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comments/modernComment_1274_15062F2D.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6"/>
    <p:sldMasterId id="2147483727" r:id="rId7"/>
  </p:sldMasterIdLst>
  <p:notesMasterIdLst>
    <p:notesMasterId r:id="rId42"/>
  </p:notesMasterIdLst>
  <p:sldIdLst>
    <p:sldId id="4014" r:id="rId8"/>
    <p:sldId id="101585" r:id="rId9"/>
    <p:sldId id="4594" r:id="rId10"/>
    <p:sldId id="101595" r:id="rId11"/>
    <p:sldId id="335" r:id="rId12"/>
    <p:sldId id="385" r:id="rId13"/>
    <p:sldId id="101608" r:id="rId14"/>
    <p:sldId id="101605" r:id="rId15"/>
    <p:sldId id="3491" r:id="rId16"/>
    <p:sldId id="338" r:id="rId17"/>
    <p:sldId id="101612" r:id="rId18"/>
    <p:sldId id="101598" r:id="rId19"/>
    <p:sldId id="101613" r:id="rId20"/>
    <p:sldId id="101615" r:id="rId21"/>
    <p:sldId id="101611" r:id="rId22"/>
    <p:sldId id="101583" r:id="rId23"/>
    <p:sldId id="4707" r:id="rId24"/>
    <p:sldId id="4759" r:id="rId25"/>
    <p:sldId id="101589" r:id="rId26"/>
    <p:sldId id="101606" r:id="rId27"/>
    <p:sldId id="4767" r:id="rId28"/>
    <p:sldId id="4768" r:id="rId29"/>
    <p:sldId id="101600" r:id="rId30"/>
    <p:sldId id="101602" r:id="rId31"/>
    <p:sldId id="101584" r:id="rId32"/>
    <p:sldId id="101599" r:id="rId33"/>
    <p:sldId id="257" r:id="rId34"/>
    <p:sldId id="4764" r:id="rId35"/>
    <p:sldId id="4724" r:id="rId36"/>
    <p:sldId id="4700" r:id="rId37"/>
    <p:sldId id="4766" r:id="rId38"/>
    <p:sldId id="101586" r:id="rId39"/>
    <p:sldId id="101588" r:id="rId40"/>
    <p:sldId id="4737" r:id="rId41"/>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02E731-12BA-5275-F4B6-FEDCC71020BB}" name="Nick Dempsey" initials="ND" userId="S::Nick.Dempsey@mottmac.com::e8266c25-039c-4c40-9ad5-cb00a2d56717" providerId="AD"/>
  <p188:author id="{E34C6CB5-436E-9365-50BB-A8BF3BB8AB08}" name="Steve Couper" initials="SC" userId="S::Steve.Couper@mottmac.com::fc72f249-580f-4ec5-8d48-b70847c3592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BD375"/>
    <a:srgbClr val="B117BA"/>
    <a:srgbClr val="E2A8E5"/>
    <a:srgbClr val="56527D"/>
    <a:srgbClr val="C332BC"/>
    <a:srgbClr val="3B54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80" autoAdjust="0"/>
    <p:restoredTop sz="64960"/>
  </p:normalViewPr>
  <p:slideViewPr>
    <p:cSldViewPr snapToGrid="0">
      <p:cViewPr varScale="1">
        <p:scale>
          <a:sx n="98" d="100"/>
          <a:sy n="98" d="100"/>
        </p:scale>
        <p:origin x="8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microsoft.com/office/2018/10/relationships/authors" Target="author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s>
</file>

<file path=ppt/comments/modernComment_1274_15062F2D.xml><?xml version="1.0" encoding="utf-8"?>
<p188:cmLst xmlns:a="http://schemas.openxmlformats.org/drawingml/2006/main" xmlns:r="http://schemas.openxmlformats.org/officeDocument/2006/relationships" xmlns:p188="http://schemas.microsoft.com/office/powerpoint/2018/8/main">
  <p188:cm id="{9C926084-FCFD-449A-8D46-E715FD0B094A}" authorId="{E34C6CB5-436E-9365-50BB-A8BF3BB8AB08}" status="resolved" created="2022-06-30T01:24:58.776">
    <pc:sldMkLst xmlns:pc="http://schemas.microsoft.com/office/powerpoint/2013/main/command">
      <pc:docMk/>
      <pc:sldMk cId="352726829" sldId="4724"/>
    </pc:sldMkLst>
    <p188:txBody>
      <a:bodyPr/>
      <a:lstStyle/>
      <a:p>
        <a:r>
          <a:rPr lang="en-NZ"/>
          <a:t>What about the cost of over aeration - if sensor drifts and this is typically reading too low due to fouling of the membrane then more air and more cost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18F4F5-0713-4F62-A6D8-5D905089F2AB}" type="datetimeFigureOut">
              <a:rPr lang="en-NZ" smtClean="0"/>
              <a:t>19/10/2022</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DD1B74-6D3D-4A33-A964-171AB39D0AC8}" type="slidenum">
              <a:rPr lang="en-NZ" smtClean="0"/>
              <a:t>‹#›</a:t>
            </a:fld>
            <a:endParaRPr lang="en-NZ"/>
          </a:p>
        </p:txBody>
      </p:sp>
    </p:spTree>
    <p:extLst>
      <p:ext uri="{BB962C8B-B14F-4D97-AF65-F5344CB8AC3E}">
        <p14:creationId xmlns:p14="http://schemas.microsoft.com/office/powerpoint/2010/main" val="3393355829"/>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674" indent="-177674">
              <a:buFontTx/>
              <a:buChar char="-"/>
            </a:pPr>
            <a:r>
              <a:rPr lang="en-AU"/>
              <a:t>APRA Intro</a:t>
            </a:r>
          </a:p>
          <a:p>
            <a:pPr marL="177674" indent="-177674">
              <a:buFontTx/>
              <a:buChar char="-"/>
            </a:pPr>
            <a:endParaRPr lang="en-AU"/>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8DCF99-22F0-4D4D-88B7-7F1565E49F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6175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88DCF99-22F0-4D4D-88B7-7F1565E49F52}" type="slidenum">
              <a:rPr lang="en-GB" smtClean="0"/>
              <a:t>14</a:t>
            </a:fld>
            <a:endParaRPr lang="en-GB"/>
          </a:p>
        </p:txBody>
      </p:sp>
    </p:spTree>
    <p:extLst>
      <p:ext uri="{BB962C8B-B14F-4D97-AF65-F5344CB8AC3E}">
        <p14:creationId xmlns:p14="http://schemas.microsoft.com/office/powerpoint/2010/main" val="2596399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28589" hangingPunct="0">
              <a:defRPr>
                <a:solidFill>
                  <a:srgbClr val="FFFFFF"/>
                </a:solidFill>
                <a:latin typeface="Proxima Nova"/>
                <a:ea typeface="Proxima Nova"/>
                <a:cs typeface="Proxima Nova"/>
                <a:sym typeface="Proxima Nova"/>
              </a:defRPr>
            </a:pPr>
            <a:r>
              <a:rPr lang="en-NZ" sz="1800" b="1" dirty="0">
                <a:solidFill>
                  <a:srgbClr val="2FB6BC"/>
                </a:solidFill>
                <a:latin typeface="Proxima Nova" panose="02000506030000020004" pitchFamily="50" charset="0"/>
                <a:sym typeface="Proxima Nova"/>
              </a:rPr>
              <a:t>Sensors prone to drift including DO, ammonia, nitrate, nitrite and TSS.</a:t>
            </a:r>
          </a:p>
          <a:p>
            <a:pPr defTabSz="228589" hangingPunct="0">
              <a:defRPr>
                <a:solidFill>
                  <a:srgbClr val="FFFFFF"/>
                </a:solidFill>
                <a:latin typeface="Proxima Nova"/>
                <a:ea typeface="Proxima Nova"/>
                <a:cs typeface="Proxima Nova"/>
                <a:sym typeface="Proxima Nova"/>
              </a:defRPr>
            </a:pPr>
            <a:endParaRPr lang="en-NZ" sz="1800" b="1" dirty="0">
              <a:solidFill>
                <a:srgbClr val="2FB6BC"/>
              </a:solidFill>
              <a:latin typeface="Proxima Nova" panose="02000506030000020004" pitchFamily="50" charset="0"/>
              <a:sym typeface="Proxima Nova"/>
            </a:endParaRPr>
          </a:p>
          <a:p>
            <a:pPr defTabSz="228589" hangingPunct="0">
              <a:defRPr>
                <a:solidFill>
                  <a:srgbClr val="FFFFFF"/>
                </a:solidFill>
                <a:latin typeface="Proxima Nova"/>
                <a:ea typeface="Proxima Nova"/>
                <a:cs typeface="Proxima Nova"/>
                <a:sym typeface="Proxima Nova"/>
              </a:defRPr>
            </a:pPr>
            <a:r>
              <a:rPr lang="en-NZ" sz="1800" b="1" dirty="0">
                <a:solidFill>
                  <a:srgbClr val="2FB6BC"/>
                </a:solidFill>
                <a:latin typeface="Proxima Nova" panose="02000506030000020004" pitchFamily="50" charset="0"/>
                <a:sym typeface="Proxima Nova"/>
              </a:rPr>
              <a:t>Poor visibility of plant performance.</a:t>
            </a:r>
          </a:p>
          <a:p>
            <a:pPr defTabSz="228589" hangingPunct="0">
              <a:defRPr>
                <a:solidFill>
                  <a:srgbClr val="FFFFFF"/>
                </a:solidFill>
                <a:latin typeface="Proxima Nova"/>
                <a:ea typeface="Proxima Nova"/>
                <a:cs typeface="Proxima Nova"/>
                <a:sym typeface="Proxima Nova"/>
              </a:defRPr>
            </a:pPr>
            <a:endParaRPr lang="en-NZ" sz="1800" b="1" dirty="0">
              <a:solidFill>
                <a:srgbClr val="2FB6BC"/>
              </a:solidFill>
              <a:latin typeface="Proxima Nova" panose="02000506030000020004" pitchFamily="50" charset="0"/>
              <a:sym typeface="Proxima Nova"/>
            </a:endParaRPr>
          </a:p>
          <a:p>
            <a:pPr defTabSz="228589" hangingPunct="0">
              <a:defRPr>
                <a:solidFill>
                  <a:srgbClr val="FFFFFF"/>
                </a:solidFill>
                <a:latin typeface="Proxima Nova"/>
                <a:ea typeface="Proxima Nova"/>
                <a:cs typeface="Proxima Nova"/>
                <a:sym typeface="Proxima Nova"/>
              </a:defRPr>
            </a:pPr>
            <a:endParaRPr lang="en-NZ" sz="1800" b="1" dirty="0">
              <a:solidFill>
                <a:srgbClr val="2FB6BC"/>
              </a:solidFill>
              <a:latin typeface="Proxima Nova" panose="02000506030000020004" pitchFamily="50" charset="0"/>
              <a:sym typeface="Proxima Nova"/>
            </a:endParaRPr>
          </a:p>
          <a:p>
            <a:pPr defTabSz="228589" hangingPunct="0">
              <a:defRPr>
                <a:solidFill>
                  <a:srgbClr val="FFFFFF"/>
                </a:solidFill>
                <a:latin typeface="Proxima Nova"/>
                <a:ea typeface="Proxima Nova"/>
                <a:cs typeface="Proxima Nova"/>
                <a:sym typeface="Proxima Nova"/>
              </a:defRPr>
            </a:pPr>
            <a:endParaRPr lang="en-NZ" sz="1800" b="1" dirty="0">
              <a:solidFill>
                <a:srgbClr val="2FB6BC"/>
              </a:solidFill>
              <a:latin typeface="Proxima Nova" panose="02000506030000020004" pitchFamily="50" charset="0"/>
              <a:sym typeface="Proxima Nova"/>
            </a:endParaRPr>
          </a:p>
          <a:p>
            <a:pPr defTabSz="228589" hangingPunct="0">
              <a:defRPr>
                <a:solidFill>
                  <a:srgbClr val="FFFFFF"/>
                </a:solidFill>
                <a:latin typeface="Proxima Nova"/>
                <a:ea typeface="Proxima Nova"/>
                <a:cs typeface="Proxima Nova"/>
                <a:sym typeface="Proxima Nova"/>
              </a:defRPr>
            </a:pPr>
            <a:endParaRPr lang="en-NZ" sz="1800" b="1" dirty="0">
              <a:solidFill>
                <a:srgbClr val="2FB6BC"/>
              </a:solidFill>
              <a:latin typeface="Proxima Nova" panose="02000506030000020004" pitchFamily="50" charset="0"/>
              <a:sym typeface="Proxima Nova"/>
            </a:endParaRPr>
          </a:p>
          <a:p>
            <a:pPr defTabSz="228589" hangingPunct="0">
              <a:defRPr>
                <a:solidFill>
                  <a:srgbClr val="FFFFFF"/>
                </a:solidFill>
                <a:latin typeface="Proxima Nova"/>
                <a:ea typeface="Proxima Nova"/>
                <a:cs typeface="Proxima Nova"/>
                <a:sym typeface="Proxima Nova"/>
              </a:defRPr>
            </a:pPr>
            <a:r>
              <a:rPr lang="en-NZ" sz="1800" b="1" dirty="0">
                <a:solidFill>
                  <a:srgbClr val="2FB6BC"/>
                </a:solidFill>
                <a:latin typeface="Proxima Nova" panose="02000506030000020004" pitchFamily="50" charset="0"/>
                <a:sym typeface="Proxima Nova"/>
              </a:rPr>
              <a:t>Potentially impacts effluent quality, operating costs, GHG emissions.</a:t>
            </a:r>
          </a:p>
          <a:p>
            <a:pPr defTabSz="228589" hangingPunct="0">
              <a:defRPr>
                <a:solidFill>
                  <a:srgbClr val="FFFFFF"/>
                </a:solidFill>
                <a:latin typeface="Proxima Nova"/>
                <a:ea typeface="Proxima Nova"/>
                <a:cs typeface="Proxima Nova"/>
                <a:sym typeface="Proxima Nova"/>
              </a:defRPr>
            </a:pPr>
            <a:endParaRPr lang="en-NZ" sz="1800" b="1" dirty="0">
              <a:solidFill>
                <a:srgbClr val="2FB6BC"/>
              </a:solidFill>
              <a:latin typeface="Proxima Nova" panose="02000506030000020004" pitchFamily="50" charset="0"/>
              <a:sym typeface="Proxima Nova"/>
            </a:endParaRPr>
          </a:p>
          <a:p>
            <a:pPr defTabSz="228589" hangingPunct="0">
              <a:defRPr>
                <a:solidFill>
                  <a:srgbClr val="FFFFFF"/>
                </a:solidFill>
                <a:latin typeface="Proxima Nova"/>
                <a:ea typeface="Proxima Nova"/>
                <a:cs typeface="Proxima Nova"/>
                <a:sym typeface="Proxima Nova"/>
              </a:defRPr>
            </a:pPr>
            <a:endParaRPr lang="en-NZ" sz="1800" b="1" dirty="0">
              <a:solidFill>
                <a:srgbClr val="2FB6BC"/>
              </a:solidFill>
              <a:latin typeface="Proxima Nova" panose="02000506030000020004" pitchFamily="50" charset="0"/>
              <a:sym typeface="Proxima Nova"/>
            </a:endParaRPr>
          </a:p>
          <a:p>
            <a:endParaRPr lang="en-AU" dirty="0"/>
          </a:p>
          <a:p>
            <a:pPr defTabSz="228589" hangingPunct="0">
              <a:defRPr>
                <a:solidFill>
                  <a:srgbClr val="FFFFFF"/>
                </a:solidFill>
                <a:latin typeface="Proxima Nova"/>
                <a:ea typeface="Proxima Nova"/>
                <a:cs typeface="Proxima Nova"/>
                <a:sym typeface="Proxima Nova"/>
              </a:defRPr>
            </a:pPr>
            <a:r>
              <a:rPr lang="en-NZ" sz="1200" b="1" dirty="0">
                <a:solidFill>
                  <a:srgbClr val="2FB6BC"/>
                </a:solidFill>
                <a:latin typeface="Proxima Nova" panose="02000506030000020004" pitchFamily="50" charset="0"/>
                <a:sym typeface="Proxima Nova"/>
              </a:rPr>
              <a:t>Watercare’s Climate Change Strategy targets for emission reductions:</a:t>
            </a:r>
          </a:p>
          <a:p>
            <a:pPr defTabSz="228589" hangingPunct="0">
              <a:defRPr>
                <a:solidFill>
                  <a:srgbClr val="FFFFFF"/>
                </a:solidFill>
                <a:latin typeface="Proxima Nova"/>
                <a:ea typeface="Proxima Nova"/>
                <a:cs typeface="Proxima Nova"/>
                <a:sym typeface="Proxima Nova"/>
              </a:defRPr>
            </a:pPr>
            <a:endParaRPr lang="en-NZ" sz="1200" b="1" dirty="0">
              <a:solidFill>
                <a:srgbClr val="2FB6BC"/>
              </a:solidFill>
              <a:latin typeface="Proxima Nova" panose="02000506030000020004" pitchFamily="50" charset="0"/>
              <a:sym typeface="Proxima Nova"/>
            </a:endParaRPr>
          </a:p>
          <a:p>
            <a:pPr marL="285750" indent="-285750" defTabSz="228589" hangingPunct="0">
              <a:buFont typeface="Arial" panose="020B0604020202020204" pitchFamily="34" charset="0"/>
              <a:buChar char="•"/>
              <a:defRPr>
                <a:solidFill>
                  <a:srgbClr val="FFFFFF"/>
                </a:solidFill>
                <a:latin typeface="Proxima Nova"/>
                <a:ea typeface="Proxima Nova"/>
                <a:cs typeface="Proxima Nova"/>
                <a:sym typeface="Proxima Nova"/>
              </a:defRPr>
            </a:pPr>
            <a:r>
              <a:rPr lang="en-NZ" sz="1200" b="1" dirty="0">
                <a:solidFill>
                  <a:srgbClr val="2FB6BC"/>
                </a:solidFill>
                <a:latin typeface="Proxima Nova" panose="02000506030000020004" pitchFamily="50" charset="0"/>
                <a:sym typeface="Proxima Nova"/>
              </a:rPr>
              <a:t>Reduce operational greenhouse gas emissions by 50% by the year 2030</a:t>
            </a:r>
          </a:p>
          <a:p>
            <a:pPr marL="285750" indent="-285750" defTabSz="228589" hangingPunct="0">
              <a:buFont typeface="Arial" panose="020B0604020202020204" pitchFamily="34" charset="0"/>
              <a:buChar char="•"/>
              <a:defRPr>
                <a:solidFill>
                  <a:srgbClr val="FFFFFF"/>
                </a:solidFill>
                <a:latin typeface="Proxima Nova"/>
                <a:ea typeface="Proxima Nova"/>
                <a:cs typeface="Proxima Nova"/>
                <a:sym typeface="Proxima Nova"/>
              </a:defRPr>
            </a:pPr>
            <a:r>
              <a:rPr lang="en-NZ" sz="1200" b="1" dirty="0">
                <a:solidFill>
                  <a:srgbClr val="2FB6BC"/>
                </a:solidFill>
                <a:latin typeface="Proxima Nova" panose="02000506030000020004" pitchFamily="50" charset="0"/>
                <a:sym typeface="Proxima Nova"/>
              </a:rPr>
              <a:t>Net Zero emissions by 2050</a:t>
            </a:r>
          </a:p>
          <a:p>
            <a:pPr defTabSz="228589" hangingPunct="0">
              <a:defRPr>
                <a:solidFill>
                  <a:srgbClr val="FFFFFF"/>
                </a:solidFill>
                <a:latin typeface="Proxima Nova"/>
                <a:ea typeface="Proxima Nova"/>
                <a:cs typeface="Proxima Nova"/>
                <a:sym typeface="Proxima Nova"/>
              </a:defRPr>
            </a:pPr>
            <a:endParaRPr lang="en-NZ" sz="1200" b="1" dirty="0">
              <a:solidFill>
                <a:srgbClr val="2FB6BC"/>
              </a:solidFill>
              <a:latin typeface="Proxima Nova" panose="02000506030000020004" pitchFamily="50" charset="0"/>
              <a:sym typeface="Proxima Nova"/>
            </a:endParaRPr>
          </a:p>
          <a:p>
            <a:pPr defTabSz="228589" hangingPunct="0">
              <a:defRPr>
                <a:solidFill>
                  <a:srgbClr val="FFFFFF"/>
                </a:solidFill>
                <a:latin typeface="Proxima Nova"/>
                <a:ea typeface="Proxima Nova"/>
                <a:cs typeface="Proxima Nova"/>
                <a:sym typeface="Proxima Nova"/>
              </a:defRPr>
            </a:pPr>
            <a:r>
              <a:rPr lang="en-NZ" sz="1200" b="1" dirty="0">
                <a:solidFill>
                  <a:srgbClr val="2FB6BC"/>
                </a:solidFill>
                <a:latin typeface="Proxima Nova" panose="02000506030000020004" pitchFamily="50" charset="0"/>
                <a:sym typeface="Proxima Nova"/>
              </a:rPr>
              <a:t>Improving efficiency and reducing operating costs is a key driver for Watercare.</a:t>
            </a:r>
          </a:p>
          <a:p>
            <a:pPr defTabSz="228589" hangingPunct="0">
              <a:defRPr>
                <a:solidFill>
                  <a:srgbClr val="FFFFFF"/>
                </a:solidFill>
                <a:latin typeface="Proxima Nova"/>
                <a:ea typeface="Proxima Nova"/>
                <a:cs typeface="Proxima Nova"/>
                <a:sym typeface="Proxima Nova"/>
              </a:defRPr>
            </a:pPr>
            <a:endParaRPr lang="en-NZ" sz="1200" b="1" dirty="0">
              <a:solidFill>
                <a:srgbClr val="2FB6BC"/>
              </a:solidFill>
              <a:latin typeface="Proxima Nova" panose="02000506030000020004" pitchFamily="50" charset="0"/>
              <a:sym typeface="Proxima Nova"/>
            </a:endParaRPr>
          </a:p>
          <a:p>
            <a:pPr defTabSz="228589" hangingPunct="0">
              <a:defRPr>
                <a:solidFill>
                  <a:srgbClr val="FFFFFF"/>
                </a:solidFill>
                <a:latin typeface="Proxima Nova"/>
                <a:ea typeface="Proxima Nova"/>
                <a:cs typeface="Proxima Nova"/>
                <a:sym typeface="Proxima Nova"/>
              </a:defRPr>
            </a:pPr>
            <a:r>
              <a:rPr lang="en-NZ" sz="1200" b="1" dirty="0">
                <a:solidFill>
                  <a:srgbClr val="2FB6BC"/>
                </a:solidFill>
                <a:latin typeface="Proxima Nova" panose="02000506030000020004" pitchFamily="50" charset="0"/>
                <a:sym typeface="Proxima Nova"/>
              </a:rPr>
              <a:t>Need to baseline, monitor, target and control </a:t>
            </a:r>
            <a:r>
              <a:rPr lang="en-NZ" sz="1200" b="1" dirty="0" err="1">
                <a:solidFill>
                  <a:srgbClr val="2FB6BC"/>
                </a:solidFill>
                <a:latin typeface="Proxima Nova" panose="02000506030000020004" pitchFamily="50" charset="0"/>
                <a:sym typeface="Proxima Nova"/>
              </a:rPr>
              <a:t>Opex</a:t>
            </a:r>
            <a:r>
              <a:rPr lang="en-NZ" sz="1200" b="1" dirty="0">
                <a:solidFill>
                  <a:srgbClr val="2FB6BC"/>
                </a:solidFill>
                <a:latin typeface="Proxima Nova" panose="02000506030000020004" pitchFamily="50" charset="0"/>
                <a:sym typeface="Proxima Nova"/>
              </a:rPr>
              <a:t> &amp; GHG sources.</a:t>
            </a:r>
          </a:p>
          <a:p>
            <a:endParaRPr lang="en-AU"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8DCF99-22F0-4D4D-88B7-7F1565E49F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5650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3808BA74-8F8A-4C1C-A15C-47B4E01EAAC8}" type="slidenum">
              <a:rPr lang="en-GB" smtClean="0"/>
              <a:t>16</a:t>
            </a:fld>
            <a:endParaRPr lang="en-GB"/>
          </a:p>
        </p:txBody>
      </p:sp>
    </p:spTree>
    <p:extLst>
      <p:ext uri="{BB962C8B-B14F-4D97-AF65-F5344CB8AC3E}">
        <p14:creationId xmlns:p14="http://schemas.microsoft.com/office/powerpoint/2010/main" val="3731713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dirty="0">
                <a:solidFill>
                  <a:schemeClr val="tx1"/>
                </a:solidFill>
                <a:latin typeface="Proxima Nova"/>
              </a:rPr>
              <a:t>The green house gas and </a:t>
            </a:r>
            <a:r>
              <a:rPr lang="en-GB" sz="1200" dirty="0" err="1">
                <a:solidFill>
                  <a:schemeClr val="tx1"/>
                </a:solidFill>
                <a:latin typeface="Proxima Nova"/>
              </a:rPr>
              <a:t>opex</a:t>
            </a:r>
            <a:r>
              <a:rPr lang="en-GB" sz="1200" dirty="0">
                <a:solidFill>
                  <a:schemeClr val="tx1"/>
                </a:solidFill>
                <a:latin typeface="Proxima Nova"/>
              </a:rPr>
              <a:t> dashboards developed through with following methodology:</a:t>
            </a:r>
          </a:p>
          <a:p>
            <a:pPr marL="304792" indent="-304792">
              <a:spcAft>
                <a:spcPts val="0"/>
              </a:spcAft>
              <a:buAutoNum type="arabicPeriod"/>
            </a:pPr>
            <a:r>
              <a:rPr lang="en-GB" sz="1200" dirty="0">
                <a:solidFill>
                  <a:schemeClr val="tx1"/>
                </a:solidFill>
                <a:latin typeface="Proxima Nova"/>
              </a:rPr>
              <a:t>Review of process areas to identify GHG/</a:t>
            </a:r>
            <a:r>
              <a:rPr lang="en-GB" sz="1200" dirty="0" err="1">
                <a:solidFill>
                  <a:schemeClr val="tx1"/>
                </a:solidFill>
                <a:latin typeface="Proxima Nova"/>
              </a:rPr>
              <a:t>Opex</a:t>
            </a:r>
            <a:r>
              <a:rPr lang="en-GB" sz="1200" dirty="0">
                <a:solidFill>
                  <a:schemeClr val="tx1"/>
                </a:solidFill>
                <a:latin typeface="Proxima Nova"/>
              </a:rPr>
              <a:t> plant sources e.g. chemicals dosing, fugitive methane emissions, electricity consumption. Details on the data sources is provided overleaf. </a:t>
            </a:r>
            <a:endParaRPr lang="en-GB" sz="1200" dirty="0">
              <a:solidFill>
                <a:schemeClr val="tx1"/>
              </a:solidFill>
            </a:endParaRPr>
          </a:p>
          <a:p>
            <a:pPr marL="304792" indent="-304792">
              <a:spcAft>
                <a:spcPts val="0"/>
              </a:spcAft>
              <a:buFont typeface="Arial" panose="020B0604020202020204" pitchFamily="34" charset="0"/>
              <a:buAutoNum type="arabicPeriod"/>
            </a:pPr>
            <a:r>
              <a:rPr lang="en-GB" sz="1200" dirty="0">
                <a:solidFill>
                  <a:schemeClr val="tx1"/>
                </a:solidFill>
                <a:latin typeface="Proxima Nova"/>
              </a:rPr>
              <a:t>Develop baseline calculations for each source to convert to a daily cost or CO2 equivalent value. E.g. calculating biogas emissions using the </a:t>
            </a:r>
            <a:r>
              <a:rPr lang="en-GB" sz="1200" dirty="0">
                <a:solidFill>
                  <a:srgbClr val="FF0000"/>
                </a:solidFill>
                <a:latin typeface="Proxima Nova"/>
              </a:rPr>
              <a:t>Water NZ </a:t>
            </a:r>
            <a:r>
              <a:rPr lang="en-GB" sz="1067" i="1" dirty="0">
                <a:solidFill>
                  <a:schemeClr val="tx2"/>
                </a:solidFill>
                <a:latin typeface="Proxima Nova"/>
              </a:rPr>
              <a:t>Carbon Accounting Guidelines for Wastewater Treatment: CH4 and N2O </a:t>
            </a:r>
            <a:r>
              <a:rPr lang="en-GB" sz="1200" dirty="0">
                <a:solidFill>
                  <a:schemeClr val="tx1"/>
                </a:solidFill>
                <a:latin typeface="Proxima Nova"/>
              </a:rPr>
              <a:t>methodology. </a:t>
            </a:r>
          </a:p>
          <a:p>
            <a:pPr marL="304792" indent="-304792">
              <a:spcAft>
                <a:spcPts val="0"/>
              </a:spcAft>
              <a:buFont typeface="Arial" panose="020B0604020202020204" pitchFamily="34" charset="0"/>
              <a:buAutoNum type="arabicPeriod"/>
            </a:pPr>
            <a:r>
              <a:rPr lang="en-GB" sz="1200" dirty="0">
                <a:solidFill>
                  <a:schemeClr val="tx1"/>
                </a:solidFill>
                <a:latin typeface="Proxima Nova"/>
              </a:rPr>
              <a:t>Developing data pipelines to import real-time plant SCADA data, laboratory results and plant </a:t>
            </a:r>
            <a:r>
              <a:rPr lang="en-GB" sz="1200" dirty="0" err="1">
                <a:solidFill>
                  <a:schemeClr val="tx1"/>
                </a:solidFill>
                <a:latin typeface="Proxima Nova"/>
              </a:rPr>
              <a:t>opex</a:t>
            </a:r>
            <a:r>
              <a:rPr lang="en-GB" sz="1200" dirty="0">
                <a:solidFill>
                  <a:schemeClr val="tx1"/>
                </a:solidFill>
                <a:latin typeface="Proxima Nova"/>
              </a:rPr>
              <a:t> reporting data into the digital twin. </a:t>
            </a:r>
            <a:endParaRPr lang="en-GB" sz="1067" i="1" dirty="0">
              <a:solidFill>
                <a:schemeClr val="tx2"/>
              </a:solidFill>
            </a:endParaRPr>
          </a:p>
          <a:p>
            <a:pPr marL="304792" indent="-304792">
              <a:spcAft>
                <a:spcPts val="0"/>
              </a:spcAft>
              <a:buAutoNum type="arabicPeriod"/>
            </a:pPr>
            <a:r>
              <a:rPr lang="en-GB" sz="1200" dirty="0">
                <a:solidFill>
                  <a:schemeClr val="tx1"/>
                </a:solidFill>
                <a:latin typeface="Proxima Nova"/>
              </a:rPr>
              <a:t>Codifying the baseline calculations to enable real-time calculation of plant GHG / </a:t>
            </a:r>
            <a:r>
              <a:rPr lang="en-GB" sz="1200" dirty="0" err="1">
                <a:solidFill>
                  <a:schemeClr val="tx1"/>
                </a:solidFill>
                <a:latin typeface="Proxima Nova"/>
              </a:rPr>
              <a:t>opex</a:t>
            </a:r>
            <a:r>
              <a:rPr lang="en-GB" sz="1200" dirty="0">
                <a:solidFill>
                  <a:schemeClr val="tx1"/>
                </a:solidFill>
                <a:latin typeface="Proxima Nova"/>
              </a:rPr>
              <a:t> expenditure. </a:t>
            </a:r>
            <a:endParaRPr lang="en-GB" sz="1200" dirty="0">
              <a:solidFill>
                <a:schemeClr val="tx1"/>
              </a:solidFill>
            </a:endParaRPr>
          </a:p>
          <a:p>
            <a:pPr marL="304792" indent="-304792">
              <a:spcAft>
                <a:spcPts val="0"/>
              </a:spcAft>
              <a:buAutoNum type="arabicPeriod"/>
            </a:pPr>
            <a:r>
              <a:rPr lang="en-GB" sz="1200" dirty="0">
                <a:solidFill>
                  <a:schemeClr val="tx1"/>
                </a:solidFill>
                <a:latin typeface="Proxima Nova"/>
              </a:rPr>
              <a:t>Dashboard design and development – surfacing calculation results through a clear, simple dashboard. </a:t>
            </a:r>
          </a:p>
          <a:p>
            <a:pPr marL="0" indent="0">
              <a:spcAft>
                <a:spcPts val="0"/>
              </a:spcAft>
              <a:buNone/>
            </a:pPr>
            <a:r>
              <a:rPr lang="en-GB" sz="1200" dirty="0">
                <a:solidFill>
                  <a:schemeClr val="tx1"/>
                </a:solidFill>
                <a:latin typeface="Proxima Nova"/>
              </a:rPr>
              <a:t> </a:t>
            </a:r>
            <a:endParaRPr lang="en-GB" sz="1200" dirty="0">
              <a:solidFill>
                <a:schemeClr val="tx1"/>
              </a:solidFill>
            </a:endParaRPr>
          </a:p>
          <a:p>
            <a:pPr>
              <a:spcAft>
                <a:spcPts val="0"/>
              </a:spcAft>
            </a:pPr>
            <a:r>
              <a:rPr lang="en-GB" sz="1200" dirty="0">
                <a:solidFill>
                  <a:schemeClr val="tx1"/>
                </a:solidFill>
                <a:latin typeface="Proxima Nova"/>
              </a:rPr>
              <a:t>These dashboards enable plant operators and engineers to identify GHG and </a:t>
            </a:r>
            <a:r>
              <a:rPr lang="en-GB" sz="1200" dirty="0" err="1">
                <a:solidFill>
                  <a:schemeClr val="tx1"/>
                </a:solidFill>
                <a:latin typeface="Proxima Nova"/>
              </a:rPr>
              <a:t>opex</a:t>
            </a:r>
            <a:r>
              <a:rPr lang="en-GB" sz="1200" dirty="0">
                <a:solidFill>
                  <a:schemeClr val="tx1"/>
                </a:solidFill>
                <a:latin typeface="Proxima Nova"/>
              </a:rPr>
              <a:t> hotspots, trial control strategies and understand the complete impact on the plant. </a:t>
            </a:r>
            <a:endParaRPr lang="en-GB" sz="1200" dirty="0">
              <a:solidFill>
                <a:schemeClr val="tx1"/>
              </a:solidFill>
            </a:endParaRPr>
          </a:p>
          <a:p>
            <a:endParaRPr lang="en-AU" dirty="0"/>
          </a:p>
        </p:txBody>
      </p:sp>
      <p:sp>
        <p:nvSpPr>
          <p:cNvPr id="4" name="Slide Number Placeholder 3"/>
          <p:cNvSpPr>
            <a:spLocks noGrp="1"/>
          </p:cNvSpPr>
          <p:nvPr>
            <p:ph type="sldNum" sz="quarter" idx="5"/>
          </p:nvPr>
        </p:nvSpPr>
        <p:spPr/>
        <p:txBody>
          <a:bodyPr/>
          <a:lstStyle/>
          <a:p>
            <a:fld id="{488DCF99-22F0-4D4D-88B7-7F1565E49F52}" type="slidenum">
              <a:rPr lang="en-GB" smtClean="0"/>
              <a:t>17</a:t>
            </a:fld>
            <a:endParaRPr lang="en-GB"/>
          </a:p>
        </p:txBody>
      </p:sp>
    </p:spTree>
    <p:extLst>
      <p:ext uri="{BB962C8B-B14F-4D97-AF65-F5344CB8AC3E}">
        <p14:creationId xmlns:p14="http://schemas.microsoft.com/office/powerpoint/2010/main" val="2865127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2000">
                <a:effectLst/>
                <a:latin typeface="Calibri" panose="020F0502020204030204" pitchFamily="34" charset="0"/>
              </a:rPr>
              <a:t>Daily report on value broken down by process area or category </a:t>
            </a:r>
          </a:p>
          <a:p>
            <a:pPr marL="0" marR="0">
              <a:spcBef>
                <a:spcPts val="0"/>
              </a:spcBef>
              <a:spcAft>
                <a:spcPts val="0"/>
              </a:spcAft>
            </a:pPr>
            <a:r>
              <a:rPr lang="en-GB" sz="2000">
                <a:effectLst/>
                <a:latin typeface="Calibri" panose="020F0502020204030204" pitchFamily="34" charset="0"/>
              </a:rPr>
              <a:t>Over 50 data sources and 30 unique calcs required</a:t>
            </a:r>
          </a:p>
          <a:p>
            <a:endParaRPr lang="en-AU" sz="1400"/>
          </a:p>
          <a:p>
            <a:pPr marL="0" marR="0">
              <a:spcBef>
                <a:spcPts val="0"/>
              </a:spcBef>
              <a:spcAft>
                <a:spcPts val="0"/>
              </a:spcAft>
            </a:pPr>
            <a:r>
              <a:rPr lang="en-GB" sz="2000">
                <a:effectLst/>
                <a:latin typeface="Calibri" panose="020F0502020204030204" pitchFamily="34" charset="0"/>
              </a:rPr>
              <a:t>See process emissions contribution </a:t>
            </a:r>
          </a:p>
          <a:p>
            <a:pPr marL="0" marR="0">
              <a:spcBef>
                <a:spcPts val="0"/>
              </a:spcBef>
              <a:spcAft>
                <a:spcPts val="0"/>
              </a:spcAft>
            </a:pPr>
            <a:r>
              <a:rPr lang="en-GB" sz="2000">
                <a:effectLst/>
                <a:latin typeface="Calibri" panose="020F0502020204030204" pitchFamily="34" charset="0"/>
              </a:rPr>
              <a:t>50% 2030 target / 73% of their business emissions from process emissions </a:t>
            </a:r>
          </a:p>
          <a:p>
            <a:pPr marL="0" marR="0">
              <a:spcBef>
                <a:spcPts val="0"/>
              </a:spcBef>
              <a:spcAft>
                <a:spcPts val="0"/>
              </a:spcAft>
            </a:pPr>
            <a:r>
              <a:rPr lang="en-GB" sz="2000">
                <a:effectLst/>
                <a:latin typeface="Calibri" panose="020F0502020204030204" pitchFamily="34" charset="0"/>
              </a:rPr>
              <a:t> </a:t>
            </a:r>
          </a:p>
          <a:p>
            <a:pPr marL="0" marR="0">
              <a:spcBef>
                <a:spcPts val="0"/>
              </a:spcBef>
              <a:spcAft>
                <a:spcPts val="0"/>
              </a:spcAft>
            </a:pPr>
            <a:r>
              <a:rPr lang="en-GB" sz="2000">
                <a:effectLst/>
                <a:latin typeface="Calibri" panose="020F0502020204030204" pitchFamily="34" charset="0"/>
              </a:rPr>
              <a:t>Literature and theoretical values are still heavily relied globally </a:t>
            </a:r>
          </a:p>
          <a:p>
            <a:pPr marL="0" marR="0">
              <a:spcBef>
                <a:spcPts val="0"/>
              </a:spcBef>
              <a:spcAft>
                <a:spcPts val="0"/>
              </a:spcAft>
            </a:pPr>
            <a:r>
              <a:rPr lang="en-GB" sz="2000">
                <a:effectLst/>
                <a:latin typeface="Calibri" panose="020F0502020204030204" pitchFamily="34" charset="0"/>
              </a:rPr>
              <a:t>There is a real need to better understand what these emissions are </a:t>
            </a:r>
          </a:p>
          <a:p>
            <a:endParaRPr lang="en-AU"/>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8DCF99-22F0-4D4D-88B7-7F1565E49F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807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a:effectLst/>
                <a:latin typeface="Calibri" panose="020F0502020204030204" pitchFamily="34" charset="0"/>
              </a:rPr>
              <a:t>Daily report on value broken down by process area or category </a:t>
            </a:r>
          </a:p>
          <a:p>
            <a:pPr marL="0" marR="0">
              <a:spcBef>
                <a:spcPts val="0"/>
              </a:spcBef>
              <a:spcAft>
                <a:spcPts val="0"/>
              </a:spcAft>
            </a:pPr>
            <a:r>
              <a:rPr lang="en-GB" sz="1800">
                <a:effectLst/>
                <a:latin typeface="Calibri" panose="020F0502020204030204" pitchFamily="34" charset="0"/>
              </a:rPr>
              <a:t>Over 50 data sources and 30 unique calcs required</a:t>
            </a:r>
          </a:p>
          <a:p>
            <a:endParaRPr lang="en-AU"/>
          </a:p>
          <a:p>
            <a:pPr marL="0" marR="0">
              <a:spcBef>
                <a:spcPts val="0"/>
              </a:spcBef>
              <a:spcAft>
                <a:spcPts val="0"/>
              </a:spcAft>
            </a:pPr>
            <a:r>
              <a:rPr lang="en-GB" sz="1800">
                <a:effectLst/>
                <a:latin typeface="Calibri" panose="020F0502020204030204" pitchFamily="34" charset="0"/>
              </a:rPr>
              <a:t>See process emissions contribution </a:t>
            </a:r>
          </a:p>
          <a:p>
            <a:pPr marL="0" marR="0">
              <a:spcBef>
                <a:spcPts val="0"/>
              </a:spcBef>
              <a:spcAft>
                <a:spcPts val="0"/>
              </a:spcAft>
            </a:pPr>
            <a:r>
              <a:rPr lang="en-GB" sz="1800">
                <a:effectLst/>
                <a:latin typeface="Calibri" panose="020F0502020204030204" pitchFamily="34" charset="0"/>
              </a:rPr>
              <a:t>50% 2030 target / 73% of their business emissions from process emissions </a:t>
            </a:r>
          </a:p>
          <a:p>
            <a:pPr marL="0" marR="0">
              <a:spcBef>
                <a:spcPts val="0"/>
              </a:spcBef>
              <a:spcAft>
                <a:spcPts val="0"/>
              </a:spcAft>
            </a:pPr>
            <a:r>
              <a:rPr lang="en-GB" sz="1800">
                <a:effectLst/>
                <a:latin typeface="Calibri" panose="020F0502020204030204" pitchFamily="34" charset="0"/>
              </a:rPr>
              <a:t> </a:t>
            </a:r>
          </a:p>
          <a:p>
            <a:pPr marL="0" marR="0">
              <a:spcBef>
                <a:spcPts val="0"/>
              </a:spcBef>
              <a:spcAft>
                <a:spcPts val="0"/>
              </a:spcAft>
            </a:pPr>
            <a:r>
              <a:rPr lang="en-GB" sz="1800">
                <a:effectLst/>
                <a:latin typeface="Calibri" panose="020F0502020204030204" pitchFamily="34" charset="0"/>
              </a:rPr>
              <a:t>Literature and theoretical values are still heavily relied globally </a:t>
            </a:r>
          </a:p>
          <a:p>
            <a:pPr marL="0" marR="0">
              <a:spcBef>
                <a:spcPts val="0"/>
              </a:spcBef>
              <a:spcAft>
                <a:spcPts val="0"/>
              </a:spcAft>
            </a:pPr>
            <a:r>
              <a:rPr lang="en-GB" sz="1800">
                <a:effectLst/>
                <a:latin typeface="Calibri" panose="020F0502020204030204" pitchFamily="34" charset="0"/>
              </a:rPr>
              <a:t>There is a real need to better understand what these emissions are </a:t>
            </a:r>
          </a:p>
          <a:p>
            <a:endParaRPr lang="en-AU"/>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8DCF99-22F0-4D4D-88B7-7F1565E49F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679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a:effectLst/>
                <a:latin typeface="Calibri" panose="020F0502020204030204" pitchFamily="34" charset="0"/>
              </a:rPr>
              <a:t>Daily report on value broken down by process area or category </a:t>
            </a:r>
          </a:p>
          <a:p>
            <a:pPr marL="0" marR="0">
              <a:spcBef>
                <a:spcPts val="0"/>
              </a:spcBef>
              <a:spcAft>
                <a:spcPts val="0"/>
              </a:spcAft>
            </a:pPr>
            <a:r>
              <a:rPr lang="en-GB" sz="1800">
                <a:effectLst/>
                <a:latin typeface="Calibri" panose="020F0502020204030204" pitchFamily="34" charset="0"/>
              </a:rPr>
              <a:t>Over 50 data sources and 30 unique calcs required</a:t>
            </a:r>
          </a:p>
          <a:p>
            <a:endParaRPr lang="en-AU"/>
          </a:p>
          <a:p>
            <a:pPr marL="0" marR="0">
              <a:spcBef>
                <a:spcPts val="0"/>
              </a:spcBef>
              <a:spcAft>
                <a:spcPts val="0"/>
              </a:spcAft>
            </a:pPr>
            <a:r>
              <a:rPr lang="en-GB" sz="1800">
                <a:effectLst/>
                <a:latin typeface="Calibri" panose="020F0502020204030204" pitchFamily="34" charset="0"/>
              </a:rPr>
              <a:t>See process emissions contribution </a:t>
            </a:r>
          </a:p>
          <a:p>
            <a:pPr marL="0" marR="0">
              <a:spcBef>
                <a:spcPts val="0"/>
              </a:spcBef>
              <a:spcAft>
                <a:spcPts val="0"/>
              </a:spcAft>
            </a:pPr>
            <a:r>
              <a:rPr lang="en-GB" sz="1800">
                <a:effectLst/>
                <a:latin typeface="Calibri" panose="020F0502020204030204" pitchFamily="34" charset="0"/>
              </a:rPr>
              <a:t>50% 2030 target / 73% of their business emissions from process emissions </a:t>
            </a:r>
          </a:p>
          <a:p>
            <a:pPr marL="0" marR="0">
              <a:spcBef>
                <a:spcPts val="0"/>
              </a:spcBef>
              <a:spcAft>
                <a:spcPts val="0"/>
              </a:spcAft>
            </a:pPr>
            <a:r>
              <a:rPr lang="en-GB" sz="1800">
                <a:effectLst/>
                <a:latin typeface="Calibri" panose="020F0502020204030204" pitchFamily="34" charset="0"/>
              </a:rPr>
              <a:t> </a:t>
            </a:r>
          </a:p>
          <a:p>
            <a:pPr marL="0" marR="0">
              <a:spcBef>
                <a:spcPts val="0"/>
              </a:spcBef>
              <a:spcAft>
                <a:spcPts val="0"/>
              </a:spcAft>
            </a:pPr>
            <a:r>
              <a:rPr lang="en-GB" sz="1800">
                <a:effectLst/>
                <a:latin typeface="Calibri" panose="020F0502020204030204" pitchFamily="34" charset="0"/>
              </a:rPr>
              <a:t>Literature and theoretical values are still heavily relied globally </a:t>
            </a:r>
          </a:p>
          <a:p>
            <a:pPr marL="0" marR="0">
              <a:spcBef>
                <a:spcPts val="0"/>
              </a:spcBef>
              <a:spcAft>
                <a:spcPts val="0"/>
              </a:spcAft>
            </a:pPr>
            <a:r>
              <a:rPr lang="en-GB" sz="1800">
                <a:effectLst/>
                <a:latin typeface="Calibri" panose="020F0502020204030204" pitchFamily="34" charset="0"/>
              </a:rPr>
              <a:t>There is a real need to better understand what these emissions are </a:t>
            </a:r>
          </a:p>
          <a:p>
            <a:endParaRPr lang="en-AU"/>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8DCF99-22F0-4D4D-88B7-7F1565E49F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1443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see this becoming a larger focus for water companies</a:t>
            </a:r>
            <a:endParaRPr lang="en-AU"/>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8DCF99-22F0-4D4D-88B7-7F1565E49F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8198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Sites are complex industrial sites with many safety risks</a:t>
            </a:r>
          </a:p>
          <a:p>
            <a:endParaRPr lang="en-NZ"/>
          </a:p>
        </p:txBody>
      </p:sp>
      <p:sp>
        <p:nvSpPr>
          <p:cNvPr id="4" name="Slide Number Placeholder 3"/>
          <p:cNvSpPr>
            <a:spLocks noGrp="1"/>
          </p:cNvSpPr>
          <p:nvPr>
            <p:ph type="sldNum" sz="quarter" idx="5"/>
          </p:nvPr>
        </p:nvSpPr>
        <p:spPr/>
        <p:txBody>
          <a:bodyPr/>
          <a:lstStyle/>
          <a:p>
            <a:fld id="{3808BA74-8F8A-4C1C-A15C-47B4E01EAAC8}" type="slidenum">
              <a:rPr lang="en-GB" smtClean="0"/>
              <a:t>23</a:t>
            </a:fld>
            <a:endParaRPr lang="en-GB"/>
          </a:p>
        </p:txBody>
      </p:sp>
    </p:spTree>
    <p:extLst>
      <p:ext uri="{BB962C8B-B14F-4D97-AF65-F5344CB8AC3E}">
        <p14:creationId xmlns:p14="http://schemas.microsoft.com/office/powerpoint/2010/main" val="511215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Watercare purchased two </a:t>
            </a:r>
            <a:r>
              <a:rPr lang="en-GB" sz="1200" err="1"/>
              <a:t>Picarro</a:t>
            </a:r>
            <a:r>
              <a:rPr lang="en-GB" sz="1200"/>
              <a:t> off-gas N</a:t>
            </a:r>
            <a:r>
              <a:rPr lang="en-GB" sz="1200" baseline="-25000"/>
              <a:t>2</a:t>
            </a:r>
            <a:r>
              <a:rPr lang="en-GB" sz="1200"/>
              <a:t>O monitors to begin monitoring across Watercare sites, with an aim to improve understanding of process emissions. </a:t>
            </a:r>
          </a:p>
          <a:p>
            <a:r>
              <a:rPr lang="en-GB" sz="1200"/>
              <a:t>A monitor was made available for the Rosedale innovation programme to monitor emissions on MLE 4. </a:t>
            </a:r>
          </a:p>
          <a:p>
            <a:r>
              <a:rPr lang="en-GB" sz="1200"/>
              <a:t>This has enabled the comparison of measured vs modelled N</a:t>
            </a:r>
            <a:r>
              <a:rPr lang="en-GB" sz="1200" baseline="-25000"/>
              <a:t>2</a:t>
            </a:r>
            <a:r>
              <a:rPr lang="en-GB" sz="1200"/>
              <a:t>O emissions. At the time of developing this report, monitoring is ongoing, therefore final comparison of the two methods is to be completed. </a:t>
            </a:r>
          </a:p>
          <a:p>
            <a:r>
              <a:rPr lang="en-GB" sz="1200"/>
              <a:t>By incorporating N</a:t>
            </a:r>
            <a:r>
              <a:rPr lang="en-GB" sz="1200" baseline="-25000"/>
              <a:t>2</a:t>
            </a:r>
            <a:r>
              <a:rPr lang="en-GB" sz="1200"/>
              <a:t>O results into the sitewide GHG dashboard it has also generated insight into what proportion of GHG is generated from the reactor. </a:t>
            </a:r>
          </a:p>
          <a:p>
            <a:endParaRPr lang="en-NZ"/>
          </a:p>
        </p:txBody>
      </p:sp>
      <p:sp>
        <p:nvSpPr>
          <p:cNvPr id="4" name="Slide Number Placeholder 3"/>
          <p:cNvSpPr>
            <a:spLocks noGrp="1"/>
          </p:cNvSpPr>
          <p:nvPr>
            <p:ph type="sldNum" sz="quarter" idx="5"/>
          </p:nvPr>
        </p:nvSpPr>
        <p:spPr/>
        <p:txBody>
          <a:bodyPr/>
          <a:lstStyle/>
          <a:p>
            <a:fld id="{3808BA74-8F8A-4C1C-A15C-47B4E01EAAC8}" type="slidenum">
              <a:rPr lang="en-GB" smtClean="0"/>
              <a:t>24</a:t>
            </a:fld>
            <a:endParaRPr lang="en-GB"/>
          </a:p>
        </p:txBody>
      </p:sp>
    </p:spTree>
    <p:extLst>
      <p:ext uri="{BB962C8B-B14F-4D97-AF65-F5344CB8AC3E}">
        <p14:creationId xmlns:p14="http://schemas.microsoft.com/office/powerpoint/2010/main" val="2155860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a:p>
          <a:p>
            <a:endParaRPr lang="en-NZ"/>
          </a:p>
        </p:txBody>
      </p:sp>
      <p:sp>
        <p:nvSpPr>
          <p:cNvPr id="4" name="Slide Number Placeholder 3"/>
          <p:cNvSpPr>
            <a:spLocks noGrp="1"/>
          </p:cNvSpPr>
          <p:nvPr>
            <p:ph type="sldNum" sz="quarter" idx="5"/>
          </p:nvPr>
        </p:nvSpPr>
        <p:spPr/>
        <p:txBody>
          <a:bodyPr/>
          <a:lstStyle/>
          <a:p>
            <a:fld id="{3808BA74-8F8A-4C1C-A15C-47B4E01EAAC8}" type="slidenum">
              <a:rPr lang="en-GB" smtClean="0"/>
              <a:t>2</a:t>
            </a:fld>
            <a:endParaRPr lang="en-GB"/>
          </a:p>
        </p:txBody>
      </p:sp>
    </p:spTree>
    <p:extLst>
      <p:ext uri="{BB962C8B-B14F-4D97-AF65-F5344CB8AC3E}">
        <p14:creationId xmlns:p14="http://schemas.microsoft.com/office/powerpoint/2010/main" val="1135115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Complex biological pathways to produce N2O  - current understanding.  Still evolving.  </a:t>
            </a:r>
          </a:p>
          <a:p>
            <a:endParaRPr lang="en-NZ"/>
          </a:p>
        </p:txBody>
      </p:sp>
      <p:sp>
        <p:nvSpPr>
          <p:cNvPr id="4" name="Slide Number Placeholder 3"/>
          <p:cNvSpPr>
            <a:spLocks noGrp="1"/>
          </p:cNvSpPr>
          <p:nvPr>
            <p:ph type="sldNum" sz="quarter" idx="5"/>
          </p:nvPr>
        </p:nvSpPr>
        <p:spPr/>
        <p:txBody>
          <a:bodyPr/>
          <a:lstStyle/>
          <a:p>
            <a:fld id="{3808BA74-8F8A-4C1C-A15C-47B4E01EAAC8}" type="slidenum">
              <a:rPr lang="en-GB" smtClean="0"/>
              <a:t>25</a:t>
            </a:fld>
            <a:endParaRPr lang="en-GB"/>
          </a:p>
        </p:txBody>
      </p:sp>
    </p:spTree>
    <p:extLst>
      <p:ext uri="{BB962C8B-B14F-4D97-AF65-F5344CB8AC3E}">
        <p14:creationId xmlns:p14="http://schemas.microsoft.com/office/powerpoint/2010/main" val="3104761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a:p>
          <a:p>
            <a:endParaRPr lang="en-NZ"/>
          </a:p>
        </p:txBody>
      </p:sp>
      <p:sp>
        <p:nvSpPr>
          <p:cNvPr id="4" name="Slide Number Placeholder 3"/>
          <p:cNvSpPr>
            <a:spLocks noGrp="1"/>
          </p:cNvSpPr>
          <p:nvPr>
            <p:ph type="sldNum" sz="quarter" idx="5"/>
          </p:nvPr>
        </p:nvSpPr>
        <p:spPr/>
        <p:txBody>
          <a:bodyPr/>
          <a:lstStyle/>
          <a:p>
            <a:fld id="{3808BA74-8F8A-4C1C-A15C-47B4E01EAAC8}" type="slidenum">
              <a:rPr lang="en-GB" smtClean="0"/>
              <a:t>26</a:t>
            </a:fld>
            <a:endParaRPr lang="en-GB"/>
          </a:p>
        </p:txBody>
      </p:sp>
    </p:spTree>
    <p:extLst>
      <p:ext uri="{BB962C8B-B14F-4D97-AF65-F5344CB8AC3E}">
        <p14:creationId xmlns:p14="http://schemas.microsoft.com/office/powerpoint/2010/main" val="2417747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panose="020F0502020204030204" pitchFamily="34" charset="0"/>
              </a:rPr>
              <a:t>Water companies are keen to collaborate on this and share data / monitoring best practice</a:t>
            </a:r>
            <a:br>
              <a:rPr lang="en-GB" sz="1800">
                <a:effectLst/>
                <a:latin typeface="Calibri" panose="020F0502020204030204" pitchFamily="34" charset="0"/>
              </a:rPr>
            </a:br>
            <a:br>
              <a:rPr lang="en-GB" sz="1800">
                <a:effectLst/>
                <a:latin typeface="Calibri" panose="020F0502020204030204" pitchFamily="34" charset="0"/>
              </a:rPr>
            </a:br>
            <a:r>
              <a:rPr lang="en-GB" sz="1800">
                <a:effectLst/>
                <a:latin typeface="Calibri" panose="020F0502020204030204" pitchFamily="34" charset="0"/>
              </a:rPr>
              <a:t>Our USP in this space is our ability to help with the data capture / management piece &amp; modelling. </a:t>
            </a:r>
          </a:p>
          <a:p>
            <a:endParaRPr lang="en-GB" sz="1800">
              <a:effectLst/>
              <a:latin typeface="Calibri" panose="020F0502020204030204" pitchFamily="34" charset="0"/>
            </a:endParaRPr>
          </a:p>
          <a:p>
            <a:r>
              <a:rPr lang="en-GB" sz="1800">
                <a:effectLst/>
                <a:latin typeface="Calibri" panose="020F0502020204030204" pitchFamily="34" charset="0"/>
              </a:rPr>
              <a:t>To solve the global issue of climate change, we need to work globally, share information and learnings, and work q</a:t>
            </a:r>
            <a:endParaRPr lang="en-AU"/>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8DCF99-22F0-4D4D-88B7-7F1565E49F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36868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8DCF99-22F0-4D4D-88B7-7F1565E49F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7090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a:effectLst/>
                <a:latin typeface="Calibri" panose="020F0502020204030204" pitchFamily="34" charset="0"/>
              </a:rPr>
              <a:t>A lot specialist equipment as off gas measurement required</a:t>
            </a:r>
          </a:p>
          <a:p>
            <a:pPr marL="0" marR="0">
              <a:spcBef>
                <a:spcPts val="0"/>
              </a:spcBef>
              <a:spcAft>
                <a:spcPts val="0"/>
              </a:spcAft>
            </a:pPr>
            <a:r>
              <a:rPr lang="en-GB" sz="1800">
                <a:effectLst/>
                <a:latin typeface="Calibri" panose="020F0502020204030204" pitchFamily="34" charset="0"/>
              </a:rPr>
              <a:t>Only project they have right now where measuring actual N2O data on site</a:t>
            </a:r>
          </a:p>
          <a:p>
            <a:pPr marL="0" marR="0">
              <a:spcBef>
                <a:spcPts val="0"/>
              </a:spcBef>
              <a:spcAft>
                <a:spcPts val="0"/>
              </a:spcAft>
            </a:pPr>
            <a:r>
              <a:rPr lang="en-GB" sz="1800">
                <a:effectLst/>
                <a:latin typeface="Calibri" panose="020F0502020204030204" pitchFamily="34" charset="0"/>
              </a:rPr>
              <a:t> </a:t>
            </a:r>
          </a:p>
          <a:p>
            <a:pPr marL="0" marR="0">
              <a:spcBef>
                <a:spcPts val="0"/>
              </a:spcBef>
              <a:spcAft>
                <a:spcPts val="0"/>
              </a:spcAft>
            </a:pPr>
            <a:r>
              <a:rPr lang="en-GB" sz="1800">
                <a:effectLst/>
                <a:latin typeface="Calibri" panose="020F0502020204030204" pitchFamily="34" charset="0"/>
              </a:rPr>
              <a:t>The reports currently using a live </a:t>
            </a:r>
            <a:r>
              <a:rPr lang="en-GB" sz="1800" err="1">
                <a:effectLst/>
                <a:latin typeface="Calibri" panose="020F0502020204030204" pitchFamily="34" charset="0"/>
              </a:rPr>
              <a:t>biowin</a:t>
            </a:r>
            <a:r>
              <a:rPr lang="en-GB" sz="1800">
                <a:effectLst/>
                <a:latin typeface="Calibri" panose="020F0502020204030204" pitchFamily="34" charset="0"/>
              </a:rPr>
              <a:t> model to determine GHG </a:t>
            </a:r>
          </a:p>
          <a:p>
            <a:pPr marL="0" marR="0">
              <a:spcBef>
                <a:spcPts val="0"/>
              </a:spcBef>
              <a:spcAft>
                <a:spcPts val="0"/>
              </a:spcAft>
            </a:pPr>
            <a:r>
              <a:rPr lang="en-GB" sz="1800">
                <a:effectLst/>
                <a:latin typeface="Calibri" panose="020F0502020204030204" pitchFamily="34" charset="0"/>
              </a:rPr>
              <a:t>Part of this work will be to validate the model against the actual data </a:t>
            </a:r>
          </a:p>
          <a:p>
            <a:pPr marL="0" marR="0">
              <a:spcBef>
                <a:spcPts val="0"/>
              </a:spcBef>
              <a:spcAft>
                <a:spcPts val="0"/>
              </a:spcAft>
            </a:pPr>
            <a:r>
              <a:rPr lang="en-GB" sz="1800">
                <a:effectLst/>
                <a:latin typeface="Calibri" panose="020F0502020204030204" pitchFamily="34" charset="0"/>
              </a:rPr>
              <a:t>That data will be quite valuable to MM as the combination of online modelling + monitoring hasn't been done before </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808BA74-8F8A-4C1C-A15C-47B4E01EAA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58608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Sites are complex industrial sites with many safety risks</a:t>
            </a:r>
          </a:p>
          <a:p>
            <a:endParaRPr lang="en-NZ"/>
          </a:p>
        </p:txBody>
      </p:sp>
      <p:sp>
        <p:nvSpPr>
          <p:cNvPr id="4" name="Slide Number Placeholder 3"/>
          <p:cNvSpPr>
            <a:spLocks noGrp="1"/>
          </p:cNvSpPr>
          <p:nvPr>
            <p:ph type="sldNum" sz="quarter" idx="5"/>
          </p:nvPr>
        </p:nvSpPr>
        <p:spPr/>
        <p:txBody>
          <a:bodyPr/>
          <a:lstStyle/>
          <a:p>
            <a:fld id="{3808BA74-8F8A-4C1C-A15C-47B4E01EAAC8}" type="slidenum">
              <a:rPr lang="en-GB" smtClean="0"/>
              <a:t>32</a:t>
            </a:fld>
            <a:endParaRPr lang="en-GB"/>
          </a:p>
        </p:txBody>
      </p:sp>
    </p:spTree>
    <p:extLst>
      <p:ext uri="{BB962C8B-B14F-4D97-AF65-F5344CB8AC3E}">
        <p14:creationId xmlns:p14="http://schemas.microsoft.com/office/powerpoint/2010/main" val="3159151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Complex to N</a:t>
            </a:r>
            <a:r>
              <a:rPr lang="en-GB" sz="1200" baseline="-25000"/>
              <a:t>2</a:t>
            </a:r>
            <a:r>
              <a:rPr lang="en-GB" sz="1200"/>
              <a:t>O in full scale plants and lack of standardised measurement methods has resulted in N</a:t>
            </a:r>
            <a:r>
              <a:rPr lang="en-GB" sz="1200" baseline="-25000"/>
              <a:t>2</a:t>
            </a:r>
            <a:r>
              <a:rPr lang="en-GB" sz="1200"/>
              <a:t>O emissions being largely based on modelled results or estimations. </a:t>
            </a:r>
          </a:p>
          <a:p>
            <a:r>
              <a:rPr lang="en-GB" sz="1200"/>
              <a:t>The Rosedale WWTP MLE’s use biological nitrogen removal to treat wastewater, producing N</a:t>
            </a:r>
            <a:r>
              <a:rPr lang="en-GB" sz="1200" baseline="-25000"/>
              <a:t>2</a:t>
            </a:r>
            <a:r>
              <a:rPr lang="en-GB" sz="1200"/>
              <a:t>O process emissions. </a:t>
            </a:r>
          </a:p>
          <a:p>
            <a:endParaRPr lang="en-GB" sz="1200"/>
          </a:p>
          <a:p>
            <a:r>
              <a:rPr lang="en-GB" sz="1200" b="1">
                <a:latin typeface="Proxima Nova"/>
              </a:rPr>
              <a:t>GHG emissions sampling and monitoring plan</a:t>
            </a:r>
          </a:p>
          <a:p>
            <a:r>
              <a:rPr lang="en-GB" sz="1200">
                <a:solidFill>
                  <a:schemeClr val="tx2"/>
                </a:solidFill>
                <a:latin typeface="Proxima Nova"/>
              </a:rPr>
              <a:t>This document specifies the Rosedale WWTP GHG monitoring requirements for determining N2O and CH4 emissions from the MLE’s. The sampling requirements, including supplementary parameters required and equipment specifications are applicable to any biological treatment reactor. </a:t>
            </a:r>
          </a:p>
          <a:p>
            <a:endParaRPr lang="en-GB" sz="1200">
              <a:solidFill>
                <a:schemeClr val="tx2"/>
              </a:solidFill>
              <a:latin typeface="Proxima Nova"/>
            </a:endParaRPr>
          </a:p>
          <a:p>
            <a:r>
              <a:rPr lang="en-GB" sz="1200" b="1"/>
              <a:t>Intensive sampling and monitoring plan guidance</a:t>
            </a:r>
          </a:p>
          <a:p>
            <a:r>
              <a:rPr lang="en-GB" sz="1200">
                <a:solidFill>
                  <a:schemeClr val="tx2"/>
                </a:solidFill>
              </a:rPr>
              <a:t>This document defines the Rosedale WWTP sampling and monitoring plan to support optimisation of the digital twin. The guidance defines sampling locations, sample types, parameters to be tested and constraints / recommendations.   </a:t>
            </a:r>
          </a:p>
          <a:p>
            <a:endParaRPr lang="en-AU" sz="1200"/>
          </a:p>
          <a:p>
            <a:endParaRPr lang="en-GB" sz="1200"/>
          </a:p>
          <a:p>
            <a:endParaRPr lang="en-NZ"/>
          </a:p>
        </p:txBody>
      </p:sp>
      <p:sp>
        <p:nvSpPr>
          <p:cNvPr id="4" name="Slide Number Placeholder 3"/>
          <p:cNvSpPr>
            <a:spLocks noGrp="1"/>
          </p:cNvSpPr>
          <p:nvPr>
            <p:ph type="sldNum" sz="quarter" idx="5"/>
          </p:nvPr>
        </p:nvSpPr>
        <p:spPr/>
        <p:txBody>
          <a:bodyPr/>
          <a:lstStyle/>
          <a:p>
            <a:fld id="{3808BA74-8F8A-4C1C-A15C-47B4E01EAAC8}" type="slidenum">
              <a:rPr lang="en-GB" smtClean="0"/>
              <a:t>33</a:t>
            </a:fld>
            <a:endParaRPr lang="en-GB"/>
          </a:p>
        </p:txBody>
      </p:sp>
    </p:spTree>
    <p:extLst>
      <p:ext uri="{BB962C8B-B14F-4D97-AF65-F5344CB8AC3E}">
        <p14:creationId xmlns:p14="http://schemas.microsoft.com/office/powerpoint/2010/main" val="15828067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Watercare purchased two </a:t>
            </a:r>
            <a:r>
              <a:rPr lang="en-GB" sz="1200" err="1"/>
              <a:t>Picarro</a:t>
            </a:r>
            <a:r>
              <a:rPr lang="en-GB" sz="1200"/>
              <a:t> off-gas N</a:t>
            </a:r>
            <a:r>
              <a:rPr lang="en-GB" sz="1200" baseline="-25000"/>
              <a:t>2</a:t>
            </a:r>
            <a:r>
              <a:rPr lang="en-GB" sz="1200"/>
              <a:t>O monitors to begin monitoring across Watercare sites, with an aim to improve understanding of process emissions. </a:t>
            </a:r>
          </a:p>
          <a:p>
            <a:r>
              <a:rPr lang="en-GB" sz="1200"/>
              <a:t>A monitor was made available for the Rosedale innovation programme to monitor emissions on MLE 4. </a:t>
            </a:r>
          </a:p>
          <a:p>
            <a:r>
              <a:rPr lang="en-GB" sz="1200"/>
              <a:t>This has enabled the comparison of measured vs modelled N</a:t>
            </a:r>
            <a:r>
              <a:rPr lang="en-GB" sz="1200" baseline="-25000"/>
              <a:t>2</a:t>
            </a:r>
            <a:r>
              <a:rPr lang="en-GB" sz="1200"/>
              <a:t>O emissions. At the time of developing this report, monitoring is ongoing, therefore final comparison of the two methods is to be completed. </a:t>
            </a:r>
          </a:p>
          <a:p>
            <a:r>
              <a:rPr lang="en-GB" sz="1200"/>
              <a:t>By incorporating N</a:t>
            </a:r>
            <a:r>
              <a:rPr lang="en-GB" sz="1200" baseline="-25000"/>
              <a:t>2</a:t>
            </a:r>
            <a:r>
              <a:rPr lang="en-GB" sz="1200"/>
              <a:t>O results into the sitewide GHG dashboard it has also generated insight into what proportion of GHG is generated from the reactor. </a:t>
            </a:r>
          </a:p>
          <a:p>
            <a:endParaRPr lang="en-NZ"/>
          </a:p>
        </p:txBody>
      </p:sp>
      <p:sp>
        <p:nvSpPr>
          <p:cNvPr id="4" name="Slide Number Placeholder 3"/>
          <p:cNvSpPr>
            <a:spLocks noGrp="1"/>
          </p:cNvSpPr>
          <p:nvPr>
            <p:ph type="sldNum" sz="quarter" idx="5"/>
          </p:nvPr>
        </p:nvSpPr>
        <p:spPr/>
        <p:txBody>
          <a:bodyPr/>
          <a:lstStyle/>
          <a:p>
            <a:fld id="{3808BA74-8F8A-4C1C-A15C-47B4E01EAAC8}" type="slidenum">
              <a:rPr lang="en-GB" smtClean="0"/>
              <a:t>34</a:t>
            </a:fld>
            <a:endParaRPr lang="en-GB"/>
          </a:p>
        </p:txBody>
      </p:sp>
    </p:spTree>
    <p:extLst>
      <p:ext uri="{BB962C8B-B14F-4D97-AF65-F5344CB8AC3E}">
        <p14:creationId xmlns:p14="http://schemas.microsoft.com/office/powerpoint/2010/main" val="198587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440"/>
              </a:lnSpc>
              <a:spcBef>
                <a:spcPts val="0"/>
              </a:spcBef>
              <a:spcAft>
                <a:spcPts val="800"/>
              </a:spcAft>
            </a:pPr>
            <a:r>
              <a:rPr lang="en-GB" sz="1200" dirty="0"/>
              <a:t>Mott MacDonald were engaged by Watercare to design a 4th MLE. In 2020 a digital twin (DT) of the plant was developed in Moata to support commissioning of the MLE and associated plant.</a:t>
            </a:r>
          </a:p>
          <a:p>
            <a:pPr>
              <a:lnSpc>
                <a:spcPts val="1440"/>
              </a:lnSpc>
              <a:spcBef>
                <a:spcPts val="0"/>
              </a:spcBef>
              <a:spcAft>
                <a:spcPts val="800"/>
              </a:spcAft>
            </a:pPr>
            <a:r>
              <a:rPr lang="en-GB" sz="1200" dirty="0"/>
              <a:t>Mott MacDonald and Rosedale WWTP operations have worked as an integrated team to enhance the DT, focusing on a number of plant pain points. The initiatives included:</a:t>
            </a:r>
          </a:p>
          <a:p>
            <a:pPr marL="228594" indent="-228594">
              <a:lnSpc>
                <a:spcPts val="1440"/>
              </a:lnSpc>
              <a:spcBef>
                <a:spcPts val="800"/>
              </a:spcBef>
              <a:spcAft>
                <a:spcPts val="0"/>
              </a:spcAft>
              <a:buFont typeface="Arial" panose="020B0604020202020204" pitchFamily="34" charset="0"/>
              <a:buChar char="•"/>
            </a:pPr>
            <a:r>
              <a:rPr lang="en-NZ" sz="1200" dirty="0"/>
              <a:t>Supporting optimisation of MLE set points by developing virtual scenarios for operators to trial different operating conditions. </a:t>
            </a:r>
          </a:p>
          <a:p>
            <a:pPr marL="228594" indent="-228594">
              <a:lnSpc>
                <a:spcPts val="1440"/>
              </a:lnSpc>
              <a:spcBef>
                <a:spcPts val="800"/>
              </a:spcBef>
              <a:spcAft>
                <a:spcPts val="0"/>
              </a:spcAft>
              <a:buFont typeface="Arial" panose="020B0604020202020204" pitchFamily="34" charset="0"/>
              <a:buChar char="•"/>
            </a:pPr>
            <a:r>
              <a:rPr lang="en-NZ" sz="1200" dirty="0"/>
              <a:t>Determining clarifier capacity and identifying options to optimise operation using an operational clarifier calculator.</a:t>
            </a:r>
          </a:p>
          <a:p>
            <a:pPr marL="228594" indent="-228594">
              <a:lnSpc>
                <a:spcPts val="1440"/>
              </a:lnSpc>
              <a:spcBef>
                <a:spcPts val="800"/>
              </a:spcBef>
              <a:spcAft>
                <a:spcPts val="0"/>
              </a:spcAft>
              <a:buFont typeface="Arial" panose="020B0604020202020204" pitchFamily="34" charset="0"/>
              <a:buChar char="•"/>
            </a:pPr>
            <a:r>
              <a:rPr lang="en-NZ" sz="1200" dirty="0"/>
              <a:t>Prediction of weather impacts on plant performance by deploying a Machine Learning model that predicts influent flow. </a:t>
            </a:r>
          </a:p>
          <a:p>
            <a:pPr>
              <a:lnSpc>
                <a:spcPts val="1440"/>
              </a:lnSpc>
              <a:spcBef>
                <a:spcPts val="0"/>
              </a:spcBef>
              <a:spcAft>
                <a:spcPts val="800"/>
              </a:spcAft>
            </a:pPr>
            <a:endParaRPr lang="en-NZ" sz="1200" dirty="0"/>
          </a:p>
          <a:p>
            <a:pPr>
              <a:lnSpc>
                <a:spcPts val="1440"/>
              </a:lnSpc>
              <a:spcBef>
                <a:spcPts val="0"/>
              </a:spcBef>
              <a:spcAft>
                <a:spcPts val="800"/>
              </a:spcAft>
            </a:pPr>
            <a:r>
              <a:rPr lang="en-NZ" sz="1200" dirty="0"/>
              <a:t>Through these investigations the potential benefits of a digital twin were demonstrated.</a:t>
            </a:r>
          </a:p>
          <a:p>
            <a:pPr marL="0" indent="0">
              <a:buFont typeface="Arial" panose="020B0604020202020204" pitchFamily="34" charset="0"/>
              <a:buNone/>
            </a:pPr>
            <a:endParaRPr lang="en-NZ" sz="1200" dirty="0"/>
          </a:p>
          <a:p>
            <a:pPr marL="0" indent="0">
              <a:buFont typeface="Arial" panose="020B0604020202020204" pitchFamily="34" charset="0"/>
              <a:buNone/>
            </a:pPr>
            <a:endParaRPr lang="en-NZ" sz="1200" dirty="0"/>
          </a:p>
          <a:p>
            <a:pPr marL="0" indent="0">
              <a:buFont typeface="Arial" panose="020B0604020202020204" pitchFamily="34" charset="0"/>
              <a:buNone/>
            </a:pPr>
            <a:r>
              <a:rPr lang="en-NZ" sz="1200" dirty="0"/>
              <a:t>The wet weather flow tool predicts 48 hours of influent flow to determine impact on  effluent quality. The tool was successfully deployed and provides accurate predictions but has limited utility at Rosedale which is resilient to wet weather events.</a:t>
            </a:r>
          </a:p>
          <a:p>
            <a:pPr marL="0" indent="0">
              <a:buFont typeface="Arial" panose="020B0604020202020204" pitchFamily="34" charset="0"/>
              <a:buNone/>
            </a:pPr>
            <a:r>
              <a:rPr lang="en-NZ" sz="1200" dirty="0"/>
              <a:t>I will come on to the other initiatives in a moment</a:t>
            </a:r>
          </a:p>
        </p:txBody>
      </p:sp>
      <p:sp>
        <p:nvSpPr>
          <p:cNvPr id="4" name="Slide Number Placeholder 3"/>
          <p:cNvSpPr>
            <a:spLocks noGrp="1"/>
          </p:cNvSpPr>
          <p:nvPr>
            <p:ph type="sldNum" sz="quarter" idx="5"/>
          </p:nvPr>
        </p:nvSpPr>
        <p:spPr/>
        <p:txBody>
          <a:bodyPr/>
          <a:lstStyle/>
          <a:p>
            <a:fld id="{488DCF99-22F0-4D4D-88B7-7F1565E49F52}" type="slidenum">
              <a:rPr lang="en-GB" smtClean="0"/>
              <a:t>3</a:t>
            </a:fld>
            <a:endParaRPr lang="en-GB"/>
          </a:p>
        </p:txBody>
      </p:sp>
    </p:spTree>
    <p:extLst>
      <p:ext uri="{BB962C8B-B14F-4D97-AF65-F5344CB8AC3E}">
        <p14:creationId xmlns:p14="http://schemas.microsoft.com/office/powerpoint/2010/main" val="1741645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chemeClr val="tx2"/>
                </a:solidFill>
                <a:latin typeface="Proxima Nova" panose="02000506030000020004" pitchFamily="50" charset="0"/>
              </a:rPr>
              <a:t>Tom will explain the tool in more detail later, but for 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solidFill>
                <a:schemeClr val="tx2"/>
              </a:solidFill>
              <a:latin typeface="Proxima Nova" panose="0200050603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chemeClr val="tx2"/>
                </a:solidFill>
                <a:latin typeface="Proxima Nova" panose="02000506030000020004" pitchFamily="50" charset="0"/>
              </a:rPr>
              <a:t>Moata imports data directly from sampling results &amp; telemetry via PI.</a:t>
            </a:r>
          </a:p>
          <a:p>
            <a:pPr marL="0" marR="0" lvl="0" indent="0" algn="l" defTabSz="914354" rtl="0" eaLnBrk="1" fontAlgn="auto" latinLnBrk="0" hangingPunct="1">
              <a:lnSpc>
                <a:spcPct val="100000"/>
              </a:lnSpc>
              <a:spcBef>
                <a:spcPts val="0"/>
              </a:spcBef>
              <a:spcAft>
                <a:spcPts val="0"/>
              </a:spcAft>
              <a:buClrTx/>
              <a:buSzTx/>
              <a:buFontTx/>
              <a:buNone/>
              <a:tabLst/>
              <a:defRPr/>
            </a:pPr>
            <a:r>
              <a:rPr lang="en-GB" sz="1800">
                <a:solidFill>
                  <a:schemeClr val="tx2"/>
                </a:solidFill>
                <a:latin typeface="Proxima Nova" panose="02000506030000020004" pitchFamily="50" charset="0"/>
              </a:rPr>
              <a:t>Calibrated models simulate plant performance based on near real-time plant information. Historic maintenance and operations data is used to train and develop the models. </a:t>
            </a:r>
          </a:p>
          <a:p>
            <a:pPr defTabSz="914354"/>
            <a:r>
              <a:rPr lang="en-GB" sz="1800">
                <a:solidFill>
                  <a:schemeClr val="tx2"/>
                </a:solidFill>
                <a:latin typeface="Proxima Nova" panose="02000506030000020004" pitchFamily="50" charset="0"/>
              </a:rPr>
              <a:t>Model results for real, virtual and predictive scenarios are stored and surfaced through Moata.</a:t>
            </a:r>
            <a:endParaRPr lang="en-GB" sz="1800">
              <a:solidFill>
                <a:srgbClr val="FFFFFF"/>
              </a:solidFill>
              <a:latin typeface="Proxima Nova" panose="0200050603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chemeClr val="tx2"/>
                </a:solidFill>
                <a:latin typeface="Proxima Nova" panose="02000506030000020004" pitchFamily="50" charset="0"/>
              </a:rPr>
              <a:t>The team view trends and insights through the Moata User Interface. </a:t>
            </a:r>
          </a:p>
          <a:p>
            <a:pPr>
              <a:lnSpc>
                <a:spcPct val="107000"/>
              </a:lnSpc>
              <a:spcAft>
                <a:spcPts val="800"/>
              </a:spcAft>
            </a:pPr>
            <a:endParaRPr lang="en-GB"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Arial" panose="020B0604020202020204" pitchFamily="34" charset="0"/>
              </a:rPr>
              <a:t>A core component of the Rosedale Digital Twin is a live </a:t>
            </a:r>
            <a:r>
              <a:rPr lang="en-GB" sz="1800" err="1">
                <a:effectLst/>
                <a:latin typeface="Calibri" panose="020F0502020204030204" pitchFamily="34" charset="0"/>
                <a:ea typeface="Calibri" panose="020F0502020204030204" pitchFamily="34" charset="0"/>
                <a:cs typeface="Arial" panose="020B0604020202020204" pitchFamily="34" charset="0"/>
              </a:rPr>
              <a:t>Biowin</a:t>
            </a:r>
            <a:r>
              <a:rPr lang="en-GB" sz="1800">
                <a:effectLst/>
                <a:latin typeface="Calibri" panose="020F0502020204030204" pitchFamily="34" charset="0"/>
                <a:ea typeface="Calibri" panose="020F0502020204030204" pitchFamily="34" charset="0"/>
                <a:cs typeface="Arial" panose="020B0604020202020204" pitchFamily="34" charset="0"/>
              </a:rPr>
              <a:t> Model. BioWin is a wastewater treatment process simulator developed by </a:t>
            </a:r>
            <a:r>
              <a:rPr lang="en-GB" sz="1800" err="1">
                <a:effectLst/>
                <a:latin typeface="Calibri" panose="020F0502020204030204" pitchFamily="34" charset="0"/>
                <a:ea typeface="Calibri" panose="020F0502020204030204" pitchFamily="34" charset="0"/>
                <a:cs typeface="Arial" panose="020B0604020202020204" pitchFamily="34" charset="0"/>
              </a:rPr>
              <a:t>Envirosim</a:t>
            </a:r>
            <a:r>
              <a:rPr lang="en-GB" sz="1800">
                <a:effectLst/>
                <a:latin typeface="Calibri" panose="020F0502020204030204" pitchFamily="34" charset="0"/>
                <a:ea typeface="Calibri" panose="020F0502020204030204" pitchFamily="34" charset="0"/>
                <a:cs typeface="Arial" panose="020B0604020202020204" pitchFamily="34" charset="0"/>
              </a:rPr>
              <a:t> that ties together biological, chemical, and physical process models.</a:t>
            </a:r>
          </a:p>
          <a:p>
            <a:pPr>
              <a:lnSpc>
                <a:spcPct val="107000"/>
              </a:lnSpc>
              <a:spcAft>
                <a:spcPts val="800"/>
              </a:spcAft>
            </a:pPr>
            <a:endParaRPr lang="en-GB"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Arial" panose="020B0604020202020204" pitchFamily="34" charset="0"/>
              </a:rPr>
              <a:t>The BioWin model was operationalised with an API developed between Moata and </a:t>
            </a:r>
            <a:r>
              <a:rPr lang="en-GB" sz="1800" err="1">
                <a:effectLst/>
                <a:latin typeface="Calibri" panose="020F0502020204030204" pitchFamily="34" charset="0"/>
                <a:ea typeface="Calibri" panose="020F0502020204030204" pitchFamily="34" charset="0"/>
                <a:cs typeface="Arial" panose="020B0604020202020204" pitchFamily="34" charset="0"/>
              </a:rPr>
              <a:t>Envirosim</a:t>
            </a:r>
            <a:r>
              <a:rPr lang="en-GB" sz="1800">
                <a:effectLst/>
                <a:latin typeface="Calibri" panose="020F0502020204030204" pitchFamily="34" charset="0"/>
                <a:ea typeface="Calibri" panose="020F0502020204030204" pitchFamily="34" charset="0"/>
                <a:cs typeface="Arial" panose="020B0604020202020204" pitchFamily="34" charset="0"/>
              </a:rPr>
              <a:t> to push/pull plant data and model results. The existing BioWin model was developed pre-2020 for the design upgrade. A well-calibrated model is crucial for the accuracy of these results and there are ongoing efforts to improve calibration, including an intensive sampling survey due to be carried out this month.</a:t>
            </a:r>
          </a:p>
          <a:p>
            <a:pPr>
              <a:lnSpc>
                <a:spcPct val="107000"/>
              </a:lnSpc>
              <a:spcAft>
                <a:spcPts val="800"/>
              </a:spcAft>
            </a:pPr>
            <a:endParaRPr lang="en-GB"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Arial" panose="020B0604020202020204" pitchFamily="34" charset="0"/>
              </a:rPr>
              <a:t>Note that MOATA is not tied to a particular software, and will work with other simulators such as SUMO.</a:t>
            </a:r>
          </a:p>
          <a:p>
            <a:endParaRPr lang="en-GB"/>
          </a:p>
        </p:txBody>
      </p:sp>
      <p:sp>
        <p:nvSpPr>
          <p:cNvPr id="4" name="Slide Number Placeholder 3"/>
          <p:cNvSpPr>
            <a:spLocks noGrp="1"/>
          </p:cNvSpPr>
          <p:nvPr>
            <p:ph type="sldNum" sz="quarter" idx="5"/>
          </p:nvPr>
        </p:nvSpPr>
        <p:spPr/>
        <p:txBody>
          <a:bodyPr/>
          <a:lstStyle/>
          <a:p>
            <a:fld id="{488DCF99-22F0-4D4D-88B7-7F1565E49F52}" type="slidenum">
              <a:rPr lang="en-GB" smtClean="0"/>
              <a:t>4</a:t>
            </a:fld>
            <a:endParaRPr lang="en-GB"/>
          </a:p>
        </p:txBody>
      </p:sp>
    </p:spTree>
    <p:extLst>
      <p:ext uri="{BB962C8B-B14F-4D97-AF65-F5344CB8AC3E}">
        <p14:creationId xmlns:p14="http://schemas.microsoft.com/office/powerpoint/2010/main" val="1186823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NZ" b="0" i="0" dirty="0">
                <a:solidFill>
                  <a:srgbClr val="424242"/>
                </a:solidFill>
                <a:effectLst/>
                <a:latin typeface="Gartner sans"/>
              </a:rPr>
              <a:t>Real data is incomplete: AI needs both large and diverse datasets, but real data is often incomplete, excluding infrequent scenarios that are critical for AI performance.</a:t>
            </a:r>
          </a:p>
          <a:p>
            <a:pPr algn="l">
              <a:buFont typeface="Arial" panose="020B0604020202020204" pitchFamily="34" charset="0"/>
              <a:buChar char="•"/>
            </a:pPr>
            <a:r>
              <a:rPr lang="en-NZ" b="0" i="0" dirty="0">
                <a:solidFill>
                  <a:srgbClr val="424242"/>
                </a:solidFill>
                <a:effectLst/>
                <a:latin typeface="Gartner sans"/>
              </a:rPr>
              <a:t>Real data is expensive: It is hard to collect, integrate, store and maintain.</a:t>
            </a:r>
          </a:p>
          <a:p>
            <a:pPr algn="l">
              <a:buFont typeface="Arial" panose="020B0604020202020204" pitchFamily="34" charset="0"/>
              <a:buChar char="•"/>
            </a:pPr>
            <a:r>
              <a:rPr lang="en-NZ" b="0" i="0" dirty="0">
                <a:solidFill>
                  <a:srgbClr val="424242"/>
                </a:solidFill>
                <a:effectLst/>
                <a:latin typeface="Gartner sans"/>
              </a:rPr>
              <a:t>Real data is biased: Even if data perfectly reflects reality, it can encode biases present in the real world that we would like to remove.</a:t>
            </a:r>
          </a:p>
          <a:p>
            <a:pPr algn="l">
              <a:buFont typeface="Arial" panose="020B0604020202020204" pitchFamily="34" charset="0"/>
              <a:buChar char="•"/>
            </a:pPr>
            <a:r>
              <a:rPr lang="en-NZ" b="0" i="0" dirty="0">
                <a:solidFill>
                  <a:srgbClr val="424242"/>
                </a:solidFill>
                <a:effectLst/>
                <a:latin typeface="Gartner sans"/>
              </a:rPr>
              <a:t>Real data is restricted: Regulation is increasingly limiting data use for AI.</a:t>
            </a:r>
            <a:r>
              <a:rPr lang="en-NZ" b="0" i="0" baseline="30000" dirty="0">
                <a:solidFill>
                  <a:srgbClr val="424242"/>
                </a:solidFill>
                <a:effectLst/>
                <a:latin typeface="Gartner sans"/>
              </a:rPr>
              <a:t>3</a:t>
            </a:r>
            <a:endParaRPr lang="en-NZ" b="0" i="0" dirty="0">
              <a:solidFill>
                <a:srgbClr val="424242"/>
              </a:solidFill>
              <a:effectLst/>
              <a:latin typeface="Gartner sans"/>
            </a:endParaRPr>
          </a:p>
          <a:p>
            <a:endParaRPr lang="en-US" dirty="0"/>
          </a:p>
        </p:txBody>
      </p:sp>
      <p:sp>
        <p:nvSpPr>
          <p:cNvPr id="4" name="Slide Number Placeholder 3"/>
          <p:cNvSpPr>
            <a:spLocks noGrp="1"/>
          </p:cNvSpPr>
          <p:nvPr>
            <p:ph type="sldNum" sz="quarter" idx="5"/>
          </p:nvPr>
        </p:nvSpPr>
        <p:spPr/>
        <p:txBody>
          <a:bodyPr/>
          <a:lstStyle/>
          <a:p>
            <a:fld id="{4FDD1B74-6D3D-4A33-A964-171AB39D0AC8}" type="slidenum">
              <a:rPr lang="en-NZ" smtClean="0"/>
              <a:t>6</a:t>
            </a:fld>
            <a:endParaRPr lang="en-NZ"/>
          </a:p>
        </p:txBody>
      </p:sp>
    </p:spTree>
    <p:extLst>
      <p:ext uri="{BB962C8B-B14F-4D97-AF65-F5344CB8AC3E}">
        <p14:creationId xmlns:p14="http://schemas.microsoft.com/office/powerpoint/2010/main" val="3093102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440"/>
              </a:lnSpc>
              <a:spcBef>
                <a:spcPts val="0"/>
              </a:spcBef>
              <a:spcAft>
                <a:spcPts val="800"/>
              </a:spcAft>
            </a:pPr>
            <a:r>
              <a:rPr lang="en-GB" sz="1200" dirty="0"/>
              <a:t>Mott MacDonald were engaged by Watercare to design a 4th MLE. In 2020 a digital twin (DT) of the plant was developed in Moata to support commissioning of the MLE and associated plant.</a:t>
            </a:r>
          </a:p>
          <a:p>
            <a:pPr>
              <a:lnSpc>
                <a:spcPts val="1440"/>
              </a:lnSpc>
              <a:spcBef>
                <a:spcPts val="0"/>
              </a:spcBef>
              <a:spcAft>
                <a:spcPts val="800"/>
              </a:spcAft>
            </a:pPr>
            <a:r>
              <a:rPr lang="en-GB" sz="1200" dirty="0"/>
              <a:t>Mott MacDonald and Rosedale WWTP operations have worked as an integrated team to enhance the DT, focusing on a number of plant pain points. The initiatives included:</a:t>
            </a:r>
          </a:p>
          <a:p>
            <a:pPr marL="228594" indent="-228594">
              <a:lnSpc>
                <a:spcPts val="1440"/>
              </a:lnSpc>
              <a:spcBef>
                <a:spcPts val="800"/>
              </a:spcBef>
              <a:spcAft>
                <a:spcPts val="0"/>
              </a:spcAft>
              <a:buFont typeface="Arial" panose="020B0604020202020204" pitchFamily="34" charset="0"/>
              <a:buChar char="•"/>
            </a:pPr>
            <a:r>
              <a:rPr lang="en-NZ" sz="1200" dirty="0"/>
              <a:t>Supporting optimisation of MLE set points by developing virtual scenarios for operators to trial different operating conditions. </a:t>
            </a:r>
          </a:p>
          <a:p>
            <a:pPr marL="228594" indent="-228594">
              <a:lnSpc>
                <a:spcPts val="1440"/>
              </a:lnSpc>
              <a:spcBef>
                <a:spcPts val="800"/>
              </a:spcBef>
              <a:spcAft>
                <a:spcPts val="0"/>
              </a:spcAft>
              <a:buFont typeface="Arial" panose="020B0604020202020204" pitchFamily="34" charset="0"/>
              <a:buChar char="•"/>
            </a:pPr>
            <a:r>
              <a:rPr lang="en-NZ" sz="1200" dirty="0"/>
              <a:t>Determining clarifier capacity and identifying options to optimise operation using an operational clarifier calculator.</a:t>
            </a:r>
          </a:p>
          <a:p>
            <a:pPr marL="228594" indent="-228594">
              <a:lnSpc>
                <a:spcPts val="1440"/>
              </a:lnSpc>
              <a:spcBef>
                <a:spcPts val="800"/>
              </a:spcBef>
              <a:spcAft>
                <a:spcPts val="0"/>
              </a:spcAft>
              <a:buFont typeface="Arial" panose="020B0604020202020204" pitchFamily="34" charset="0"/>
              <a:buChar char="•"/>
            </a:pPr>
            <a:r>
              <a:rPr lang="en-NZ" sz="1200" dirty="0"/>
              <a:t>Prediction of weather impacts on plant performance by deploying a Machine Learning model that predicts influent flow. </a:t>
            </a:r>
          </a:p>
          <a:p>
            <a:pPr>
              <a:lnSpc>
                <a:spcPts val="1440"/>
              </a:lnSpc>
              <a:spcBef>
                <a:spcPts val="0"/>
              </a:spcBef>
              <a:spcAft>
                <a:spcPts val="800"/>
              </a:spcAft>
            </a:pPr>
            <a:endParaRPr lang="en-NZ" sz="1200" dirty="0"/>
          </a:p>
          <a:p>
            <a:pPr>
              <a:lnSpc>
                <a:spcPts val="1440"/>
              </a:lnSpc>
              <a:spcBef>
                <a:spcPts val="0"/>
              </a:spcBef>
              <a:spcAft>
                <a:spcPts val="800"/>
              </a:spcAft>
            </a:pPr>
            <a:r>
              <a:rPr lang="en-NZ" sz="1200" dirty="0"/>
              <a:t>Through these investigations the potential benefits of a digital twin were demonstrated.</a:t>
            </a:r>
          </a:p>
          <a:p>
            <a:pPr marL="0" indent="0">
              <a:buFont typeface="Arial" panose="020B0604020202020204" pitchFamily="34" charset="0"/>
              <a:buNone/>
            </a:pPr>
            <a:endParaRPr lang="en-NZ" sz="1200" dirty="0"/>
          </a:p>
          <a:p>
            <a:pPr marL="0" indent="0">
              <a:buFont typeface="Arial" panose="020B0604020202020204" pitchFamily="34" charset="0"/>
              <a:buNone/>
            </a:pPr>
            <a:endParaRPr lang="en-NZ" sz="1200" dirty="0"/>
          </a:p>
          <a:p>
            <a:pPr marL="0" indent="0">
              <a:buFont typeface="Arial" panose="020B0604020202020204" pitchFamily="34" charset="0"/>
              <a:buNone/>
            </a:pPr>
            <a:r>
              <a:rPr lang="en-NZ" sz="1200" dirty="0"/>
              <a:t>The wet weather flow tool predicts 48 hours of influent flow to determine impact on  effluent quality. The tool was successfully deployed and provides accurate predictions but has limited utility at Rosedale which is resilient to wet weather events.</a:t>
            </a:r>
          </a:p>
          <a:p>
            <a:pPr marL="0" indent="0">
              <a:buFont typeface="Arial" panose="020B0604020202020204" pitchFamily="34" charset="0"/>
              <a:buNone/>
            </a:pPr>
            <a:r>
              <a:rPr lang="en-NZ" sz="1200" dirty="0"/>
              <a:t>I will come on to the other initiatives in a moment</a:t>
            </a:r>
          </a:p>
          <a:p>
            <a:endParaRPr lang="en-AU"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8DCF99-22F0-4D4D-88B7-7F1565E49F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4997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85783"/>
            <a:r>
              <a:rPr lang="en-GB" sz="1200">
                <a:solidFill>
                  <a:schemeClr val="tx2"/>
                </a:solidFill>
                <a:latin typeface="Proxima Nova" panose="02000506030000020004" pitchFamily="50" charset="0"/>
              </a:rPr>
              <a:t>The biological model allowed us to compare predicted trends with actual sensor data in real time. This first highlighted the issue with ammonia sensor drift and showed that it was common for the ammonia probe to malfunction.</a:t>
            </a:r>
          </a:p>
          <a:p>
            <a:pPr defTabSz="685783"/>
            <a:endParaRPr lang="en-GB" sz="1200">
              <a:solidFill>
                <a:schemeClr val="tx2"/>
              </a:solidFill>
              <a:latin typeface="Proxima Nova" panose="02000506030000020004" pitchFamily="50" charset="0"/>
            </a:endParaRPr>
          </a:p>
          <a:p>
            <a:endParaRPr lang="en-AU"/>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8DCF99-22F0-4D4D-88B7-7F1565E49F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444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85783"/>
            <a:r>
              <a:rPr lang="en-GB" sz="1200">
                <a:solidFill>
                  <a:schemeClr val="tx2"/>
                </a:solidFill>
                <a:latin typeface="Proxima Nova" panose="02000506030000020004" pitchFamily="50" charset="0"/>
              </a:rPr>
              <a:t>The biological model allowed us to compare predicted trends with actual sensor data in real time. This first highlighted the issue with ammonia sensor drift and showed that it was common for the ammonia probe to malfunction.</a:t>
            </a:r>
          </a:p>
          <a:p>
            <a:pPr defTabSz="685783"/>
            <a:endParaRPr lang="en-GB" sz="1200">
              <a:solidFill>
                <a:schemeClr val="tx2"/>
              </a:solidFill>
              <a:latin typeface="Proxima Nova" panose="02000506030000020004" pitchFamily="50" charset="0"/>
            </a:endParaRPr>
          </a:p>
          <a:p>
            <a:endParaRPr lang="en-AU"/>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8DCF99-22F0-4D4D-88B7-7F1565E49F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495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of where the DO is consistently low while the value output is increasing. </a:t>
            </a:r>
          </a:p>
          <a:p>
            <a:r>
              <a:rPr lang="en-GB" dirty="0"/>
              <a:t>Present weeks not days to show trends</a:t>
            </a:r>
          </a:p>
          <a:p>
            <a:endParaRPr lang="en-GB" dirty="0"/>
          </a:p>
          <a:p>
            <a:endParaRPr lang="en-AU" dirty="0"/>
          </a:p>
          <a:p>
            <a:r>
              <a:rPr lang="en-GB" dirty="0"/>
              <a:t>The drift ratio is calculated using two steps:</a:t>
            </a:r>
            <a:endParaRPr lang="en-US" dirty="0"/>
          </a:p>
          <a:p>
            <a:r>
              <a:rPr lang="en-GB" dirty="0"/>
              <a:t> </a:t>
            </a:r>
          </a:p>
          <a:p>
            <a:r>
              <a:rPr lang="en-GB" dirty="0"/>
              <a:t>1. We 'normalise' the data - for both traces, valve and probe, we normalise based on the trace range for the last six days. I.e. if the probe is reading the highest value it's read in the last six days, we'd output 1; If it was the lowest in the last six days, it'd be 0.</a:t>
            </a:r>
          </a:p>
          <a:p>
            <a:r>
              <a:rPr lang="en-GB" dirty="0"/>
              <a:t> </a:t>
            </a:r>
          </a:p>
          <a:p>
            <a:r>
              <a:rPr lang="en-GB" dirty="0"/>
              <a:t>2. We then compare these two normalised values, by subtracting the normalised probe from the normalised valve. As such our value is:</a:t>
            </a:r>
          </a:p>
          <a:p>
            <a:r>
              <a:rPr lang="en-GB" dirty="0"/>
              <a:t>- high: when DO probe is lower than valve position would suggest</a:t>
            </a:r>
          </a:p>
          <a:p>
            <a:r>
              <a:rPr lang="en-GB" dirty="0"/>
              <a:t>- low: when the DO probe is higher than the valve position would suggest</a:t>
            </a:r>
          </a:p>
          <a:p>
            <a:r>
              <a:rPr lang="en-GB" dirty="0"/>
              <a:t> </a:t>
            </a:r>
          </a:p>
          <a:p>
            <a:r>
              <a:rPr lang="en-GB" dirty="0"/>
              <a:t>We know if our calculated trace is rising, that our DO valve is reading lower and lower and the valve is more and more open - signalling drift.</a:t>
            </a:r>
            <a:br>
              <a:rPr lang="en-GB" dirty="0">
                <a:cs typeface="+mn-lt"/>
              </a:rPr>
            </a:br>
            <a:endParaRPr lang="en-GB" dirty="0">
              <a:cs typeface="Calibri"/>
            </a:endParaRPr>
          </a:p>
          <a:p>
            <a:r>
              <a:rPr lang="en-GB" dirty="0">
                <a:cs typeface="+mn-lt"/>
              </a:rPr>
              <a:t>It's very hard to identify drift just by looking at the traces as; </a:t>
            </a:r>
          </a:p>
          <a:p>
            <a:r>
              <a:rPr lang="en-GB" dirty="0">
                <a:cs typeface="+mn-lt"/>
              </a:rPr>
              <a:t>- They can be quite erratic with the valve switching between open and closed and the effect this has on the DO (we fix this with windowing)</a:t>
            </a:r>
          </a:p>
          <a:p>
            <a:r>
              <a:rPr lang="en-GB" dirty="0">
                <a:cs typeface="Calibri"/>
              </a:rPr>
              <a:t>- We're looking for a change in the relationship between them, meaning you have to not only consider the relative gradients not the relative values but changes in the relative gradients over time</a:t>
            </a:r>
            <a:endParaRPr lang="en-AU" dirty="0"/>
          </a:p>
        </p:txBody>
      </p:sp>
      <p:sp>
        <p:nvSpPr>
          <p:cNvPr id="4" name="Slide Number Placeholder 3"/>
          <p:cNvSpPr>
            <a:spLocks noGrp="1"/>
          </p:cNvSpPr>
          <p:nvPr>
            <p:ph type="sldNum" sz="quarter" idx="5"/>
          </p:nvPr>
        </p:nvSpPr>
        <p:spPr/>
        <p:txBody>
          <a:bodyPr/>
          <a:lstStyle/>
          <a:p>
            <a:fld id="{488DCF99-22F0-4D4D-88B7-7F1565E49F52}" type="slidenum">
              <a:rPr lang="en-GB" smtClean="0"/>
              <a:t>13</a:t>
            </a:fld>
            <a:endParaRPr lang="en-GB"/>
          </a:p>
        </p:txBody>
      </p:sp>
    </p:spTree>
    <p:extLst>
      <p:ext uri="{BB962C8B-B14F-4D97-AF65-F5344CB8AC3E}">
        <p14:creationId xmlns:p14="http://schemas.microsoft.com/office/powerpoint/2010/main" val="16080001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2.jpeg"/><Relationship Id="rId5" Type="http://schemas.openxmlformats.org/officeDocument/2006/relationships/image" Target="../media/image24.svg"/><Relationship Id="rId4" Type="http://schemas.openxmlformats.org/officeDocument/2006/relationships/image" Target="../media/image10.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5.jpeg"/><Relationship Id="rId5" Type="http://schemas.openxmlformats.org/officeDocument/2006/relationships/image" Target="../media/image25.svg"/><Relationship Id="rId4" Type="http://schemas.openxmlformats.org/officeDocument/2006/relationships/image" Target="../media/image13.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5.jpe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header 01">
    <p:bg>
      <p:bgPr>
        <a:solidFill>
          <a:schemeClr val="bg2"/>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29227A95-59A9-4624-B196-4437D4CF68CA}"/>
              </a:ext>
            </a:extLst>
          </p:cNvPr>
          <p:cNvSpPr>
            <a:spLocks noGrp="1"/>
          </p:cNvSpPr>
          <p:nvPr>
            <p:ph type="subTitle" idx="1" hasCustomPrompt="1"/>
          </p:nvPr>
        </p:nvSpPr>
        <p:spPr>
          <a:xfrm>
            <a:off x="395291" y="3072091"/>
            <a:ext cx="5081585" cy="525462"/>
          </a:xfrm>
          <a:prstGeom prst="rect">
            <a:avLst/>
          </a:prstGeom>
        </p:spPr>
        <p:txBody>
          <a:bodyPr lIns="0">
            <a:normAutofit/>
          </a:bodyPr>
          <a:lstStyle>
            <a:lvl1pPr marL="0" indent="0" algn="l">
              <a:lnSpc>
                <a:spcPct val="90000"/>
              </a:lnSpc>
              <a:spcBef>
                <a:spcPts val="0"/>
              </a:spcBef>
              <a:spcAft>
                <a:spcPts val="0"/>
              </a:spcAft>
              <a:buNone/>
              <a:defRPr sz="1600" b="0">
                <a:solidFill>
                  <a:schemeClr val="tx1"/>
                </a:solidFill>
                <a:latin typeface="Proxima Nova" panose="02000506030000020004" pitchFamily="50" charset="0"/>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subtitle</a:t>
            </a:r>
            <a:endParaRPr lang="en-GB"/>
          </a:p>
        </p:txBody>
      </p:sp>
      <p:sp>
        <p:nvSpPr>
          <p:cNvPr id="13" name="Title 6">
            <a:extLst>
              <a:ext uri="{FF2B5EF4-FFF2-40B4-BE49-F238E27FC236}">
                <a16:creationId xmlns:a16="http://schemas.microsoft.com/office/drawing/2014/main" id="{D42CFB3A-C9A4-45C7-8BF4-B182AD6B3756}"/>
              </a:ext>
            </a:extLst>
          </p:cNvPr>
          <p:cNvSpPr>
            <a:spLocks noGrp="1"/>
          </p:cNvSpPr>
          <p:nvPr>
            <p:ph type="title" hasCustomPrompt="1"/>
          </p:nvPr>
        </p:nvSpPr>
        <p:spPr>
          <a:xfrm>
            <a:off x="395292" y="1619745"/>
            <a:ext cx="5081584" cy="1189042"/>
          </a:xfrm>
          <a:prstGeom prst="rect">
            <a:avLst/>
          </a:prstGeom>
        </p:spPr>
        <p:txBody>
          <a:bodyPr wrap="square" lIns="0" anchor="b">
            <a:noAutofit/>
          </a:bodyPr>
          <a:lstStyle>
            <a:lvl1pPr>
              <a:lnSpc>
                <a:spcPct val="90000"/>
              </a:lnSpc>
              <a:spcBef>
                <a:spcPts val="0"/>
              </a:spcBef>
              <a:spcAft>
                <a:spcPts val="0"/>
              </a:spcAft>
              <a:defRPr sz="4000" b="1">
                <a:latin typeface="Proxima Nova" panose="02000506030000020004" pitchFamily="50" charset="0"/>
              </a:defRPr>
            </a:lvl1pPr>
          </a:lstStyle>
          <a:p>
            <a:r>
              <a:rPr lang="en-US"/>
              <a:t>Click to edit </a:t>
            </a:r>
            <a:br>
              <a:rPr lang="en-US"/>
            </a:br>
            <a:r>
              <a:rPr lang="en-US"/>
              <a:t>master title</a:t>
            </a:r>
            <a:endParaRPr lang="en-GB"/>
          </a:p>
        </p:txBody>
      </p:sp>
      <p:pic>
        <p:nvPicPr>
          <p:cNvPr id="10" name="Graphic 9">
            <a:extLst>
              <a:ext uri="{FF2B5EF4-FFF2-40B4-BE49-F238E27FC236}">
                <a16:creationId xmlns:a16="http://schemas.microsoft.com/office/drawing/2014/main" id="{02DC7D9E-13E8-4D51-84B1-3BB55C9585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5291" y="395238"/>
            <a:ext cx="655311" cy="554036"/>
          </a:xfrm>
          <a:prstGeom prst="rect">
            <a:avLst/>
          </a:prstGeom>
        </p:spPr>
      </p:pic>
      <p:sp>
        <p:nvSpPr>
          <p:cNvPr id="6" name="Picture Placeholder 5">
            <a:extLst>
              <a:ext uri="{FF2B5EF4-FFF2-40B4-BE49-F238E27FC236}">
                <a16:creationId xmlns:a16="http://schemas.microsoft.com/office/drawing/2014/main" id="{908E0BEC-FD38-4109-A2F5-1E3921FF32AE}"/>
              </a:ext>
            </a:extLst>
          </p:cNvPr>
          <p:cNvSpPr>
            <a:spLocks noGrp="1"/>
          </p:cNvSpPr>
          <p:nvPr>
            <p:ph type="pic" sz="quarter" idx="11" hasCustomPrompt="1"/>
          </p:nvPr>
        </p:nvSpPr>
        <p:spPr>
          <a:xfrm>
            <a:off x="4325829" y="603318"/>
            <a:ext cx="4818172" cy="4540183"/>
          </a:xfrm>
          <a:custGeom>
            <a:avLst/>
            <a:gdLst>
              <a:gd name="connsiteX0" fmla="*/ 2468077 w 4818172"/>
              <a:gd name="connsiteY0" fmla="*/ 0 h 4540183"/>
              <a:gd name="connsiteX1" fmla="*/ 3570051 w 4818172"/>
              <a:gd name="connsiteY1" fmla="*/ 0 h 4540183"/>
              <a:gd name="connsiteX2" fmla="*/ 3570051 w 4818172"/>
              <a:gd name="connsiteY2" fmla="*/ 1864678 h 4540183"/>
              <a:gd name="connsiteX3" fmla="*/ 4159174 w 4818172"/>
              <a:gd name="connsiteY3" fmla="*/ 2468077 h 4540183"/>
              <a:gd name="connsiteX4" fmla="*/ 4818172 w 4818172"/>
              <a:gd name="connsiteY4" fmla="*/ 2468077 h 4540183"/>
              <a:gd name="connsiteX5" fmla="*/ 4818172 w 4818172"/>
              <a:gd name="connsiteY5" fmla="*/ 3570051 h 4540183"/>
              <a:gd name="connsiteX6" fmla="*/ 4159174 w 4818172"/>
              <a:gd name="connsiteY6" fmla="*/ 3570051 h 4540183"/>
              <a:gd name="connsiteX7" fmla="*/ 3570051 w 4818172"/>
              <a:gd name="connsiteY7" fmla="*/ 4173075 h 4540183"/>
              <a:gd name="connsiteX8" fmla="*/ 3570051 w 4818172"/>
              <a:gd name="connsiteY8" fmla="*/ 4540183 h 4540183"/>
              <a:gd name="connsiteX9" fmla="*/ 2468077 w 4818172"/>
              <a:gd name="connsiteY9" fmla="*/ 4540183 h 4540183"/>
              <a:gd name="connsiteX10" fmla="*/ 2468077 w 4818172"/>
              <a:gd name="connsiteY10" fmla="*/ 4151284 h 4540183"/>
              <a:gd name="connsiteX11" fmla="*/ 1879331 w 4818172"/>
              <a:gd name="connsiteY11" fmla="*/ 3570051 h 4540183"/>
              <a:gd name="connsiteX12" fmla="*/ 0 w 4818172"/>
              <a:gd name="connsiteY12" fmla="*/ 3570051 h 4540183"/>
              <a:gd name="connsiteX13" fmla="*/ 0 w 4818172"/>
              <a:gd name="connsiteY13" fmla="*/ 2468077 h 4540183"/>
              <a:gd name="connsiteX14" fmla="*/ 1879331 w 4818172"/>
              <a:gd name="connsiteY14" fmla="*/ 2468077 h 4540183"/>
              <a:gd name="connsiteX15" fmla="*/ 2468077 w 4818172"/>
              <a:gd name="connsiteY15" fmla="*/ 1886469 h 454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18172" h="4540183">
                <a:moveTo>
                  <a:pt x="2468077" y="0"/>
                </a:moveTo>
                <a:lnTo>
                  <a:pt x="3570051" y="0"/>
                </a:lnTo>
                <a:lnTo>
                  <a:pt x="3570051" y="1864678"/>
                </a:lnTo>
                <a:cubicBezTo>
                  <a:pt x="3585831" y="2285855"/>
                  <a:pt x="3754903" y="2449292"/>
                  <a:pt x="4159174" y="2468077"/>
                </a:cubicBezTo>
                <a:lnTo>
                  <a:pt x="4818172" y="2468077"/>
                </a:lnTo>
                <a:lnTo>
                  <a:pt x="4818172" y="3570051"/>
                </a:lnTo>
                <a:lnTo>
                  <a:pt x="4159174" y="3570051"/>
                </a:lnTo>
                <a:cubicBezTo>
                  <a:pt x="3755280" y="3588461"/>
                  <a:pt x="3585831" y="3752273"/>
                  <a:pt x="3570051" y="4173075"/>
                </a:cubicBezTo>
                <a:lnTo>
                  <a:pt x="3570051" y="4540183"/>
                </a:lnTo>
                <a:lnTo>
                  <a:pt x="2468077" y="4540183"/>
                </a:lnTo>
                <a:lnTo>
                  <a:pt x="2468077" y="4151284"/>
                </a:lnTo>
                <a:cubicBezTo>
                  <a:pt x="2447037" y="3746636"/>
                  <a:pt x="2277215" y="3588461"/>
                  <a:pt x="1879331" y="3570051"/>
                </a:cubicBezTo>
                <a:lnTo>
                  <a:pt x="0" y="3570051"/>
                </a:lnTo>
                <a:lnTo>
                  <a:pt x="0" y="2468077"/>
                </a:lnTo>
                <a:lnTo>
                  <a:pt x="1879331" y="2468077"/>
                </a:lnTo>
                <a:cubicBezTo>
                  <a:pt x="2277215" y="2450042"/>
                  <a:pt x="2447037" y="2291866"/>
                  <a:pt x="2468077" y="1886469"/>
                </a:cubicBezTo>
                <a:close/>
              </a:path>
            </a:pathLst>
          </a:custGeom>
          <a:solidFill>
            <a:schemeClr val="accent1"/>
          </a:solidFill>
        </p:spPr>
        <p:txBody>
          <a:bodyPr wrap="square">
            <a:noAutofit/>
          </a:bodyPr>
          <a:lstStyle>
            <a:lvl1pPr>
              <a:defRPr lang="en-GB" dirty="0"/>
            </a:lvl1pPr>
          </a:lstStyle>
          <a:p>
            <a:r>
              <a:rPr lang="en-GB"/>
              <a:t> </a:t>
            </a:r>
          </a:p>
        </p:txBody>
      </p:sp>
    </p:spTree>
    <p:extLst>
      <p:ext uri="{BB962C8B-B14F-4D97-AF65-F5344CB8AC3E}">
        <p14:creationId xmlns:p14="http://schemas.microsoft.com/office/powerpoint/2010/main" val="3113499440"/>
      </p:ext>
    </p:extLst>
  </p:cSld>
  <p:clrMapOvr>
    <a:masterClrMapping/>
  </p:clrMapOvr>
  <p:transition>
    <p:fade/>
  </p:transition>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header 10">
    <p:bg>
      <p:bgPr>
        <a:solidFill>
          <a:schemeClr val="accent2"/>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29227A95-59A9-4624-B196-4437D4CF68CA}"/>
              </a:ext>
            </a:extLst>
          </p:cNvPr>
          <p:cNvSpPr>
            <a:spLocks noGrp="1"/>
          </p:cNvSpPr>
          <p:nvPr>
            <p:ph type="subTitle" idx="1" hasCustomPrompt="1"/>
          </p:nvPr>
        </p:nvSpPr>
        <p:spPr>
          <a:xfrm>
            <a:off x="395292" y="3072091"/>
            <a:ext cx="3155630" cy="1126529"/>
          </a:xfrm>
          <a:prstGeom prst="rect">
            <a:avLst/>
          </a:prstGeom>
        </p:spPr>
        <p:txBody>
          <a:bodyPr lIns="0">
            <a:normAutofit/>
          </a:bodyPr>
          <a:lstStyle>
            <a:lvl1pPr marL="0" indent="0" algn="l">
              <a:lnSpc>
                <a:spcPct val="90000"/>
              </a:lnSpc>
              <a:spcBef>
                <a:spcPts val="0"/>
              </a:spcBef>
              <a:spcAft>
                <a:spcPts val="0"/>
              </a:spcAft>
              <a:buNone/>
              <a:defRPr sz="1600" b="0">
                <a:solidFill>
                  <a:schemeClr val="bg1"/>
                </a:solidFill>
                <a:latin typeface="Proxima Nova" panose="02000506030000020004" pitchFamily="50" charset="0"/>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subtitle</a:t>
            </a:r>
            <a:endParaRPr lang="en-GB"/>
          </a:p>
        </p:txBody>
      </p:sp>
      <p:sp>
        <p:nvSpPr>
          <p:cNvPr id="13" name="Title 6">
            <a:extLst>
              <a:ext uri="{FF2B5EF4-FFF2-40B4-BE49-F238E27FC236}">
                <a16:creationId xmlns:a16="http://schemas.microsoft.com/office/drawing/2014/main" id="{D42CFB3A-C9A4-45C7-8BF4-B182AD6B3756}"/>
              </a:ext>
            </a:extLst>
          </p:cNvPr>
          <p:cNvSpPr>
            <a:spLocks noGrp="1"/>
          </p:cNvSpPr>
          <p:nvPr>
            <p:ph type="title" hasCustomPrompt="1"/>
          </p:nvPr>
        </p:nvSpPr>
        <p:spPr>
          <a:xfrm>
            <a:off x="395292" y="1619745"/>
            <a:ext cx="5081584" cy="1189042"/>
          </a:xfrm>
          <a:prstGeom prst="rect">
            <a:avLst/>
          </a:prstGeom>
        </p:spPr>
        <p:txBody>
          <a:bodyPr wrap="square" lIns="0" anchor="b">
            <a:noAutofit/>
          </a:bodyPr>
          <a:lstStyle>
            <a:lvl1pPr>
              <a:lnSpc>
                <a:spcPct val="90000"/>
              </a:lnSpc>
              <a:spcBef>
                <a:spcPts val="0"/>
              </a:spcBef>
              <a:spcAft>
                <a:spcPts val="0"/>
              </a:spcAft>
              <a:defRPr sz="4000" b="1">
                <a:solidFill>
                  <a:schemeClr val="bg1"/>
                </a:solidFill>
                <a:latin typeface="Proxima Nova" panose="02000506030000020004" pitchFamily="50" charset="0"/>
              </a:defRPr>
            </a:lvl1pPr>
          </a:lstStyle>
          <a:p>
            <a:r>
              <a:rPr lang="en-US"/>
              <a:t>Click to edit </a:t>
            </a:r>
            <a:br>
              <a:rPr lang="en-US"/>
            </a:br>
            <a:r>
              <a:rPr lang="en-US"/>
              <a:t>master title</a:t>
            </a:r>
            <a:endParaRPr lang="en-GB"/>
          </a:p>
        </p:txBody>
      </p:sp>
      <p:pic>
        <p:nvPicPr>
          <p:cNvPr id="10" name="Graphic 9">
            <a:extLst>
              <a:ext uri="{FF2B5EF4-FFF2-40B4-BE49-F238E27FC236}">
                <a16:creationId xmlns:a16="http://schemas.microsoft.com/office/drawing/2014/main" id="{02DC7D9E-13E8-4D51-84B1-3BB55C9585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5291" y="395238"/>
            <a:ext cx="655311" cy="554036"/>
          </a:xfrm>
          <a:prstGeom prst="rect">
            <a:avLst/>
          </a:prstGeom>
        </p:spPr>
      </p:pic>
      <p:sp>
        <p:nvSpPr>
          <p:cNvPr id="7" name="Picture Placeholder 6">
            <a:extLst>
              <a:ext uri="{FF2B5EF4-FFF2-40B4-BE49-F238E27FC236}">
                <a16:creationId xmlns:a16="http://schemas.microsoft.com/office/drawing/2014/main" id="{D0038674-0C27-4936-BAB9-FCA5B8C46998}"/>
              </a:ext>
            </a:extLst>
          </p:cNvPr>
          <p:cNvSpPr>
            <a:spLocks noGrp="1"/>
          </p:cNvSpPr>
          <p:nvPr>
            <p:ph type="pic" sz="quarter" idx="11" hasCustomPrompt="1"/>
          </p:nvPr>
        </p:nvSpPr>
        <p:spPr>
          <a:xfrm>
            <a:off x="4325829" y="603318"/>
            <a:ext cx="4818172" cy="4540183"/>
          </a:xfrm>
          <a:custGeom>
            <a:avLst/>
            <a:gdLst>
              <a:gd name="connsiteX0" fmla="*/ 2468077 w 4818172"/>
              <a:gd name="connsiteY0" fmla="*/ 0 h 4540183"/>
              <a:gd name="connsiteX1" fmla="*/ 3570051 w 4818172"/>
              <a:gd name="connsiteY1" fmla="*/ 0 h 4540183"/>
              <a:gd name="connsiteX2" fmla="*/ 3570051 w 4818172"/>
              <a:gd name="connsiteY2" fmla="*/ 1864678 h 4540183"/>
              <a:gd name="connsiteX3" fmla="*/ 4159174 w 4818172"/>
              <a:gd name="connsiteY3" fmla="*/ 2468077 h 4540183"/>
              <a:gd name="connsiteX4" fmla="*/ 4818172 w 4818172"/>
              <a:gd name="connsiteY4" fmla="*/ 2468077 h 4540183"/>
              <a:gd name="connsiteX5" fmla="*/ 4818172 w 4818172"/>
              <a:gd name="connsiteY5" fmla="*/ 3570051 h 4540183"/>
              <a:gd name="connsiteX6" fmla="*/ 4159174 w 4818172"/>
              <a:gd name="connsiteY6" fmla="*/ 3570051 h 4540183"/>
              <a:gd name="connsiteX7" fmla="*/ 3570051 w 4818172"/>
              <a:gd name="connsiteY7" fmla="*/ 4173075 h 4540183"/>
              <a:gd name="connsiteX8" fmla="*/ 3570051 w 4818172"/>
              <a:gd name="connsiteY8" fmla="*/ 4540183 h 4540183"/>
              <a:gd name="connsiteX9" fmla="*/ 2468077 w 4818172"/>
              <a:gd name="connsiteY9" fmla="*/ 4540183 h 4540183"/>
              <a:gd name="connsiteX10" fmla="*/ 2468077 w 4818172"/>
              <a:gd name="connsiteY10" fmla="*/ 4151284 h 4540183"/>
              <a:gd name="connsiteX11" fmla="*/ 1879331 w 4818172"/>
              <a:gd name="connsiteY11" fmla="*/ 3570051 h 4540183"/>
              <a:gd name="connsiteX12" fmla="*/ 0 w 4818172"/>
              <a:gd name="connsiteY12" fmla="*/ 3570051 h 4540183"/>
              <a:gd name="connsiteX13" fmla="*/ 0 w 4818172"/>
              <a:gd name="connsiteY13" fmla="*/ 2468077 h 4540183"/>
              <a:gd name="connsiteX14" fmla="*/ 1879331 w 4818172"/>
              <a:gd name="connsiteY14" fmla="*/ 2468077 h 4540183"/>
              <a:gd name="connsiteX15" fmla="*/ 2468077 w 4818172"/>
              <a:gd name="connsiteY15" fmla="*/ 1886469 h 454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18172" h="4540183">
                <a:moveTo>
                  <a:pt x="2468077" y="0"/>
                </a:moveTo>
                <a:lnTo>
                  <a:pt x="3570051" y="0"/>
                </a:lnTo>
                <a:lnTo>
                  <a:pt x="3570051" y="1864678"/>
                </a:lnTo>
                <a:cubicBezTo>
                  <a:pt x="3585831" y="2285855"/>
                  <a:pt x="3754903" y="2449292"/>
                  <a:pt x="4159174" y="2468077"/>
                </a:cubicBezTo>
                <a:lnTo>
                  <a:pt x="4818172" y="2468077"/>
                </a:lnTo>
                <a:lnTo>
                  <a:pt x="4818172" y="3570051"/>
                </a:lnTo>
                <a:lnTo>
                  <a:pt x="4159174" y="3570051"/>
                </a:lnTo>
                <a:cubicBezTo>
                  <a:pt x="3755280" y="3588461"/>
                  <a:pt x="3585831" y="3752273"/>
                  <a:pt x="3570051" y="4173075"/>
                </a:cubicBezTo>
                <a:lnTo>
                  <a:pt x="3570051" y="4540183"/>
                </a:lnTo>
                <a:lnTo>
                  <a:pt x="2468077" y="4540183"/>
                </a:lnTo>
                <a:lnTo>
                  <a:pt x="2468077" y="4151284"/>
                </a:lnTo>
                <a:cubicBezTo>
                  <a:pt x="2447037" y="3746636"/>
                  <a:pt x="2277215" y="3588461"/>
                  <a:pt x="1879331" y="3570051"/>
                </a:cubicBezTo>
                <a:lnTo>
                  <a:pt x="0" y="3570051"/>
                </a:lnTo>
                <a:lnTo>
                  <a:pt x="0" y="2468077"/>
                </a:lnTo>
                <a:lnTo>
                  <a:pt x="1879331" y="2468077"/>
                </a:lnTo>
                <a:cubicBezTo>
                  <a:pt x="2277215" y="2450042"/>
                  <a:pt x="2447037" y="2291866"/>
                  <a:pt x="2468077" y="1886469"/>
                </a:cubicBezTo>
                <a:close/>
              </a:path>
            </a:pathLst>
          </a:custGeom>
          <a:solidFill>
            <a:schemeClr val="bg2"/>
          </a:solidFill>
        </p:spPr>
        <p:txBody>
          <a:bodyPr wrap="square">
            <a:noAutofit/>
          </a:bodyPr>
          <a:lstStyle>
            <a:lvl1pPr>
              <a:defRPr lang="en-GB" dirty="0"/>
            </a:lvl1pPr>
          </a:lstStyle>
          <a:p>
            <a:r>
              <a:rPr lang="en-GB"/>
              <a:t> </a:t>
            </a:r>
          </a:p>
        </p:txBody>
      </p:sp>
    </p:spTree>
    <p:extLst>
      <p:ext uri="{BB962C8B-B14F-4D97-AF65-F5344CB8AC3E}">
        <p14:creationId xmlns:p14="http://schemas.microsoft.com/office/powerpoint/2010/main" val="3147307930"/>
      </p:ext>
    </p:extLst>
  </p:cSld>
  <p:clrMapOvr>
    <a:masterClrMapping/>
  </p:clrMapOvr>
  <p:transition>
    <p:fade/>
  </p:transition>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only 03">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F12C-5C7A-4DB0-B628-D1033456124A}"/>
              </a:ext>
            </a:extLst>
          </p:cNvPr>
          <p:cNvSpPr>
            <a:spLocks noGrp="1"/>
          </p:cNvSpPr>
          <p:nvPr>
            <p:ph type="title"/>
          </p:nvPr>
        </p:nvSpPr>
        <p:spPr/>
        <p:txBody>
          <a:bodyPr/>
          <a:lstStyle>
            <a:lvl1pPr>
              <a:defRPr b="1">
                <a:solidFill>
                  <a:schemeClr val="tx1"/>
                </a:solidFill>
              </a:defRPr>
            </a:lvl1pPr>
          </a:lstStyle>
          <a:p>
            <a:r>
              <a:rPr lang="en-US"/>
              <a:t>Click to edit Master title style</a:t>
            </a:r>
            <a:endParaRPr lang="en-GB" dirty="0"/>
          </a:p>
        </p:txBody>
      </p:sp>
      <p:sp>
        <p:nvSpPr>
          <p:cNvPr id="6" name="Date Placeholder 5">
            <a:extLst>
              <a:ext uri="{FF2B5EF4-FFF2-40B4-BE49-F238E27FC236}">
                <a16:creationId xmlns:a16="http://schemas.microsoft.com/office/drawing/2014/main" id="{36F088AF-16F9-4648-BD46-3113BC60293A}"/>
              </a:ext>
            </a:extLst>
          </p:cNvPr>
          <p:cNvSpPr>
            <a:spLocks noGrp="1"/>
          </p:cNvSpPr>
          <p:nvPr>
            <p:ph type="dt" sz="half" idx="10"/>
          </p:nvPr>
        </p:nvSpPr>
        <p:spPr>
          <a:xfrm>
            <a:off x="7535919" y="4870802"/>
            <a:ext cx="1212796" cy="98339"/>
          </a:xfrm>
          <a:prstGeom prst="rect">
            <a:avLst/>
          </a:prstGeom>
        </p:spPr>
        <p:txBody>
          <a:bodyPr/>
          <a:lstStyle>
            <a:lvl1pPr>
              <a:defRPr>
                <a:solidFill>
                  <a:schemeClr val="tx1"/>
                </a:solidFill>
              </a:defRPr>
            </a:lvl1pPr>
          </a:lstStyle>
          <a:p>
            <a:pPr defTabSz="914355"/>
            <a:fld id="{B34E03F6-6D0D-45FA-8FF9-23390E54328A}" type="datetime4">
              <a:rPr lang="en-GB" smtClean="0"/>
              <a:pPr defTabSz="914355"/>
              <a:t>19 October 2022</a:t>
            </a:fld>
            <a:endParaRPr lang="en-GB" dirty="0"/>
          </a:p>
        </p:txBody>
      </p:sp>
      <p:sp>
        <p:nvSpPr>
          <p:cNvPr id="7" name="Footer Placeholder 6">
            <a:extLst>
              <a:ext uri="{FF2B5EF4-FFF2-40B4-BE49-F238E27FC236}">
                <a16:creationId xmlns:a16="http://schemas.microsoft.com/office/drawing/2014/main" id="{7E05F02E-E594-4160-A2FF-D7E28210A85F}"/>
              </a:ext>
            </a:extLst>
          </p:cNvPr>
          <p:cNvSpPr>
            <a:spLocks noGrp="1"/>
          </p:cNvSpPr>
          <p:nvPr>
            <p:ph type="ftr" sz="quarter" idx="11"/>
          </p:nvPr>
        </p:nvSpPr>
        <p:spPr>
          <a:xfrm>
            <a:off x="395290" y="4870714"/>
            <a:ext cx="3963807" cy="98427"/>
          </a:xfrm>
          <a:prstGeom prst="rect">
            <a:avLst/>
          </a:prstGeom>
        </p:spPr>
        <p:txBody>
          <a:bodyPr/>
          <a:lstStyle>
            <a:lvl1pPr>
              <a:defRPr>
                <a:solidFill>
                  <a:schemeClr val="tx1"/>
                </a:solidFill>
              </a:defRPr>
            </a:lvl1pPr>
          </a:lstStyle>
          <a:p>
            <a:pPr defTabSz="914355"/>
            <a:r>
              <a:rPr lang="en-GB"/>
              <a:t>Presentation title goes here</a:t>
            </a:r>
            <a:endParaRPr lang="en-GB" dirty="0"/>
          </a:p>
        </p:txBody>
      </p:sp>
      <p:sp>
        <p:nvSpPr>
          <p:cNvPr id="8" name="Slide Number Placeholder 7">
            <a:extLst>
              <a:ext uri="{FF2B5EF4-FFF2-40B4-BE49-F238E27FC236}">
                <a16:creationId xmlns:a16="http://schemas.microsoft.com/office/drawing/2014/main" id="{DA88AC70-FAC5-462B-BACC-B224FEC9389E}"/>
              </a:ext>
            </a:extLst>
          </p:cNvPr>
          <p:cNvSpPr>
            <a:spLocks noGrp="1"/>
          </p:cNvSpPr>
          <p:nvPr>
            <p:ph type="sldNum" sz="quarter" idx="12"/>
          </p:nvPr>
        </p:nvSpPr>
        <p:spPr>
          <a:xfrm>
            <a:off x="4359097" y="4873627"/>
            <a:ext cx="425807" cy="98426"/>
          </a:xfrm>
          <a:prstGeom prst="rect">
            <a:avLst/>
          </a:prstGeom>
        </p:spPr>
        <p:txBody>
          <a:bodyPr/>
          <a:lstStyle>
            <a:lvl1pPr>
              <a:defRPr>
                <a:solidFill>
                  <a:schemeClr val="tx1"/>
                </a:solidFill>
              </a:defRPr>
            </a:lvl1pPr>
          </a:lstStyle>
          <a:p>
            <a:pPr defTabSz="914355"/>
            <a:fld id="{2490C926-4C7A-4456-B603-8FB00524CD8E}" type="slidenum">
              <a:rPr lang="en-GB" smtClean="0"/>
              <a:pPr defTabSz="914355"/>
              <a:t>‹#›</a:t>
            </a:fld>
            <a:endParaRPr lang="en-GB" dirty="0"/>
          </a:p>
        </p:txBody>
      </p:sp>
      <p:sp>
        <p:nvSpPr>
          <p:cNvPr id="9" name="Text Placeholder 4">
            <a:extLst>
              <a:ext uri="{FF2B5EF4-FFF2-40B4-BE49-F238E27FC236}">
                <a16:creationId xmlns:a16="http://schemas.microsoft.com/office/drawing/2014/main" id="{054C7005-88B1-496A-A47C-01DAB7429A6D}"/>
              </a:ext>
            </a:extLst>
          </p:cNvPr>
          <p:cNvSpPr>
            <a:spLocks noGrp="1"/>
          </p:cNvSpPr>
          <p:nvPr>
            <p:ph type="body" sz="quarter" idx="14" hasCustomPrompt="1"/>
          </p:nvPr>
        </p:nvSpPr>
        <p:spPr>
          <a:xfrm>
            <a:off x="395288" y="781052"/>
            <a:ext cx="8353425" cy="230188"/>
          </a:xfrm>
        </p:spPr>
        <p:txBody>
          <a:bodyPr>
            <a:noAutofit/>
          </a:bodyPr>
          <a:lstStyle>
            <a:lvl1pPr marL="0" indent="0">
              <a:lnSpc>
                <a:spcPct val="100000"/>
              </a:lnSpc>
              <a:spcBef>
                <a:spcPts val="0"/>
              </a:spcBef>
              <a:buFont typeface="Arial" panose="020B0604020202020204" pitchFamily="34" charset="0"/>
              <a:buNone/>
              <a:defRPr sz="1600">
                <a:solidFill>
                  <a:schemeClr val="tx1"/>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dirty="0"/>
              <a:t>Click to edit subtitle style – 1 line only</a:t>
            </a:r>
          </a:p>
        </p:txBody>
      </p:sp>
    </p:spTree>
    <p:extLst>
      <p:ext uri="{BB962C8B-B14F-4D97-AF65-F5344CB8AC3E}">
        <p14:creationId xmlns:p14="http://schemas.microsoft.com/office/powerpoint/2010/main" val="3530239150"/>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only 04">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F12C-5C7A-4DB0-B628-D1033456124A}"/>
              </a:ext>
            </a:extLst>
          </p:cNvPr>
          <p:cNvSpPr>
            <a:spLocks noGrp="1"/>
          </p:cNvSpPr>
          <p:nvPr>
            <p:ph type="title"/>
          </p:nvPr>
        </p:nvSpPr>
        <p:spPr/>
        <p:txBody>
          <a:bodyPr/>
          <a:lstStyle>
            <a:lvl1pPr>
              <a:defRPr b="1">
                <a:solidFill>
                  <a:schemeClr val="bg1"/>
                </a:solidFill>
              </a:defRPr>
            </a:lvl1pPr>
          </a:lstStyle>
          <a:p>
            <a:r>
              <a:rPr lang="en-US"/>
              <a:t>Click to edit Master title style</a:t>
            </a:r>
            <a:endParaRPr lang="en-GB" dirty="0"/>
          </a:p>
        </p:txBody>
      </p:sp>
      <p:sp>
        <p:nvSpPr>
          <p:cNvPr id="6" name="Date Placeholder 5">
            <a:extLst>
              <a:ext uri="{FF2B5EF4-FFF2-40B4-BE49-F238E27FC236}">
                <a16:creationId xmlns:a16="http://schemas.microsoft.com/office/drawing/2014/main" id="{36F088AF-16F9-4648-BD46-3113BC60293A}"/>
              </a:ext>
            </a:extLst>
          </p:cNvPr>
          <p:cNvSpPr>
            <a:spLocks noGrp="1"/>
          </p:cNvSpPr>
          <p:nvPr>
            <p:ph type="dt" sz="half" idx="10"/>
          </p:nvPr>
        </p:nvSpPr>
        <p:spPr>
          <a:xfrm>
            <a:off x="7535919" y="4870802"/>
            <a:ext cx="1212796" cy="98339"/>
          </a:xfrm>
          <a:prstGeom prst="rect">
            <a:avLst/>
          </a:prstGeom>
        </p:spPr>
        <p:txBody>
          <a:bodyPr/>
          <a:lstStyle>
            <a:lvl1pPr>
              <a:defRPr>
                <a:solidFill>
                  <a:schemeClr val="bg2"/>
                </a:solidFill>
              </a:defRPr>
            </a:lvl1pPr>
          </a:lstStyle>
          <a:p>
            <a:pPr defTabSz="914355"/>
            <a:fld id="{E1C4E0B1-05D4-4529-BF90-A6B65D31D9E2}" type="datetime4">
              <a:rPr lang="en-GB" smtClean="0"/>
              <a:pPr defTabSz="914355"/>
              <a:t>19 October 2022</a:t>
            </a:fld>
            <a:endParaRPr lang="en-GB" dirty="0"/>
          </a:p>
        </p:txBody>
      </p:sp>
      <p:sp>
        <p:nvSpPr>
          <p:cNvPr id="7" name="Footer Placeholder 6">
            <a:extLst>
              <a:ext uri="{FF2B5EF4-FFF2-40B4-BE49-F238E27FC236}">
                <a16:creationId xmlns:a16="http://schemas.microsoft.com/office/drawing/2014/main" id="{7E05F02E-E594-4160-A2FF-D7E28210A85F}"/>
              </a:ext>
            </a:extLst>
          </p:cNvPr>
          <p:cNvSpPr>
            <a:spLocks noGrp="1"/>
          </p:cNvSpPr>
          <p:nvPr>
            <p:ph type="ftr" sz="quarter" idx="11"/>
          </p:nvPr>
        </p:nvSpPr>
        <p:spPr>
          <a:xfrm>
            <a:off x="395290" y="4870714"/>
            <a:ext cx="3963807" cy="98427"/>
          </a:xfrm>
          <a:prstGeom prst="rect">
            <a:avLst/>
          </a:prstGeom>
        </p:spPr>
        <p:txBody>
          <a:bodyPr/>
          <a:lstStyle>
            <a:lvl1pPr>
              <a:defRPr>
                <a:solidFill>
                  <a:schemeClr val="bg2"/>
                </a:solidFill>
              </a:defRPr>
            </a:lvl1pPr>
          </a:lstStyle>
          <a:p>
            <a:pPr defTabSz="914355"/>
            <a:r>
              <a:rPr lang="en-GB"/>
              <a:t>Presentation title goes here</a:t>
            </a:r>
            <a:endParaRPr lang="en-GB" dirty="0"/>
          </a:p>
        </p:txBody>
      </p:sp>
      <p:sp>
        <p:nvSpPr>
          <p:cNvPr id="8" name="Slide Number Placeholder 7">
            <a:extLst>
              <a:ext uri="{FF2B5EF4-FFF2-40B4-BE49-F238E27FC236}">
                <a16:creationId xmlns:a16="http://schemas.microsoft.com/office/drawing/2014/main" id="{DA88AC70-FAC5-462B-BACC-B224FEC9389E}"/>
              </a:ext>
            </a:extLst>
          </p:cNvPr>
          <p:cNvSpPr>
            <a:spLocks noGrp="1"/>
          </p:cNvSpPr>
          <p:nvPr>
            <p:ph type="sldNum" sz="quarter" idx="12"/>
          </p:nvPr>
        </p:nvSpPr>
        <p:spPr>
          <a:xfrm>
            <a:off x="4359097" y="4873627"/>
            <a:ext cx="425807" cy="98426"/>
          </a:xfrm>
          <a:prstGeom prst="rect">
            <a:avLst/>
          </a:prstGeom>
        </p:spPr>
        <p:txBody>
          <a:bodyPr/>
          <a:lstStyle>
            <a:lvl1pPr>
              <a:defRPr>
                <a:solidFill>
                  <a:schemeClr val="bg2"/>
                </a:solidFill>
              </a:defRPr>
            </a:lvl1pPr>
          </a:lstStyle>
          <a:p>
            <a:pPr defTabSz="914355"/>
            <a:fld id="{2490C926-4C7A-4456-B603-8FB00524CD8E}" type="slidenum">
              <a:rPr lang="en-GB" smtClean="0"/>
              <a:pPr defTabSz="914355"/>
              <a:t>‹#›</a:t>
            </a:fld>
            <a:endParaRPr lang="en-GB" dirty="0"/>
          </a:p>
        </p:txBody>
      </p:sp>
      <p:sp>
        <p:nvSpPr>
          <p:cNvPr id="9" name="Text Placeholder 4">
            <a:extLst>
              <a:ext uri="{FF2B5EF4-FFF2-40B4-BE49-F238E27FC236}">
                <a16:creationId xmlns:a16="http://schemas.microsoft.com/office/drawing/2014/main" id="{054C7005-88B1-496A-A47C-01DAB7429A6D}"/>
              </a:ext>
            </a:extLst>
          </p:cNvPr>
          <p:cNvSpPr>
            <a:spLocks noGrp="1"/>
          </p:cNvSpPr>
          <p:nvPr>
            <p:ph type="body" sz="quarter" idx="14" hasCustomPrompt="1"/>
          </p:nvPr>
        </p:nvSpPr>
        <p:spPr>
          <a:xfrm>
            <a:off x="395288" y="781052"/>
            <a:ext cx="8353425" cy="230188"/>
          </a:xfrm>
        </p:spPr>
        <p:txBody>
          <a:bodyPr>
            <a:noAutofit/>
          </a:bodyPr>
          <a:lstStyle>
            <a:lvl1pPr marL="0" indent="0">
              <a:lnSpc>
                <a:spcPct val="100000"/>
              </a:lnSpc>
              <a:spcBef>
                <a:spcPts val="0"/>
              </a:spcBef>
              <a:buFont typeface="Arial" panose="020B0604020202020204" pitchFamily="34" charset="0"/>
              <a:buNone/>
              <a:defRPr sz="1600">
                <a:solidFill>
                  <a:schemeClr val="bg1"/>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dirty="0"/>
              <a:t>Click to edit subtitle style – 1 line only</a:t>
            </a:r>
          </a:p>
        </p:txBody>
      </p:sp>
    </p:spTree>
    <p:extLst>
      <p:ext uri="{BB962C8B-B14F-4D97-AF65-F5344CB8AC3E}">
        <p14:creationId xmlns:p14="http://schemas.microsoft.com/office/powerpoint/2010/main" val="2640267226"/>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05">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F12C-5C7A-4DB0-B628-D1033456124A}"/>
              </a:ext>
            </a:extLst>
          </p:cNvPr>
          <p:cNvSpPr>
            <a:spLocks noGrp="1"/>
          </p:cNvSpPr>
          <p:nvPr>
            <p:ph type="title"/>
          </p:nvPr>
        </p:nvSpPr>
        <p:spPr/>
        <p:txBody>
          <a:bodyPr/>
          <a:lstStyle>
            <a:lvl1pPr>
              <a:defRPr b="1">
                <a:solidFill>
                  <a:schemeClr val="bg1"/>
                </a:solidFill>
              </a:defRPr>
            </a:lvl1pPr>
          </a:lstStyle>
          <a:p>
            <a:r>
              <a:rPr lang="en-US"/>
              <a:t>Click to edit Master title style</a:t>
            </a:r>
            <a:endParaRPr lang="en-GB" dirty="0"/>
          </a:p>
        </p:txBody>
      </p:sp>
      <p:sp>
        <p:nvSpPr>
          <p:cNvPr id="6" name="Date Placeholder 5">
            <a:extLst>
              <a:ext uri="{FF2B5EF4-FFF2-40B4-BE49-F238E27FC236}">
                <a16:creationId xmlns:a16="http://schemas.microsoft.com/office/drawing/2014/main" id="{36F088AF-16F9-4648-BD46-3113BC60293A}"/>
              </a:ext>
            </a:extLst>
          </p:cNvPr>
          <p:cNvSpPr>
            <a:spLocks noGrp="1"/>
          </p:cNvSpPr>
          <p:nvPr>
            <p:ph type="dt" sz="half" idx="10"/>
          </p:nvPr>
        </p:nvSpPr>
        <p:spPr>
          <a:xfrm>
            <a:off x="7535919" y="4870802"/>
            <a:ext cx="1212796" cy="98339"/>
          </a:xfrm>
          <a:prstGeom prst="rect">
            <a:avLst/>
          </a:prstGeom>
        </p:spPr>
        <p:txBody>
          <a:bodyPr/>
          <a:lstStyle>
            <a:lvl1pPr>
              <a:defRPr>
                <a:solidFill>
                  <a:schemeClr val="bg1"/>
                </a:solidFill>
              </a:defRPr>
            </a:lvl1pPr>
          </a:lstStyle>
          <a:p>
            <a:pPr defTabSz="914355"/>
            <a:fld id="{6488F455-0F24-488D-9564-56344FFB2758}" type="datetime4">
              <a:rPr lang="en-GB" smtClean="0"/>
              <a:pPr defTabSz="914355"/>
              <a:t>19 October 2022</a:t>
            </a:fld>
            <a:endParaRPr lang="en-GB" dirty="0"/>
          </a:p>
        </p:txBody>
      </p:sp>
      <p:sp>
        <p:nvSpPr>
          <p:cNvPr id="7" name="Footer Placeholder 6">
            <a:extLst>
              <a:ext uri="{FF2B5EF4-FFF2-40B4-BE49-F238E27FC236}">
                <a16:creationId xmlns:a16="http://schemas.microsoft.com/office/drawing/2014/main" id="{7E05F02E-E594-4160-A2FF-D7E28210A85F}"/>
              </a:ext>
            </a:extLst>
          </p:cNvPr>
          <p:cNvSpPr>
            <a:spLocks noGrp="1"/>
          </p:cNvSpPr>
          <p:nvPr>
            <p:ph type="ftr" sz="quarter" idx="11"/>
          </p:nvPr>
        </p:nvSpPr>
        <p:spPr>
          <a:xfrm>
            <a:off x="395290" y="4870714"/>
            <a:ext cx="3963807" cy="98427"/>
          </a:xfrm>
          <a:prstGeom prst="rect">
            <a:avLst/>
          </a:prstGeom>
        </p:spPr>
        <p:txBody>
          <a:bodyPr/>
          <a:lstStyle>
            <a:lvl1pPr>
              <a:defRPr>
                <a:solidFill>
                  <a:schemeClr val="bg1"/>
                </a:solidFill>
              </a:defRPr>
            </a:lvl1pPr>
          </a:lstStyle>
          <a:p>
            <a:pPr defTabSz="914355"/>
            <a:r>
              <a:rPr lang="en-GB"/>
              <a:t>Presentation title goes here</a:t>
            </a:r>
            <a:endParaRPr lang="en-GB" dirty="0"/>
          </a:p>
        </p:txBody>
      </p:sp>
      <p:sp>
        <p:nvSpPr>
          <p:cNvPr id="8" name="Slide Number Placeholder 7">
            <a:extLst>
              <a:ext uri="{FF2B5EF4-FFF2-40B4-BE49-F238E27FC236}">
                <a16:creationId xmlns:a16="http://schemas.microsoft.com/office/drawing/2014/main" id="{DA88AC70-FAC5-462B-BACC-B224FEC9389E}"/>
              </a:ext>
            </a:extLst>
          </p:cNvPr>
          <p:cNvSpPr>
            <a:spLocks noGrp="1"/>
          </p:cNvSpPr>
          <p:nvPr>
            <p:ph type="sldNum" sz="quarter" idx="12"/>
          </p:nvPr>
        </p:nvSpPr>
        <p:spPr>
          <a:xfrm>
            <a:off x="4359097" y="4873627"/>
            <a:ext cx="425807" cy="98426"/>
          </a:xfrm>
          <a:prstGeom prst="rect">
            <a:avLst/>
          </a:prstGeom>
        </p:spPr>
        <p:txBody>
          <a:bodyPr/>
          <a:lstStyle>
            <a:lvl1pPr>
              <a:defRPr>
                <a:solidFill>
                  <a:schemeClr val="bg1"/>
                </a:solidFill>
              </a:defRPr>
            </a:lvl1pPr>
          </a:lstStyle>
          <a:p>
            <a:pPr defTabSz="914355"/>
            <a:fld id="{2490C926-4C7A-4456-B603-8FB00524CD8E}" type="slidenum">
              <a:rPr lang="en-GB" smtClean="0"/>
              <a:pPr defTabSz="914355"/>
              <a:t>‹#›</a:t>
            </a:fld>
            <a:endParaRPr lang="en-GB" dirty="0"/>
          </a:p>
        </p:txBody>
      </p:sp>
      <p:sp>
        <p:nvSpPr>
          <p:cNvPr id="9" name="Text Placeholder 4">
            <a:extLst>
              <a:ext uri="{FF2B5EF4-FFF2-40B4-BE49-F238E27FC236}">
                <a16:creationId xmlns:a16="http://schemas.microsoft.com/office/drawing/2014/main" id="{054C7005-88B1-496A-A47C-01DAB7429A6D}"/>
              </a:ext>
            </a:extLst>
          </p:cNvPr>
          <p:cNvSpPr>
            <a:spLocks noGrp="1"/>
          </p:cNvSpPr>
          <p:nvPr>
            <p:ph type="body" sz="quarter" idx="14" hasCustomPrompt="1"/>
          </p:nvPr>
        </p:nvSpPr>
        <p:spPr>
          <a:xfrm>
            <a:off x="395288" y="781052"/>
            <a:ext cx="8353425" cy="230188"/>
          </a:xfrm>
        </p:spPr>
        <p:txBody>
          <a:bodyPr>
            <a:noAutofit/>
          </a:bodyPr>
          <a:lstStyle>
            <a:lvl1pPr marL="0" indent="0">
              <a:lnSpc>
                <a:spcPct val="100000"/>
              </a:lnSpc>
              <a:spcBef>
                <a:spcPts val="0"/>
              </a:spcBef>
              <a:buFont typeface="Arial" panose="020B0604020202020204" pitchFamily="34" charset="0"/>
              <a:buNone/>
              <a:defRPr sz="1600">
                <a:solidFill>
                  <a:schemeClr val="bg1"/>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dirty="0"/>
              <a:t>Click to edit subtitle style – 1 line only</a:t>
            </a:r>
          </a:p>
        </p:txBody>
      </p:sp>
    </p:spTree>
    <p:extLst>
      <p:ext uri="{BB962C8B-B14F-4D97-AF65-F5344CB8AC3E}">
        <p14:creationId xmlns:p14="http://schemas.microsoft.com/office/powerpoint/2010/main" val="2354039481"/>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Impact style 01">
    <p:bg>
      <p:bgPr>
        <a:solidFill>
          <a:schemeClr val="accent1"/>
        </a:solidFill>
        <a:effectLst/>
      </p:bgPr>
    </p:bg>
    <p:spTree>
      <p:nvGrpSpPr>
        <p:cNvPr id="1" name=""/>
        <p:cNvGrpSpPr/>
        <p:nvPr/>
      </p:nvGrpSpPr>
      <p:grpSpPr>
        <a:xfrm>
          <a:off x="0" y="0"/>
          <a:ext cx="0" cy="0"/>
          <a:chOff x="0" y="0"/>
          <a:chExt cx="0" cy="0"/>
        </a:xfrm>
      </p:grpSpPr>
      <p:sp>
        <p:nvSpPr>
          <p:cNvPr id="18" name="Title 6">
            <a:extLst>
              <a:ext uri="{FF2B5EF4-FFF2-40B4-BE49-F238E27FC236}">
                <a16:creationId xmlns:a16="http://schemas.microsoft.com/office/drawing/2014/main" id="{F4406CA1-D6D4-4CE9-8F24-571B918F40CA}"/>
              </a:ext>
            </a:extLst>
          </p:cNvPr>
          <p:cNvSpPr>
            <a:spLocks noGrp="1"/>
          </p:cNvSpPr>
          <p:nvPr>
            <p:ph type="title" hasCustomPrompt="1"/>
          </p:nvPr>
        </p:nvSpPr>
        <p:spPr>
          <a:xfrm>
            <a:off x="905742" y="913461"/>
            <a:ext cx="6264680" cy="803524"/>
          </a:xfrm>
          <a:prstGeom prst="rect">
            <a:avLst/>
          </a:prstGeom>
        </p:spPr>
        <p:txBody>
          <a:bodyPr wrap="square" lIns="0" anchor="b">
            <a:noAutofit/>
          </a:bodyPr>
          <a:lstStyle>
            <a:lvl1pPr>
              <a:lnSpc>
                <a:spcPct val="90000"/>
              </a:lnSpc>
              <a:spcBef>
                <a:spcPts val="0"/>
              </a:spcBef>
              <a:spcAft>
                <a:spcPts val="0"/>
              </a:spcAft>
              <a:defRPr sz="5400" b="1">
                <a:solidFill>
                  <a:schemeClr val="bg1"/>
                </a:solidFill>
              </a:defRPr>
            </a:lvl1pPr>
          </a:lstStyle>
          <a:p>
            <a:r>
              <a:rPr lang="en-US" dirty="0"/>
              <a:t>Click to add title</a:t>
            </a:r>
            <a:endParaRPr lang="en-GB" dirty="0"/>
          </a:p>
        </p:txBody>
      </p:sp>
      <p:sp>
        <p:nvSpPr>
          <p:cNvPr id="19" name="Subtitle 2">
            <a:extLst>
              <a:ext uri="{FF2B5EF4-FFF2-40B4-BE49-F238E27FC236}">
                <a16:creationId xmlns:a16="http://schemas.microsoft.com/office/drawing/2014/main" id="{5017D84B-D916-46FD-BD12-3BB93C20506C}"/>
              </a:ext>
            </a:extLst>
          </p:cNvPr>
          <p:cNvSpPr>
            <a:spLocks noGrp="1"/>
          </p:cNvSpPr>
          <p:nvPr>
            <p:ph type="subTitle" idx="1" hasCustomPrompt="1"/>
          </p:nvPr>
        </p:nvSpPr>
        <p:spPr>
          <a:xfrm>
            <a:off x="905741" y="2029733"/>
            <a:ext cx="4533035" cy="1936477"/>
          </a:xfrm>
          <a:prstGeom prst="rect">
            <a:avLst/>
          </a:prstGeom>
        </p:spPr>
        <p:txBody>
          <a:bodyPr lIns="0">
            <a:noAutofit/>
          </a:bodyPr>
          <a:lstStyle>
            <a:lvl1pPr marL="0" indent="0" algn="l">
              <a:lnSpc>
                <a:spcPct val="100000"/>
              </a:lnSpc>
              <a:spcBef>
                <a:spcPts val="0"/>
              </a:spcBef>
              <a:spcAft>
                <a:spcPts val="4500"/>
              </a:spcAft>
              <a:buFont typeface="Arial" panose="020B0604020202020204" pitchFamily="34" charset="0"/>
              <a:buNone/>
              <a:defRPr sz="2400" b="0">
                <a:solidFill>
                  <a:schemeClr val="bg1"/>
                </a:solidFill>
                <a:latin typeface="Proxima Nova" panose="02000506030000020004" pitchFamily="50" charset="0"/>
              </a:defRPr>
            </a:lvl1pPr>
            <a:lvl2pPr marL="0" indent="0" algn="l">
              <a:lnSpc>
                <a:spcPct val="100000"/>
              </a:lnSpc>
              <a:spcAft>
                <a:spcPts val="1200"/>
              </a:spcAft>
              <a:buFont typeface="Arial" panose="020B0604020202020204" pitchFamily="34" charset="0"/>
              <a:buNone/>
              <a:defRPr sz="1800">
                <a:solidFill>
                  <a:schemeClr val="bg1"/>
                </a:solidFill>
              </a:defRPr>
            </a:lvl2pPr>
            <a:lvl3pPr marL="0" indent="0" algn="l">
              <a:lnSpc>
                <a:spcPct val="100000"/>
              </a:lnSpc>
              <a:spcAft>
                <a:spcPts val="1200"/>
              </a:spcAft>
              <a:buFont typeface="Arial" panose="020B0604020202020204" pitchFamily="34" charset="0"/>
              <a:buNone/>
              <a:defRPr sz="1000">
                <a:solidFill>
                  <a:schemeClr val="bg1"/>
                </a:solidFill>
              </a:defRPr>
            </a:lvl3pPr>
            <a:lvl4pPr marL="0" indent="0" algn="l">
              <a:lnSpc>
                <a:spcPct val="100000"/>
              </a:lnSpc>
              <a:spcAft>
                <a:spcPts val="1200"/>
              </a:spcAft>
              <a:buFont typeface="Arial" panose="020B0604020202020204" pitchFamily="34" charset="0"/>
              <a:buNone/>
              <a:defRPr sz="1000">
                <a:solidFill>
                  <a:schemeClr val="bg1"/>
                </a:solidFill>
              </a:defRPr>
            </a:lvl4pPr>
            <a:lvl5pPr marL="0" indent="0" algn="l">
              <a:lnSpc>
                <a:spcPct val="100000"/>
              </a:lnSpc>
              <a:spcAft>
                <a:spcPts val="1200"/>
              </a:spcAft>
              <a:buFont typeface="Arial" panose="020B0604020202020204" pitchFamily="34" charset="0"/>
              <a:buNone/>
              <a:defRPr sz="1000">
                <a:solidFill>
                  <a:schemeClr val="bg1"/>
                </a:solidFill>
              </a:defRPr>
            </a:lvl5pPr>
            <a:lvl6pPr marL="0" indent="0" algn="l">
              <a:lnSpc>
                <a:spcPct val="100000"/>
              </a:lnSpc>
              <a:spcAft>
                <a:spcPts val="1200"/>
              </a:spcAft>
              <a:buFont typeface="Arial" panose="020B0604020202020204" pitchFamily="34" charset="0"/>
              <a:buNone/>
              <a:defRPr sz="1000">
                <a:solidFill>
                  <a:schemeClr val="bg1"/>
                </a:solidFill>
              </a:defRPr>
            </a:lvl6pPr>
            <a:lvl7pPr marL="0" indent="0" algn="l">
              <a:lnSpc>
                <a:spcPct val="100000"/>
              </a:lnSpc>
              <a:spcAft>
                <a:spcPts val="1200"/>
              </a:spcAft>
              <a:buFont typeface="Arial" panose="020B0604020202020204" pitchFamily="34" charset="0"/>
              <a:buNone/>
              <a:defRPr sz="1000">
                <a:solidFill>
                  <a:schemeClr val="bg1"/>
                </a:solidFill>
              </a:defRPr>
            </a:lvl7pPr>
            <a:lvl8pPr marL="0" indent="0" algn="l">
              <a:lnSpc>
                <a:spcPct val="100000"/>
              </a:lnSpc>
              <a:spcAft>
                <a:spcPts val="1200"/>
              </a:spcAft>
              <a:buFont typeface="Arial" panose="020B0604020202020204" pitchFamily="34" charset="0"/>
              <a:buNone/>
              <a:defRPr sz="1000">
                <a:solidFill>
                  <a:schemeClr val="bg1"/>
                </a:solidFill>
              </a:defRPr>
            </a:lvl8pPr>
            <a:lvl9pPr marL="0" indent="0" algn="l">
              <a:lnSpc>
                <a:spcPct val="100000"/>
              </a:lnSpc>
              <a:spcAft>
                <a:spcPts val="1200"/>
              </a:spcAft>
              <a:buFont typeface="Arial" panose="020B0604020202020204" pitchFamily="34" charset="0"/>
              <a:buNone/>
              <a:defRPr sz="1000">
                <a:solidFill>
                  <a:schemeClr val="bg1"/>
                </a:solidFill>
              </a:defRPr>
            </a:lvl9pPr>
          </a:lstStyle>
          <a:p>
            <a:pPr lvl="0"/>
            <a:r>
              <a:rPr lang="en-US" dirty="0"/>
              <a:t>Click to edit Subtitle</a:t>
            </a:r>
          </a:p>
        </p:txBody>
      </p:sp>
      <p:sp>
        <p:nvSpPr>
          <p:cNvPr id="20" name="Picture Placeholder 19">
            <a:extLst>
              <a:ext uri="{FF2B5EF4-FFF2-40B4-BE49-F238E27FC236}">
                <a16:creationId xmlns:a16="http://schemas.microsoft.com/office/drawing/2014/main" id="{F34BA316-C516-4AC8-90E7-D1B370398ED5}"/>
              </a:ext>
            </a:extLst>
          </p:cNvPr>
          <p:cNvSpPr>
            <a:spLocks noGrp="1"/>
          </p:cNvSpPr>
          <p:nvPr>
            <p:ph type="pic" sz="quarter" idx="11" hasCustomPrompt="1"/>
          </p:nvPr>
        </p:nvSpPr>
        <p:spPr>
          <a:xfrm>
            <a:off x="3992881" y="-10075"/>
            <a:ext cx="5158915" cy="5153576"/>
          </a:xfrm>
          <a:custGeom>
            <a:avLst/>
            <a:gdLst>
              <a:gd name="connsiteX0" fmla="*/ 3120973 w 4510175"/>
              <a:gd name="connsiteY0" fmla="*/ 0 h 4505507"/>
              <a:gd name="connsiteX1" fmla="*/ 4510175 w 4510175"/>
              <a:gd name="connsiteY1" fmla="*/ 0 h 4505507"/>
              <a:gd name="connsiteX2" fmla="*/ 4510175 w 4510175"/>
              <a:gd name="connsiteY2" fmla="*/ 4505507 h 4505507"/>
              <a:gd name="connsiteX3" fmla="*/ 0 w 4510175"/>
              <a:gd name="connsiteY3" fmla="*/ 4505507 h 4505507"/>
              <a:gd name="connsiteX4" fmla="*/ 0 w 4510175"/>
              <a:gd name="connsiteY4" fmla="*/ 3120973 h 4505507"/>
              <a:gd name="connsiteX5" fmla="*/ 2376482 w 4510175"/>
              <a:gd name="connsiteY5" fmla="*/ 3120973 h 4505507"/>
              <a:gd name="connsiteX6" fmla="*/ 3120973 w 4510175"/>
              <a:gd name="connsiteY6" fmla="*/ 2385509 h 450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0175" h="4505507">
                <a:moveTo>
                  <a:pt x="3120973" y="0"/>
                </a:moveTo>
                <a:lnTo>
                  <a:pt x="4510175" y="0"/>
                </a:lnTo>
                <a:lnTo>
                  <a:pt x="4510175" y="4505507"/>
                </a:lnTo>
                <a:lnTo>
                  <a:pt x="0" y="4505507"/>
                </a:lnTo>
                <a:lnTo>
                  <a:pt x="0" y="3120973"/>
                </a:lnTo>
                <a:lnTo>
                  <a:pt x="2376482" y="3120973"/>
                </a:lnTo>
                <a:cubicBezTo>
                  <a:pt x="2879621" y="3098167"/>
                  <a:pt x="3094367" y="2898148"/>
                  <a:pt x="3120973" y="2385509"/>
                </a:cubicBezTo>
                <a:close/>
              </a:path>
            </a:pathLst>
          </a:custGeom>
          <a:solidFill>
            <a:schemeClr val="bg2"/>
          </a:solidFill>
        </p:spPr>
        <p:txBody>
          <a:bodyPr wrap="square">
            <a:noAutofit/>
          </a:bodyPr>
          <a:lstStyle>
            <a:lvl1pPr>
              <a:defRPr lang="en-GB" dirty="0"/>
            </a:lvl1pPr>
          </a:lstStyle>
          <a:p>
            <a:r>
              <a:rPr lang="en-GB" dirty="0"/>
              <a:t> </a:t>
            </a:r>
          </a:p>
        </p:txBody>
      </p:sp>
    </p:spTree>
    <p:extLst>
      <p:ext uri="{BB962C8B-B14F-4D97-AF65-F5344CB8AC3E}">
        <p14:creationId xmlns:p14="http://schemas.microsoft.com/office/powerpoint/2010/main" val="3586290768"/>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Image and text 01">
    <p:spTree>
      <p:nvGrpSpPr>
        <p:cNvPr id="1" name=""/>
        <p:cNvGrpSpPr/>
        <p:nvPr/>
      </p:nvGrpSpPr>
      <p:grpSpPr>
        <a:xfrm>
          <a:off x="0" y="0"/>
          <a:ext cx="0" cy="0"/>
          <a:chOff x="0" y="0"/>
          <a:chExt cx="0" cy="0"/>
        </a:xfrm>
      </p:grpSpPr>
      <p:sp>
        <p:nvSpPr>
          <p:cNvPr id="9" name="Footer Placeholder 6">
            <a:extLst>
              <a:ext uri="{FF2B5EF4-FFF2-40B4-BE49-F238E27FC236}">
                <a16:creationId xmlns:a16="http://schemas.microsoft.com/office/drawing/2014/main" id="{E2C11B06-4013-431C-BE70-EF3D41DDF621}"/>
              </a:ext>
            </a:extLst>
          </p:cNvPr>
          <p:cNvSpPr>
            <a:spLocks noGrp="1"/>
          </p:cNvSpPr>
          <p:nvPr>
            <p:ph type="ftr" sz="quarter" idx="11"/>
          </p:nvPr>
        </p:nvSpPr>
        <p:spPr>
          <a:xfrm>
            <a:off x="395290" y="4870714"/>
            <a:ext cx="3963807" cy="98427"/>
          </a:xfrm>
          <a:prstGeom prst="rect">
            <a:avLst/>
          </a:prstGeom>
        </p:spPr>
        <p:txBody>
          <a:bodyPr/>
          <a:lstStyle>
            <a:lvl1pPr>
              <a:defRPr>
                <a:solidFill>
                  <a:schemeClr val="tx1"/>
                </a:solidFill>
              </a:defRPr>
            </a:lvl1pPr>
          </a:lstStyle>
          <a:p>
            <a:pPr defTabSz="914355"/>
            <a:r>
              <a:rPr lang="en-GB"/>
              <a:t>Presentation title goes here</a:t>
            </a:r>
            <a:endParaRPr lang="en-GB" dirty="0"/>
          </a:p>
        </p:txBody>
      </p:sp>
      <p:sp>
        <p:nvSpPr>
          <p:cNvPr id="6" name="Title 1">
            <a:extLst>
              <a:ext uri="{FF2B5EF4-FFF2-40B4-BE49-F238E27FC236}">
                <a16:creationId xmlns:a16="http://schemas.microsoft.com/office/drawing/2014/main" id="{83C8BCA5-B1B4-4047-AC57-68DF0EBB1E65}"/>
              </a:ext>
            </a:extLst>
          </p:cNvPr>
          <p:cNvSpPr>
            <a:spLocks noGrp="1"/>
          </p:cNvSpPr>
          <p:nvPr>
            <p:ph type="title"/>
          </p:nvPr>
        </p:nvSpPr>
        <p:spPr>
          <a:xfrm>
            <a:off x="395290" y="396876"/>
            <a:ext cx="3871911" cy="298451"/>
          </a:xfrm>
        </p:spPr>
        <p:txBody>
          <a:bodyPr/>
          <a:lstStyle>
            <a:lvl1pPr>
              <a:defRPr b="1">
                <a:solidFill>
                  <a:schemeClr val="tx1"/>
                </a:solidFill>
              </a:defRPr>
            </a:lvl1pPr>
          </a:lstStyle>
          <a:p>
            <a:r>
              <a:rPr lang="en-US"/>
              <a:t>Click to edit Master title style</a:t>
            </a:r>
            <a:endParaRPr lang="en-GB" dirty="0"/>
          </a:p>
        </p:txBody>
      </p:sp>
      <p:sp>
        <p:nvSpPr>
          <p:cNvPr id="7" name="Text Placeholder 4">
            <a:extLst>
              <a:ext uri="{FF2B5EF4-FFF2-40B4-BE49-F238E27FC236}">
                <a16:creationId xmlns:a16="http://schemas.microsoft.com/office/drawing/2014/main" id="{EF58EEF4-D91B-4B7D-9FF0-57ADF8E61857}"/>
              </a:ext>
            </a:extLst>
          </p:cNvPr>
          <p:cNvSpPr>
            <a:spLocks noGrp="1"/>
          </p:cNvSpPr>
          <p:nvPr>
            <p:ph type="body" sz="quarter" idx="14" hasCustomPrompt="1"/>
          </p:nvPr>
        </p:nvSpPr>
        <p:spPr>
          <a:xfrm>
            <a:off x="395288" y="781052"/>
            <a:ext cx="3871911" cy="230188"/>
          </a:xfrm>
        </p:spPr>
        <p:txBody>
          <a:bodyPr>
            <a:noAutofit/>
          </a:bodyPr>
          <a:lstStyle>
            <a:lvl1pPr marL="0" indent="0">
              <a:lnSpc>
                <a:spcPct val="100000"/>
              </a:lnSpc>
              <a:spcBef>
                <a:spcPts val="0"/>
              </a:spcBef>
              <a:buFont typeface="Arial" panose="020B0604020202020204" pitchFamily="34" charset="0"/>
              <a:buNone/>
              <a:defRPr sz="1600">
                <a:solidFill>
                  <a:schemeClr val="tx1"/>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dirty="0"/>
              <a:t>Click to edit subtitle style – 1 line only</a:t>
            </a:r>
          </a:p>
        </p:txBody>
      </p:sp>
      <p:sp>
        <p:nvSpPr>
          <p:cNvPr id="10" name="Picture Placeholder 6">
            <a:extLst>
              <a:ext uri="{FF2B5EF4-FFF2-40B4-BE49-F238E27FC236}">
                <a16:creationId xmlns:a16="http://schemas.microsoft.com/office/drawing/2014/main" id="{84091A0F-E537-47E5-A4D5-9388ED658F33}"/>
              </a:ext>
            </a:extLst>
          </p:cNvPr>
          <p:cNvSpPr>
            <a:spLocks noGrp="1"/>
          </p:cNvSpPr>
          <p:nvPr>
            <p:ph type="pic" sz="quarter" idx="10" hasCustomPrompt="1"/>
          </p:nvPr>
        </p:nvSpPr>
        <p:spPr>
          <a:xfrm>
            <a:off x="4643439" y="0"/>
            <a:ext cx="4500562" cy="5143500"/>
          </a:xfrm>
          <a:blipFill dpi="0" rotWithShape="1">
            <a:blip r:embed="rId2"/>
            <a:srcRect/>
            <a:stretch>
              <a:fillRect/>
            </a:stretch>
          </a:blipFill>
        </p:spPr>
        <p:txBody>
          <a:bodyPr lIns="720000" tIns="648000" rIns="720000" bIns="396000" anchor="ctr" anchorCtr="0">
            <a:noAutofit/>
          </a:bodyPr>
          <a:lstStyle>
            <a:lvl1pPr algn="ctr">
              <a:defRPr sz="2800" b="1">
                <a:solidFill>
                  <a:schemeClr val="bg1"/>
                </a:solidFill>
              </a:defRPr>
            </a:lvl1pPr>
          </a:lstStyle>
          <a:p>
            <a:r>
              <a:rPr lang="en-US" dirty="0"/>
              <a:t>PLACEHOLDER</a:t>
            </a:r>
            <a:br>
              <a:rPr lang="en-US" dirty="0"/>
            </a:br>
            <a:r>
              <a:rPr lang="en-US" dirty="0"/>
              <a:t>Drag and drop or click icon to add picture</a:t>
            </a:r>
            <a:endParaRPr lang="en-GB" dirty="0"/>
          </a:p>
        </p:txBody>
      </p:sp>
      <p:sp>
        <p:nvSpPr>
          <p:cNvPr id="11" name="Content Placeholder 2">
            <a:extLst>
              <a:ext uri="{FF2B5EF4-FFF2-40B4-BE49-F238E27FC236}">
                <a16:creationId xmlns:a16="http://schemas.microsoft.com/office/drawing/2014/main" id="{5069F9BA-6F07-4B40-8455-48F9083CED95}"/>
              </a:ext>
            </a:extLst>
          </p:cNvPr>
          <p:cNvSpPr>
            <a:spLocks noGrp="1"/>
          </p:cNvSpPr>
          <p:nvPr>
            <p:ph sz="half" idx="1"/>
          </p:nvPr>
        </p:nvSpPr>
        <p:spPr>
          <a:xfrm>
            <a:off x="395290" y="1276350"/>
            <a:ext cx="3832595" cy="3468688"/>
          </a:xfrm>
        </p:spPr>
        <p:txBody>
          <a:bodyPr/>
          <a:lstStyle>
            <a:lvl1pPr>
              <a:defRPr>
                <a:solidFill>
                  <a:schemeClr val="accent2"/>
                </a:solidFill>
              </a:defRPr>
            </a:lvl1pPr>
            <a:lvl3pPr marL="165096" indent="-165096">
              <a:buClr>
                <a:schemeClr val="accent2"/>
              </a:buClr>
              <a:buFont typeface="Arial" panose="020B0604020202020204" pitchFamily="34" charset="0"/>
              <a:buChar char="•"/>
              <a:defRPr/>
            </a:lvl3pPr>
            <a:lvl4pPr>
              <a:buClr>
                <a:schemeClr val="accent2"/>
              </a:buClr>
              <a:defRPr/>
            </a:lvl4pPr>
            <a:lvl5pPr>
              <a:buClr>
                <a:schemeClr val="accent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2712639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Image and text 02">
    <p:bg>
      <p:bgPr>
        <a:solidFill>
          <a:schemeClr val="tx2"/>
        </a:solidFill>
        <a:effectLst/>
      </p:bgPr>
    </p:bg>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DE475373-D564-4727-9ABB-73142D5A5152}"/>
              </a:ext>
            </a:extLst>
          </p:cNvPr>
          <p:cNvSpPr>
            <a:spLocks noGrp="1"/>
          </p:cNvSpPr>
          <p:nvPr>
            <p:ph type="pic" sz="quarter" idx="10" hasCustomPrompt="1"/>
          </p:nvPr>
        </p:nvSpPr>
        <p:spPr>
          <a:xfrm>
            <a:off x="4643439" y="0"/>
            <a:ext cx="4500562" cy="5143500"/>
          </a:xfrm>
          <a:blipFill dpi="0" rotWithShape="1">
            <a:blip r:embed="rId2"/>
            <a:srcRect/>
            <a:stretch>
              <a:fillRect/>
            </a:stretch>
          </a:blipFill>
        </p:spPr>
        <p:txBody>
          <a:bodyPr lIns="720000" tIns="648000" rIns="720000" bIns="396000" anchor="ctr" anchorCtr="0">
            <a:noAutofit/>
          </a:bodyPr>
          <a:lstStyle>
            <a:lvl1pPr algn="ctr">
              <a:defRPr sz="2800" b="1">
                <a:solidFill>
                  <a:schemeClr val="bg1"/>
                </a:solidFill>
              </a:defRPr>
            </a:lvl1pPr>
          </a:lstStyle>
          <a:p>
            <a:r>
              <a:rPr lang="en-US" dirty="0"/>
              <a:t>PLACEHOLDER</a:t>
            </a:r>
            <a:br>
              <a:rPr lang="en-US" dirty="0"/>
            </a:br>
            <a:r>
              <a:rPr lang="en-US" dirty="0"/>
              <a:t>Drag and drop or click icon to add picture</a:t>
            </a:r>
            <a:endParaRPr lang="en-GB" dirty="0"/>
          </a:p>
        </p:txBody>
      </p:sp>
      <p:sp>
        <p:nvSpPr>
          <p:cNvPr id="9" name="Footer Placeholder 6">
            <a:extLst>
              <a:ext uri="{FF2B5EF4-FFF2-40B4-BE49-F238E27FC236}">
                <a16:creationId xmlns:a16="http://schemas.microsoft.com/office/drawing/2014/main" id="{E2C11B06-4013-431C-BE70-EF3D41DDF621}"/>
              </a:ext>
            </a:extLst>
          </p:cNvPr>
          <p:cNvSpPr>
            <a:spLocks noGrp="1"/>
          </p:cNvSpPr>
          <p:nvPr>
            <p:ph type="ftr" sz="quarter" idx="11"/>
          </p:nvPr>
        </p:nvSpPr>
        <p:spPr>
          <a:xfrm>
            <a:off x="395290" y="4870714"/>
            <a:ext cx="3963807" cy="98427"/>
          </a:xfrm>
          <a:prstGeom prst="rect">
            <a:avLst/>
          </a:prstGeom>
        </p:spPr>
        <p:txBody>
          <a:bodyPr/>
          <a:lstStyle>
            <a:lvl1pPr>
              <a:defRPr>
                <a:solidFill>
                  <a:schemeClr val="bg1"/>
                </a:solidFill>
              </a:defRPr>
            </a:lvl1pPr>
          </a:lstStyle>
          <a:p>
            <a:pPr defTabSz="914355"/>
            <a:r>
              <a:rPr lang="en-GB"/>
              <a:t>Presentation title goes here</a:t>
            </a:r>
            <a:endParaRPr lang="en-GB" dirty="0"/>
          </a:p>
        </p:txBody>
      </p:sp>
      <p:sp>
        <p:nvSpPr>
          <p:cNvPr id="6" name="Title 1">
            <a:extLst>
              <a:ext uri="{FF2B5EF4-FFF2-40B4-BE49-F238E27FC236}">
                <a16:creationId xmlns:a16="http://schemas.microsoft.com/office/drawing/2014/main" id="{FE3AA0E8-2714-4974-B77D-3E709BECC8D8}"/>
              </a:ext>
            </a:extLst>
          </p:cNvPr>
          <p:cNvSpPr>
            <a:spLocks noGrp="1"/>
          </p:cNvSpPr>
          <p:nvPr>
            <p:ph type="title"/>
          </p:nvPr>
        </p:nvSpPr>
        <p:spPr>
          <a:xfrm>
            <a:off x="395290" y="396876"/>
            <a:ext cx="3871911" cy="298451"/>
          </a:xfrm>
        </p:spPr>
        <p:txBody>
          <a:bodyPr/>
          <a:lstStyle>
            <a:lvl1pPr>
              <a:defRPr b="1">
                <a:solidFill>
                  <a:schemeClr val="bg1"/>
                </a:solidFill>
              </a:defRPr>
            </a:lvl1pPr>
          </a:lstStyle>
          <a:p>
            <a:r>
              <a:rPr lang="en-US"/>
              <a:t>Click to edit Master title style</a:t>
            </a:r>
            <a:endParaRPr lang="en-GB" dirty="0"/>
          </a:p>
        </p:txBody>
      </p:sp>
      <p:sp>
        <p:nvSpPr>
          <p:cNvPr id="7" name="Text Placeholder 4">
            <a:extLst>
              <a:ext uri="{FF2B5EF4-FFF2-40B4-BE49-F238E27FC236}">
                <a16:creationId xmlns:a16="http://schemas.microsoft.com/office/drawing/2014/main" id="{97D5221E-2677-4B28-8477-6B8E5B23202D}"/>
              </a:ext>
            </a:extLst>
          </p:cNvPr>
          <p:cNvSpPr>
            <a:spLocks noGrp="1"/>
          </p:cNvSpPr>
          <p:nvPr>
            <p:ph type="body" sz="quarter" idx="14" hasCustomPrompt="1"/>
          </p:nvPr>
        </p:nvSpPr>
        <p:spPr>
          <a:xfrm>
            <a:off x="395288" y="781052"/>
            <a:ext cx="3871911" cy="230188"/>
          </a:xfrm>
        </p:spPr>
        <p:txBody>
          <a:bodyPr>
            <a:noAutofit/>
          </a:bodyPr>
          <a:lstStyle>
            <a:lvl1pPr marL="0" indent="0">
              <a:lnSpc>
                <a:spcPct val="100000"/>
              </a:lnSpc>
              <a:spcBef>
                <a:spcPts val="0"/>
              </a:spcBef>
              <a:buFont typeface="Arial" panose="020B0604020202020204" pitchFamily="34" charset="0"/>
              <a:buNone/>
              <a:defRPr sz="1600">
                <a:solidFill>
                  <a:schemeClr val="bg1"/>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dirty="0"/>
              <a:t>Click to edit subtitle style – 1 line only</a:t>
            </a:r>
          </a:p>
        </p:txBody>
      </p:sp>
      <p:sp>
        <p:nvSpPr>
          <p:cNvPr id="11" name="Content Placeholder 2">
            <a:extLst>
              <a:ext uri="{FF2B5EF4-FFF2-40B4-BE49-F238E27FC236}">
                <a16:creationId xmlns:a16="http://schemas.microsoft.com/office/drawing/2014/main" id="{DDB08258-E031-423D-A007-3887DD6A9B7C}"/>
              </a:ext>
            </a:extLst>
          </p:cNvPr>
          <p:cNvSpPr>
            <a:spLocks noGrp="1"/>
          </p:cNvSpPr>
          <p:nvPr>
            <p:ph sz="half" idx="1"/>
          </p:nvPr>
        </p:nvSpPr>
        <p:spPr>
          <a:xfrm>
            <a:off x="395290" y="1276350"/>
            <a:ext cx="3806655" cy="3468688"/>
          </a:xfrm>
        </p:spPr>
        <p:txBody>
          <a:bodyPr/>
          <a:lstStyle>
            <a:lvl1pPr>
              <a:defRPr>
                <a:solidFill>
                  <a:schemeClr val="accent2"/>
                </a:solidFill>
              </a:defRPr>
            </a:lvl1pPr>
            <a:lvl2pP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56966806"/>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mage and text 03">
    <p:bg>
      <p:bgPr>
        <a:solidFill>
          <a:schemeClr val="accent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283D82F-F9A6-4975-8262-51C0D5783035}"/>
              </a:ext>
            </a:extLst>
          </p:cNvPr>
          <p:cNvSpPr>
            <a:spLocks noGrp="1"/>
          </p:cNvSpPr>
          <p:nvPr>
            <p:ph type="pic" sz="quarter" idx="10" hasCustomPrompt="1"/>
          </p:nvPr>
        </p:nvSpPr>
        <p:spPr>
          <a:xfrm>
            <a:off x="2775741" y="0"/>
            <a:ext cx="6368261" cy="5143500"/>
          </a:xfrm>
          <a:custGeom>
            <a:avLst/>
            <a:gdLst>
              <a:gd name="connsiteX0" fmla="*/ 0 w 6368261"/>
              <a:gd name="connsiteY0" fmla="*/ 0 h 5143500"/>
              <a:gd name="connsiteX1" fmla="*/ 6368261 w 6368261"/>
              <a:gd name="connsiteY1" fmla="*/ 0 h 5143500"/>
              <a:gd name="connsiteX2" fmla="*/ 6368261 w 6368261"/>
              <a:gd name="connsiteY2" fmla="*/ 5143500 h 5143500"/>
              <a:gd name="connsiteX3" fmla="*/ 0 w 6368261"/>
              <a:gd name="connsiteY3" fmla="*/ 5143500 h 5143500"/>
              <a:gd name="connsiteX4" fmla="*/ 107806 w 6368261"/>
              <a:gd name="connsiteY4" fmla="*/ 4905041 h 5143500"/>
              <a:gd name="connsiteX5" fmla="*/ 578875 w 6368261"/>
              <a:gd name="connsiteY5" fmla="*/ 2571750 h 5143500"/>
              <a:gd name="connsiteX6" fmla="*/ 107806 w 6368261"/>
              <a:gd name="connsiteY6" fmla="*/ 23846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8261" h="5143500">
                <a:moveTo>
                  <a:pt x="0" y="0"/>
                </a:moveTo>
                <a:lnTo>
                  <a:pt x="6368261" y="0"/>
                </a:lnTo>
                <a:lnTo>
                  <a:pt x="6368261" y="5143500"/>
                </a:lnTo>
                <a:lnTo>
                  <a:pt x="0" y="5143500"/>
                </a:lnTo>
                <a:lnTo>
                  <a:pt x="107806" y="4905041"/>
                </a:lnTo>
                <a:cubicBezTo>
                  <a:pt x="411139" y="4187881"/>
                  <a:pt x="578875" y="3399404"/>
                  <a:pt x="578875" y="2571750"/>
                </a:cubicBezTo>
                <a:cubicBezTo>
                  <a:pt x="578875" y="1744096"/>
                  <a:pt x="411139" y="955620"/>
                  <a:pt x="107806" y="238460"/>
                </a:cubicBezTo>
                <a:close/>
              </a:path>
            </a:pathLst>
          </a:custGeom>
          <a:blipFill dpi="0" rotWithShape="1">
            <a:blip r:embed="rId2"/>
            <a:srcRect/>
            <a:stretch>
              <a:fillRect/>
            </a:stretch>
          </a:blipFill>
        </p:spPr>
        <p:txBody>
          <a:bodyPr wrap="square" lIns="1152000" tIns="648000" rIns="720000" bIns="396000" anchor="ctr" anchorCtr="0">
            <a:noAutofit/>
          </a:bodyPr>
          <a:lstStyle>
            <a:lvl1pPr algn="ctr">
              <a:defRPr sz="2800" b="1">
                <a:solidFill>
                  <a:schemeClr val="bg1"/>
                </a:solidFill>
              </a:defRPr>
            </a:lvl1pPr>
          </a:lstStyle>
          <a:p>
            <a:r>
              <a:rPr lang="en-US" dirty="0"/>
              <a:t>PLACEHOLDER</a:t>
            </a:r>
            <a:br>
              <a:rPr lang="en-US" dirty="0"/>
            </a:br>
            <a:r>
              <a:rPr lang="en-US" dirty="0"/>
              <a:t>Drag and drop or click icon to add picture</a:t>
            </a:r>
            <a:endParaRPr lang="en-GB" dirty="0"/>
          </a:p>
        </p:txBody>
      </p:sp>
      <p:sp>
        <p:nvSpPr>
          <p:cNvPr id="9" name="Footer Placeholder 6">
            <a:extLst>
              <a:ext uri="{FF2B5EF4-FFF2-40B4-BE49-F238E27FC236}">
                <a16:creationId xmlns:a16="http://schemas.microsoft.com/office/drawing/2014/main" id="{E2C11B06-4013-431C-BE70-EF3D41DDF621}"/>
              </a:ext>
            </a:extLst>
          </p:cNvPr>
          <p:cNvSpPr>
            <a:spLocks noGrp="1"/>
          </p:cNvSpPr>
          <p:nvPr>
            <p:ph type="ftr" sz="quarter" idx="11"/>
          </p:nvPr>
        </p:nvSpPr>
        <p:spPr>
          <a:xfrm>
            <a:off x="395290" y="4870714"/>
            <a:ext cx="3963807" cy="98427"/>
          </a:xfrm>
          <a:prstGeom prst="rect">
            <a:avLst/>
          </a:prstGeom>
        </p:spPr>
        <p:txBody>
          <a:bodyPr/>
          <a:lstStyle>
            <a:lvl1pPr>
              <a:defRPr>
                <a:solidFill>
                  <a:schemeClr val="bg1"/>
                </a:solidFill>
              </a:defRPr>
            </a:lvl1pPr>
          </a:lstStyle>
          <a:p>
            <a:pPr defTabSz="914355"/>
            <a:r>
              <a:rPr lang="en-GB"/>
              <a:t>Presentation title goes here</a:t>
            </a:r>
            <a:endParaRPr lang="en-GB" dirty="0"/>
          </a:p>
        </p:txBody>
      </p:sp>
      <p:sp>
        <p:nvSpPr>
          <p:cNvPr id="11" name="Text Placeholder 6">
            <a:extLst>
              <a:ext uri="{FF2B5EF4-FFF2-40B4-BE49-F238E27FC236}">
                <a16:creationId xmlns:a16="http://schemas.microsoft.com/office/drawing/2014/main" id="{E501F4D4-7CEE-484B-85D6-B341D71B7464}"/>
              </a:ext>
            </a:extLst>
          </p:cNvPr>
          <p:cNvSpPr>
            <a:spLocks noGrp="1"/>
          </p:cNvSpPr>
          <p:nvPr>
            <p:ph type="body" sz="quarter" idx="30" hasCustomPrompt="1"/>
          </p:nvPr>
        </p:nvSpPr>
        <p:spPr>
          <a:xfrm>
            <a:off x="394895" y="1352551"/>
            <a:ext cx="1916506" cy="3208919"/>
          </a:xfrm>
        </p:spPr>
        <p:txBody>
          <a:bodyPr>
            <a:noAutofit/>
          </a:bodyPr>
          <a:lstStyle>
            <a:lvl1pPr marL="0" indent="0">
              <a:spcBef>
                <a:spcPts val="1000"/>
              </a:spcBef>
              <a:spcAft>
                <a:spcPts val="1000"/>
              </a:spcAft>
              <a:buFont typeface="Arial" panose="020B0604020202020204" pitchFamily="34" charset="0"/>
              <a:buNone/>
              <a:defRPr sz="1800" b="1">
                <a:solidFill>
                  <a:schemeClr val="bg1"/>
                </a:solidFill>
                <a:latin typeface="Proxima Nova" panose="02000506030000020004" pitchFamily="50" charset="0"/>
              </a:defRPr>
            </a:lvl1pPr>
            <a:lvl2pPr marL="0" indent="0">
              <a:spcBef>
                <a:spcPts val="0"/>
              </a:spcBef>
              <a:spcAft>
                <a:spcPts val="600"/>
              </a:spcAft>
              <a:buFont typeface="Arial" panose="020B0604020202020204" pitchFamily="34" charset="0"/>
              <a:buNone/>
              <a:defRPr sz="1200">
                <a:solidFill>
                  <a:schemeClr val="bg1"/>
                </a:solidFill>
              </a:defRPr>
            </a:lvl2pPr>
            <a:lvl3pPr marL="0" indent="0">
              <a:spcBef>
                <a:spcPts val="0"/>
              </a:spcBef>
              <a:spcAft>
                <a:spcPts val="600"/>
              </a:spcAft>
              <a:buNone/>
              <a:defRPr sz="1400">
                <a:solidFill>
                  <a:schemeClr val="accent1"/>
                </a:solidFill>
              </a:defRPr>
            </a:lvl3pPr>
            <a:lvl4pPr marL="0" indent="0">
              <a:spcBef>
                <a:spcPts val="0"/>
              </a:spcBef>
              <a:spcAft>
                <a:spcPts val="600"/>
              </a:spcAft>
              <a:buNone/>
              <a:defRPr sz="1400"/>
            </a:lvl4pPr>
            <a:lvl5pPr marL="0" indent="0">
              <a:spcBef>
                <a:spcPts val="0"/>
              </a:spcBef>
              <a:spcAft>
                <a:spcPts val="600"/>
              </a:spcAft>
              <a:buNone/>
              <a:defRPr sz="1400"/>
            </a:lvl5pPr>
            <a:lvl6pPr marL="0" indent="0">
              <a:spcBef>
                <a:spcPts val="0"/>
              </a:spcBef>
              <a:spcAft>
                <a:spcPts val="600"/>
              </a:spcAft>
              <a:buNone/>
              <a:defRPr sz="1400"/>
            </a:lvl6pPr>
            <a:lvl7pPr marL="0" indent="0">
              <a:spcBef>
                <a:spcPts val="0"/>
              </a:spcBef>
              <a:spcAft>
                <a:spcPts val="600"/>
              </a:spcAft>
              <a:buNone/>
              <a:defRPr sz="1400"/>
            </a:lvl7pPr>
            <a:lvl8pPr marL="0" indent="0">
              <a:spcBef>
                <a:spcPts val="0"/>
              </a:spcBef>
              <a:spcAft>
                <a:spcPts val="600"/>
              </a:spcAft>
              <a:buNone/>
              <a:defRPr sz="1400"/>
            </a:lvl8pPr>
            <a:lvl9pPr marL="0" indent="0">
              <a:spcBef>
                <a:spcPts val="0"/>
              </a:spcBef>
              <a:spcAft>
                <a:spcPts val="600"/>
              </a:spcAft>
              <a:buNone/>
              <a:defRPr sz="1400"/>
            </a:lvl9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886846525"/>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mage and text 04">
    <p:bg>
      <p:bgPr>
        <a:solidFill>
          <a:schemeClr val="accent2"/>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8D489C5-C054-4684-8E9B-3925D8903528}"/>
              </a:ext>
            </a:extLst>
          </p:cNvPr>
          <p:cNvSpPr>
            <a:spLocks noGrp="1"/>
          </p:cNvSpPr>
          <p:nvPr>
            <p:ph type="pic" sz="quarter" idx="10" hasCustomPrompt="1"/>
          </p:nvPr>
        </p:nvSpPr>
        <p:spPr>
          <a:xfrm>
            <a:off x="2455175" y="0"/>
            <a:ext cx="6688827" cy="5143500"/>
          </a:xfrm>
          <a:custGeom>
            <a:avLst/>
            <a:gdLst>
              <a:gd name="connsiteX0" fmla="*/ 0 w 6688827"/>
              <a:gd name="connsiteY0" fmla="*/ 0 h 5143500"/>
              <a:gd name="connsiteX1" fmla="*/ 6688827 w 6688827"/>
              <a:gd name="connsiteY1" fmla="*/ 0 h 5143500"/>
              <a:gd name="connsiteX2" fmla="*/ 6688827 w 6688827"/>
              <a:gd name="connsiteY2" fmla="*/ 5143500 h 5143500"/>
              <a:gd name="connsiteX3" fmla="*/ 1871971 w 6688827"/>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6688827" h="5143500">
                <a:moveTo>
                  <a:pt x="0" y="0"/>
                </a:moveTo>
                <a:lnTo>
                  <a:pt x="6688827" y="0"/>
                </a:lnTo>
                <a:lnTo>
                  <a:pt x="6688827" y="5143500"/>
                </a:lnTo>
                <a:lnTo>
                  <a:pt x="1871971" y="5143500"/>
                </a:lnTo>
                <a:close/>
              </a:path>
            </a:pathLst>
          </a:custGeom>
          <a:blipFill dpi="0" rotWithShape="1">
            <a:blip r:embed="rId2"/>
            <a:srcRect/>
            <a:stretch>
              <a:fillRect/>
            </a:stretch>
          </a:blipFill>
        </p:spPr>
        <p:txBody>
          <a:bodyPr wrap="square" lIns="1584000" tIns="648000" rIns="720000" bIns="396000" anchor="ctr" anchorCtr="0">
            <a:noAutofit/>
          </a:bodyPr>
          <a:lstStyle>
            <a:lvl1pPr algn="ctr">
              <a:defRPr sz="2800" b="1">
                <a:solidFill>
                  <a:schemeClr val="bg1"/>
                </a:solidFill>
              </a:defRPr>
            </a:lvl1pPr>
          </a:lstStyle>
          <a:p>
            <a:r>
              <a:rPr lang="en-US" dirty="0"/>
              <a:t>PLACEHOLDER</a:t>
            </a:r>
            <a:br>
              <a:rPr lang="en-US" dirty="0"/>
            </a:br>
            <a:r>
              <a:rPr lang="en-US" dirty="0"/>
              <a:t>Drag and drop or click icon to add picture</a:t>
            </a:r>
            <a:endParaRPr lang="en-GB" dirty="0"/>
          </a:p>
        </p:txBody>
      </p:sp>
      <p:sp>
        <p:nvSpPr>
          <p:cNvPr id="9" name="Footer Placeholder 6">
            <a:extLst>
              <a:ext uri="{FF2B5EF4-FFF2-40B4-BE49-F238E27FC236}">
                <a16:creationId xmlns:a16="http://schemas.microsoft.com/office/drawing/2014/main" id="{E2C11B06-4013-431C-BE70-EF3D41DDF621}"/>
              </a:ext>
            </a:extLst>
          </p:cNvPr>
          <p:cNvSpPr>
            <a:spLocks noGrp="1"/>
          </p:cNvSpPr>
          <p:nvPr>
            <p:ph type="ftr" sz="quarter" idx="11"/>
          </p:nvPr>
        </p:nvSpPr>
        <p:spPr>
          <a:xfrm>
            <a:off x="395290" y="4870714"/>
            <a:ext cx="3963807" cy="98427"/>
          </a:xfrm>
          <a:prstGeom prst="rect">
            <a:avLst/>
          </a:prstGeom>
        </p:spPr>
        <p:txBody>
          <a:bodyPr/>
          <a:lstStyle>
            <a:lvl1pPr>
              <a:defRPr>
                <a:solidFill>
                  <a:schemeClr val="bg1"/>
                </a:solidFill>
              </a:defRPr>
            </a:lvl1pPr>
          </a:lstStyle>
          <a:p>
            <a:pPr defTabSz="914355"/>
            <a:r>
              <a:rPr lang="en-GB"/>
              <a:t>Presentation title goes here</a:t>
            </a:r>
            <a:endParaRPr lang="en-GB" dirty="0"/>
          </a:p>
        </p:txBody>
      </p:sp>
      <p:sp>
        <p:nvSpPr>
          <p:cNvPr id="11" name="Text Placeholder 6">
            <a:extLst>
              <a:ext uri="{FF2B5EF4-FFF2-40B4-BE49-F238E27FC236}">
                <a16:creationId xmlns:a16="http://schemas.microsoft.com/office/drawing/2014/main" id="{E501F4D4-7CEE-484B-85D6-B341D71B7464}"/>
              </a:ext>
            </a:extLst>
          </p:cNvPr>
          <p:cNvSpPr>
            <a:spLocks noGrp="1"/>
          </p:cNvSpPr>
          <p:nvPr>
            <p:ph type="body" sz="quarter" idx="30" hasCustomPrompt="1"/>
          </p:nvPr>
        </p:nvSpPr>
        <p:spPr>
          <a:xfrm>
            <a:off x="394895" y="2571751"/>
            <a:ext cx="2662631" cy="1989719"/>
          </a:xfrm>
        </p:spPr>
        <p:txBody>
          <a:bodyPr>
            <a:noAutofit/>
          </a:bodyPr>
          <a:lstStyle>
            <a:lvl1pPr marL="0" indent="0">
              <a:spcBef>
                <a:spcPts val="1000"/>
              </a:spcBef>
              <a:spcAft>
                <a:spcPts val="1000"/>
              </a:spcAft>
              <a:buFont typeface="Arial" panose="020B0604020202020204" pitchFamily="34" charset="0"/>
              <a:buNone/>
              <a:defRPr sz="1800" b="1">
                <a:solidFill>
                  <a:schemeClr val="bg1"/>
                </a:solidFill>
                <a:latin typeface="Proxima Nova" panose="02000506030000020004" pitchFamily="50" charset="0"/>
              </a:defRPr>
            </a:lvl1pPr>
            <a:lvl2pPr marL="0" indent="0">
              <a:spcBef>
                <a:spcPts val="0"/>
              </a:spcBef>
              <a:spcAft>
                <a:spcPts val="600"/>
              </a:spcAft>
              <a:buFont typeface="Arial" panose="020B0604020202020204" pitchFamily="34" charset="0"/>
              <a:buNone/>
              <a:defRPr sz="1200">
                <a:solidFill>
                  <a:schemeClr val="bg1"/>
                </a:solidFill>
              </a:defRPr>
            </a:lvl2pPr>
            <a:lvl3pPr marL="0" indent="0">
              <a:spcBef>
                <a:spcPts val="0"/>
              </a:spcBef>
              <a:spcAft>
                <a:spcPts val="600"/>
              </a:spcAft>
              <a:buNone/>
              <a:defRPr sz="1400">
                <a:solidFill>
                  <a:schemeClr val="accent1"/>
                </a:solidFill>
              </a:defRPr>
            </a:lvl3pPr>
            <a:lvl4pPr marL="0" indent="0">
              <a:spcBef>
                <a:spcPts val="0"/>
              </a:spcBef>
              <a:spcAft>
                <a:spcPts val="600"/>
              </a:spcAft>
              <a:buNone/>
              <a:defRPr sz="1400"/>
            </a:lvl4pPr>
            <a:lvl5pPr marL="0" indent="0">
              <a:spcBef>
                <a:spcPts val="0"/>
              </a:spcBef>
              <a:spcAft>
                <a:spcPts val="600"/>
              </a:spcAft>
              <a:buNone/>
              <a:defRPr sz="1400"/>
            </a:lvl5pPr>
            <a:lvl6pPr marL="0" indent="0">
              <a:spcBef>
                <a:spcPts val="0"/>
              </a:spcBef>
              <a:spcAft>
                <a:spcPts val="600"/>
              </a:spcAft>
              <a:buNone/>
              <a:defRPr sz="1400"/>
            </a:lvl6pPr>
            <a:lvl7pPr marL="0" indent="0">
              <a:spcBef>
                <a:spcPts val="0"/>
              </a:spcBef>
              <a:spcAft>
                <a:spcPts val="600"/>
              </a:spcAft>
              <a:buNone/>
              <a:defRPr sz="1400"/>
            </a:lvl7pPr>
            <a:lvl8pPr marL="0" indent="0">
              <a:spcBef>
                <a:spcPts val="0"/>
              </a:spcBef>
              <a:spcAft>
                <a:spcPts val="600"/>
              </a:spcAft>
              <a:buNone/>
              <a:defRPr sz="1400"/>
            </a:lvl8pPr>
            <a:lvl9pPr marL="0" indent="0">
              <a:spcBef>
                <a:spcPts val="0"/>
              </a:spcBef>
              <a:spcAft>
                <a:spcPts val="600"/>
              </a:spcAft>
              <a:buNone/>
              <a:defRPr sz="1400"/>
            </a:lvl9pPr>
          </a:lstStyle>
          <a:p>
            <a:pPr lvl="0"/>
            <a:r>
              <a:rPr lang="en-US" dirty="0"/>
              <a:t>Edit Master text styles</a:t>
            </a:r>
          </a:p>
          <a:p>
            <a:pPr lvl="1"/>
            <a:r>
              <a:rPr lang="en-US" dirty="0"/>
              <a:t>Second level</a:t>
            </a:r>
          </a:p>
        </p:txBody>
      </p:sp>
      <p:sp>
        <p:nvSpPr>
          <p:cNvPr id="2" name="Freeform: Shape 1">
            <a:extLst>
              <a:ext uri="{FF2B5EF4-FFF2-40B4-BE49-F238E27FC236}">
                <a16:creationId xmlns:a16="http://schemas.microsoft.com/office/drawing/2014/main" id="{24EE6231-1A18-40FA-AF5A-D25B0A9F5D76}"/>
              </a:ext>
            </a:extLst>
          </p:cNvPr>
          <p:cNvSpPr/>
          <p:nvPr userDrawn="1"/>
        </p:nvSpPr>
        <p:spPr>
          <a:xfrm>
            <a:off x="3790950" y="438151"/>
            <a:ext cx="3009900" cy="4714875"/>
          </a:xfrm>
          <a:custGeom>
            <a:avLst/>
            <a:gdLst>
              <a:gd name="connsiteX0" fmla="*/ 0 w 3009900"/>
              <a:gd name="connsiteY0" fmla="*/ 0 h 4714875"/>
              <a:gd name="connsiteX1" fmla="*/ 1466850 w 3009900"/>
              <a:gd name="connsiteY1" fmla="*/ 0 h 4714875"/>
              <a:gd name="connsiteX2" fmla="*/ 3009900 w 3009900"/>
              <a:gd name="connsiteY2" fmla="*/ 4714875 h 4714875"/>
            </a:gdLst>
            <a:ahLst/>
            <a:cxnLst>
              <a:cxn ang="0">
                <a:pos x="connsiteX0" y="connsiteY0"/>
              </a:cxn>
              <a:cxn ang="0">
                <a:pos x="connsiteX1" y="connsiteY1"/>
              </a:cxn>
              <a:cxn ang="0">
                <a:pos x="connsiteX2" y="connsiteY2"/>
              </a:cxn>
            </a:cxnLst>
            <a:rect l="l" t="t" r="r" b="b"/>
            <a:pathLst>
              <a:path w="3009900" h="4714875">
                <a:moveTo>
                  <a:pt x="0" y="0"/>
                </a:moveTo>
                <a:lnTo>
                  <a:pt x="1466850" y="0"/>
                </a:lnTo>
                <a:lnTo>
                  <a:pt x="3009900" y="4714875"/>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152389577"/>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8 facts 01">
    <p:bg>
      <p:bgPr>
        <a:solidFill>
          <a:schemeClr val="tx2"/>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20" hasCustomPrompt="1"/>
          </p:nvPr>
        </p:nvSpPr>
        <p:spPr>
          <a:xfrm>
            <a:off x="402845" y="1390650"/>
            <a:ext cx="1557075" cy="472530"/>
          </a:xfrm>
          <a:prstGeom prst="rect">
            <a:avLst/>
          </a:prstGeom>
        </p:spPr>
        <p:txBody>
          <a:bodyPr lIns="0" rIns="0">
            <a:noAutofit/>
          </a:bodyPr>
          <a:lstStyle>
            <a:lvl1pPr marL="0" indent="0">
              <a:buNone/>
              <a:defRPr sz="2800" b="0">
                <a:solidFill>
                  <a:schemeClr val="accent1"/>
                </a:solidFill>
                <a:latin typeface="iA Writer Duospace" panose="020B0509050000000000" pitchFamily="50" charset="0"/>
              </a:defRPr>
            </a:lvl1pPr>
            <a:lvl2pPr>
              <a:spcBef>
                <a:spcPts val="1200"/>
              </a:spcBef>
              <a:spcAft>
                <a:spcPts val="1200"/>
              </a:spcAft>
              <a:defRPr sz="4000">
                <a:solidFill>
                  <a:schemeClr val="accent1"/>
                </a:solidFill>
              </a:defRPr>
            </a:lvl2pPr>
            <a:lvl3pPr marL="0" indent="0">
              <a:spcBef>
                <a:spcPts val="1200"/>
              </a:spcBef>
              <a:spcAft>
                <a:spcPts val="1200"/>
              </a:spcAft>
              <a:buNone/>
              <a:defRPr sz="4000">
                <a:solidFill>
                  <a:schemeClr val="accent1"/>
                </a:solidFill>
              </a:defRPr>
            </a:lvl3pPr>
            <a:lvl4pPr marL="0" indent="0">
              <a:spcBef>
                <a:spcPts val="1200"/>
              </a:spcBef>
              <a:spcAft>
                <a:spcPts val="1200"/>
              </a:spcAft>
              <a:buNone/>
              <a:defRPr sz="4000">
                <a:solidFill>
                  <a:schemeClr val="accent1"/>
                </a:solidFill>
              </a:defRPr>
            </a:lvl4pPr>
            <a:lvl5pPr marL="0" indent="0">
              <a:spcBef>
                <a:spcPts val="1200"/>
              </a:spcBef>
              <a:spcAft>
                <a:spcPts val="1200"/>
              </a:spcAft>
              <a:buNone/>
              <a:defRPr sz="4000">
                <a:solidFill>
                  <a:schemeClr val="accent1"/>
                </a:solidFill>
              </a:defRPr>
            </a:lvl5pPr>
            <a:lvl6pPr marL="0" indent="0">
              <a:spcBef>
                <a:spcPts val="1200"/>
              </a:spcBef>
              <a:spcAft>
                <a:spcPts val="1200"/>
              </a:spcAft>
              <a:buNone/>
              <a:defRPr sz="4000">
                <a:solidFill>
                  <a:schemeClr val="accent1"/>
                </a:solidFill>
              </a:defRPr>
            </a:lvl6pPr>
            <a:lvl7pPr marL="0" indent="0">
              <a:spcBef>
                <a:spcPts val="1200"/>
              </a:spcBef>
              <a:spcAft>
                <a:spcPts val="1200"/>
              </a:spcAft>
              <a:buNone/>
              <a:defRPr sz="4000">
                <a:solidFill>
                  <a:schemeClr val="accent1"/>
                </a:solidFill>
              </a:defRPr>
            </a:lvl7pPr>
            <a:lvl8pPr marL="0" indent="0">
              <a:spcBef>
                <a:spcPts val="1200"/>
              </a:spcBef>
              <a:spcAft>
                <a:spcPts val="1200"/>
              </a:spcAft>
              <a:buNone/>
              <a:defRPr sz="4000">
                <a:solidFill>
                  <a:schemeClr val="accent1"/>
                </a:solidFill>
              </a:defRPr>
            </a:lvl8pPr>
            <a:lvl9pPr marL="0" indent="0">
              <a:spcBef>
                <a:spcPts val="1200"/>
              </a:spcBef>
              <a:spcAft>
                <a:spcPts val="1200"/>
              </a:spcAft>
              <a:buNone/>
              <a:defRPr sz="4000">
                <a:solidFill>
                  <a:schemeClr val="accent1"/>
                </a:solidFill>
              </a:defRPr>
            </a:lvl9pPr>
          </a:lstStyle>
          <a:p>
            <a:pPr lvl="0"/>
            <a:r>
              <a:rPr lang="en-GB" dirty="0"/>
              <a:t>Input</a:t>
            </a:r>
          </a:p>
        </p:txBody>
      </p:sp>
      <p:sp>
        <p:nvSpPr>
          <p:cNvPr id="27" name="Rectangle 26"/>
          <p:cNvSpPr/>
          <p:nvPr userDrawn="1"/>
        </p:nvSpPr>
        <p:spPr>
          <a:xfrm>
            <a:off x="4655821" y="0"/>
            <a:ext cx="178915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schemeClr val="tx1"/>
              </a:solidFill>
            </a:endParaRPr>
          </a:p>
        </p:txBody>
      </p:sp>
      <p:sp>
        <p:nvSpPr>
          <p:cNvPr id="2" name="Title 1">
            <a:extLst>
              <a:ext uri="{FF2B5EF4-FFF2-40B4-BE49-F238E27FC236}">
                <a16:creationId xmlns:a16="http://schemas.microsoft.com/office/drawing/2014/main" id="{2E8470DA-9AF9-4E1C-9972-1EEDFB2A40C9}"/>
              </a:ext>
            </a:extLst>
          </p:cNvPr>
          <p:cNvSpPr>
            <a:spLocks noGrp="1"/>
          </p:cNvSpPr>
          <p:nvPr>
            <p:ph type="title"/>
          </p:nvPr>
        </p:nvSpPr>
        <p:spPr>
          <a:xfrm>
            <a:off x="395290" y="401834"/>
            <a:ext cx="4105274" cy="539749"/>
          </a:xfrm>
        </p:spPr>
        <p:txBody>
          <a:bodyPr/>
          <a:lstStyle>
            <a:lvl1pPr>
              <a:defRPr>
                <a:solidFill>
                  <a:schemeClr val="bg1"/>
                </a:solidFill>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F26FA486-39EE-4C08-9B3E-3C0F25106790}"/>
              </a:ext>
            </a:extLst>
          </p:cNvPr>
          <p:cNvSpPr>
            <a:spLocks noGrp="1"/>
          </p:cNvSpPr>
          <p:nvPr>
            <p:ph type="dt" sz="half" idx="51"/>
          </p:nvPr>
        </p:nvSpPr>
        <p:spPr>
          <a:xfrm>
            <a:off x="7535919" y="4870802"/>
            <a:ext cx="1212796" cy="98339"/>
          </a:xfrm>
          <a:prstGeom prst="rect">
            <a:avLst/>
          </a:prstGeom>
        </p:spPr>
        <p:txBody>
          <a:bodyPr/>
          <a:lstStyle>
            <a:lvl1pPr>
              <a:defRPr>
                <a:solidFill>
                  <a:schemeClr val="bg1"/>
                </a:solidFill>
              </a:defRPr>
            </a:lvl1pPr>
          </a:lstStyle>
          <a:p>
            <a:pPr defTabSz="914355"/>
            <a:fld id="{654A69C0-3EF4-477A-AC9B-66197B7F10D3}" type="datetime4">
              <a:rPr lang="en-GB" smtClean="0"/>
              <a:pPr defTabSz="914355"/>
              <a:t>19 October 2022</a:t>
            </a:fld>
            <a:endParaRPr lang="en-GB" dirty="0"/>
          </a:p>
        </p:txBody>
      </p:sp>
      <p:sp>
        <p:nvSpPr>
          <p:cNvPr id="4" name="Footer Placeholder 3">
            <a:extLst>
              <a:ext uri="{FF2B5EF4-FFF2-40B4-BE49-F238E27FC236}">
                <a16:creationId xmlns:a16="http://schemas.microsoft.com/office/drawing/2014/main" id="{26283B88-9A22-4FC3-BA67-4A9E99F018AF}"/>
              </a:ext>
            </a:extLst>
          </p:cNvPr>
          <p:cNvSpPr>
            <a:spLocks noGrp="1"/>
          </p:cNvSpPr>
          <p:nvPr>
            <p:ph type="ftr" sz="quarter" idx="52"/>
          </p:nvPr>
        </p:nvSpPr>
        <p:spPr>
          <a:xfrm>
            <a:off x="395290" y="4870714"/>
            <a:ext cx="3963807" cy="98427"/>
          </a:xfrm>
          <a:prstGeom prst="rect">
            <a:avLst/>
          </a:prstGeom>
        </p:spPr>
        <p:txBody>
          <a:bodyPr/>
          <a:lstStyle>
            <a:lvl1pPr>
              <a:defRPr>
                <a:solidFill>
                  <a:schemeClr val="bg1"/>
                </a:solidFill>
              </a:defRPr>
            </a:lvl1pPr>
          </a:lstStyle>
          <a:p>
            <a:pPr defTabSz="914355"/>
            <a:r>
              <a:rPr lang="en-GB"/>
              <a:t>Presentation title goes here</a:t>
            </a:r>
            <a:endParaRPr lang="en-GB" dirty="0"/>
          </a:p>
        </p:txBody>
      </p:sp>
      <p:sp>
        <p:nvSpPr>
          <p:cNvPr id="5" name="Slide Number Placeholder 4">
            <a:extLst>
              <a:ext uri="{FF2B5EF4-FFF2-40B4-BE49-F238E27FC236}">
                <a16:creationId xmlns:a16="http://schemas.microsoft.com/office/drawing/2014/main" id="{2F4BD005-196C-4BC3-863B-0B36448CECA0}"/>
              </a:ext>
            </a:extLst>
          </p:cNvPr>
          <p:cNvSpPr>
            <a:spLocks noGrp="1"/>
          </p:cNvSpPr>
          <p:nvPr>
            <p:ph type="sldNum" sz="quarter" idx="53"/>
          </p:nvPr>
        </p:nvSpPr>
        <p:spPr>
          <a:xfrm>
            <a:off x="4359097" y="4873627"/>
            <a:ext cx="425807" cy="98426"/>
          </a:xfrm>
          <a:prstGeom prst="rect">
            <a:avLst/>
          </a:prstGeom>
        </p:spPr>
        <p:txBody>
          <a:bodyPr/>
          <a:lstStyle>
            <a:lvl1pPr>
              <a:defRPr>
                <a:solidFill>
                  <a:schemeClr val="bg1"/>
                </a:solidFill>
              </a:defRPr>
            </a:lvl1pPr>
          </a:lstStyle>
          <a:p>
            <a:pPr defTabSz="914355"/>
            <a:fld id="{2490C926-4C7A-4456-B603-8FB00524CD8E}" type="slidenum">
              <a:rPr lang="en-GB" smtClean="0"/>
              <a:pPr defTabSz="914355"/>
              <a:t>‹#›</a:t>
            </a:fld>
            <a:endParaRPr lang="en-GB" dirty="0"/>
          </a:p>
        </p:txBody>
      </p:sp>
      <p:sp>
        <p:nvSpPr>
          <p:cNvPr id="32" name="Text Placeholder 6">
            <a:extLst>
              <a:ext uri="{FF2B5EF4-FFF2-40B4-BE49-F238E27FC236}">
                <a16:creationId xmlns:a16="http://schemas.microsoft.com/office/drawing/2014/main" id="{AC5D69C9-F508-4C1F-8E9D-94033E5A515B}"/>
              </a:ext>
            </a:extLst>
          </p:cNvPr>
          <p:cNvSpPr>
            <a:spLocks noGrp="1"/>
          </p:cNvSpPr>
          <p:nvPr>
            <p:ph type="body" sz="quarter" idx="58" hasCustomPrompt="1"/>
          </p:nvPr>
        </p:nvSpPr>
        <p:spPr>
          <a:xfrm>
            <a:off x="2495690" y="1390650"/>
            <a:ext cx="1557075" cy="472530"/>
          </a:xfrm>
          <a:prstGeom prst="rect">
            <a:avLst/>
          </a:prstGeom>
        </p:spPr>
        <p:txBody>
          <a:bodyPr lIns="0" rIns="0">
            <a:noAutofit/>
          </a:bodyPr>
          <a:lstStyle>
            <a:lvl1pPr marL="0" indent="0">
              <a:buNone/>
              <a:defRPr sz="2800" b="0">
                <a:solidFill>
                  <a:schemeClr val="accent1"/>
                </a:solidFill>
                <a:latin typeface="iA Writer Duospace" panose="020B0509050000000000" pitchFamily="50" charset="0"/>
              </a:defRPr>
            </a:lvl1pPr>
            <a:lvl2pPr>
              <a:spcBef>
                <a:spcPts val="1200"/>
              </a:spcBef>
              <a:spcAft>
                <a:spcPts val="1200"/>
              </a:spcAft>
              <a:defRPr sz="4000">
                <a:solidFill>
                  <a:schemeClr val="accent1"/>
                </a:solidFill>
              </a:defRPr>
            </a:lvl2pPr>
            <a:lvl3pPr marL="0" indent="0">
              <a:spcBef>
                <a:spcPts val="1200"/>
              </a:spcBef>
              <a:spcAft>
                <a:spcPts val="1200"/>
              </a:spcAft>
              <a:buNone/>
              <a:defRPr sz="4000">
                <a:solidFill>
                  <a:schemeClr val="accent1"/>
                </a:solidFill>
              </a:defRPr>
            </a:lvl3pPr>
            <a:lvl4pPr marL="0" indent="0">
              <a:spcBef>
                <a:spcPts val="1200"/>
              </a:spcBef>
              <a:spcAft>
                <a:spcPts val="1200"/>
              </a:spcAft>
              <a:buNone/>
              <a:defRPr sz="4000">
                <a:solidFill>
                  <a:schemeClr val="accent1"/>
                </a:solidFill>
              </a:defRPr>
            </a:lvl4pPr>
            <a:lvl5pPr marL="0" indent="0">
              <a:spcBef>
                <a:spcPts val="1200"/>
              </a:spcBef>
              <a:spcAft>
                <a:spcPts val="1200"/>
              </a:spcAft>
              <a:buNone/>
              <a:defRPr sz="4000">
                <a:solidFill>
                  <a:schemeClr val="accent1"/>
                </a:solidFill>
              </a:defRPr>
            </a:lvl5pPr>
            <a:lvl6pPr marL="0" indent="0">
              <a:spcBef>
                <a:spcPts val="1200"/>
              </a:spcBef>
              <a:spcAft>
                <a:spcPts val="1200"/>
              </a:spcAft>
              <a:buNone/>
              <a:defRPr sz="4000">
                <a:solidFill>
                  <a:schemeClr val="accent1"/>
                </a:solidFill>
              </a:defRPr>
            </a:lvl6pPr>
            <a:lvl7pPr marL="0" indent="0">
              <a:spcBef>
                <a:spcPts val="1200"/>
              </a:spcBef>
              <a:spcAft>
                <a:spcPts val="1200"/>
              </a:spcAft>
              <a:buNone/>
              <a:defRPr sz="4000">
                <a:solidFill>
                  <a:schemeClr val="accent1"/>
                </a:solidFill>
              </a:defRPr>
            </a:lvl7pPr>
            <a:lvl8pPr marL="0" indent="0">
              <a:spcBef>
                <a:spcPts val="1200"/>
              </a:spcBef>
              <a:spcAft>
                <a:spcPts val="1200"/>
              </a:spcAft>
              <a:buNone/>
              <a:defRPr sz="4000">
                <a:solidFill>
                  <a:schemeClr val="accent1"/>
                </a:solidFill>
              </a:defRPr>
            </a:lvl8pPr>
            <a:lvl9pPr marL="0" indent="0">
              <a:spcBef>
                <a:spcPts val="1200"/>
              </a:spcBef>
              <a:spcAft>
                <a:spcPts val="1200"/>
              </a:spcAft>
              <a:buNone/>
              <a:defRPr sz="4000">
                <a:solidFill>
                  <a:schemeClr val="accent1"/>
                </a:solidFill>
              </a:defRPr>
            </a:lvl9pPr>
          </a:lstStyle>
          <a:p>
            <a:pPr lvl="0"/>
            <a:r>
              <a:rPr lang="en-GB" dirty="0"/>
              <a:t>Input</a:t>
            </a:r>
          </a:p>
        </p:txBody>
      </p:sp>
      <p:sp>
        <p:nvSpPr>
          <p:cNvPr id="36" name="Text Placeholder 6">
            <a:extLst>
              <a:ext uri="{FF2B5EF4-FFF2-40B4-BE49-F238E27FC236}">
                <a16:creationId xmlns:a16="http://schemas.microsoft.com/office/drawing/2014/main" id="{635735DD-D894-481C-8C66-1C735F561AAF}"/>
              </a:ext>
            </a:extLst>
          </p:cNvPr>
          <p:cNvSpPr>
            <a:spLocks noGrp="1"/>
          </p:cNvSpPr>
          <p:nvPr>
            <p:ph type="body" sz="quarter" idx="62" hasCustomPrompt="1"/>
          </p:nvPr>
        </p:nvSpPr>
        <p:spPr>
          <a:xfrm>
            <a:off x="4770974" y="1390650"/>
            <a:ext cx="1557075" cy="472530"/>
          </a:xfrm>
          <a:prstGeom prst="rect">
            <a:avLst/>
          </a:prstGeom>
        </p:spPr>
        <p:txBody>
          <a:bodyPr lIns="0" rIns="0">
            <a:noAutofit/>
          </a:bodyPr>
          <a:lstStyle>
            <a:lvl1pPr marL="0" indent="0">
              <a:buNone/>
              <a:defRPr sz="2800" b="0">
                <a:solidFill>
                  <a:schemeClr val="bg2"/>
                </a:solidFill>
                <a:latin typeface="iA Writer Duospace" panose="020B0509050000000000" pitchFamily="50" charset="0"/>
              </a:defRPr>
            </a:lvl1pPr>
            <a:lvl2pPr>
              <a:spcBef>
                <a:spcPts val="1200"/>
              </a:spcBef>
              <a:spcAft>
                <a:spcPts val="1200"/>
              </a:spcAft>
              <a:defRPr sz="4000">
                <a:solidFill>
                  <a:schemeClr val="tx1"/>
                </a:solidFill>
              </a:defRPr>
            </a:lvl2pPr>
            <a:lvl3pPr marL="0" indent="0">
              <a:spcBef>
                <a:spcPts val="1200"/>
              </a:spcBef>
              <a:spcAft>
                <a:spcPts val="1200"/>
              </a:spcAft>
              <a:buNone/>
              <a:defRPr sz="4000">
                <a:solidFill>
                  <a:schemeClr val="tx1"/>
                </a:solidFill>
              </a:defRPr>
            </a:lvl3pPr>
            <a:lvl4pPr marL="0" indent="0">
              <a:spcBef>
                <a:spcPts val="1200"/>
              </a:spcBef>
              <a:spcAft>
                <a:spcPts val="1200"/>
              </a:spcAft>
              <a:buNone/>
              <a:defRPr sz="4000">
                <a:solidFill>
                  <a:schemeClr val="tx1"/>
                </a:solidFill>
              </a:defRPr>
            </a:lvl4pPr>
            <a:lvl5pPr marL="0" indent="0">
              <a:spcBef>
                <a:spcPts val="1200"/>
              </a:spcBef>
              <a:spcAft>
                <a:spcPts val="1200"/>
              </a:spcAft>
              <a:buNone/>
              <a:defRPr sz="4000">
                <a:solidFill>
                  <a:schemeClr val="tx1"/>
                </a:solidFill>
              </a:defRPr>
            </a:lvl5pPr>
            <a:lvl6pPr marL="0" indent="0">
              <a:spcBef>
                <a:spcPts val="1200"/>
              </a:spcBef>
              <a:spcAft>
                <a:spcPts val="1200"/>
              </a:spcAft>
              <a:buNone/>
              <a:defRPr sz="4000">
                <a:solidFill>
                  <a:schemeClr val="tx1"/>
                </a:solidFill>
              </a:defRPr>
            </a:lvl6pPr>
            <a:lvl7pPr marL="0" indent="0">
              <a:spcBef>
                <a:spcPts val="1200"/>
              </a:spcBef>
              <a:spcAft>
                <a:spcPts val="1200"/>
              </a:spcAft>
              <a:buNone/>
              <a:defRPr sz="4000">
                <a:solidFill>
                  <a:schemeClr val="tx1"/>
                </a:solidFill>
              </a:defRPr>
            </a:lvl7pPr>
            <a:lvl8pPr marL="0" indent="0">
              <a:spcBef>
                <a:spcPts val="1200"/>
              </a:spcBef>
              <a:spcAft>
                <a:spcPts val="1200"/>
              </a:spcAft>
              <a:buNone/>
              <a:defRPr sz="4000">
                <a:solidFill>
                  <a:schemeClr val="tx1"/>
                </a:solidFill>
              </a:defRPr>
            </a:lvl8pPr>
            <a:lvl9pPr marL="0" indent="0">
              <a:spcBef>
                <a:spcPts val="1200"/>
              </a:spcBef>
              <a:spcAft>
                <a:spcPts val="1200"/>
              </a:spcAft>
              <a:buNone/>
              <a:defRPr sz="4000">
                <a:solidFill>
                  <a:schemeClr val="tx1"/>
                </a:solidFill>
              </a:defRPr>
            </a:lvl9pPr>
          </a:lstStyle>
          <a:p>
            <a:pPr lvl="0"/>
            <a:r>
              <a:rPr lang="en-GB" dirty="0"/>
              <a:t>Input</a:t>
            </a:r>
          </a:p>
        </p:txBody>
      </p:sp>
      <p:sp>
        <p:nvSpPr>
          <p:cNvPr id="39" name="Text Placeholder 6">
            <a:extLst>
              <a:ext uri="{FF2B5EF4-FFF2-40B4-BE49-F238E27FC236}">
                <a16:creationId xmlns:a16="http://schemas.microsoft.com/office/drawing/2014/main" id="{02ABA786-DEA0-420E-9905-90955A8C402E}"/>
              </a:ext>
            </a:extLst>
          </p:cNvPr>
          <p:cNvSpPr>
            <a:spLocks noGrp="1"/>
          </p:cNvSpPr>
          <p:nvPr>
            <p:ph type="body" sz="quarter" idx="64" hasCustomPrompt="1"/>
          </p:nvPr>
        </p:nvSpPr>
        <p:spPr>
          <a:xfrm>
            <a:off x="6777299" y="1390650"/>
            <a:ext cx="1557075" cy="472530"/>
          </a:xfrm>
          <a:prstGeom prst="rect">
            <a:avLst/>
          </a:prstGeom>
        </p:spPr>
        <p:txBody>
          <a:bodyPr lIns="0" rIns="0">
            <a:noAutofit/>
          </a:bodyPr>
          <a:lstStyle>
            <a:lvl1pPr marL="0" indent="0">
              <a:buNone/>
              <a:defRPr sz="2800" b="0">
                <a:solidFill>
                  <a:schemeClr val="accent1"/>
                </a:solidFill>
                <a:latin typeface="iA Writer Duospace" panose="020B0509050000000000" pitchFamily="50" charset="0"/>
              </a:defRPr>
            </a:lvl1pPr>
            <a:lvl2pPr>
              <a:spcBef>
                <a:spcPts val="1200"/>
              </a:spcBef>
              <a:spcAft>
                <a:spcPts val="1200"/>
              </a:spcAft>
              <a:defRPr sz="4000">
                <a:solidFill>
                  <a:schemeClr val="accent1"/>
                </a:solidFill>
              </a:defRPr>
            </a:lvl2pPr>
            <a:lvl3pPr marL="0" indent="0">
              <a:spcBef>
                <a:spcPts val="1200"/>
              </a:spcBef>
              <a:spcAft>
                <a:spcPts val="1200"/>
              </a:spcAft>
              <a:buNone/>
              <a:defRPr sz="4000">
                <a:solidFill>
                  <a:schemeClr val="accent1"/>
                </a:solidFill>
              </a:defRPr>
            </a:lvl3pPr>
            <a:lvl4pPr marL="0" indent="0">
              <a:spcBef>
                <a:spcPts val="1200"/>
              </a:spcBef>
              <a:spcAft>
                <a:spcPts val="1200"/>
              </a:spcAft>
              <a:buNone/>
              <a:defRPr sz="4000">
                <a:solidFill>
                  <a:schemeClr val="accent1"/>
                </a:solidFill>
              </a:defRPr>
            </a:lvl4pPr>
            <a:lvl5pPr marL="0" indent="0">
              <a:spcBef>
                <a:spcPts val="1200"/>
              </a:spcBef>
              <a:spcAft>
                <a:spcPts val="1200"/>
              </a:spcAft>
              <a:buNone/>
              <a:defRPr sz="4000">
                <a:solidFill>
                  <a:schemeClr val="accent1"/>
                </a:solidFill>
              </a:defRPr>
            </a:lvl5pPr>
            <a:lvl6pPr marL="0" indent="0">
              <a:spcBef>
                <a:spcPts val="1200"/>
              </a:spcBef>
              <a:spcAft>
                <a:spcPts val="1200"/>
              </a:spcAft>
              <a:buNone/>
              <a:defRPr sz="4000">
                <a:solidFill>
                  <a:schemeClr val="accent1"/>
                </a:solidFill>
              </a:defRPr>
            </a:lvl6pPr>
            <a:lvl7pPr marL="0" indent="0">
              <a:spcBef>
                <a:spcPts val="1200"/>
              </a:spcBef>
              <a:spcAft>
                <a:spcPts val="1200"/>
              </a:spcAft>
              <a:buNone/>
              <a:defRPr sz="4000">
                <a:solidFill>
                  <a:schemeClr val="accent1"/>
                </a:solidFill>
              </a:defRPr>
            </a:lvl7pPr>
            <a:lvl8pPr marL="0" indent="0">
              <a:spcBef>
                <a:spcPts val="1200"/>
              </a:spcBef>
              <a:spcAft>
                <a:spcPts val="1200"/>
              </a:spcAft>
              <a:buNone/>
              <a:defRPr sz="4000">
                <a:solidFill>
                  <a:schemeClr val="accent1"/>
                </a:solidFill>
              </a:defRPr>
            </a:lvl8pPr>
            <a:lvl9pPr marL="0" indent="0">
              <a:spcBef>
                <a:spcPts val="1200"/>
              </a:spcBef>
              <a:spcAft>
                <a:spcPts val="1200"/>
              </a:spcAft>
              <a:buNone/>
              <a:defRPr sz="4000">
                <a:solidFill>
                  <a:schemeClr val="accent1"/>
                </a:solidFill>
              </a:defRPr>
            </a:lvl9pPr>
          </a:lstStyle>
          <a:p>
            <a:pPr lvl="0"/>
            <a:r>
              <a:rPr lang="en-GB" dirty="0"/>
              <a:t>Input</a:t>
            </a:r>
          </a:p>
        </p:txBody>
      </p:sp>
      <p:sp>
        <p:nvSpPr>
          <p:cNvPr id="40" name="Text Placeholder 6">
            <a:extLst>
              <a:ext uri="{FF2B5EF4-FFF2-40B4-BE49-F238E27FC236}">
                <a16:creationId xmlns:a16="http://schemas.microsoft.com/office/drawing/2014/main" id="{4C541FAF-8FA6-4AFF-A135-34F225CF437A}"/>
              </a:ext>
            </a:extLst>
          </p:cNvPr>
          <p:cNvSpPr>
            <a:spLocks noGrp="1"/>
          </p:cNvSpPr>
          <p:nvPr>
            <p:ph type="body" sz="quarter" idx="65" hasCustomPrompt="1"/>
          </p:nvPr>
        </p:nvSpPr>
        <p:spPr>
          <a:xfrm>
            <a:off x="402845" y="2962189"/>
            <a:ext cx="1557075" cy="472530"/>
          </a:xfrm>
          <a:prstGeom prst="rect">
            <a:avLst/>
          </a:prstGeom>
        </p:spPr>
        <p:txBody>
          <a:bodyPr lIns="0" rIns="0">
            <a:noAutofit/>
          </a:bodyPr>
          <a:lstStyle>
            <a:lvl1pPr marL="0" indent="0">
              <a:buNone/>
              <a:defRPr sz="2800" b="0">
                <a:solidFill>
                  <a:schemeClr val="accent1"/>
                </a:solidFill>
                <a:latin typeface="iA Writer Duospace" panose="020B0509050000000000" pitchFamily="50" charset="0"/>
              </a:defRPr>
            </a:lvl1pPr>
            <a:lvl2pPr>
              <a:spcBef>
                <a:spcPts val="1200"/>
              </a:spcBef>
              <a:spcAft>
                <a:spcPts val="1200"/>
              </a:spcAft>
              <a:defRPr sz="4000">
                <a:solidFill>
                  <a:schemeClr val="accent6"/>
                </a:solidFill>
              </a:defRPr>
            </a:lvl2pPr>
            <a:lvl3pPr marL="0" indent="0">
              <a:spcBef>
                <a:spcPts val="1200"/>
              </a:spcBef>
              <a:spcAft>
                <a:spcPts val="1200"/>
              </a:spcAft>
              <a:buNone/>
              <a:defRPr sz="4000">
                <a:solidFill>
                  <a:schemeClr val="accent1"/>
                </a:solidFill>
              </a:defRPr>
            </a:lvl3pPr>
            <a:lvl4pPr marL="0" indent="0">
              <a:spcBef>
                <a:spcPts val="1200"/>
              </a:spcBef>
              <a:spcAft>
                <a:spcPts val="1200"/>
              </a:spcAft>
              <a:buNone/>
              <a:defRPr sz="4000">
                <a:solidFill>
                  <a:schemeClr val="accent1"/>
                </a:solidFill>
              </a:defRPr>
            </a:lvl4pPr>
            <a:lvl5pPr marL="0" indent="0">
              <a:spcBef>
                <a:spcPts val="1200"/>
              </a:spcBef>
              <a:spcAft>
                <a:spcPts val="1200"/>
              </a:spcAft>
              <a:buNone/>
              <a:defRPr sz="4000">
                <a:solidFill>
                  <a:schemeClr val="accent1"/>
                </a:solidFill>
              </a:defRPr>
            </a:lvl5pPr>
            <a:lvl6pPr marL="0" indent="0">
              <a:spcBef>
                <a:spcPts val="1200"/>
              </a:spcBef>
              <a:spcAft>
                <a:spcPts val="1200"/>
              </a:spcAft>
              <a:buNone/>
              <a:defRPr sz="4000">
                <a:solidFill>
                  <a:schemeClr val="accent1"/>
                </a:solidFill>
              </a:defRPr>
            </a:lvl6pPr>
            <a:lvl7pPr marL="0" indent="0">
              <a:spcBef>
                <a:spcPts val="1200"/>
              </a:spcBef>
              <a:spcAft>
                <a:spcPts val="1200"/>
              </a:spcAft>
              <a:buNone/>
              <a:defRPr sz="4000">
                <a:solidFill>
                  <a:schemeClr val="accent1"/>
                </a:solidFill>
              </a:defRPr>
            </a:lvl7pPr>
            <a:lvl8pPr marL="0" indent="0">
              <a:spcBef>
                <a:spcPts val="1200"/>
              </a:spcBef>
              <a:spcAft>
                <a:spcPts val="1200"/>
              </a:spcAft>
              <a:buNone/>
              <a:defRPr sz="4000">
                <a:solidFill>
                  <a:schemeClr val="accent1"/>
                </a:solidFill>
              </a:defRPr>
            </a:lvl8pPr>
            <a:lvl9pPr marL="0" indent="0">
              <a:spcBef>
                <a:spcPts val="1200"/>
              </a:spcBef>
              <a:spcAft>
                <a:spcPts val="1200"/>
              </a:spcAft>
              <a:buNone/>
              <a:defRPr sz="4000">
                <a:solidFill>
                  <a:schemeClr val="accent1"/>
                </a:solidFill>
              </a:defRPr>
            </a:lvl9pPr>
          </a:lstStyle>
          <a:p>
            <a:pPr lvl="0"/>
            <a:r>
              <a:rPr lang="en-GB" dirty="0"/>
              <a:t>Input</a:t>
            </a:r>
          </a:p>
        </p:txBody>
      </p:sp>
      <p:sp>
        <p:nvSpPr>
          <p:cNvPr id="41" name="Text Placeholder 6">
            <a:extLst>
              <a:ext uri="{FF2B5EF4-FFF2-40B4-BE49-F238E27FC236}">
                <a16:creationId xmlns:a16="http://schemas.microsoft.com/office/drawing/2014/main" id="{B3AFA1DA-6C8A-42BB-BE55-D42BC76BD03D}"/>
              </a:ext>
            </a:extLst>
          </p:cNvPr>
          <p:cNvSpPr>
            <a:spLocks noGrp="1"/>
          </p:cNvSpPr>
          <p:nvPr>
            <p:ph type="body" sz="quarter" idx="66" hasCustomPrompt="1"/>
          </p:nvPr>
        </p:nvSpPr>
        <p:spPr>
          <a:xfrm>
            <a:off x="2495690" y="2962189"/>
            <a:ext cx="1557075" cy="472530"/>
          </a:xfrm>
          <a:prstGeom prst="rect">
            <a:avLst/>
          </a:prstGeom>
        </p:spPr>
        <p:txBody>
          <a:bodyPr lIns="0" rIns="0">
            <a:noAutofit/>
          </a:bodyPr>
          <a:lstStyle>
            <a:lvl1pPr marL="0" indent="0">
              <a:buNone/>
              <a:defRPr sz="2800" b="0">
                <a:solidFill>
                  <a:schemeClr val="accent1"/>
                </a:solidFill>
                <a:latin typeface="iA Writer Duospace" panose="020B0509050000000000" pitchFamily="50" charset="0"/>
              </a:defRPr>
            </a:lvl1pPr>
            <a:lvl2pPr>
              <a:spcBef>
                <a:spcPts val="1200"/>
              </a:spcBef>
              <a:spcAft>
                <a:spcPts val="1200"/>
              </a:spcAft>
              <a:defRPr sz="4000">
                <a:solidFill>
                  <a:schemeClr val="accent1"/>
                </a:solidFill>
              </a:defRPr>
            </a:lvl2pPr>
            <a:lvl3pPr marL="0" indent="0">
              <a:spcBef>
                <a:spcPts val="1200"/>
              </a:spcBef>
              <a:spcAft>
                <a:spcPts val="1200"/>
              </a:spcAft>
              <a:buNone/>
              <a:defRPr sz="4000">
                <a:solidFill>
                  <a:schemeClr val="accent1"/>
                </a:solidFill>
              </a:defRPr>
            </a:lvl3pPr>
            <a:lvl4pPr marL="0" indent="0">
              <a:spcBef>
                <a:spcPts val="1200"/>
              </a:spcBef>
              <a:spcAft>
                <a:spcPts val="1200"/>
              </a:spcAft>
              <a:buNone/>
              <a:defRPr sz="4000">
                <a:solidFill>
                  <a:schemeClr val="accent1"/>
                </a:solidFill>
              </a:defRPr>
            </a:lvl4pPr>
            <a:lvl5pPr marL="0" indent="0">
              <a:spcBef>
                <a:spcPts val="1200"/>
              </a:spcBef>
              <a:spcAft>
                <a:spcPts val="1200"/>
              </a:spcAft>
              <a:buNone/>
              <a:defRPr sz="4000">
                <a:solidFill>
                  <a:schemeClr val="accent1"/>
                </a:solidFill>
              </a:defRPr>
            </a:lvl5pPr>
            <a:lvl6pPr marL="0" indent="0">
              <a:spcBef>
                <a:spcPts val="1200"/>
              </a:spcBef>
              <a:spcAft>
                <a:spcPts val="1200"/>
              </a:spcAft>
              <a:buNone/>
              <a:defRPr sz="4000">
                <a:solidFill>
                  <a:schemeClr val="accent1"/>
                </a:solidFill>
              </a:defRPr>
            </a:lvl6pPr>
            <a:lvl7pPr marL="0" indent="0">
              <a:spcBef>
                <a:spcPts val="1200"/>
              </a:spcBef>
              <a:spcAft>
                <a:spcPts val="1200"/>
              </a:spcAft>
              <a:buNone/>
              <a:defRPr sz="4000">
                <a:solidFill>
                  <a:schemeClr val="accent1"/>
                </a:solidFill>
              </a:defRPr>
            </a:lvl7pPr>
            <a:lvl8pPr marL="0" indent="0">
              <a:spcBef>
                <a:spcPts val="1200"/>
              </a:spcBef>
              <a:spcAft>
                <a:spcPts val="1200"/>
              </a:spcAft>
              <a:buNone/>
              <a:defRPr sz="4000">
                <a:solidFill>
                  <a:schemeClr val="accent1"/>
                </a:solidFill>
              </a:defRPr>
            </a:lvl8pPr>
            <a:lvl9pPr marL="0" indent="0">
              <a:spcBef>
                <a:spcPts val="1200"/>
              </a:spcBef>
              <a:spcAft>
                <a:spcPts val="1200"/>
              </a:spcAft>
              <a:buNone/>
              <a:defRPr sz="4000">
                <a:solidFill>
                  <a:schemeClr val="accent1"/>
                </a:solidFill>
              </a:defRPr>
            </a:lvl9pPr>
          </a:lstStyle>
          <a:p>
            <a:pPr lvl="0"/>
            <a:r>
              <a:rPr lang="en-GB" dirty="0"/>
              <a:t>Input</a:t>
            </a:r>
          </a:p>
        </p:txBody>
      </p:sp>
      <p:sp>
        <p:nvSpPr>
          <p:cNvPr id="42" name="Text Placeholder 6">
            <a:extLst>
              <a:ext uri="{FF2B5EF4-FFF2-40B4-BE49-F238E27FC236}">
                <a16:creationId xmlns:a16="http://schemas.microsoft.com/office/drawing/2014/main" id="{E440EC27-91D7-4A75-8B14-FA5D45F93E59}"/>
              </a:ext>
            </a:extLst>
          </p:cNvPr>
          <p:cNvSpPr>
            <a:spLocks noGrp="1"/>
          </p:cNvSpPr>
          <p:nvPr>
            <p:ph type="body" sz="quarter" idx="67" hasCustomPrompt="1"/>
          </p:nvPr>
        </p:nvSpPr>
        <p:spPr>
          <a:xfrm>
            <a:off x="6777299" y="2962189"/>
            <a:ext cx="1557075" cy="472530"/>
          </a:xfrm>
          <a:prstGeom prst="rect">
            <a:avLst/>
          </a:prstGeom>
        </p:spPr>
        <p:txBody>
          <a:bodyPr lIns="0" rIns="0">
            <a:noAutofit/>
          </a:bodyPr>
          <a:lstStyle>
            <a:lvl1pPr marL="0" indent="0">
              <a:buNone/>
              <a:defRPr sz="2800" b="0">
                <a:solidFill>
                  <a:schemeClr val="accent1"/>
                </a:solidFill>
                <a:latin typeface="iA Writer Duospace" panose="020B0509050000000000" pitchFamily="50" charset="0"/>
              </a:defRPr>
            </a:lvl1pPr>
            <a:lvl2pPr>
              <a:spcBef>
                <a:spcPts val="1200"/>
              </a:spcBef>
              <a:spcAft>
                <a:spcPts val="1200"/>
              </a:spcAft>
              <a:defRPr sz="4000">
                <a:solidFill>
                  <a:schemeClr val="accent1"/>
                </a:solidFill>
              </a:defRPr>
            </a:lvl2pPr>
            <a:lvl3pPr marL="0" indent="0">
              <a:spcBef>
                <a:spcPts val="1200"/>
              </a:spcBef>
              <a:spcAft>
                <a:spcPts val="1200"/>
              </a:spcAft>
              <a:buNone/>
              <a:defRPr sz="4000">
                <a:solidFill>
                  <a:schemeClr val="accent1"/>
                </a:solidFill>
              </a:defRPr>
            </a:lvl3pPr>
            <a:lvl4pPr marL="0" indent="0">
              <a:spcBef>
                <a:spcPts val="1200"/>
              </a:spcBef>
              <a:spcAft>
                <a:spcPts val="1200"/>
              </a:spcAft>
              <a:buNone/>
              <a:defRPr sz="4000">
                <a:solidFill>
                  <a:schemeClr val="accent1"/>
                </a:solidFill>
              </a:defRPr>
            </a:lvl4pPr>
            <a:lvl5pPr marL="0" indent="0">
              <a:spcBef>
                <a:spcPts val="1200"/>
              </a:spcBef>
              <a:spcAft>
                <a:spcPts val="1200"/>
              </a:spcAft>
              <a:buNone/>
              <a:defRPr sz="4000">
                <a:solidFill>
                  <a:schemeClr val="accent1"/>
                </a:solidFill>
              </a:defRPr>
            </a:lvl5pPr>
            <a:lvl6pPr marL="0" indent="0">
              <a:spcBef>
                <a:spcPts val="1200"/>
              </a:spcBef>
              <a:spcAft>
                <a:spcPts val="1200"/>
              </a:spcAft>
              <a:buNone/>
              <a:defRPr sz="4000">
                <a:solidFill>
                  <a:schemeClr val="accent1"/>
                </a:solidFill>
              </a:defRPr>
            </a:lvl6pPr>
            <a:lvl7pPr marL="0" indent="0">
              <a:spcBef>
                <a:spcPts val="1200"/>
              </a:spcBef>
              <a:spcAft>
                <a:spcPts val="1200"/>
              </a:spcAft>
              <a:buNone/>
              <a:defRPr sz="4000">
                <a:solidFill>
                  <a:schemeClr val="accent1"/>
                </a:solidFill>
              </a:defRPr>
            </a:lvl7pPr>
            <a:lvl8pPr marL="0" indent="0">
              <a:spcBef>
                <a:spcPts val="1200"/>
              </a:spcBef>
              <a:spcAft>
                <a:spcPts val="1200"/>
              </a:spcAft>
              <a:buNone/>
              <a:defRPr sz="4000">
                <a:solidFill>
                  <a:schemeClr val="accent1"/>
                </a:solidFill>
              </a:defRPr>
            </a:lvl8pPr>
            <a:lvl9pPr marL="0" indent="0">
              <a:spcBef>
                <a:spcPts val="1200"/>
              </a:spcBef>
              <a:spcAft>
                <a:spcPts val="1200"/>
              </a:spcAft>
              <a:buNone/>
              <a:defRPr sz="4000">
                <a:solidFill>
                  <a:schemeClr val="accent1"/>
                </a:solidFill>
              </a:defRPr>
            </a:lvl9pPr>
          </a:lstStyle>
          <a:p>
            <a:pPr lvl="0"/>
            <a:r>
              <a:rPr lang="en-GB" dirty="0"/>
              <a:t>Input</a:t>
            </a:r>
          </a:p>
        </p:txBody>
      </p:sp>
      <p:sp>
        <p:nvSpPr>
          <p:cNvPr id="43" name="Text Placeholder 2">
            <a:extLst>
              <a:ext uri="{FF2B5EF4-FFF2-40B4-BE49-F238E27FC236}">
                <a16:creationId xmlns:a16="http://schemas.microsoft.com/office/drawing/2014/main" id="{6371826F-BAAD-40E8-9D8E-29875B06A869}"/>
              </a:ext>
            </a:extLst>
          </p:cNvPr>
          <p:cNvSpPr>
            <a:spLocks noGrp="1"/>
          </p:cNvSpPr>
          <p:nvPr>
            <p:ph type="body" sz="quarter" idx="68" hasCustomPrompt="1"/>
          </p:nvPr>
        </p:nvSpPr>
        <p:spPr>
          <a:xfrm>
            <a:off x="4769203" y="1921951"/>
            <a:ext cx="1558847" cy="659270"/>
          </a:xfrm>
          <a:prstGeom prst="rect">
            <a:avLst/>
          </a:prstGeom>
        </p:spPr>
        <p:txBody>
          <a:bodyPr lIns="0" rIns="0">
            <a:noAutofit/>
          </a:bodyPr>
          <a:lstStyle>
            <a:lvl1pPr marL="0" marR="0" indent="0" algn="l" defTabSz="914378" rtl="0" eaLnBrk="1" fontAlgn="auto" latinLnBrk="0" hangingPunct="1">
              <a:lnSpc>
                <a:spcPct val="90000"/>
              </a:lnSpc>
              <a:spcBef>
                <a:spcPts val="0"/>
              </a:spcBef>
              <a:spcAft>
                <a:spcPts val="600"/>
              </a:spcAft>
              <a:buClr>
                <a:srgbClr val="2FB6BC"/>
              </a:buClr>
              <a:buSzTx/>
              <a:buFont typeface="Arial" panose="020B0604020202020204" pitchFamily="34" charset="0"/>
              <a:buNone/>
              <a:tabLst/>
              <a:defRPr sz="1100" baseline="0">
                <a:solidFill>
                  <a:schemeClr val="bg2"/>
                </a:solidFill>
              </a:defRPr>
            </a:lvl1pPr>
            <a:lvl2pPr marL="0" indent="0">
              <a:buClr>
                <a:srgbClr val="2FB6BC"/>
              </a:buClr>
              <a:buFont typeface="Arial" panose="020B0604020202020204" pitchFamily="34" charset="0"/>
              <a:buNone/>
              <a:defRPr sz="1100" baseline="0">
                <a:solidFill>
                  <a:schemeClr val="bg1"/>
                </a:solidFill>
              </a:defRPr>
            </a:lvl2pPr>
            <a:lvl3pPr marL="0" indent="0">
              <a:lnSpc>
                <a:spcPct val="90000"/>
              </a:lnSpc>
              <a:buNone/>
              <a:defRPr sz="1100">
                <a:solidFill>
                  <a:schemeClr val="bg1"/>
                </a:solidFill>
              </a:defRPr>
            </a:lvl3pPr>
            <a:lvl4pPr marL="0" indent="0">
              <a:buNone/>
              <a:defRPr sz="1100">
                <a:solidFill>
                  <a:schemeClr val="bg1"/>
                </a:solidFill>
              </a:defRPr>
            </a:lvl4pPr>
            <a:lvl5pPr marL="0" indent="0">
              <a:buNone/>
              <a:defRPr sz="1100">
                <a:solidFill>
                  <a:schemeClr val="bg1"/>
                </a:solidFill>
              </a:defRPr>
            </a:lvl5pPr>
            <a:lvl6pPr marL="0" indent="0">
              <a:buNone/>
              <a:defRPr sz="1100">
                <a:solidFill>
                  <a:schemeClr val="bg1"/>
                </a:solidFill>
              </a:defRPr>
            </a:lvl6pPr>
            <a:lvl7pPr marL="0" indent="0">
              <a:buNone/>
              <a:defRPr sz="1100">
                <a:solidFill>
                  <a:schemeClr val="bg1"/>
                </a:solidFill>
              </a:defRPr>
            </a:lvl7pPr>
            <a:lvl8pPr marL="0" indent="0">
              <a:buNone/>
              <a:defRPr sz="1100">
                <a:solidFill>
                  <a:schemeClr val="bg1"/>
                </a:solidFill>
              </a:defRPr>
            </a:lvl8pPr>
            <a:lvl9pPr marL="0" indent="0">
              <a:buNone/>
              <a:defRPr sz="1100">
                <a:solidFill>
                  <a:schemeClr val="bg1"/>
                </a:solidFill>
              </a:defRPr>
            </a:lvl9pPr>
          </a:lstStyle>
          <a:p>
            <a:pPr lvl="0"/>
            <a:r>
              <a:rPr lang="en-GB" dirty="0"/>
              <a:t>Type here</a:t>
            </a:r>
          </a:p>
        </p:txBody>
      </p:sp>
      <p:sp>
        <p:nvSpPr>
          <p:cNvPr id="45" name="Text Placeholder 2">
            <a:extLst>
              <a:ext uri="{FF2B5EF4-FFF2-40B4-BE49-F238E27FC236}">
                <a16:creationId xmlns:a16="http://schemas.microsoft.com/office/drawing/2014/main" id="{21D3C68B-2EE7-4A9A-BB75-10624009AE88}"/>
              </a:ext>
            </a:extLst>
          </p:cNvPr>
          <p:cNvSpPr>
            <a:spLocks noGrp="1"/>
          </p:cNvSpPr>
          <p:nvPr>
            <p:ph type="body" sz="quarter" idx="70" hasCustomPrompt="1"/>
          </p:nvPr>
        </p:nvSpPr>
        <p:spPr>
          <a:xfrm>
            <a:off x="401074" y="1921951"/>
            <a:ext cx="1558847" cy="659270"/>
          </a:xfrm>
          <a:prstGeom prst="rect">
            <a:avLst/>
          </a:prstGeom>
        </p:spPr>
        <p:txBody>
          <a:bodyPr lIns="0" rIns="0">
            <a:noAutofit/>
          </a:bodyPr>
          <a:lstStyle>
            <a:lvl1pPr marL="0" marR="0" indent="0" algn="l" defTabSz="914378" rtl="0" eaLnBrk="1" fontAlgn="auto" latinLnBrk="0" hangingPunct="1">
              <a:lnSpc>
                <a:spcPct val="90000"/>
              </a:lnSpc>
              <a:spcBef>
                <a:spcPts val="0"/>
              </a:spcBef>
              <a:spcAft>
                <a:spcPts val="600"/>
              </a:spcAft>
              <a:buClr>
                <a:srgbClr val="2FB6BC"/>
              </a:buClr>
              <a:buSzTx/>
              <a:buFont typeface="Arial" panose="020B0604020202020204" pitchFamily="34" charset="0"/>
              <a:buNone/>
              <a:tabLst/>
              <a:defRPr sz="1100" baseline="0">
                <a:solidFill>
                  <a:schemeClr val="bg1"/>
                </a:solidFill>
              </a:defRPr>
            </a:lvl1pPr>
            <a:lvl2pPr marL="0" indent="0">
              <a:buClr>
                <a:srgbClr val="2FB6BC"/>
              </a:buClr>
              <a:buFont typeface="Arial" panose="020B0604020202020204" pitchFamily="34" charset="0"/>
              <a:buNone/>
              <a:defRPr sz="1100" baseline="0"/>
            </a:lvl2pPr>
            <a:lvl3pPr marL="0" indent="0">
              <a:lnSpc>
                <a:spcPct val="90000"/>
              </a:lnSpc>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vl6pPr marL="0" indent="0">
              <a:buNone/>
              <a:defRPr sz="1100">
                <a:solidFill>
                  <a:schemeClr val="tx1"/>
                </a:solidFill>
              </a:defRPr>
            </a:lvl6pPr>
            <a:lvl7pPr marL="0" indent="0">
              <a:buNone/>
              <a:defRPr sz="1100">
                <a:solidFill>
                  <a:schemeClr val="tx1"/>
                </a:solidFill>
              </a:defRPr>
            </a:lvl7pPr>
            <a:lvl8pPr marL="0" indent="0">
              <a:buNone/>
              <a:defRPr sz="1100">
                <a:solidFill>
                  <a:schemeClr val="tx1"/>
                </a:solidFill>
              </a:defRPr>
            </a:lvl8pPr>
            <a:lvl9pPr marL="0" indent="0">
              <a:buNone/>
              <a:defRPr sz="1100">
                <a:solidFill>
                  <a:schemeClr val="tx1"/>
                </a:solidFill>
              </a:defRPr>
            </a:lvl9pPr>
          </a:lstStyle>
          <a:p>
            <a:pPr lvl="0"/>
            <a:r>
              <a:rPr lang="en-GB" dirty="0"/>
              <a:t>Type here</a:t>
            </a:r>
          </a:p>
        </p:txBody>
      </p:sp>
      <p:sp>
        <p:nvSpPr>
          <p:cNvPr id="63" name="Text Placeholder 2">
            <a:extLst>
              <a:ext uri="{FF2B5EF4-FFF2-40B4-BE49-F238E27FC236}">
                <a16:creationId xmlns:a16="http://schemas.microsoft.com/office/drawing/2014/main" id="{06F68A80-B91B-4960-A563-3DE3021F0FC6}"/>
              </a:ext>
            </a:extLst>
          </p:cNvPr>
          <p:cNvSpPr>
            <a:spLocks noGrp="1"/>
          </p:cNvSpPr>
          <p:nvPr>
            <p:ph type="body" sz="quarter" idx="73" hasCustomPrompt="1"/>
          </p:nvPr>
        </p:nvSpPr>
        <p:spPr>
          <a:xfrm>
            <a:off x="4769203" y="3493491"/>
            <a:ext cx="1558847" cy="659270"/>
          </a:xfrm>
          <a:prstGeom prst="rect">
            <a:avLst/>
          </a:prstGeom>
        </p:spPr>
        <p:txBody>
          <a:bodyPr lIns="0" rIns="0">
            <a:noAutofit/>
          </a:bodyPr>
          <a:lstStyle>
            <a:lvl1pPr marL="0" marR="0" indent="0" algn="l" defTabSz="914378" rtl="0" eaLnBrk="1" fontAlgn="auto" latinLnBrk="0" hangingPunct="1">
              <a:lnSpc>
                <a:spcPct val="90000"/>
              </a:lnSpc>
              <a:spcBef>
                <a:spcPts val="0"/>
              </a:spcBef>
              <a:spcAft>
                <a:spcPts val="600"/>
              </a:spcAft>
              <a:buClr>
                <a:srgbClr val="2FB6BC"/>
              </a:buClr>
              <a:buSzTx/>
              <a:buFont typeface="Arial" panose="020B0604020202020204" pitchFamily="34" charset="0"/>
              <a:buNone/>
              <a:tabLst/>
              <a:defRPr sz="1100" baseline="0">
                <a:solidFill>
                  <a:schemeClr val="bg1"/>
                </a:solidFill>
              </a:defRPr>
            </a:lvl1pPr>
            <a:lvl2pPr marL="0" indent="0">
              <a:buClr>
                <a:srgbClr val="2FB6BC"/>
              </a:buClr>
              <a:buFont typeface="Arial" panose="020B0604020202020204" pitchFamily="34" charset="0"/>
              <a:buNone/>
              <a:defRPr sz="1100" baseline="0">
                <a:solidFill>
                  <a:schemeClr val="bg1"/>
                </a:solidFill>
              </a:defRPr>
            </a:lvl2pPr>
            <a:lvl3pPr marL="0" indent="0">
              <a:lnSpc>
                <a:spcPct val="90000"/>
              </a:lnSpc>
              <a:buNone/>
              <a:defRPr sz="1100">
                <a:solidFill>
                  <a:schemeClr val="bg1"/>
                </a:solidFill>
              </a:defRPr>
            </a:lvl3pPr>
            <a:lvl4pPr marL="0" indent="0">
              <a:buNone/>
              <a:defRPr sz="1100">
                <a:solidFill>
                  <a:schemeClr val="bg1"/>
                </a:solidFill>
              </a:defRPr>
            </a:lvl4pPr>
            <a:lvl5pPr marL="0" indent="0">
              <a:buNone/>
              <a:defRPr sz="1100">
                <a:solidFill>
                  <a:schemeClr val="bg1"/>
                </a:solidFill>
              </a:defRPr>
            </a:lvl5pPr>
            <a:lvl6pPr marL="0" indent="0">
              <a:buNone/>
              <a:defRPr sz="1100">
                <a:solidFill>
                  <a:schemeClr val="bg1"/>
                </a:solidFill>
              </a:defRPr>
            </a:lvl6pPr>
            <a:lvl7pPr marL="0" indent="0">
              <a:buNone/>
              <a:defRPr sz="1100">
                <a:solidFill>
                  <a:schemeClr val="bg1"/>
                </a:solidFill>
              </a:defRPr>
            </a:lvl7pPr>
            <a:lvl8pPr marL="0" indent="0">
              <a:buNone/>
              <a:defRPr sz="1100">
                <a:solidFill>
                  <a:schemeClr val="bg1"/>
                </a:solidFill>
              </a:defRPr>
            </a:lvl8pPr>
            <a:lvl9pPr marL="0" indent="0">
              <a:buNone/>
              <a:defRPr sz="1100">
                <a:solidFill>
                  <a:schemeClr val="bg1"/>
                </a:solidFill>
              </a:defRPr>
            </a:lvl9pPr>
          </a:lstStyle>
          <a:p>
            <a:pPr lvl="0"/>
            <a:r>
              <a:rPr lang="en-GB" dirty="0"/>
              <a:t>Type here</a:t>
            </a:r>
          </a:p>
        </p:txBody>
      </p:sp>
      <p:sp>
        <p:nvSpPr>
          <p:cNvPr id="68" name="Text Placeholder 2">
            <a:extLst>
              <a:ext uri="{FF2B5EF4-FFF2-40B4-BE49-F238E27FC236}">
                <a16:creationId xmlns:a16="http://schemas.microsoft.com/office/drawing/2014/main" id="{F27B70F5-7F1C-4E11-B2D6-F639A37547EA}"/>
              </a:ext>
            </a:extLst>
          </p:cNvPr>
          <p:cNvSpPr>
            <a:spLocks noGrp="1"/>
          </p:cNvSpPr>
          <p:nvPr>
            <p:ph type="body" sz="quarter" idx="78" hasCustomPrompt="1"/>
          </p:nvPr>
        </p:nvSpPr>
        <p:spPr>
          <a:xfrm>
            <a:off x="2493919" y="1921951"/>
            <a:ext cx="1558847" cy="659270"/>
          </a:xfrm>
          <a:prstGeom prst="rect">
            <a:avLst/>
          </a:prstGeom>
        </p:spPr>
        <p:txBody>
          <a:bodyPr lIns="0" rIns="0">
            <a:noAutofit/>
          </a:bodyPr>
          <a:lstStyle>
            <a:lvl1pPr marL="0" marR="0" indent="0" algn="l" defTabSz="914378" rtl="0" eaLnBrk="1" fontAlgn="auto" latinLnBrk="0" hangingPunct="1">
              <a:lnSpc>
                <a:spcPct val="90000"/>
              </a:lnSpc>
              <a:spcBef>
                <a:spcPts val="0"/>
              </a:spcBef>
              <a:spcAft>
                <a:spcPts val="600"/>
              </a:spcAft>
              <a:buClr>
                <a:srgbClr val="2FB6BC"/>
              </a:buClr>
              <a:buSzTx/>
              <a:buFont typeface="Arial" panose="020B0604020202020204" pitchFamily="34" charset="0"/>
              <a:buNone/>
              <a:tabLst/>
              <a:defRPr sz="1100" baseline="0">
                <a:solidFill>
                  <a:schemeClr val="bg1"/>
                </a:solidFill>
              </a:defRPr>
            </a:lvl1pPr>
            <a:lvl2pPr marL="0" indent="0">
              <a:buClr>
                <a:srgbClr val="2FB6BC"/>
              </a:buClr>
              <a:buFont typeface="Arial" panose="020B0604020202020204" pitchFamily="34" charset="0"/>
              <a:buNone/>
              <a:defRPr sz="1100" baseline="0"/>
            </a:lvl2pPr>
            <a:lvl3pPr marL="0" indent="0">
              <a:lnSpc>
                <a:spcPct val="90000"/>
              </a:lnSpc>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vl6pPr marL="0" indent="0">
              <a:buNone/>
              <a:defRPr sz="1100">
                <a:solidFill>
                  <a:schemeClr val="tx1"/>
                </a:solidFill>
              </a:defRPr>
            </a:lvl6pPr>
            <a:lvl7pPr marL="0" indent="0">
              <a:buNone/>
              <a:defRPr sz="1100">
                <a:solidFill>
                  <a:schemeClr val="tx1"/>
                </a:solidFill>
              </a:defRPr>
            </a:lvl7pPr>
            <a:lvl8pPr marL="0" indent="0">
              <a:buNone/>
              <a:defRPr sz="1100">
                <a:solidFill>
                  <a:schemeClr val="tx1"/>
                </a:solidFill>
              </a:defRPr>
            </a:lvl8pPr>
            <a:lvl9pPr marL="0" indent="0">
              <a:buNone/>
              <a:defRPr sz="1100">
                <a:solidFill>
                  <a:schemeClr val="tx1"/>
                </a:solidFill>
              </a:defRPr>
            </a:lvl9pPr>
          </a:lstStyle>
          <a:p>
            <a:pPr lvl="0"/>
            <a:r>
              <a:rPr lang="en-GB" dirty="0"/>
              <a:t>Type here</a:t>
            </a:r>
          </a:p>
        </p:txBody>
      </p:sp>
      <p:sp>
        <p:nvSpPr>
          <p:cNvPr id="69" name="Text Placeholder 2">
            <a:extLst>
              <a:ext uri="{FF2B5EF4-FFF2-40B4-BE49-F238E27FC236}">
                <a16:creationId xmlns:a16="http://schemas.microsoft.com/office/drawing/2014/main" id="{FA69F292-0A74-4AE1-B503-E43C7CEF235D}"/>
              </a:ext>
            </a:extLst>
          </p:cNvPr>
          <p:cNvSpPr>
            <a:spLocks noGrp="1"/>
          </p:cNvSpPr>
          <p:nvPr>
            <p:ph type="body" sz="quarter" idx="79" hasCustomPrompt="1"/>
          </p:nvPr>
        </p:nvSpPr>
        <p:spPr>
          <a:xfrm>
            <a:off x="6775528" y="1921951"/>
            <a:ext cx="1558847" cy="659270"/>
          </a:xfrm>
          <a:prstGeom prst="rect">
            <a:avLst/>
          </a:prstGeom>
        </p:spPr>
        <p:txBody>
          <a:bodyPr lIns="0" rIns="0">
            <a:noAutofit/>
          </a:bodyPr>
          <a:lstStyle>
            <a:lvl1pPr marL="0" marR="0" indent="0" algn="l" defTabSz="914378" rtl="0" eaLnBrk="1" fontAlgn="auto" latinLnBrk="0" hangingPunct="1">
              <a:lnSpc>
                <a:spcPct val="90000"/>
              </a:lnSpc>
              <a:spcBef>
                <a:spcPts val="0"/>
              </a:spcBef>
              <a:spcAft>
                <a:spcPts val="600"/>
              </a:spcAft>
              <a:buClr>
                <a:srgbClr val="2FB6BC"/>
              </a:buClr>
              <a:buSzTx/>
              <a:buFont typeface="Arial" panose="020B0604020202020204" pitchFamily="34" charset="0"/>
              <a:buNone/>
              <a:tabLst/>
              <a:defRPr sz="1100" baseline="0">
                <a:solidFill>
                  <a:schemeClr val="bg1"/>
                </a:solidFill>
              </a:defRPr>
            </a:lvl1pPr>
            <a:lvl2pPr marL="0" indent="0">
              <a:buClr>
                <a:srgbClr val="2FB6BC"/>
              </a:buClr>
              <a:buFont typeface="Arial" panose="020B0604020202020204" pitchFamily="34" charset="0"/>
              <a:buNone/>
              <a:defRPr sz="1100" baseline="0"/>
            </a:lvl2pPr>
            <a:lvl3pPr marL="0" indent="0">
              <a:lnSpc>
                <a:spcPct val="90000"/>
              </a:lnSpc>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vl6pPr marL="0" indent="0">
              <a:buNone/>
              <a:defRPr sz="1100">
                <a:solidFill>
                  <a:schemeClr val="tx1"/>
                </a:solidFill>
              </a:defRPr>
            </a:lvl6pPr>
            <a:lvl7pPr marL="0" indent="0">
              <a:buNone/>
              <a:defRPr sz="1100">
                <a:solidFill>
                  <a:schemeClr val="tx1"/>
                </a:solidFill>
              </a:defRPr>
            </a:lvl7pPr>
            <a:lvl8pPr marL="0" indent="0">
              <a:buNone/>
              <a:defRPr sz="1100">
                <a:solidFill>
                  <a:schemeClr val="tx1"/>
                </a:solidFill>
              </a:defRPr>
            </a:lvl8pPr>
            <a:lvl9pPr marL="0" indent="0">
              <a:buNone/>
              <a:defRPr sz="1100">
                <a:solidFill>
                  <a:schemeClr val="tx1"/>
                </a:solidFill>
              </a:defRPr>
            </a:lvl9pPr>
          </a:lstStyle>
          <a:p>
            <a:pPr lvl="0"/>
            <a:r>
              <a:rPr lang="en-GB" dirty="0"/>
              <a:t>Type here</a:t>
            </a:r>
          </a:p>
        </p:txBody>
      </p:sp>
      <p:sp>
        <p:nvSpPr>
          <p:cNvPr id="74" name="Text Placeholder 2">
            <a:extLst>
              <a:ext uri="{FF2B5EF4-FFF2-40B4-BE49-F238E27FC236}">
                <a16:creationId xmlns:a16="http://schemas.microsoft.com/office/drawing/2014/main" id="{D3C9F13A-A515-42DB-BBC9-81C9F72ADA62}"/>
              </a:ext>
            </a:extLst>
          </p:cNvPr>
          <p:cNvSpPr>
            <a:spLocks noGrp="1"/>
          </p:cNvSpPr>
          <p:nvPr>
            <p:ph type="body" sz="quarter" idx="80" hasCustomPrompt="1"/>
          </p:nvPr>
        </p:nvSpPr>
        <p:spPr>
          <a:xfrm>
            <a:off x="401074" y="3493491"/>
            <a:ext cx="1558847" cy="659270"/>
          </a:xfrm>
          <a:prstGeom prst="rect">
            <a:avLst/>
          </a:prstGeom>
        </p:spPr>
        <p:txBody>
          <a:bodyPr lIns="0" rIns="0">
            <a:noAutofit/>
          </a:bodyPr>
          <a:lstStyle>
            <a:lvl1pPr marL="0" marR="0" indent="0" algn="l" defTabSz="914378" rtl="0" eaLnBrk="1" fontAlgn="auto" latinLnBrk="0" hangingPunct="1">
              <a:lnSpc>
                <a:spcPct val="90000"/>
              </a:lnSpc>
              <a:spcBef>
                <a:spcPts val="0"/>
              </a:spcBef>
              <a:spcAft>
                <a:spcPts val="600"/>
              </a:spcAft>
              <a:buClr>
                <a:srgbClr val="2FB6BC"/>
              </a:buClr>
              <a:buSzTx/>
              <a:buFont typeface="Arial" panose="020B0604020202020204" pitchFamily="34" charset="0"/>
              <a:buNone/>
              <a:tabLst/>
              <a:defRPr sz="1100" baseline="0">
                <a:solidFill>
                  <a:schemeClr val="bg1"/>
                </a:solidFill>
              </a:defRPr>
            </a:lvl1pPr>
            <a:lvl2pPr marL="0" indent="0">
              <a:buClr>
                <a:srgbClr val="2FB6BC"/>
              </a:buClr>
              <a:buFont typeface="Arial" panose="020B0604020202020204" pitchFamily="34" charset="0"/>
              <a:buNone/>
              <a:defRPr sz="1100" baseline="0"/>
            </a:lvl2pPr>
            <a:lvl3pPr marL="0" indent="0">
              <a:lnSpc>
                <a:spcPct val="90000"/>
              </a:lnSpc>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vl6pPr marL="0" indent="0">
              <a:buNone/>
              <a:defRPr sz="1100">
                <a:solidFill>
                  <a:schemeClr val="tx1"/>
                </a:solidFill>
              </a:defRPr>
            </a:lvl6pPr>
            <a:lvl7pPr marL="0" indent="0">
              <a:buNone/>
              <a:defRPr sz="1100">
                <a:solidFill>
                  <a:schemeClr val="tx1"/>
                </a:solidFill>
              </a:defRPr>
            </a:lvl7pPr>
            <a:lvl8pPr marL="0" indent="0">
              <a:buNone/>
              <a:defRPr sz="1100">
                <a:solidFill>
                  <a:schemeClr val="tx1"/>
                </a:solidFill>
              </a:defRPr>
            </a:lvl8pPr>
            <a:lvl9pPr marL="0" indent="0">
              <a:buNone/>
              <a:defRPr sz="1100">
                <a:solidFill>
                  <a:schemeClr val="tx1"/>
                </a:solidFill>
              </a:defRPr>
            </a:lvl9pPr>
          </a:lstStyle>
          <a:p>
            <a:pPr lvl="0"/>
            <a:r>
              <a:rPr lang="en-GB" dirty="0"/>
              <a:t>Type here</a:t>
            </a:r>
          </a:p>
        </p:txBody>
      </p:sp>
      <p:sp>
        <p:nvSpPr>
          <p:cNvPr id="75" name="Text Placeholder 2">
            <a:extLst>
              <a:ext uri="{FF2B5EF4-FFF2-40B4-BE49-F238E27FC236}">
                <a16:creationId xmlns:a16="http://schemas.microsoft.com/office/drawing/2014/main" id="{B1200441-C737-495A-A089-3923A07D3587}"/>
              </a:ext>
            </a:extLst>
          </p:cNvPr>
          <p:cNvSpPr>
            <a:spLocks noGrp="1"/>
          </p:cNvSpPr>
          <p:nvPr>
            <p:ph type="body" sz="quarter" idx="81" hasCustomPrompt="1"/>
          </p:nvPr>
        </p:nvSpPr>
        <p:spPr>
          <a:xfrm>
            <a:off x="2493919" y="3493491"/>
            <a:ext cx="1558847" cy="659270"/>
          </a:xfrm>
          <a:prstGeom prst="rect">
            <a:avLst/>
          </a:prstGeom>
        </p:spPr>
        <p:txBody>
          <a:bodyPr lIns="0" rIns="0">
            <a:noAutofit/>
          </a:bodyPr>
          <a:lstStyle>
            <a:lvl1pPr marL="0" marR="0" indent="0" algn="l" defTabSz="914378" rtl="0" eaLnBrk="1" fontAlgn="auto" latinLnBrk="0" hangingPunct="1">
              <a:lnSpc>
                <a:spcPct val="90000"/>
              </a:lnSpc>
              <a:spcBef>
                <a:spcPts val="0"/>
              </a:spcBef>
              <a:spcAft>
                <a:spcPts val="600"/>
              </a:spcAft>
              <a:buClr>
                <a:srgbClr val="2FB6BC"/>
              </a:buClr>
              <a:buSzTx/>
              <a:buFont typeface="Arial" panose="020B0604020202020204" pitchFamily="34" charset="0"/>
              <a:buNone/>
              <a:tabLst/>
              <a:defRPr sz="1100" baseline="0">
                <a:solidFill>
                  <a:schemeClr val="bg1"/>
                </a:solidFill>
              </a:defRPr>
            </a:lvl1pPr>
            <a:lvl2pPr marL="0" indent="0">
              <a:buClr>
                <a:srgbClr val="2FB6BC"/>
              </a:buClr>
              <a:buFont typeface="Arial" panose="020B0604020202020204" pitchFamily="34" charset="0"/>
              <a:buNone/>
              <a:defRPr sz="1100" baseline="0"/>
            </a:lvl2pPr>
            <a:lvl3pPr marL="0" indent="0">
              <a:lnSpc>
                <a:spcPct val="90000"/>
              </a:lnSpc>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vl6pPr marL="0" indent="0">
              <a:buNone/>
              <a:defRPr sz="1100">
                <a:solidFill>
                  <a:schemeClr val="tx1"/>
                </a:solidFill>
              </a:defRPr>
            </a:lvl6pPr>
            <a:lvl7pPr marL="0" indent="0">
              <a:buNone/>
              <a:defRPr sz="1100">
                <a:solidFill>
                  <a:schemeClr val="tx1"/>
                </a:solidFill>
              </a:defRPr>
            </a:lvl7pPr>
            <a:lvl8pPr marL="0" indent="0">
              <a:buNone/>
              <a:defRPr sz="1100">
                <a:solidFill>
                  <a:schemeClr val="tx1"/>
                </a:solidFill>
              </a:defRPr>
            </a:lvl8pPr>
            <a:lvl9pPr marL="0" indent="0">
              <a:buNone/>
              <a:defRPr sz="1100">
                <a:solidFill>
                  <a:schemeClr val="tx1"/>
                </a:solidFill>
              </a:defRPr>
            </a:lvl9pPr>
          </a:lstStyle>
          <a:p>
            <a:pPr lvl="0"/>
            <a:r>
              <a:rPr lang="en-GB" dirty="0"/>
              <a:t>Type here</a:t>
            </a:r>
          </a:p>
        </p:txBody>
      </p:sp>
      <p:sp>
        <p:nvSpPr>
          <p:cNvPr id="76" name="Text Placeholder 2">
            <a:extLst>
              <a:ext uri="{FF2B5EF4-FFF2-40B4-BE49-F238E27FC236}">
                <a16:creationId xmlns:a16="http://schemas.microsoft.com/office/drawing/2014/main" id="{1357E2E6-DAC6-450F-8061-62F6589471C6}"/>
              </a:ext>
            </a:extLst>
          </p:cNvPr>
          <p:cNvSpPr>
            <a:spLocks noGrp="1"/>
          </p:cNvSpPr>
          <p:nvPr>
            <p:ph type="body" sz="quarter" idx="82" hasCustomPrompt="1"/>
          </p:nvPr>
        </p:nvSpPr>
        <p:spPr>
          <a:xfrm>
            <a:off x="6775528" y="3493491"/>
            <a:ext cx="1558847" cy="659270"/>
          </a:xfrm>
          <a:prstGeom prst="rect">
            <a:avLst/>
          </a:prstGeom>
        </p:spPr>
        <p:txBody>
          <a:bodyPr lIns="0" rIns="0">
            <a:noAutofit/>
          </a:bodyPr>
          <a:lstStyle>
            <a:lvl1pPr marL="0" marR="0" indent="0" algn="l" defTabSz="914378" rtl="0" eaLnBrk="1" fontAlgn="auto" latinLnBrk="0" hangingPunct="1">
              <a:lnSpc>
                <a:spcPct val="90000"/>
              </a:lnSpc>
              <a:spcBef>
                <a:spcPts val="0"/>
              </a:spcBef>
              <a:spcAft>
                <a:spcPts val="600"/>
              </a:spcAft>
              <a:buClr>
                <a:srgbClr val="2FB6BC"/>
              </a:buClr>
              <a:buSzTx/>
              <a:buFont typeface="Arial" panose="020B0604020202020204" pitchFamily="34" charset="0"/>
              <a:buNone/>
              <a:tabLst/>
              <a:defRPr sz="1100" baseline="0">
                <a:solidFill>
                  <a:schemeClr val="bg1"/>
                </a:solidFill>
              </a:defRPr>
            </a:lvl1pPr>
            <a:lvl2pPr marL="0" indent="0">
              <a:buClr>
                <a:srgbClr val="2FB6BC"/>
              </a:buClr>
              <a:buFont typeface="Arial" panose="020B0604020202020204" pitchFamily="34" charset="0"/>
              <a:buNone/>
              <a:defRPr sz="1100" baseline="0"/>
            </a:lvl2pPr>
            <a:lvl3pPr marL="0" indent="0">
              <a:lnSpc>
                <a:spcPct val="90000"/>
              </a:lnSpc>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vl6pPr marL="0" indent="0">
              <a:buNone/>
              <a:defRPr sz="1100">
                <a:solidFill>
                  <a:schemeClr val="tx1"/>
                </a:solidFill>
              </a:defRPr>
            </a:lvl6pPr>
            <a:lvl7pPr marL="0" indent="0">
              <a:buNone/>
              <a:defRPr sz="1100">
                <a:solidFill>
                  <a:schemeClr val="tx1"/>
                </a:solidFill>
              </a:defRPr>
            </a:lvl7pPr>
            <a:lvl8pPr marL="0" indent="0">
              <a:buNone/>
              <a:defRPr sz="1100">
                <a:solidFill>
                  <a:schemeClr val="tx1"/>
                </a:solidFill>
              </a:defRPr>
            </a:lvl8pPr>
            <a:lvl9pPr marL="0" indent="0">
              <a:buNone/>
              <a:defRPr sz="1100">
                <a:solidFill>
                  <a:schemeClr val="tx1"/>
                </a:solidFill>
              </a:defRPr>
            </a:lvl9pPr>
          </a:lstStyle>
          <a:p>
            <a:pPr lvl="0"/>
            <a:r>
              <a:rPr lang="en-GB" dirty="0"/>
              <a:t>Type here</a:t>
            </a:r>
          </a:p>
        </p:txBody>
      </p:sp>
      <p:sp>
        <p:nvSpPr>
          <p:cNvPr id="23" name="Text Placeholder 6">
            <a:extLst>
              <a:ext uri="{FF2B5EF4-FFF2-40B4-BE49-F238E27FC236}">
                <a16:creationId xmlns:a16="http://schemas.microsoft.com/office/drawing/2014/main" id="{7A25AA07-7D08-4561-8EDD-78E9F5D65B2B}"/>
              </a:ext>
            </a:extLst>
          </p:cNvPr>
          <p:cNvSpPr>
            <a:spLocks noGrp="1"/>
          </p:cNvSpPr>
          <p:nvPr>
            <p:ph type="body" sz="quarter" idx="83" hasCustomPrompt="1"/>
          </p:nvPr>
        </p:nvSpPr>
        <p:spPr>
          <a:xfrm>
            <a:off x="4770974" y="2962189"/>
            <a:ext cx="1557075" cy="472530"/>
          </a:xfrm>
          <a:prstGeom prst="rect">
            <a:avLst/>
          </a:prstGeom>
        </p:spPr>
        <p:txBody>
          <a:bodyPr lIns="0" rIns="0">
            <a:noAutofit/>
          </a:bodyPr>
          <a:lstStyle>
            <a:lvl1pPr marL="0" indent="0">
              <a:buNone/>
              <a:defRPr sz="2800" b="0">
                <a:solidFill>
                  <a:schemeClr val="bg2"/>
                </a:solidFill>
                <a:latin typeface="iA Writer Duospace" panose="020B0509050000000000" pitchFamily="50" charset="0"/>
              </a:defRPr>
            </a:lvl1pPr>
            <a:lvl2pPr>
              <a:spcBef>
                <a:spcPts val="1200"/>
              </a:spcBef>
              <a:spcAft>
                <a:spcPts val="1200"/>
              </a:spcAft>
              <a:defRPr sz="4000">
                <a:solidFill>
                  <a:schemeClr val="tx1"/>
                </a:solidFill>
              </a:defRPr>
            </a:lvl2pPr>
            <a:lvl3pPr marL="0" indent="0">
              <a:spcBef>
                <a:spcPts val="1200"/>
              </a:spcBef>
              <a:spcAft>
                <a:spcPts val="1200"/>
              </a:spcAft>
              <a:buNone/>
              <a:defRPr sz="4000">
                <a:solidFill>
                  <a:schemeClr val="tx1"/>
                </a:solidFill>
              </a:defRPr>
            </a:lvl3pPr>
            <a:lvl4pPr marL="0" indent="0">
              <a:spcBef>
                <a:spcPts val="1200"/>
              </a:spcBef>
              <a:spcAft>
                <a:spcPts val="1200"/>
              </a:spcAft>
              <a:buNone/>
              <a:defRPr sz="4000">
                <a:solidFill>
                  <a:schemeClr val="tx1"/>
                </a:solidFill>
              </a:defRPr>
            </a:lvl4pPr>
            <a:lvl5pPr marL="0" indent="0">
              <a:spcBef>
                <a:spcPts val="1200"/>
              </a:spcBef>
              <a:spcAft>
                <a:spcPts val="1200"/>
              </a:spcAft>
              <a:buNone/>
              <a:defRPr sz="4000">
                <a:solidFill>
                  <a:schemeClr val="tx1"/>
                </a:solidFill>
              </a:defRPr>
            </a:lvl5pPr>
            <a:lvl6pPr marL="0" indent="0">
              <a:spcBef>
                <a:spcPts val="1200"/>
              </a:spcBef>
              <a:spcAft>
                <a:spcPts val="1200"/>
              </a:spcAft>
              <a:buNone/>
              <a:defRPr sz="4000">
                <a:solidFill>
                  <a:schemeClr val="tx1"/>
                </a:solidFill>
              </a:defRPr>
            </a:lvl6pPr>
            <a:lvl7pPr marL="0" indent="0">
              <a:spcBef>
                <a:spcPts val="1200"/>
              </a:spcBef>
              <a:spcAft>
                <a:spcPts val="1200"/>
              </a:spcAft>
              <a:buNone/>
              <a:defRPr sz="4000">
                <a:solidFill>
                  <a:schemeClr val="tx1"/>
                </a:solidFill>
              </a:defRPr>
            </a:lvl7pPr>
            <a:lvl8pPr marL="0" indent="0">
              <a:spcBef>
                <a:spcPts val="1200"/>
              </a:spcBef>
              <a:spcAft>
                <a:spcPts val="1200"/>
              </a:spcAft>
              <a:buNone/>
              <a:defRPr sz="4000">
                <a:solidFill>
                  <a:schemeClr val="tx1"/>
                </a:solidFill>
              </a:defRPr>
            </a:lvl8pPr>
            <a:lvl9pPr marL="0" indent="0">
              <a:spcBef>
                <a:spcPts val="1200"/>
              </a:spcBef>
              <a:spcAft>
                <a:spcPts val="1200"/>
              </a:spcAft>
              <a:buNone/>
              <a:defRPr sz="4000">
                <a:solidFill>
                  <a:schemeClr val="tx1"/>
                </a:solidFill>
              </a:defRPr>
            </a:lvl9pPr>
          </a:lstStyle>
          <a:p>
            <a:pPr lvl="0"/>
            <a:r>
              <a:rPr lang="en-GB" dirty="0"/>
              <a:t>Input</a:t>
            </a:r>
          </a:p>
        </p:txBody>
      </p:sp>
    </p:spTree>
    <p:extLst>
      <p:ext uri="{BB962C8B-B14F-4D97-AF65-F5344CB8AC3E}">
        <p14:creationId xmlns:p14="http://schemas.microsoft.com/office/powerpoint/2010/main" val="40729204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8 facts 02">
    <p:spTree>
      <p:nvGrpSpPr>
        <p:cNvPr id="1" name=""/>
        <p:cNvGrpSpPr/>
        <p:nvPr/>
      </p:nvGrpSpPr>
      <p:grpSpPr>
        <a:xfrm>
          <a:off x="0" y="0"/>
          <a:ext cx="0" cy="0"/>
          <a:chOff x="0" y="0"/>
          <a:chExt cx="0" cy="0"/>
        </a:xfrm>
      </p:grpSpPr>
      <p:sp>
        <p:nvSpPr>
          <p:cNvPr id="7" name="Text Placeholder 6"/>
          <p:cNvSpPr>
            <a:spLocks noGrp="1"/>
          </p:cNvSpPr>
          <p:nvPr>
            <p:ph type="body" sz="quarter" idx="20" hasCustomPrompt="1"/>
          </p:nvPr>
        </p:nvSpPr>
        <p:spPr>
          <a:xfrm>
            <a:off x="395290" y="1390650"/>
            <a:ext cx="1557075" cy="472530"/>
          </a:xfrm>
          <a:prstGeom prst="rect">
            <a:avLst/>
          </a:prstGeom>
        </p:spPr>
        <p:txBody>
          <a:bodyPr lIns="0" rIns="0">
            <a:noAutofit/>
          </a:bodyPr>
          <a:lstStyle>
            <a:lvl1pPr marL="0" indent="0">
              <a:buNone/>
              <a:defRPr sz="2800" b="0">
                <a:solidFill>
                  <a:schemeClr val="accent2"/>
                </a:solidFill>
                <a:latin typeface="iA Writer Duospace" panose="020B0509050000000000" pitchFamily="50" charset="0"/>
              </a:defRPr>
            </a:lvl1pPr>
            <a:lvl2pPr>
              <a:spcBef>
                <a:spcPts val="1200"/>
              </a:spcBef>
              <a:spcAft>
                <a:spcPts val="1200"/>
              </a:spcAft>
              <a:defRPr sz="4000">
                <a:solidFill>
                  <a:schemeClr val="accent1"/>
                </a:solidFill>
              </a:defRPr>
            </a:lvl2pPr>
            <a:lvl3pPr marL="0" indent="0">
              <a:spcBef>
                <a:spcPts val="1200"/>
              </a:spcBef>
              <a:spcAft>
                <a:spcPts val="1200"/>
              </a:spcAft>
              <a:buNone/>
              <a:defRPr sz="4000">
                <a:solidFill>
                  <a:schemeClr val="accent1"/>
                </a:solidFill>
              </a:defRPr>
            </a:lvl3pPr>
            <a:lvl4pPr marL="0" indent="0">
              <a:spcBef>
                <a:spcPts val="1200"/>
              </a:spcBef>
              <a:spcAft>
                <a:spcPts val="1200"/>
              </a:spcAft>
              <a:buNone/>
              <a:defRPr sz="4000">
                <a:solidFill>
                  <a:schemeClr val="accent1"/>
                </a:solidFill>
              </a:defRPr>
            </a:lvl4pPr>
            <a:lvl5pPr marL="0" indent="0">
              <a:spcBef>
                <a:spcPts val="1200"/>
              </a:spcBef>
              <a:spcAft>
                <a:spcPts val="1200"/>
              </a:spcAft>
              <a:buNone/>
              <a:defRPr sz="4000">
                <a:solidFill>
                  <a:schemeClr val="accent1"/>
                </a:solidFill>
              </a:defRPr>
            </a:lvl5pPr>
            <a:lvl6pPr marL="0" indent="0">
              <a:spcBef>
                <a:spcPts val="1200"/>
              </a:spcBef>
              <a:spcAft>
                <a:spcPts val="1200"/>
              </a:spcAft>
              <a:buNone/>
              <a:defRPr sz="4000">
                <a:solidFill>
                  <a:schemeClr val="accent1"/>
                </a:solidFill>
              </a:defRPr>
            </a:lvl6pPr>
            <a:lvl7pPr marL="0" indent="0">
              <a:spcBef>
                <a:spcPts val="1200"/>
              </a:spcBef>
              <a:spcAft>
                <a:spcPts val="1200"/>
              </a:spcAft>
              <a:buNone/>
              <a:defRPr sz="4000">
                <a:solidFill>
                  <a:schemeClr val="accent1"/>
                </a:solidFill>
              </a:defRPr>
            </a:lvl7pPr>
            <a:lvl8pPr marL="0" indent="0">
              <a:spcBef>
                <a:spcPts val="1200"/>
              </a:spcBef>
              <a:spcAft>
                <a:spcPts val="1200"/>
              </a:spcAft>
              <a:buNone/>
              <a:defRPr sz="4000">
                <a:solidFill>
                  <a:schemeClr val="accent1"/>
                </a:solidFill>
              </a:defRPr>
            </a:lvl8pPr>
            <a:lvl9pPr marL="0" indent="0">
              <a:spcBef>
                <a:spcPts val="1200"/>
              </a:spcBef>
              <a:spcAft>
                <a:spcPts val="1200"/>
              </a:spcAft>
              <a:buNone/>
              <a:defRPr sz="4000">
                <a:solidFill>
                  <a:schemeClr val="accent1"/>
                </a:solidFill>
              </a:defRPr>
            </a:lvl9pPr>
          </a:lstStyle>
          <a:p>
            <a:pPr lvl="0"/>
            <a:r>
              <a:rPr lang="en-GB" dirty="0"/>
              <a:t>Input</a:t>
            </a:r>
          </a:p>
        </p:txBody>
      </p:sp>
      <p:sp>
        <p:nvSpPr>
          <p:cNvPr id="27" name="Rectangle 26"/>
          <p:cNvSpPr/>
          <p:nvPr userDrawn="1"/>
        </p:nvSpPr>
        <p:spPr>
          <a:xfrm>
            <a:off x="4655821" y="0"/>
            <a:ext cx="178915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schemeClr val="tx1"/>
              </a:solidFill>
            </a:endParaRPr>
          </a:p>
        </p:txBody>
      </p:sp>
      <p:sp>
        <p:nvSpPr>
          <p:cNvPr id="2" name="Title 1">
            <a:extLst>
              <a:ext uri="{FF2B5EF4-FFF2-40B4-BE49-F238E27FC236}">
                <a16:creationId xmlns:a16="http://schemas.microsoft.com/office/drawing/2014/main" id="{2E8470DA-9AF9-4E1C-9972-1EEDFB2A40C9}"/>
              </a:ext>
            </a:extLst>
          </p:cNvPr>
          <p:cNvSpPr>
            <a:spLocks noGrp="1"/>
          </p:cNvSpPr>
          <p:nvPr>
            <p:ph type="title"/>
          </p:nvPr>
        </p:nvSpPr>
        <p:spPr>
          <a:xfrm>
            <a:off x="395290" y="401834"/>
            <a:ext cx="4105274" cy="539749"/>
          </a:xfrm>
        </p:spPr>
        <p:txBody>
          <a:body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F26FA486-39EE-4C08-9B3E-3C0F25106790}"/>
              </a:ext>
            </a:extLst>
          </p:cNvPr>
          <p:cNvSpPr>
            <a:spLocks noGrp="1"/>
          </p:cNvSpPr>
          <p:nvPr>
            <p:ph type="dt" sz="half" idx="51"/>
          </p:nvPr>
        </p:nvSpPr>
        <p:spPr>
          <a:xfrm>
            <a:off x="7535919" y="4870802"/>
            <a:ext cx="1212796" cy="98339"/>
          </a:xfrm>
          <a:prstGeom prst="rect">
            <a:avLst/>
          </a:prstGeom>
        </p:spPr>
        <p:txBody>
          <a:bodyPr/>
          <a:lstStyle/>
          <a:p>
            <a:pPr defTabSz="914355"/>
            <a:fld id="{6ACE2E7C-51BE-4E13-9E42-C4667630CD7F}" type="datetime4">
              <a:rPr lang="en-GB" smtClean="0">
                <a:solidFill>
                  <a:prstClr val="black"/>
                </a:solidFill>
              </a:rPr>
              <a:pPr defTabSz="914355"/>
              <a:t>19 October 2022</a:t>
            </a:fld>
            <a:endParaRPr lang="en-GB" dirty="0">
              <a:solidFill>
                <a:prstClr val="black"/>
              </a:solidFill>
            </a:endParaRPr>
          </a:p>
        </p:txBody>
      </p:sp>
      <p:sp>
        <p:nvSpPr>
          <p:cNvPr id="4" name="Footer Placeholder 3">
            <a:extLst>
              <a:ext uri="{FF2B5EF4-FFF2-40B4-BE49-F238E27FC236}">
                <a16:creationId xmlns:a16="http://schemas.microsoft.com/office/drawing/2014/main" id="{26283B88-9A22-4FC3-BA67-4A9E99F018AF}"/>
              </a:ext>
            </a:extLst>
          </p:cNvPr>
          <p:cNvSpPr>
            <a:spLocks noGrp="1"/>
          </p:cNvSpPr>
          <p:nvPr>
            <p:ph type="ftr" sz="quarter" idx="52"/>
          </p:nvPr>
        </p:nvSpPr>
        <p:spPr>
          <a:xfrm>
            <a:off x="395290" y="4870714"/>
            <a:ext cx="3963807" cy="98427"/>
          </a:xfrm>
          <a:prstGeom prst="rect">
            <a:avLst/>
          </a:prstGeom>
        </p:spPr>
        <p:txBody>
          <a:bodyPr/>
          <a:lstStyle/>
          <a:p>
            <a:pPr defTabSz="914355"/>
            <a:r>
              <a:rPr lang="en-GB">
                <a:solidFill>
                  <a:prstClr val="black"/>
                </a:solidFill>
              </a:rPr>
              <a:t>Presentation title goes here</a:t>
            </a:r>
            <a:endParaRPr lang="en-GB" dirty="0">
              <a:solidFill>
                <a:prstClr val="black"/>
              </a:solidFill>
            </a:endParaRPr>
          </a:p>
        </p:txBody>
      </p:sp>
      <p:sp>
        <p:nvSpPr>
          <p:cNvPr id="5" name="Slide Number Placeholder 4">
            <a:extLst>
              <a:ext uri="{FF2B5EF4-FFF2-40B4-BE49-F238E27FC236}">
                <a16:creationId xmlns:a16="http://schemas.microsoft.com/office/drawing/2014/main" id="{2F4BD005-196C-4BC3-863B-0B36448CECA0}"/>
              </a:ext>
            </a:extLst>
          </p:cNvPr>
          <p:cNvSpPr>
            <a:spLocks noGrp="1"/>
          </p:cNvSpPr>
          <p:nvPr>
            <p:ph type="sldNum" sz="quarter" idx="53"/>
          </p:nvPr>
        </p:nvSpPr>
        <p:spPr>
          <a:xfrm>
            <a:off x="4359097" y="4873627"/>
            <a:ext cx="425807" cy="98426"/>
          </a:xfrm>
          <a:prstGeom prst="rect">
            <a:avLst/>
          </a:prstGeom>
        </p:spPr>
        <p:txBody>
          <a:bodyPr/>
          <a:lstStyle/>
          <a:p>
            <a:pPr defTabSz="914355"/>
            <a:fld id="{2490C926-4C7A-4456-B603-8FB00524CD8E}" type="slidenum">
              <a:rPr lang="en-GB" smtClean="0">
                <a:solidFill>
                  <a:prstClr val="black"/>
                </a:solidFill>
              </a:rPr>
              <a:pPr defTabSz="914355"/>
              <a:t>‹#›</a:t>
            </a:fld>
            <a:endParaRPr lang="en-GB" dirty="0">
              <a:solidFill>
                <a:prstClr val="black"/>
              </a:solidFill>
            </a:endParaRPr>
          </a:p>
        </p:txBody>
      </p:sp>
      <p:sp>
        <p:nvSpPr>
          <p:cNvPr id="32" name="Text Placeholder 6">
            <a:extLst>
              <a:ext uri="{FF2B5EF4-FFF2-40B4-BE49-F238E27FC236}">
                <a16:creationId xmlns:a16="http://schemas.microsoft.com/office/drawing/2014/main" id="{AC5D69C9-F508-4C1F-8E9D-94033E5A515B}"/>
              </a:ext>
            </a:extLst>
          </p:cNvPr>
          <p:cNvSpPr>
            <a:spLocks noGrp="1"/>
          </p:cNvSpPr>
          <p:nvPr>
            <p:ph type="body" sz="quarter" idx="58" hasCustomPrompt="1"/>
          </p:nvPr>
        </p:nvSpPr>
        <p:spPr>
          <a:xfrm>
            <a:off x="2488135" y="1390650"/>
            <a:ext cx="1557075" cy="472530"/>
          </a:xfrm>
          <a:prstGeom prst="rect">
            <a:avLst/>
          </a:prstGeom>
        </p:spPr>
        <p:txBody>
          <a:bodyPr lIns="0" rIns="0">
            <a:noAutofit/>
          </a:bodyPr>
          <a:lstStyle>
            <a:lvl1pPr marL="0" indent="0">
              <a:buNone/>
              <a:defRPr sz="2800" b="0">
                <a:solidFill>
                  <a:schemeClr val="accent2"/>
                </a:solidFill>
                <a:latin typeface="iA Writer Duospace" panose="020B0509050000000000" pitchFamily="50" charset="0"/>
              </a:defRPr>
            </a:lvl1pPr>
            <a:lvl2pPr>
              <a:spcBef>
                <a:spcPts val="1200"/>
              </a:spcBef>
              <a:spcAft>
                <a:spcPts val="1200"/>
              </a:spcAft>
              <a:defRPr sz="4000">
                <a:solidFill>
                  <a:schemeClr val="accent1"/>
                </a:solidFill>
              </a:defRPr>
            </a:lvl2pPr>
            <a:lvl3pPr marL="0" indent="0">
              <a:spcBef>
                <a:spcPts val="1200"/>
              </a:spcBef>
              <a:spcAft>
                <a:spcPts val="1200"/>
              </a:spcAft>
              <a:buNone/>
              <a:defRPr sz="4000">
                <a:solidFill>
                  <a:schemeClr val="accent1"/>
                </a:solidFill>
              </a:defRPr>
            </a:lvl3pPr>
            <a:lvl4pPr marL="0" indent="0">
              <a:spcBef>
                <a:spcPts val="1200"/>
              </a:spcBef>
              <a:spcAft>
                <a:spcPts val="1200"/>
              </a:spcAft>
              <a:buNone/>
              <a:defRPr sz="4000">
                <a:solidFill>
                  <a:schemeClr val="accent1"/>
                </a:solidFill>
              </a:defRPr>
            </a:lvl4pPr>
            <a:lvl5pPr marL="0" indent="0">
              <a:spcBef>
                <a:spcPts val="1200"/>
              </a:spcBef>
              <a:spcAft>
                <a:spcPts val="1200"/>
              </a:spcAft>
              <a:buNone/>
              <a:defRPr sz="4000">
                <a:solidFill>
                  <a:schemeClr val="accent1"/>
                </a:solidFill>
              </a:defRPr>
            </a:lvl5pPr>
            <a:lvl6pPr marL="0" indent="0">
              <a:spcBef>
                <a:spcPts val="1200"/>
              </a:spcBef>
              <a:spcAft>
                <a:spcPts val="1200"/>
              </a:spcAft>
              <a:buNone/>
              <a:defRPr sz="4000">
                <a:solidFill>
                  <a:schemeClr val="accent1"/>
                </a:solidFill>
              </a:defRPr>
            </a:lvl6pPr>
            <a:lvl7pPr marL="0" indent="0">
              <a:spcBef>
                <a:spcPts val="1200"/>
              </a:spcBef>
              <a:spcAft>
                <a:spcPts val="1200"/>
              </a:spcAft>
              <a:buNone/>
              <a:defRPr sz="4000">
                <a:solidFill>
                  <a:schemeClr val="accent1"/>
                </a:solidFill>
              </a:defRPr>
            </a:lvl7pPr>
            <a:lvl8pPr marL="0" indent="0">
              <a:spcBef>
                <a:spcPts val="1200"/>
              </a:spcBef>
              <a:spcAft>
                <a:spcPts val="1200"/>
              </a:spcAft>
              <a:buNone/>
              <a:defRPr sz="4000">
                <a:solidFill>
                  <a:schemeClr val="accent1"/>
                </a:solidFill>
              </a:defRPr>
            </a:lvl8pPr>
            <a:lvl9pPr marL="0" indent="0">
              <a:spcBef>
                <a:spcPts val="1200"/>
              </a:spcBef>
              <a:spcAft>
                <a:spcPts val="1200"/>
              </a:spcAft>
              <a:buNone/>
              <a:defRPr sz="4000">
                <a:solidFill>
                  <a:schemeClr val="accent1"/>
                </a:solidFill>
              </a:defRPr>
            </a:lvl9pPr>
          </a:lstStyle>
          <a:p>
            <a:pPr lvl="0"/>
            <a:r>
              <a:rPr lang="en-GB" dirty="0"/>
              <a:t>Input</a:t>
            </a:r>
          </a:p>
        </p:txBody>
      </p:sp>
      <p:sp>
        <p:nvSpPr>
          <p:cNvPr id="36" name="Text Placeholder 6">
            <a:extLst>
              <a:ext uri="{FF2B5EF4-FFF2-40B4-BE49-F238E27FC236}">
                <a16:creationId xmlns:a16="http://schemas.microsoft.com/office/drawing/2014/main" id="{635735DD-D894-481C-8C66-1C735F561AAF}"/>
              </a:ext>
            </a:extLst>
          </p:cNvPr>
          <p:cNvSpPr>
            <a:spLocks noGrp="1"/>
          </p:cNvSpPr>
          <p:nvPr>
            <p:ph type="body" sz="quarter" idx="62" hasCustomPrompt="1"/>
          </p:nvPr>
        </p:nvSpPr>
        <p:spPr>
          <a:xfrm>
            <a:off x="4763419" y="1390650"/>
            <a:ext cx="1557075" cy="472530"/>
          </a:xfrm>
          <a:prstGeom prst="rect">
            <a:avLst/>
          </a:prstGeom>
        </p:spPr>
        <p:txBody>
          <a:bodyPr lIns="0" rIns="0">
            <a:noAutofit/>
          </a:bodyPr>
          <a:lstStyle>
            <a:lvl1pPr marL="0" indent="0">
              <a:buNone/>
              <a:defRPr sz="2800" b="0">
                <a:solidFill>
                  <a:schemeClr val="bg2"/>
                </a:solidFill>
                <a:latin typeface="iA Writer Duospace" panose="020B0509050000000000" pitchFamily="50" charset="0"/>
              </a:defRPr>
            </a:lvl1pPr>
            <a:lvl2pPr>
              <a:spcBef>
                <a:spcPts val="1200"/>
              </a:spcBef>
              <a:spcAft>
                <a:spcPts val="1200"/>
              </a:spcAft>
              <a:defRPr sz="4000">
                <a:solidFill>
                  <a:schemeClr val="tx1"/>
                </a:solidFill>
              </a:defRPr>
            </a:lvl2pPr>
            <a:lvl3pPr marL="0" indent="0">
              <a:spcBef>
                <a:spcPts val="1200"/>
              </a:spcBef>
              <a:spcAft>
                <a:spcPts val="1200"/>
              </a:spcAft>
              <a:buNone/>
              <a:defRPr sz="4000">
                <a:solidFill>
                  <a:schemeClr val="tx1"/>
                </a:solidFill>
              </a:defRPr>
            </a:lvl3pPr>
            <a:lvl4pPr marL="0" indent="0">
              <a:spcBef>
                <a:spcPts val="1200"/>
              </a:spcBef>
              <a:spcAft>
                <a:spcPts val="1200"/>
              </a:spcAft>
              <a:buNone/>
              <a:defRPr sz="4000">
                <a:solidFill>
                  <a:schemeClr val="tx1"/>
                </a:solidFill>
              </a:defRPr>
            </a:lvl4pPr>
            <a:lvl5pPr marL="0" indent="0">
              <a:spcBef>
                <a:spcPts val="1200"/>
              </a:spcBef>
              <a:spcAft>
                <a:spcPts val="1200"/>
              </a:spcAft>
              <a:buNone/>
              <a:defRPr sz="4000">
                <a:solidFill>
                  <a:schemeClr val="tx1"/>
                </a:solidFill>
              </a:defRPr>
            </a:lvl5pPr>
            <a:lvl6pPr marL="0" indent="0">
              <a:spcBef>
                <a:spcPts val="1200"/>
              </a:spcBef>
              <a:spcAft>
                <a:spcPts val="1200"/>
              </a:spcAft>
              <a:buNone/>
              <a:defRPr sz="4000">
                <a:solidFill>
                  <a:schemeClr val="tx1"/>
                </a:solidFill>
              </a:defRPr>
            </a:lvl6pPr>
            <a:lvl7pPr marL="0" indent="0">
              <a:spcBef>
                <a:spcPts val="1200"/>
              </a:spcBef>
              <a:spcAft>
                <a:spcPts val="1200"/>
              </a:spcAft>
              <a:buNone/>
              <a:defRPr sz="4000">
                <a:solidFill>
                  <a:schemeClr val="tx1"/>
                </a:solidFill>
              </a:defRPr>
            </a:lvl7pPr>
            <a:lvl8pPr marL="0" indent="0">
              <a:spcBef>
                <a:spcPts val="1200"/>
              </a:spcBef>
              <a:spcAft>
                <a:spcPts val="1200"/>
              </a:spcAft>
              <a:buNone/>
              <a:defRPr sz="4000">
                <a:solidFill>
                  <a:schemeClr val="tx1"/>
                </a:solidFill>
              </a:defRPr>
            </a:lvl8pPr>
            <a:lvl9pPr marL="0" indent="0">
              <a:spcBef>
                <a:spcPts val="1200"/>
              </a:spcBef>
              <a:spcAft>
                <a:spcPts val="1200"/>
              </a:spcAft>
              <a:buNone/>
              <a:defRPr sz="4000">
                <a:solidFill>
                  <a:schemeClr val="tx1"/>
                </a:solidFill>
              </a:defRPr>
            </a:lvl9pPr>
          </a:lstStyle>
          <a:p>
            <a:pPr lvl="0"/>
            <a:r>
              <a:rPr lang="en-GB" dirty="0"/>
              <a:t>Input</a:t>
            </a:r>
          </a:p>
        </p:txBody>
      </p:sp>
      <p:sp>
        <p:nvSpPr>
          <p:cNvPr id="39" name="Text Placeholder 6">
            <a:extLst>
              <a:ext uri="{FF2B5EF4-FFF2-40B4-BE49-F238E27FC236}">
                <a16:creationId xmlns:a16="http://schemas.microsoft.com/office/drawing/2014/main" id="{02ABA786-DEA0-420E-9905-90955A8C402E}"/>
              </a:ext>
            </a:extLst>
          </p:cNvPr>
          <p:cNvSpPr>
            <a:spLocks noGrp="1"/>
          </p:cNvSpPr>
          <p:nvPr>
            <p:ph type="body" sz="quarter" idx="64" hasCustomPrompt="1"/>
          </p:nvPr>
        </p:nvSpPr>
        <p:spPr>
          <a:xfrm>
            <a:off x="6769744" y="1390650"/>
            <a:ext cx="1557075" cy="472530"/>
          </a:xfrm>
          <a:prstGeom prst="rect">
            <a:avLst/>
          </a:prstGeom>
        </p:spPr>
        <p:txBody>
          <a:bodyPr lIns="0" rIns="0">
            <a:noAutofit/>
          </a:bodyPr>
          <a:lstStyle>
            <a:lvl1pPr marL="0" indent="0">
              <a:buNone/>
              <a:defRPr sz="2800" b="0">
                <a:solidFill>
                  <a:schemeClr val="accent2"/>
                </a:solidFill>
                <a:latin typeface="iA Writer Duospace" panose="020B0509050000000000" pitchFamily="50" charset="0"/>
              </a:defRPr>
            </a:lvl1pPr>
            <a:lvl2pPr>
              <a:spcBef>
                <a:spcPts val="1200"/>
              </a:spcBef>
              <a:spcAft>
                <a:spcPts val="1200"/>
              </a:spcAft>
              <a:defRPr sz="4000">
                <a:solidFill>
                  <a:schemeClr val="accent1"/>
                </a:solidFill>
              </a:defRPr>
            </a:lvl2pPr>
            <a:lvl3pPr marL="0" indent="0">
              <a:spcBef>
                <a:spcPts val="1200"/>
              </a:spcBef>
              <a:spcAft>
                <a:spcPts val="1200"/>
              </a:spcAft>
              <a:buNone/>
              <a:defRPr sz="4000">
                <a:solidFill>
                  <a:schemeClr val="accent1"/>
                </a:solidFill>
              </a:defRPr>
            </a:lvl3pPr>
            <a:lvl4pPr marL="0" indent="0">
              <a:spcBef>
                <a:spcPts val="1200"/>
              </a:spcBef>
              <a:spcAft>
                <a:spcPts val="1200"/>
              </a:spcAft>
              <a:buNone/>
              <a:defRPr sz="4000">
                <a:solidFill>
                  <a:schemeClr val="accent1"/>
                </a:solidFill>
              </a:defRPr>
            </a:lvl4pPr>
            <a:lvl5pPr marL="0" indent="0">
              <a:spcBef>
                <a:spcPts val="1200"/>
              </a:spcBef>
              <a:spcAft>
                <a:spcPts val="1200"/>
              </a:spcAft>
              <a:buNone/>
              <a:defRPr sz="4000">
                <a:solidFill>
                  <a:schemeClr val="accent1"/>
                </a:solidFill>
              </a:defRPr>
            </a:lvl5pPr>
            <a:lvl6pPr marL="0" indent="0">
              <a:spcBef>
                <a:spcPts val="1200"/>
              </a:spcBef>
              <a:spcAft>
                <a:spcPts val="1200"/>
              </a:spcAft>
              <a:buNone/>
              <a:defRPr sz="4000">
                <a:solidFill>
                  <a:schemeClr val="accent1"/>
                </a:solidFill>
              </a:defRPr>
            </a:lvl6pPr>
            <a:lvl7pPr marL="0" indent="0">
              <a:spcBef>
                <a:spcPts val="1200"/>
              </a:spcBef>
              <a:spcAft>
                <a:spcPts val="1200"/>
              </a:spcAft>
              <a:buNone/>
              <a:defRPr sz="4000">
                <a:solidFill>
                  <a:schemeClr val="accent1"/>
                </a:solidFill>
              </a:defRPr>
            </a:lvl7pPr>
            <a:lvl8pPr marL="0" indent="0">
              <a:spcBef>
                <a:spcPts val="1200"/>
              </a:spcBef>
              <a:spcAft>
                <a:spcPts val="1200"/>
              </a:spcAft>
              <a:buNone/>
              <a:defRPr sz="4000">
                <a:solidFill>
                  <a:schemeClr val="accent1"/>
                </a:solidFill>
              </a:defRPr>
            </a:lvl8pPr>
            <a:lvl9pPr marL="0" indent="0">
              <a:spcBef>
                <a:spcPts val="1200"/>
              </a:spcBef>
              <a:spcAft>
                <a:spcPts val="1200"/>
              </a:spcAft>
              <a:buNone/>
              <a:defRPr sz="4000">
                <a:solidFill>
                  <a:schemeClr val="accent1"/>
                </a:solidFill>
              </a:defRPr>
            </a:lvl9pPr>
          </a:lstStyle>
          <a:p>
            <a:pPr lvl="0"/>
            <a:r>
              <a:rPr lang="en-GB" dirty="0"/>
              <a:t>Input</a:t>
            </a:r>
          </a:p>
        </p:txBody>
      </p:sp>
      <p:sp>
        <p:nvSpPr>
          <p:cNvPr id="40" name="Text Placeholder 6">
            <a:extLst>
              <a:ext uri="{FF2B5EF4-FFF2-40B4-BE49-F238E27FC236}">
                <a16:creationId xmlns:a16="http://schemas.microsoft.com/office/drawing/2014/main" id="{4C541FAF-8FA6-4AFF-A135-34F225CF437A}"/>
              </a:ext>
            </a:extLst>
          </p:cNvPr>
          <p:cNvSpPr>
            <a:spLocks noGrp="1"/>
          </p:cNvSpPr>
          <p:nvPr>
            <p:ph type="body" sz="quarter" idx="65" hasCustomPrompt="1"/>
          </p:nvPr>
        </p:nvSpPr>
        <p:spPr>
          <a:xfrm>
            <a:off x="402845" y="2962189"/>
            <a:ext cx="1557075" cy="472530"/>
          </a:xfrm>
          <a:prstGeom prst="rect">
            <a:avLst/>
          </a:prstGeom>
        </p:spPr>
        <p:txBody>
          <a:bodyPr lIns="0" rIns="0">
            <a:noAutofit/>
          </a:bodyPr>
          <a:lstStyle>
            <a:lvl1pPr marL="0" indent="0">
              <a:buNone/>
              <a:defRPr sz="2800" b="0">
                <a:solidFill>
                  <a:schemeClr val="accent2"/>
                </a:solidFill>
                <a:latin typeface="iA Writer Duospace" panose="020B0509050000000000" pitchFamily="50" charset="0"/>
              </a:defRPr>
            </a:lvl1pPr>
            <a:lvl2pPr>
              <a:spcBef>
                <a:spcPts val="1200"/>
              </a:spcBef>
              <a:spcAft>
                <a:spcPts val="1200"/>
              </a:spcAft>
              <a:defRPr sz="4000">
                <a:solidFill>
                  <a:schemeClr val="accent6"/>
                </a:solidFill>
              </a:defRPr>
            </a:lvl2pPr>
            <a:lvl3pPr marL="0" indent="0">
              <a:spcBef>
                <a:spcPts val="1200"/>
              </a:spcBef>
              <a:spcAft>
                <a:spcPts val="1200"/>
              </a:spcAft>
              <a:buNone/>
              <a:defRPr sz="4000">
                <a:solidFill>
                  <a:schemeClr val="accent1"/>
                </a:solidFill>
              </a:defRPr>
            </a:lvl3pPr>
            <a:lvl4pPr marL="0" indent="0">
              <a:spcBef>
                <a:spcPts val="1200"/>
              </a:spcBef>
              <a:spcAft>
                <a:spcPts val="1200"/>
              </a:spcAft>
              <a:buNone/>
              <a:defRPr sz="4000">
                <a:solidFill>
                  <a:schemeClr val="accent1"/>
                </a:solidFill>
              </a:defRPr>
            </a:lvl4pPr>
            <a:lvl5pPr marL="0" indent="0">
              <a:spcBef>
                <a:spcPts val="1200"/>
              </a:spcBef>
              <a:spcAft>
                <a:spcPts val="1200"/>
              </a:spcAft>
              <a:buNone/>
              <a:defRPr sz="4000">
                <a:solidFill>
                  <a:schemeClr val="accent1"/>
                </a:solidFill>
              </a:defRPr>
            </a:lvl5pPr>
            <a:lvl6pPr marL="0" indent="0">
              <a:spcBef>
                <a:spcPts val="1200"/>
              </a:spcBef>
              <a:spcAft>
                <a:spcPts val="1200"/>
              </a:spcAft>
              <a:buNone/>
              <a:defRPr sz="4000">
                <a:solidFill>
                  <a:schemeClr val="accent1"/>
                </a:solidFill>
              </a:defRPr>
            </a:lvl6pPr>
            <a:lvl7pPr marL="0" indent="0">
              <a:spcBef>
                <a:spcPts val="1200"/>
              </a:spcBef>
              <a:spcAft>
                <a:spcPts val="1200"/>
              </a:spcAft>
              <a:buNone/>
              <a:defRPr sz="4000">
                <a:solidFill>
                  <a:schemeClr val="accent1"/>
                </a:solidFill>
              </a:defRPr>
            </a:lvl7pPr>
            <a:lvl8pPr marL="0" indent="0">
              <a:spcBef>
                <a:spcPts val="1200"/>
              </a:spcBef>
              <a:spcAft>
                <a:spcPts val="1200"/>
              </a:spcAft>
              <a:buNone/>
              <a:defRPr sz="4000">
                <a:solidFill>
                  <a:schemeClr val="accent1"/>
                </a:solidFill>
              </a:defRPr>
            </a:lvl8pPr>
            <a:lvl9pPr marL="0" indent="0">
              <a:spcBef>
                <a:spcPts val="1200"/>
              </a:spcBef>
              <a:spcAft>
                <a:spcPts val="1200"/>
              </a:spcAft>
              <a:buNone/>
              <a:defRPr sz="4000">
                <a:solidFill>
                  <a:schemeClr val="accent1"/>
                </a:solidFill>
              </a:defRPr>
            </a:lvl9pPr>
          </a:lstStyle>
          <a:p>
            <a:pPr lvl="0"/>
            <a:r>
              <a:rPr lang="en-GB" dirty="0"/>
              <a:t>Input</a:t>
            </a:r>
          </a:p>
        </p:txBody>
      </p:sp>
      <p:sp>
        <p:nvSpPr>
          <p:cNvPr id="41" name="Text Placeholder 6">
            <a:extLst>
              <a:ext uri="{FF2B5EF4-FFF2-40B4-BE49-F238E27FC236}">
                <a16:creationId xmlns:a16="http://schemas.microsoft.com/office/drawing/2014/main" id="{B3AFA1DA-6C8A-42BB-BE55-D42BC76BD03D}"/>
              </a:ext>
            </a:extLst>
          </p:cNvPr>
          <p:cNvSpPr>
            <a:spLocks noGrp="1"/>
          </p:cNvSpPr>
          <p:nvPr>
            <p:ph type="body" sz="quarter" idx="66" hasCustomPrompt="1"/>
          </p:nvPr>
        </p:nvSpPr>
        <p:spPr>
          <a:xfrm>
            <a:off x="2488135" y="2962189"/>
            <a:ext cx="1557075" cy="472530"/>
          </a:xfrm>
          <a:prstGeom prst="rect">
            <a:avLst/>
          </a:prstGeom>
        </p:spPr>
        <p:txBody>
          <a:bodyPr lIns="0" rIns="0">
            <a:noAutofit/>
          </a:bodyPr>
          <a:lstStyle>
            <a:lvl1pPr marL="0" indent="0">
              <a:buNone/>
              <a:defRPr sz="2800" b="0">
                <a:solidFill>
                  <a:schemeClr val="accent2"/>
                </a:solidFill>
                <a:latin typeface="iA Writer Duospace" panose="020B0509050000000000" pitchFamily="50" charset="0"/>
              </a:defRPr>
            </a:lvl1pPr>
            <a:lvl2pPr>
              <a:spcBef>
                <a:spcPts val="1200"/>
              </a:spcBef>
              <a:spcAft>
                <a:spcPts val="1200"/>
              </a:spcAft>
              <a:defRPr sz="4000">
                <a:solidFill>
                  <a:schemeClr val="accent1"/>
                </a:solidFill>
              </a:defRPr>
            </a:lvl2pPr>
            <a:lvl3pPr marL="0" indent="0">
              <a:spcBef>
                <a:spcPts val="1200"/>
              </a:spcBef>
              <a:spcAft>
                <a:spcPts val="1200"/>
              </a:spcAft>
              <a:buNone/>
              <a:defRPr sz="4000">
                <a:solidFill>
                  <a:schemeClr val="accent1"/>
                </a:solidFill>
              </a:defRPr>
            </a:lvl3pPr>
            <a:lvl4pPr marL="0" indent="0">
              <a:spcBef>
                <a:spcPts val="1200"/>
              </a:spcBef>
              <a:spcAft>
                <a:spcPts val="1200"/>
              </a:spcAft>
              <a:buNone/>
              <a:defRPr sz="4000">
                <a:solidFill>
                  <a:schemeClr val="accent1"/>
                </a:solidFill>
              </a:defRPr>
            </a:lvl4pPr>
            <a:lvl5pPr marL="0" indent="0">
              <a:spcBef>
                <a:spcPts val="1200"/>
              </a:spcBef>
              <a:spcAft>
                <a:spcPts val="1200"/>
              </a:spcAft>
              <a:buNone/>
              <a:defRPr sz="4000">
                <a:solidFill>
                  <a:schemeClr val="accent1"/>
                </a:solidFill>
              </a:defRPr>
            </a:lvl5pPr>
            <a:lvl6pPr marL="0" indent="0">
              <a:spcBef>
                <a:spcPts val="1200"/>
              </a:spcBef>
              <a:spcAft>
                <a:spcPts val="1200"/>
              </a:spcAft>
              <a:buNone/>
              <a:defRPr sz="4000">
                <a:solidFill>
                  <a:schemeClr val="accent1"/>
                </a:solidFill>
              </a:defRPr>
            </a:lvl6pPr>
            <a:lvl7pPr marL="0" indent="0">
              <a:spcBef>
                <a:spcPts val="1200"/>
              </a:spcBef>
              <a:spcAft>
                <a:spcPts val="1200"/>
              </a:spcAft>
              <a:buNone/>
              <a:defRPr sz="4000">
                <a:solidFill>
                  <a:schemeClr val="accent1"/>
                </a:solidFill>
              </a:defRPr>
            </a:lvl7pPr>
            <a:lvl8pPr marL="0" indent="0">
              <a:spcBef>
                <a:spcPts val="1200"/>
              </a:spcBef>
              <a:spcAft>
                <a:spcPts val="1200"/>
              </a:spcAft>
              <a:buNone/>
              <a:defRPr sz="4000">
                <a:solidFill>
                  <a:schemeClr val="accent1"/>
                </a:solidFill>
              </a:defRPr>
            </a:lvl8pPr>
            <a:lvl9pPr marL="0" indent="0">
              <a:spcBef>
                <a:spcPts val="1200"/>
              </a:spcBef>
              <a:spcAft>
                <a:spcPts val="1200"/>
              </a:spcAft>
              <a:buNone/>
              <a:defRPr sz="4000">
                <a:solidFill>
                  <a:schemeClr val="accent1"/>
                </a:solidFill>
              </a:defRPr>
            </a:lvl9pPr>
          </a:lstStyle>
          <a:p>
            <a:pPr lvl="0"/>
            <a:r>
              <a:rPr lang="en-GB" dirty="0"/>
              <a:t>Input</a:t>
            </a:r>
          </a:p>
        </p:txBody>
      </p:sp>
      <p:sp>
        <p:nvSpPr>
          <p:cNvPr id="42" name="Text Placeholder 6">
            <a:extLst>
              <a:ext uri="{FF2B5EF4-FFF2-40B4-BE49-F238E27FC236}">
                <a16:creationId xmlns:a16="http://schemas.microsoft.com/office/drawing/2014/main" id="{E440EC27-91D7-4A75-8B14-FA5D45F93E59}"/>
              </a:ext>
            </a:extLst>
          </p:cNvPr>
          <p:cNvSpPr>
            <a:spLocks noGrp="1"/>
          </p:cNvSpPr>
          <p:nvPr>
            <p:ph type="body" sz="quarter" idx="67" hasCustomPrompt="1"/>
          </p:nvPr>
        </p:nvSpPr>
        <p:spPr>
          <a:xfrm>
            <a:off x="6769744" y="2962189"/>
            <a:ext cx="1557075" cy="472530"/>
          </a:xfrm>
          <a:prstGeom prst="rect">
            <a:avLst/>
          </a:prstGeom>
        </p:spPr>
        <p:txBody>
          <a:bodyPr lIns="0" rIns="0">
            <a:noAutofit/>
          </a:bodyPr>
          <a:lstStyle>
            <a:lvl1pPr marL="0" indent="0">
              <a:buNone/>
              <a:defRPr sz="2800" b="0">
                <a:solidFill>
                  <a:schemeClr val="accent2"/>
                </a:solidFill>
                <a:latin typeface="iA Writer Duospace" panose="020B0509050000000000" pitchFamily="50" charset="0"/>
              </a:defRPr>
            </a:lvl1pPr>
            <a:lvl2pPr>
              <a:spcBef>
                <a:spcPts val="1200"/>
              </a:spcBef>
              <a:spcAft>
                <a:spcPts val="1200"/>
              </a:spcAft>
              <a:defRPr sz="4000">
                <a:solidFill>
                  <a:schemeClr val="accent1"/>
                </a:solidFill>
              </a:defRPr>
            </a:lvl2pPr>
            <a:lvl3pPr marL="0" indent="0">
              <a:spcBef>
                <a:spcPts val="1200"/>
              </a:spcBef>
              <a:spcAft>
                <a:spcPts val="1200"/>
              </a:spcAft>
              <a:buNone/>
              <a:defRPr sz="4000">
                <a:solidFill>
                  <a:schemeClr val="accent1"/>
                </a:solidFill>
              </a:defRPr>
            </a:lvl3pPr>
            <a:lvl4pPr marL="0" indent="0">
              <a:spcBef>
                <a:spcPts val="1200"/>
              </a:spcBef>
              <a:spcAft>
                <a:spcPts val="1200"/>
              </a:spcAft>
              <a:buNone/>
              <a:defRPr sz="4000">
                <a:solidFill>
                  <a:schemeClr val="accent1"/>
                </a:solidFill>
              </a:defRPr>
            </a:lvl4pPr>
            <a:lvl5pPr marL="0" indent="0">
              <a:spcBef>
                <a:spcPts val="1200"/>
              </a:spcBef>
              <a:spcAft>
                <a:spcPts val="1200"/>
              </a:spcAft>
              <a:buNone/>
              <a:defRPr sz="4000">
                <a:solidFill>
                  <a:schemeClr val="accent1"/>
                </a:solidFill>
              </a:defRPr>
            </a:lvl5pPr>
            <a:lvl6pPr marL="0" indent="0">
              <a:spcBef>
                <a:spcPts val="1200"/>
              </a:spcBef>
              <a:spcAft>
                <a:spcPts val="1200"/>
              </a:spcAft>
              <a:buNone/>
              <a:defRPr sz="4000">
                <a:solidFill>
                  <a:schemeClr val="accent1"/>
                </a:solidFill>
              </a:defRPr>
            </a:lvl6pPr>
            <a:lvl7pPr marL="0" indent="0">
              <a:spcBef>
                <a:spcPts val="1200"/>
              </a:spcBef>
              <a:spcAft>
                <a:spcPts val="1200"/>
              </a:spcAft>
              <a:buNone/>
              <a:defRPr sz="4000">
                <a:solidFill>
                  <a:schemeClr val="accent1"/>
                </a:solidFill>
              </a:defRPr>
            </a:lvl7pPr>
            <a:lvl8pPr marL="0" indent="0">
              <a:spcBef>
                <a:spcPts val="1200"/>
              </a:spcBef>
              <a:spcAft>
                <a:spcPts val="1200"/>
              </a:spcAft>
              <a:buNone/>
              <a:defRPr sz="4000">
                <a:solidFill>
                  <a:schemeClr val="accent1"/>
                </a:solidFill>
              </a:defRPr>
            </a:lvl8pPr>
            <a:lvl9pPr marL="0" indent="0">
              <a:spcBef>
                <a:spcPts val="1200"/>
              </a:spcBef>
              <a:spcAft>
                <a:spcPts val="1200"/>
              </a:spcAft>
              <a:buNone/>
              <a:defRPr sz="4000">
                <a:solidFill>
                  <a:schemeClr val="accent1"/>
                </a:solidFill>
              </a:defRPr>
            </a:lvl9pPr>
          </a:lstStyle>
          <a:p>
            <a:pPr lvl="0"/>
            <a:r>
              <a:rPr lang="en-GB" dirty="0"/>
              <a:t>Input</a:t>
            </a:r>
          </a:p>
        </p:txBody>
      </p:sp>
      <p:sp>
        <p:nvSpPr>
          <p:cNvPr id="43" name="Text Placeholder 2">
            <a:extLst>
              <a:ext uri="{FF2B5EF4-FFF2-40B4-BE49-F238E27FC236}">
                <a16:creationId xmlns:a16="http://schemas.microsoft.com/office/drawing/2014/main" id="{6371826F-BAAD-40E8-9D8E-29875B06A869}"/>
              </a:ext>
            </a:extLst>
          </p:cNvPr>
          <p:cNvSpPr>
            <a:spLocks noGrp="1"/>
          </p:cNvSpPr>
          <p:nvPr>
            <p:ph type="body" sz="quarter" idx="68" hasCustomPrompt="1"/>
          </p:nvPr>
        </p:nvSpPr>
        <p:spPr>
          <a:xfrm>
            <a:off x="4769203" y="1921951"/>
            <a:ext cx="1558847" cy="659270"/>
          </a:xfrm>
          <a:prstGeom prst="rect">
            <a:avLst/>
          </a:prstGeom>
        </p:spPr>
        <p:txBody>
          <a:bodyPr lIns="0" rIns="0">
            <a:noAutofit/>
          </a:bodyPr>
          <a:lstStyle>
            <a:lvl1pPr marL="0" marR="0" indent="0" algn="l" defTabSz="914378" rtl="0" eaLnBrk="1" fontAlgn="auto" latinLnBrk="0" hangingPunct="1">
              <a:lnSpc>
                <a:spcPct val="90000"/>
              </a:lnSpc>
              <a:spcBef>
                <a:spcPts val="0"/>
              </a:spcBef>
              <a:spcAft>
                <a:spcPts val="600"/>
              </a:spcAft>
              <a:buClr>
                <a:srgbClr val="2FB6BC"/>
              </a:buClr>
              <a:buSzTx/>
              <a:buFont typeface="Arial" panose="020B0604020202020204" pitchFamily="34" charset="0"/>
              <a:buNone/>
              <a:tabLst/>
              <a:defRPr sz="1100" baseline="0">
                <a:solidFill>
                  <a:schemeClr val="bg2"/>
                </a:solidFill>
              </a:defRPr>
            </a:lvl1pPr>
            <a:lvl2pPr marL="0" indent="0">
              <a:buClr>
                <a:srgbClr val="2FB6BC"/>
              </a:buClr>
              <a:buFont typeface="Arial" panose="020B0604020202020204" pitchFamily="34" charset="0"/>
              <a:buNone/>
              <a:defRPr sz="1100" baseline="0">
                <a:solidFill>
                  <a:schemeClr val="bg1"/>
                </a:solidFill>
              </a:defRPr>
            </a:lvl2pPr>
            <a:lvl3pPr marL="0" indent="0">
              <a:lnSpc>
                <a:spcPct val="90000"/>
              </a:lnSpc>
              <a:buNone/>
              <a:defRPr sz="1100">
                <a:solidFill>
                  <a:schemeClr val="bg1"/>
                </a:solidFill>
              </a:defRPr>
            </a:lvl3pPr>
            <a:lvl4pPr marL="0" indent="0">
              <a:buNone/>
              <a:defRPr sz="1100">
                <a:solidFill>
                  <a:schemeClr val="bg1"/>
                </a:solidFill>
              </a:defRPr>
            </a:lvl4pPr>
            <a:lvl5pPr marL="0" indent="0">
              <a:buNone/>
              <a:defRPr sz="1100">
                <a:solidFill>
                  <a:schemeClr val="bg1"/>
                </a:solidFill>
              </a:defRPr>
            </a:lvl5pPr>
            <a:lvl6pPr marL="0" indent="0">
              <a:buNone/>
              <a:defRPr sz="1100">
                <a:solidFill>
                  <a:schemeClr val="bg1"/>
                </a:solidFill>
              </a:defRPr>
            </a:lvl6pPr>
            <a:lvl7pPr marL="0" indent="0">
              <a:buNone/>
              <a:defRPr sz="1100">
                <a:solidFill>
                  <a:schemeClr val="bg1"/>
                </a:solidFill>
              </a:defRPr>
            </a:lvl7pPr>
            <a:lvl8pPr marL="0" indent="0">
              <a:buNone/>
              <a:defRPr sz="1100">
                <a:solidFill>
                  <a:schemeClr val="bg1"/>
                </a:solidFill>
              </a:defRPr>
            </a:lvl8pPr>
            <a:lvl9pPr marL="0" indent="0">
              <a:buNone/>
              <a:defRPr sz="1100">
                <a:solidFill>
                  <a:schemeClr val="bg1"/>
                </a:solidFill>
              </a:defRPr>
            </a:lvl9pPr>
          </a:lstStyle>
          <a:p>
            <a:pPr lvl="0"/>
            <a:r>
              <a:rPr lang="en-GB" dirty="0"/>
              <a:t>Type here</a:t>
            </a:r>
          </a:p>
        </p:txBody>
      </p:sp>
      <p:sp>
        <p:nvSpPr>
          <p:cNvPr id="45" name="Text Placeholder 2">
            <a:extLst>
              <a:ext uri="{FF2B5EF4-FFF2-40B4-BE49-F238E27FC236}">
                <a16:creationId xmlns:a16="http://schemas.microsoft.com/office/drawing/2014/main" id="{21D3C68B-2EE7-4A9A-BB75-10624009AE88}"/>
              </a:ext>
            </a:extLst>
          </p:cNvPr>
          <p:cNvSpPr>
            <a:spLocks noGrp="1"/>
          </p:cNvSpPr>
          <p:nvPr>
            <p:ph type="body" sz="quarter" idx="70" hasCustomPrompt="1"/>
          </p:nvPr>
        </p:nvSpPr>
        <p:spPr>
          <a:xfrm>
            <a:off x="401074" y="1921951"/>
            <a:ext cx="1558847" cy="659270"/>
          </a:xfrm>
          <a:prstGeom prst="rect">
            <a:avLst/>
          </a:prstGeom>
        </p:spPr>
        <p:txBody>
          <a:bodyPr lIns="0" rIns="0">
            <a:noAutofit/>
          </a:bodyPr>
          <a:lstStyle>
            <a:lvl1pPr marL="0" marR="0" indent="0" algn="l" defTabSz="914378" rtl="0" eaLnBrk="1" fontAlgn="auto" latinLnBrk="0" hangingPunct="1">
              <a:lnSpc>
                <a:spcPct val="90000"/>
              </a:lnSpc>
              <a:spcBef>
                <a:spcPts val="0"/>
              </a:spcBef>
              <a:spcAft>
                <a:spcPts val="600"/>
              </a:spcAft>
              <a:buClr>
                <a:srgbClr val="2FB6BC"/>
              </a:buClr>
              <a:buSzTx/>
              <a:buFont typeface="Arial" panose="020B0604020202020204" pitchFamily="34" charset="0"/>
              <a:buNone/>
              <a:tabLst/>
              <a:defRPr sz="1100" baseline="0">
                <a:solidFill>
                  <a:schemeClr val="tx1"/>
                </a:solidFill>
              </a:defRPr>
            </a:lvl1pPr>
            <a:lvl2pPr marL="0" indent="0">
              <a:buClr>
                <a:srgbClr val="2FB6BC"/>
              </a:buClr>
              <a:buFont typeface="Arial" panose="020B0604020202020204" pitchFamily="34" charset="0"/>
              <a:buNone/>
              <a:defRPr sz="1100" baseline="0"/>
            </a:lvl2pPr>
            <a:lvl3pPr marL="0" indent="0">
              <a:lnSpc>
                <a:spcPct val="90000"/>
              </a:lnSpc>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vl6pPr marL="0" indent="0">
              <a:buNone/>
              <a:defRPr sz="1100">
                <a:solidFill>
                  <a:schemeClr val="tx1"/>
                </a:solidFill>
              </a:defRPr>
            </a:lvl6pPr>
            <a:lvl7pPr marL="0" indent="0">
              <a:buNone/>
              <a:defRPr sz="1100">
                <a:solidFill>
                  <a:schemeClr val="tx1"/>
                </a:solidFill>
              </a:defRPr>
            </a:lvl7pPr>
            <a:lvl8pPr marL="0" indent="0">
              <a:buNone/>
              <a:defRPr sz="1100">
                <a:solidFill>
                  <a:schemeClr val="tx1"/>
                </a:solidFill>
              </a:defRPr>
            </a:lvl8pPr>
            <a:lvl9pPr marL="0" indent="0">
              <a:buNone/>
              <a:defRPr sz="1100">
                <a:solidFill>
                  <a:schemeClr val="tx1"/>
                </a:solidFill>
              </a:defRPr>
            </a:lvl9pPr>
          </a:lstStyle>
          <a:p>
            <a:pPr lvl="0"/>
            <a:r>
              <a:rPr lang="en-GB" dirty="0"/>
              <a:t>Type here</a:t>
            </a:r>
          </a:p>
        </p:txBody>
      </p:sp>
      <p:sp>
        <p:nvSpPr>
          <p:cNvPr id="63" name="Text Placeholder 2">
            <a:extLst>
              <a:ext uri="{FF2B5EF4-FFF2-40B4-BE49-F238E27FC236}">
                <a16:creationId xmlns:a16="http://schemas.microsoft.com/office/drawing/2014/main" id="{06F68A80-B91B-4960-A563-3DE3021F0FC6}"/>
              </a:ext>
            </a:extLst>
          </p:cNvPr>
          <p:cNvSpPr>
            <a:spLocks noGrp="1"/>
          </p:cNvSpPr>
          <p:nvPr>
            <p:ph type="body" sz="quarter" idx="73" hasCustomPrompt="1"/>
          </p:nvPr>
        </p:nvSpPr>
        <p:spPr>
          <a:xfrm>
            <a:off x="4769203" y="3493491"/>
            <a:ext cx="1558847" cy="659270"/>
          </a:xfrm>
          <a:prstGeom prst="rect">
            <a:avLst/>
          </a:prstGeom>
        </p:spPr>
        <p:txBody>
          <a:bodyPr lIns="0" rIns="0">
            <a:noAutofit/>
          </a:bodyPr>
          <a:lstStyle>
            <a:lvl1pPr marL="0" marR="0" indent="0" algn="l" defTabSz="914378" rtl="0" eaLnBrk="1" fontAlgn="auto" latinLnBrk="0" hangingPunct="1">
              <a:lnSpc>
                <a:spcPct val="90000"/>
              </a:lnSpc>
              <a:spcBef>
                <a:spcPts val="0"/>
              </a:spcBef>
              <a:spcAft>
                <a:spcPts val="600"/>
              </a:spcAft>
              <a:buClr>
                <a:srgbClr val="2FB6BC"/>
              </a:buClr>
              <a:buSzTx/>
              <a:buFont typeface="Arial" panose="020B0604020202020204" pitchFamily="34" charset="0"/>
              <a:buNone/>
              <a:tabLst/>
              <a:defRPr sz="1100" baseline="0">
                <a:solidFill>
                  <a:schemeClr val="bg1"/>
                </a:solidFill>
              </a:defRPr>
            </a:lvl1pPr>
            <a:lvl2pPr marL="0" indent="0">
              <a:buClr>
                <a:srgbClr val="2FB6BC"/>
              </a:buClr>
              <a:buFont typeface="Arial" panose="020B0604020202020204" pitchFamily="34" charset="0"/>
              <a:buNone/>
              <a:defRPr sz="1100" baseline="0">
                <a:solidFill>
                  <a:schemeClr val="bg1"/>
                </a:solidFill>
              </a:defRPr>
            </a:lvl2pPr>
            <a:lvl3pPr marL="0" indent="0">
              <a:lnSpc>
                <a:spcPct val="90000"/>
              </a:lnSpc>
              <a:buNone/>
              <a:defRPr sz="1100">
                <a:solidFill>
                  <a:schemeClr val="bg1"/>
                </a:solidFill>
              </a:defRPr>
            </a:lvl3pPr>
            <a:lvl4pPr marL="0" indent="0">
              <a:buNone/>
              <a:defRPr sz="1100">
                <a:solidFill>
                  <a:schemeClr val="bg1"/>
                </a:solidFill>
              </a:defRPr>
            </a:lvl4pPr>
            <a:lvl5pPr marL="0" indent="0">
              <a:buNone/>
              <a:defRPr sz="1100">
                <a:solidFill>
                  <a:schemeClr val="bg1"/>
                </a:solidFill>
              </a:defRPr>
            </a:lvl5pPr>
            <a:lvl6pPr marL="0" indent="0">
              <a:buNone/>
              <a:defRPr sz="1100">
                <a:solidFill>
                  <a:schemeClr val="bg1"/>
                </a:solidFill>
              </a:defRPr>
            </a:lvl6pPr>
            <a:lvl7pPr marL="0" indent="0">
              <a:buNone/>
              <a:defRPr sz="1100">
                <a:solidFill>
                  <a:schemeClr val="bg1"/>
                </a:solidFill>
              </a:defRPr>
            </a:lvl7pPr>
            <a:lvl8pPr marL="0" indent="0">
              <a:buNone/>
              <a:defRPr sz="1100">
                <a:solidFill>
                  <a:schemeClr val="bg1"/>
                </a:solidFill>
              </a:defRPr>
            </a:lvl8pPr>
            <a:lvl9pPr marL="0" indent="0">
              <a:buNone/>
              <a:defRPr sz="1100">
                <a:solidFill>
                  <a:schemeClr val="bg1"/>
                </a:solidFill>
              </a:defRPr>
            </a:lvl9pPr>
          </a:lstStyle>
          <a:p>
            <a:pPr lvl="0"/>
            <a:r>
              <a:rPr lang="en-GB" dirty="0"/>
              <a:t>Type here</a:t>
            </a:r>
          </a:p>
        </p:txBody>
      </p:sp>
      <p:sp>
        <p:nvSpPr>
          <p:cNvPr id="68" name="Text Placeholder 2">
            <a:extLst>
              <a:ext uri="{FF2B5EF4-FFF2-40B4-BE49-F238E27FC236}">
                <a16:creationId xmlns:a16="http://schemas.microsoft.com/office/drawing/2014/main" id="{F27B70F5-7F1C-4E11-B2D6-F639A37547EA}"/>
              </a:ext>
            </a:extLst>
          </p:cNvPr>
          <p:cNvSpPr>
            <a:spLocks noGrp="1"/>
          </p:cNvSpPr>
          <p:nvPr>
            <p:ph type="body" sz="quarter" idx="78" hasCustomPrompt="1"/>
          </p:nvPr>
        </p:nvSpPr>
        <p:spPr>
          <a:xfrm>
            <a:off x="2493919" y="1921951"/>
            <a:ext cx="1558847" cy="659270"/>
          </a:xfrm>
          <a:prstGeom prst="rect">
            <a:avLst/>
          </a:prstGeom>
        </p:spPr>
        <p:txBody>
          <a:bodyPr lIns="0" rIns="0">
            <a:noAutofit/>
          </a:bodyPr>
          <a:lstStyle>
            <a:lvl1pPr marL="0" marR="0" indent="0" algn="l" defTabSz="914378" rtl="0" eaLnBrk="1" fontAlgn="auto" latinLnBrk="0" hangingPunct="1">
              <a:lnSpc>
                <a:spcPct val="90000"/>
              </a:lnSpc>
              <a:spcBef>
                <a:spcPts val="0"/>
              </a:spcBef>
              <a:spcAft>
                <a:spcPts val="600"/>
              </a:spcAft>
              <a:buClr>
                <a:srgbClr val="2FB6BC"/>
              </a:buClr>
              <a:buSzTx/>
              <a:buFont typeface="Arial" panose="020B0604020202020204" pitchFamily="34" charset="0"/>
              <a:buNone/>
              <a:tabLst/>
              <a:defRPr sz="1100" baseline="0">
                <a:solidFill>
                  <a:schemeClr val="tx1"/>
                </a:solidFill>
              </a:defRPr>
            </a:lvl1pPr>
            <a:lvl2pPr marL="0" indent="0">
              <a:buClr>
                <a:srgbClr val="2FB6BC"/>
              </a:buClr>
              <a:buFont typeface="Arial" panose="020B0604020202020204" pitchFamily="34" charset="0"/>
              <a:buNone/>
              <a:defRPr sz="1100" baseline="0"/>
            </a:lvl2pPr>
            <a:lvl3pPr marL="0" indent="0">
              <a:lnSpc>
                <a:spcPct val="90000"/>
              </a:lnSpc>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vl6pPr marL="0" indent="0">
              <a:buNone/>
              <a:defRPr sz="1100">
                <a:solidFill>
                  <a:schemeClr val="tx1"/>
                </a:solidFill>
              </a:defRPr>
            </a:lvl6pPr>
            <a:lvl7pPr marL="0" indent="0">
              <a:buNone/>
              <a:defRPr sz="1100">
                <a:solidFill>
                  <a:schemeClr val="tx1"/>
                </a:solidFill>
              </a:defRPr>
            </a:lvl7pPr>
            <a:lvl8pPr marL="0" indent="0">
              <a:buNone/>
              <a:defRPr sz="1100">
                <a:solidFill>
                  <a:schemeClr val="tx1"/>
                </a:solidFill>
              </a:defRPr>
            </a:lvl8pPr>
            <a:lvl9pPr marL="0" indent="0">
              <a:buNone/>
              <a:defRPr sz="1100">
                <a:solidFill>
                  <a:schemeClr val="tx1"/>
                </a:solidFill>
              </a:defRPr>
            </a:lvl9pPr>
          </a:lstStyle>
          <a:p>
            <a:pPr lvl="0"/>
            <a:r>
              <a:rPr lang="en-GB" dirty="0"/>
              <a:t>Type here</a:t>
            </a:r>
          </a:p>
        </p:txBody>
      </p:sp>
      <p:sp>
        <p:nvSpPr>
          <p:cNvPr id="69" name="Text Placeholder 2">
            <a:extLst>
              <a:ext uri="{FF2B5EF4-FFF2-40B4-BE49-F238E27FC236}">
                <a16:creationId xmlns:a16="http://schemas.microsoft.com/office/drawing/2014/main" id="{FA69F292-0A74-4AE1-B503-E43C7CEF235D}"/>
              </a:ext>
            </a:extLst>
          </p:cNvPr>
          <p:cNvSpPr>
            <a:spLocks noGrp="1"/>
          </p:cNvSpPr>
          <p:nvPr>
            <p:ph type="body" sz="quarter" idx="79" hasCustomPrompt="1"/>
          </p:nvPr>
        </p:nvSpPr>
        <p:spPr>
          <a:xfrm>
            <a:off x="6775528" y="1921951"/>
            <a:ext cx="1558847" cy="659270"/>
          </a:xfrm>
          <a:prstGeom prst="rect">
            <a:avLst/>
          </a:prstGeom>
        </p:spPr>
        <p:txBody>
          <a:bodyPr lIns="0" rIns="0">
            <a:noAutofit/>
          </a:bodyPr>
          <a:lstStyle>
            <a:lvl1pPr marL="0" marR="0" indent="0" algn="l" defTabSz="914378" rtl="0" eaLnBrk="1" fontAlgn="auto" latinLnBrk="0" hangingPunct="1">
              <a:lnSpc>
                <a:spcPct val="90000"/>
              </a:lnSpc>
              <a:spcBef>
                <a:spcPts val="0"/>
              </a:spcBef>
              <a:spcAft>
                <a:spcPts val="600"/>
              </a:spcAft>
              <a:buClr>
                <a:srgbClr val="2FB6BC"/>
              </a:buClr>
              <a:buSzTx/>
              <a:buFont typeface="Arial" panose="020B0604020202020204" pitchFamily="34" charset="0"/>
              <a:buNone/>
              <a:tabLst/>
              <a:defRPr sz="1100" baseline="0">
                <a:solidFill>
                  <a:schemeClr val="tx1"/>
                </a:solidFill>
              </a:defRPr>
            </a:lvl1pPr>
            <a:lvl2pPr marL="0" indent="0">
              <a:buClr>
                <a:srgbClr val="2FB6BC"/>
              </a:buClr>
              <a:buFont typeface="Arial" panose="020B0604020202020204" pitchFamily="34" charset="0"/>
              <a:buNone/>
              <a:defRPr sz="1100" baseline="0"/>
            </a:lvl2pPr>
            <a:lvl3pPr marL="0" indent="0">
              <a:lnSpc>
                <a:spcPct val="90000"/>
              </a:lnSpc>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vl6pPr marL="0" indent="0">
              <a:buNone/>
              <a:defRPr sz="1100">
                <a:solidFill>
                  <a:schemeClr val="tx1"/>
                </a:solidFill>
              </a:defRPr>
            </a:lvl6pPr>
            <a:lvl7pPr marL="0" indent="0">
              <a:buNone/>
              <a:defRPr sz="1100">
                <a:solidFill>
                  <a:schemeClr val="tx1"/>
                </a:solidFill>
              </a:defRPr>
            </a:lvl7pPr>
            <a:lvl8pPr marL="0" indent="0">
              <a:buNone/>
              <a:defRPr sz="1100">
                <a:solidFill>
                  <a:schemeClr val="tx1"/>
                </a:solidFill>
              </a:defRPr>
            </a:lvl8pPr>
            <a:lvl9pPr marL="0" indent="0">
              <a:buNone/>
              <a:defRPr sz="1100">
                <a:solidFill>
                  <a:schemeClr val="tx1"/>
                </a:solidFill>
              </a:defRPr>
            </a:lvl9pPr>
          </a:lstStyle>
          <a:p>
            <a:pPr lvl="0"/>
            <a:r>
              <a:rPr lang="en-GB" dirty="0"/>
              <a:t>Type here</a:t>
            </a:r>
          </a:p>
        </p:txBody>
      </p:sp>
      <p:sp>
        <p:nvSpPr>
          <p:cNvPr id="74" name="Text Placeholder 2">
            <a:extLst>
              <a:ext uri="{FF2B5EF4-FFF2-40B4-BE49-F238E27FC236}">
                <a16:creationId xmlns:a16="http://schemas.microsoft.com/office/drawing/2014/main" id="{D3C9F13A-A515-42DB-BBC9-81C9F72ADA62}"/>
              </a:ext>
            </a:extLst>
          </p:cNvPr>
          <p:cNvSpPr>
            <a:spLocks noGrp="1"/>
          </p:cNvSpPr>
          <p:nvPr>
            <p:ph type="body" sz="quarter" idx="80" hasCustomPrompt="1"/>
          </p:nvPr>
        </p:nvSpPr>
        <p:spPr>
          <a:xfrm>
            <a:off x="401074" y="3493491"/>
            <a:ext cx="1558847" cy="659270"/>
          </a:xfrm>
          <a:prstGeom prst="rect">
            <a:avLst/>
          </a:prstGeom>
        </p:spPr>
        <p:txBody>
          <a:bodyPr lIns="0" rIns="0">
            <a:noAutofit/>
          </a:bodyPr>
          <a:lstStyle>
            <a:lvl1pPr marL="0" marR="0" indent="0" algn="l" defTabSz="914378" rtl="0" eaLnBrk="1" fontAlgn="auto" latinLnBrk="0" hangingPunct="1">
              <a:lnSpc>
                <a:spcPct val="90000"/>
              </a:lnSpc>
              <a:spcBef>
                <a:spcPts val="0"/>
              </a:spcBef>
              <a:spcAft>
                <a:spcPts val="600"/>
              </a:spcAft>
              <a:buClr>
                <a:srgbClr val="2FB6BC"/>
              </a:buClr>
              <a:buSzTx/>
              <a:buFont typeface="Arial" panose="020B0604020202020204" pitchFamily="34" charset="0"/>
              <a:buNone/>
              <a:tabLst/>
              <a:defRPr sz="1100" baseline="0">
                <a:solidFill>
                  <a:schemeClr val="tx1"/>
                </a:solidFill>
              </a:defRPr>
            </a:lvl1pPr>
            <a:lvl2pPr marL="0" indent="0">
              <a:buClr>
                <a:srgbClr val="2FB6BC"/>
              </a:buClr>
              <a:buFont typeface="Arial" panose="020B0604020202020204" pitchFamily="34" charset="0"/>
              <a:buNone/>
              <a:defRPr sz="1100" baseline="0"/>
            </a:lvl2pPr>
            <a:lvl3pPr marL="0" indent="0">
              <a:lnSpc>
                <a:spcPct val="90000"/>
              </a:lnSpc>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vl6pPr marL="0" indent="0">
              <a:buNone/>
              <a:defRPr sz="1100">
                <a:solidFill>
                  <a:schemeClr val="tx1"/>
                </a:solidFill>
              </a:defRPr>
            </a:lvl6pPr>
            <a:lvl7pPr marL="0" indent="0">
              <a:buNone/>
              <a:defRPr sz="1100">
                <a:solidFill>
                  <a:schemeClr val="tx1"/>
                </a:solidFill>
              </a:defRPr>
            </a:lvl7pPr>
            <a:lvl8pPr marL="0" indent="0">
              <a:buNone/>
              <a:defRPr sz="1100">
                <a:solidFill>
                  <a:schemeClr val="tx1"/>
                </a:solidFill>
              </a:defRPr>
            </a:lvl8pPr>
            <a:lvl9pPr marL="0" indent="0">
              <a:buNone/>
              <a:defRPr sz="1100">
                <a:solidFill>
                  <a:schemeClr val="tx1"/>
                </a:solidFill>
              </a:defRPr>
            </a:lvl9pPr>
          </a:lstStyle>
          <a:p>
            <a:pPr lvl="0"/>
            <a:r>
              <a:rPr lang="en-GB" dirty="0"/>
              <a:t>Type here</a:t>
            </a:r>
          </a:p>
        </p:txBody>
      </p:sp>
      <p:sp>
        <p:nvSpPr>
          <p:cNvPr id="75" name="Text Placeholder 2">
            <a:extLst>
              <a:ext uri="{FF2B5EF4-FFF2-40B4-BE49-F238E27FC236}">
                <a16:creationId xmlns:a16="http://schemas.microsoft.com/office/drawing/2014/main" id="{B1200441-C737-495A-A089-3923A07D3587}"/>
              </a:ext>
            </a:extLst>
          </p:cNvPr>
          <p:cNvSpPr>
            <a:spLocks noGrp="1"/>
          </p:cNvSpPr>
          <p:nvPr>
            <p:ph type="body" sz="quarter" idx="81" hasCustomPrompt="1"/>
          </p:nvPr>
        </p:nvSpPr>
        <p:spPr>
          <a:xfrm>
            <a:off x="2493919" y="3493491"/>
            <a:ext cx="1558847" cy="659270"/>
          </a:xfrm>
          <a:prstGeom prst="rect">
            <a:avLst/>
          </a:prstGeom>
        </p:spPr>
        <p:txBody>
          <a:bodyPr lIns="0" rIns="0">
            <a:noAutofit/>
          </a:bodyPr>
          <a:lstStyle>
            <a:lvl1pPr marL="0" marR="0" indent="0" algn="l" defTabSz="914378" rtl="0" eaLnBrk="1" fontAlgn="auto" latinLnBrk="0" hangingPunct="1">
              <a:lnSpc>
                <a:spcPct val="90000"/>
              </a:lnSpc>
              <a:spcBef>
                <a:spcPts val="0"/>
              </a:spcBef>
              <a:spcAft>
                <a:spcPts val="600"/>
              </a:spcAft>
              <a:buClr>
                <a:srgbClr val="2FB6BC"/>
              </a:buClr>
              <a:buSzTx/>
              <a:buFont typeface="Arial" panose="020B0604020202020204" pitchFamily="34" charset="0"/>
              <a:buNone/>
              <a:tabLst/>
              <a:defRPr sz="1100" baseline="0">
                <a:solidFill>
                  <a:schemeClr val="tx1"/>
                </a:solidFill>
              </a:defRPr>
            </a:lvl1pPr>
            <a:lvl2pPr marL="0" indent="0">
              <a:buClr>
                <a:srgbClr val="2FB6BC"/>
              </a:buClr>
              <a:buFont typeface="Arial" panose="020B0604020202020204" pitchFamily="34" charset="0"/>
              <a:buNone/>
              <a:defRPr sz="1100" baseline="0"/>
            </a:lvl2pPr>
            <a:lvl3pPr marL="0" indent="0">
              <a:lnSpc>
                <a:spcPct val="90000"/>
              </a:lnSpc>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vl6pPr marL="0" indent="0">
              <a:buNone/>
              <a:defRPr sz="1100">
                <a:solidFill>
                  <a:schemeClr val="tx1"/>
                </a:solidFill>
              </a:defRPr>
            </a:lvl6pPr>
            <a:lvl7pPr marL="0" indent="0">
              <a:buNone/>
              <a:defRPr sz="1100">
                <a:solidFill>
                  <a:schemeClr val="tx1"/>
                </a:solidFill>
              </a:defRPr>
            </a:lvl7pPr>
            <a:lvl8pPr marL="0" indent="0">
              <a:buNone/>
              <a:defRPr sz="1100">
                <a:solidFill>
                  <a:schemeClr val="tx1"/>
                </a:solidFill>
              </a:defRPr>
            </a:lvl8pPr>
            <a:lvl9pPr marL="0" indent="0">
              <a:buNone/>
              <a:defRPr sz="1100">
                <a:solidFill>
                  <a:schemeClr val="tx1"/>
                </a:solidFill>
              </a:defRPr>
            </a:lvl9pPr>
          </a:lstStyle>
          <a:p>
            <a:pPr lvl="0"/>
            <a:r>
              <a:rPr lang="en-GB" dirty="0"/>
              <a:t>Type here</a:t>
            </a:r>
          </a:p>
        </p:txBody>
      </p:sp>
      <p:sp>
        <p:nvSpPr>
          <p:cNvPr id="76" name="Text Placeholder 2">
            <a:extLst>
              <a:ext uri="{FF2B5EF4-FFF2-40B4-BE49-F238E27FC236}">
                <a16:creationId xmlns:a16="http://schemas.microsoft.com/office/drawing/2014/main" id="{1357E2E6-DAC6-450F-8061-62F6589471C6}"/>
              </a:ext>
            </a:extLst>
          </p:cNvPr>
          <p:cNvSpPr>
            <a:spLocks noGrp="1"/>
          </p:cNvSpPr>
          <p:nvPr>
            <p:ph type="body" sz="quarter" idx="82" hasCustomPrompt="1"/>
          </p:nvPr>
        </p:nvSpPr>
        <p:spPr>
          <a:xfrm>
            <a:off x="6775528" y="3493491"/>
            <a:ext cx="1558847" cy="659270"/>
          </a:xfrm>
          <a:prstGeom prst="rect">
            <a:avLst/>
          </a:prstGeom>
        </p:spPr>
        <p:txBody>
          <a:bodyPr lIns="0" rIns="0">
            <a:noAutofit/>
          </a:bodyPr>
          <a:lstStyle>
            <a:lvl1pPr marL="0" marR="0" indent="0" algn="l" defTabSz="914378" rtl="0" eaLnBrk="1" fontAlgn="auto" latinLnBrk="0" hangingPunct="1">
              <a:lnSpc>
                <a:spcPct val="90000"/>
              </a:lnSpc>
              <a:spcBef>
                <a:spcPts val="0"/>
              </a:spcBef>
              <a:spcAft>
                <a:spcPts val="600"/>
              </a:spcAft>
              <a:buClr>
                <a:srgbClr val="2FB6BC"/>
              </a:buClr>
              <a:buSzTx/>
              <a:buFont typeface="Arial" panose="020B0604020202020204" pitchFamily="34" charset="0"/>
              <a:buNone/>
              <a:tabLst/>
              <a:defRPr sz="1100" baseline="0">
                <a:solidFill>
                  <a:schemeClr val="tx1"/>
                </a:solidFill>
              </a:defRPr>
            </a:lvl1pPr>
            <a:lvl2pPr marL="0" indent="0">
              <a:buClr>
                <a:srgbClr val="2FB6BC"/>
              </a:buClr>
              <a:buFont typeface="Arial" panose="020B0604020202020204" pitchFamily="34" charset="0"/>
              <a:buNone/>
              <a:defRPr sz="1100" baseline="0"/>
            </a:lvl2pPr>
            <a:lvl3pPr marL="0" indent="0">
              <a:lnSpc>
                <a:spcPct val="90000"/>
              </a:lnSpc>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vl6pPr marL="0" indent="0">
              <a:buNone/>
              <a:defRPr sz="1100">
                <a:solidFill>
                  <a:schemeClr val="tx1"/>
                </a:solidFill>
              </a:defRPr>
            </a:lvl6pPr>
            <a:lvl7pPr marL="0" indent="0">
              <a:buNone/>
              <a:defRPr sz="1100">
                <a:solidFill>
                  <a:schemeClr val="tx1"/>
                </a:solidFill>
              </a:defRPr>
            </a:lvl7pPr>
            <a:lvl8pPr marL="0" indent="0">
              <a:buNone/>
              <a:defRPr sz="1100">
                <a:solidFill>
                  <a:schemeClr val="tx1"/>
                </a:solidFill>
              </a:defRPr>
            </a:lvl8pPr>
            <a:lvl9pPr marL="0" indent="0">
              <a:buNone/>
              <a:defRPr sz="1100">
                <a:solidFill>
                  <a:schemeClr val="tx1"/>
                </a:solidFill>
              </a:defRPr>
            </a:lvl9pPr>
          </a:lstStyle>
          <a:p>
            <a:pPr lvl="0"/>
            <a:r>
              <a:rPr lang="en-GB" dirty="0"/>
              <a:t>Type here</a:t>
            </a:r>
          </a:p>
        </p:txBody>
      </p:sp>
      <p:sp>
        <p:nvSpPr>
          <p:cNvPr id="23" name="Text Placeholder 6">
            <a:extLst>
              <a:ext uri="{FF2B5EF4-FFF2-40B4-BE49-F238E27FC236}">
                <a16:creationId xmlns:a16="http://schemas.microsoft.com/office/drawing/2014/main" id="{7A25AA07-7D08-4561-8EDD-78E9F5D65B2B}"/>
              </a:ext>
            </a:extLst>
          </p:cNvPr>
          <p:cNvSpPr>
            <a:spLocks noGrp="1"/>
          </p:cNvSpPr>
          <p:nvPr>
            <p:ph type="body" sz="quarter" idx="83" hasCustomPrompt="1"/>
          </p:nvPr>
        </p:nvSpPr>
        <p:spPr>
          <a:xfrm>
            <a:off x="4763419" y="2962189"/>
            <a:ext cx="1557075" cy="472530"/>
          </a:xfrm>
          <a:prstGeom prst="rect">
            <a:avLst/>
          </a:prstGeom>
        </p:spPr>
        <p:txBody>
          <a:bodyPr lIns="0" rIns="0">
            <a:noAutofit/>
          </a:bodyPr>
          <a:lstStyle>
            <a:lvl1pPr marL="0" indent="0">
              <a:buNone/>
              <a:defRPr sz="2800" b="0">
                <a:solidFill>
                  <a:schemeClr val="bg2"/>
                </a:solidFill>
                <a:latin typeface="iA Writer Duospace" panose="020B0509050000000000" pitchFamily="50" charset="0"/>
              </a:defRPr>
            </a:lvl1pPr>
            <a:lvl2pPr>
              <a:spcBef>
                <a:spcPts val="1200"/>
              </a:spcBef>
              <a:spcAft>
                <a:spcPts val="1200"/>
              </a:spcAft>
              <a:defRPr sz="4000">
                <a:solidFill>
                  <a:schemeClr val="tx1"/>
                </a:solidFill>
              </a:defRPr>
            </a:lvl2pPr>
            <a:lvl3pPr marL="0" indent="0">
              <a:spcBef>
                <a:spcPts val="1200"/>
              </a:spcBef>
              <a:spcAft>
                <a:spcPts val="1200"/>
              </a:spcAft>
              <a:buNone/>
              <a:defRPr sz="4000">
                <a:solidFill>
                  <a:schemeClr val="tx1"/>
                </a:solidFill>
              </a:defRPr>
            </a:lvl3pPr>
            <a:lvl4pPr marL="0" indent="0">
              <a:spcBef>
                <a:spcPts val="1200"/>
              </a:spcBef>
              <a:spcAft>
                <a:spcPts val="1200"/>
              </a:spcAft>
              <a:buNone/>
              <a:defRPr sz="4000">
                <a:solidFill>
                  <a:schemeClr val="tx1"/>
                </a:solidFill>
              </a:defRPr>
            </a:lvl4pPr>
            <a:lvl5pPr marL="0" indent="0">
              <a:spcBef>
                <a:spcPts val="1200"/>
              </a:spcBef>
              <a:spcAft>
                <a:spcPts val="1200"/>
              </a:spcAft>
              <a:buNone/>
              <a:defRPr sz="4000">
                <a:solidFill>
                  <a:schemeClr val="tx1"/>
                </a:solidFill>
              </a:defRPr>
            </a:lvl5pPr>
            <a:lvl6pPr marL="0" indent="0">
              <a:spcBef>
                <a:spcPts val="1200"/>
              </a:spcBef>
              <a:spcAft>
                <a:spcPts val="1200"/>
              </a:spcAft>
              <a:buNone/>
              <a:defRPr sz="4000">
                <a:solidFill>
                  <a:schemeClr val="tx1"/>
                </a:solidFill>
              </a:defRPr>
            </a:lvl6pPr>
            <a:lvl7pPr marL="0" indent="0">
              <a:spcBef>
                <a:spcPts val="1200"/>
              </a:spcBef>
              <a:spcAft>
                <a:spcPts val="1200"/>
              </a:spcAft>
              <a:buNone/>
              <a:defRPr sz="4000">
                <a:solidFill>
                  <a:schemeClr val="tx1"/>
                </a:solidFill>
              </a:defRPr>
            </a:lvl7pPr>
            <a:lvl8pPr marL="0" indent="0">
              <a:spcBef>
                <a:spcPts val="1200"/>
              </a:spcBef>
              <a:spcAft>
                <a:spcPts val="1200"/>
              </a:spcAft>
              <a:buNone/>
              <a:defRPr sz="4000">
                <a:solidFill>
                  <a:schemeClr val="tx1"/>
                </a:solidFill>
              </a:defRPr>
            </a:lvl8pPr>
            <a:lvl9pPr marL="0" indent="0">
              <a:spcBef>
                <a:spcPts val="1200"/>
              </a:spcBef>
              <a:spcAft>
                <a:spcPts val="1200"/>
              </a:spcAft>
              <a:buNone/>
              <a:defRPr sz="4000">
                <a:solidFill>
                  <a:schemeClr val="tx1"/>
                </a:solidFill>
              </a:defRPr>
            </a:lvl9pPr>
          </a:lstStyle>
          <a:p>
            <a:pPr lvl="0"/>
            <a:r>
              <a:rPr lang="en-GB" dirty="0"/>
              <a:t>Input</a:t>
            </a:r>
          </a:p>
        </p:txBody>
      </p:sp>
    </p:spTree>
    <p:extLst>
      <p:ext uri="{BB962C8B-B14F-4D97-AF65-F5344CB8AC3E}">
        <p14:creationId xmlns:p14="http://schemas.microsoft.com/office/powerpoint/2010/main" val="3927520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header 11">
    <p:bg>
      <p:bgPr>
        <a:solidFill>
          <a:schemeClr val="accent2"/>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29227A95-59A9-4624-B196-4437D4CF68CA}"/>
              </a:ext>
            </a:extLst>
          </p:cNvPr>
          <p:cNvSpPr>
            <a:spLocks noGrp="1"/>
          </p:cNvSpPr>
          <p:nvPr>
            <p:ph type="subTitle" idx="1" hasCustomPrompt="1"/>
          </p:nvPr>
        </p:nvSpPr>
        <p:spPr>
          <a:xfrm>
            <a:off x="395292" y="3072091"/>
            <a:ext cx="3155630" cy="1126529"/>
          </a:xfrm>
          <a:prstGeom prst="rect">
            <a:avLst/>
          </a:prstGeom>
        </p:spPr>
        <p:txBody>
          <a:bodyPr lIns="0">
            <a:normAutofit/>
          </a:bodyPr>
          <a:lstStyle>
            <a:lvl1pPr marL="0" indent="0" algn="l">
              <a:lnSpc>
                <a:spcPct val="90000"/>
              </a:lnSpc>
              <a:spcBef>
                <a:spcPts val="0"/>
              </a:spcBef>
              <a:spcAft>
                <a:spcPts val="0"/>
              </a:spcAft>
              <a:buNone/>
              <a:defRPr sz="1600" b="0">
                <a:solidFill>
                  <a:schemeClr val="bg1"/>
                </a:solidFill>
                <a:latin typeface="Proxima Nova" panose="02000506030000020004" pitchFamily="50" charset="0"/>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subtitle</a:t>
            </a:r>
            <a:endParaRPr lang="en-GB"/>
          </a:p>
        </p:txBody>
      </p:sp>
      <p:sp>
        <p:nvSpPr>
          <p:cNvPr id="13" name="Title 6">
            <a:extLst>
              <a:ext uri="{FF2B5EF4-FFF2-40B4-BE49-F238E27FC236}">
                <a16:creationId xmlns:a16="http://schemas.microsoft.com/office/drawing/2014/main" id="{D42CFB3A-C9A4-45C7-8BF4-B182AD6B3756}"/>
              </a:ext>
            </a:extLst>
          </p:cNvPr>
          <p:cNvSpPr>
            <a:spLocks noGrp="1"/>
          </p:cNvSpPr>
          <p:nvPr>
            <p:ph type="title" hasCustomPrompt="1"/>
          </p:nvPr>
        </p:nvSpPr>
        <p:spPr>
          <a:xfrm>
            <a:off x="395292" y="1619745"/>
            <a:ext cx="5081584" cy="1189042"/>
          </a:xfrm>
          <a:prstGeom prst="rect">
            <a:avLst/>
          </a:prstGeom>
        </p:spPr>
        <p:txBody>
          <a:bodyPr wrap="square" lIns="0" anchor="b">
            <a:noAutofit/>
          </a:bodyPr>
          <a:lstStyle>
            <a:lvl1pPr>
              <a:lnSpc>
                <a:spcPct val="90000"/>
              </a:lnSpc>
              <a:spcBef>
                <a:spcPts val="0"/>
              </a:spcBef>
              <a:spcAft>
                <a:spcPts val="0"/>
              </a:spcAft>
              <a:defRPr sz="4000" b="1">
                <a:solidFill>
                  <a:schemeClr val="bg1"/>
                </a:solidFill>
                <a:latin typeface="Proxima Nova" panose="02000506030000020004" pitchFamily="50" charset="0"/>
              </a:defRPr>
            </a:lvl1pPr>
          </a:lstStyle>
          <a:p>
            <a:r>
              <a:rPr lang="en-US"/>
              <a:t>Click to edit </a:t>
            </a:r>
            <a:br>
              <a:rPr lang="en-US"/>
            </a:br>
            <a:r>
              <a:rPr lang="en-US"/>
              <a:t>master title</a:t>
            </a:r>
            <a:endParaRPr lang="en-GB"/>
          </a:p>
        </p:txBody>
      </p:sp>
      <p:pic>
        <p:nvPicPr>
          <p:cNvPr id="10" name="Graphic 9">
            <a:extLst>
              <a:ext uri="{FF2B5EF4-FFF2-40B4-BE49-F238E27FC236}">
                <a16:creationId xmlns:a16="http://schemas.microsoft.com/office/drawing/2014/main" id="{02DC7D9E-13E8-4D51-84B1-3BB55C9585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5291" y="395238"/>
            <a:ext cx="655311" cy="554036"/>
          </a:xfrm>
          <a:prstGeom prst="rect">
            <a:avLst/>
          </a:prstGeom>
        </p:spPr>
      </p:pic>
      <p:sp>
        <p:nvSpPr>
          <p:cNvPr id="7" name="Picture Placeholder 6">
            <a:extLst>
              <a:ext uri="{FF2B5EF4-FFF2-40B4-BE49-F238E27FC236}">
                <a16:creationId xmlns:a16="http://schemas.microsoft.com/office/drawing/2014/main" id="{59F1D106-B0C0-4F80-9B74-F9C869A128B0}"/>
              </a:ext>
            </a:extLst>
          </p:cNvPr>
          <p:cNvSpPr>
            <a:spLocks noGrp="1"/>
          </p:cNvSpPr>
          <p:nvPr>
            <p:ph type="pic" sz="quarter" idx="11" hasCustomPrompt="1"/>
          </p:nvPr>
        </p:nvSpPr>
        <p:spPr>
          <a:xfrm>
            <a:off x="4325829" y="603318"/>
            <a:ext cx="4818172" cy="4540183"/>
          </a:xfrm>
          <a:custGeom>
            <a:avLst/>
            <a:gdLst>
              <a:gd name="connsiteX0" fmla="*/ 2468077 w 4818172"/>
              <a:gd name="connsiteY0" fmla="*/ 0 h 4540183"/>
              <a:gd name="connsiteX1" fmla="*/ 3570051 w 4818172"/>
              <a:gd name="connsiteY1" fmla="*/ 0 h 4540183"/>
              <a:gd name="connsiteX2" fmla="*/ 3570051 w 4818172"/>
              <a:gd name="connsiteY2" fmla="*/ 1864678 h 4540183"/>
              <a:gd name="connsiteX3" fmla="*/ 4159174 w 4818172"/>
              <a:gd name="connsiteY3" fmla="*/ 2468077 h 4540183"/>
              <a:gd name="connsiteX4" fmla="*/ 4818172 w 4818172"/>
              <a:gd name="connsiteY4" fmla="*/ 2468077 h 4540183"/>
              <a:gd name="connsiteX5" fmla="*/ 4818172 w 4818172"/>
              <a:gd name="connsiteY5" fmla="*/ 3570051 h 4540183"/>
              <a:gd name="connsiteX6" fmla="*/ 4159174 w 4818172"/>
              <a:gd name="connsiteY6" fmla="*/ 3570051 h 4540183"/>
              <a:gd name="connsiteX7" fmla="*/ 3570051 w 4818172"/>
              <a:gd name="connsiteY7" fmla="*/ 4173075 h 4540183"/>
              <a:gd name="connsiteX8" fmla="*/ 3570051 w 4818172"/>
              <a:gd name="connsiteY8" fmla="*/ 4540183 h 4540183"/>
              <a:gd name="connsiteX9" fmla="*/ 2468077 w 4818172"/>
              <a:gd name="connsiteY9" fmla="*/ 4540183 h 4540183"/>
              <a:gd name="connsiteX10" fmla="*/ 2468077 w 4818172"/>
              <a:gd name="connsiteY10" fmla="*/ 4151284 h 4540183"/>
              <a:gd name="connsiteX11" fmla="*/ 1879331 w 4818172"/>
              <a:gd name="connsiteY11" fmla="*/ 3570051 h 4540183"/>
              <a:gd name="connsiteX12" fmla="*/ 0 w 4818172"/>
              <a:gd name="connsiteY12" fmla="*/ 3570051 h 4540183"/>
              <a:gd name="connsiteX13" fmla="*/ 0 w 4818172"/>
              <a:gd name="connsiteY13" fmla="*/ 2468077 h 4540183"/>
              <a:gd name="connsiteX14" fmla="*/ 1879331 w 4818172"/>
              <a:gd name="connsiteY14" fmla="*/ 2468077 h 4540183"/>
              <a:gd name="connsiteX15" fmla="*/ 2468077 w 4818172"/>
              <a:gd name="connsiteY15" fmla="*/ 1886469 h 454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18172" h="4540183">
                <a:moveTo>
                  <a:pt x="2468077" y="0"/>
                </a:moveTo>
                <a:lnTo>
                  <a:pt x="3570051" y="0"/>
                </a:lnTo>
                <a:lnTo>
                  <a:pt x="3570051" y="1864678"/>
                </a:lnTo>
                <a:cubicBezTo>
                  <a:pt x="3585831" y="2285855"/>
                  <a:pt x="3754903" y="2449292"/>
                  <a:pt x="4159174" y="2468077"/>
                </a:cubicBezTo>
                <a:lnTo>
                  <a:pt x="4818172" y="2468077"/>
                </a:lnTo>
                <a:lnTo>
                  <a:pt x="4818172" y="3570051"/>
                </a:lnTo>
                <a:lnTo>
                  <a:pt x="4159174" y="3570051"/>
                </a:lnTo>
                <a:cubicBezTo>
                  <a:pt x="3755280" y="3588461"/>
                  <a:pt x="3585831" y="3752273"/>
                  <a:pt x="3570051" y="4173075"/>
                </a:cubicBezTo>
                <a:lnTo>
                  <a:pt x="3570051" y="4540183"/>
                </a:lnTo>
                <a:lnTo>
                  <a:pt x="2468077" y="4540183"/>
                </a:lnTo>
                <a:lnTo>
                  <a:pt x="2468077" y="4151284"/>
                </a:lnTo>
                <a:cubicBezTo>
                  <a:pt x="2447037" y="3746636"/>
                  <a:pt x="2277215" y="3588461"/>
                  <a:pt x="1879331" y="3570051"/>
                </a:cubicBezTo>
                <a:lnTo>
                  <a:pt x="0" y="3570051"/>
                </a:lnTo>
                <a:lnTo>
                  <a:pt x="0" y="2468077"/>
                </a:lnTo>
                <a:lnTo>
                  <a:pt x="1879331" y="2468077"/>
                </a:lnTo>
                <a:cubicBezTo>
                  <a:pt x="2277215" y="2450042"/>
                  <a:pt x="2447037" y="2291866"/>
                  <a:pt x="2468077" y="1886469"/>
                </a:cubicBezTo>
                <a:close/>
              </a:path>
            </a:pathLst>
          </a:custGeom>
          <a:solidFill>
            <a:schemeClr val="accent1"/>
          </a:solidFill>
        </p:spPr>
        <p:txBody>
          <a:bodyPr wrap="square">
            <a:noAutofit/>
          </a:bodyPr>
          <a:lstStyle>
            <a:lvl1pPr>
              <a:defRPr lang="en-GB" dirty="0"/>
            </a:lvl1pPr>
          </a:lstStyle>
          <a:p>
            <a:r>
              <a:rPr lang="en-GB"/>
              <a:t> </a:t>
            </a:r>
          </a:p>
        </p:txBody>
      </p:sp>
    </p:spTree>
    <p:extLst>
      <p:ext uri="{BB962C8B-B14F-4D97-AF65-F5344CB8AC3E}">
        <p14:creationId xmlns:p14="http://schemas.microsoft.com/office/powerpoint/2010/main" val="212754924"/>
      </p:ext>
    </p:extLst>
  </p:cSld>
  <p:clrMapOvr>
    <a:masterClrMapping/>
  </p:clrMapOvr>
  <p:transition>
    <p:fade/>
  </p:transition>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 stats">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DA749C4-BACC-45A9-BF1B-4BE74C4DC124}"/>
              </a:ext>
            </a:extLst>
          </p:cNvPr>
          <p:cNvSpPr/>
          <p:nvPr userDrawn="1"/>
        </p:nvSpPr>
        <p:spPr>
          <a:xfrm>
            <a:off x="0" y="0"/>
            <a:ext cx="4572000"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schemeClr val="tx1"/>
              </a:solidFill>
            </a:endParaRPr>
          </a:p>
        </p:txBody>
      </p:sp>
      <p:sp>
        <p:nvSpPr>
          <p:cNvPr id="35" name="Rectangle 34">
            <a:extLst>
              <a:ext uri="{FF2B5EF4-FFF2-40B4-BE49-F238E27FC236}">
                <a16:creationId xmlns:a16="http://schemas.microsoft.com/office/drawing/2014/main" id="{82464670-E255-4185-BAB9-6891F0AFB3F9}"/>
              </a:ext>
            </a:extLst>
          </p:cNvPr>
          <p:cNvSpPr/>
          <p:nvPr userDrawn="1"/>
        </p:nvSpPr>
        <p:spPr>
          <a:xfrm>
            <a:off x="4572000" y="0"/>
            <a:ext cx="4572000" cy="2571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schemeClr val="tx1"/>
              </a:solidFill>
            </a:endParaRPr>
          </a:p>
        </p:txBody>
      </p:sp>
      <p:sp>
        <p:nvSpPr>
          <p:cNvPr id="37" name="Rectangle 36">
            <a:extLst>
              <a:ext uri="{FF2B5EF4-FFF2-40B4-BE49-F238E27FC236}">
                <a16:creationId xmlns:a16="http://schemas.microsoft.com/office/drawing/2014/main" id="{80FD811F-EAD7-434F-A8DB-2934BE1CDB02}"/>
              </a:ext>
            </a:extLst>
          </p:cNvPr>
          <p:cNvSpPr/>
          <p:nvPr userDrawn="1"/>
        </p:nvSpPr>
        <p:spPr>
          <a:xfrm>
            <a:off x="0" y="2571750"/>
            <a:ext cx="4572000" cy="257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schemeClr val="tx1"/>
              </a:solidFill>
            </a:endParaRPr>
          </a:p>
        </p:txBody>
      </p:sp>
      <p:sp>
        <p:nvSpPr>
          <p:cNvPr id="38" name="Rectangle 37">
            <a:extLst>
              <a:ext uri="{FF2B5EF4-FFF2-40B4-BE49-F238E27FC236}">
                <a16:creationId xmlns:a16="http://schemas.microsoft.com/office/drawing/2014/main" id="{B62121B2-C410-4518-B6F4-7597563AF289}"/>
              </a:ext>
            </a:extLst>
          </p:cNvPr>
          <p:cNvSpPr/>
          <p:nvPr userDrawn="1"/>
        </p:nvSpPr>
        <p:spPr>
          <a:xfrm>
            <a:off x="4572000" y="257175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schemeClr val="tx1"/>
              </a:solidFill>
            </a:endParaRPr>
          </a:p>
        </p:txBody>
      </p:sp>
      <p:sp>
        <p:nvSpPr>
          <p:cNvPr id="12" name="Text Placeholder 11">
            <a:extLst>
              <a:ext uri="{FF2B5EF4-FFF2-40B4-BE49-F238E27FC236}">
                <a16:creationId xmlns:a16="http://schemas.microsoft.com/office/drawing/2014/main" id="{1C91DCAD-5A7B-4EC3-8DC7-39A5AC132B3C}"/>
              </a:ext>
            </a:extLst>
          </p:cNvPr>
          <p:cNvSpPr>
            <a:spLocks noGrp="1"/>
          </p:cNvSpPr>
          <p:nvPr>
            <p:ph type="body" sz="quarter" idx="10" hasCustomPrompt="1"/>
          </p:nvPr>
        </p:nvSpPr>
        <p:spPr>
          <a:xfrm>
            <a:off x="1217169" y="879722"/>
            <a:ext cx="1641475" cy="402177"/>
          </a:xfrm>
        </p:spPr>
        <p:txBody>
          <a:bodyPr/>
          <a:lstStyle>
            <a:lvl1pPr>
              <a:defRPr sz="4000" b="0">
                <a:solidFill>
                  <a:schemeClr val="bg1"/>
                </a:solidFill>
                <a:latin typeface="iA Writer Duospace" panose="020B0509050000000000" pitchFamily="50" charset="0"/>
              </a:defRPr>
            </a:lvl1pPr>
          </a:lstStyle>
          <a:p>
            <a:pPr lvl="0"/>
            <a:r>
              <a:rPr lang="en-US" dirty="0"/>
              <a:t>280k</a:t>
            </a:r>
          </a:p>
        </p:txBody>
      </p:sp>
      <p:sp>
        <p:nvSpPr>
          <p:cNvPr id="21" name="Text Placeholder 11">
            <a:extLst>
              <a:ext uri="{FF2B5EF4-FFF2-40B4-BE49-F238E27FC236}">
                <a16:creationId xmlns:a16="http://schemas.microsoft.com/office/drawing/2014/main" id="{685ACC99-E802-4C0C-BFEF-C01EA1E16623}"/>
              </a:ext>
            </a:extLst>
          </p:cNvPr>
          <p:cNvSpPr>
            <a:spLocks noGrp="1"/>
          </p:cNvSpPr>
          <p:nvPr>
            <p:ph type="body" sz="quarter" idx="11" hasCustomPrompt="1"/>
          </p:nvPr>
        </p:nvSpPr>
        <p:spPr>
          <a:xfrm>
            <a:off x="1217168" y="1415326"/>
            <a:ext cx="1641475" cy="309131"/>
          </a:xfrm>
        </p:spPr>
        <p:txBody>
          <a:bodyPr/>
          <a:lstStyle>
            <a:lvl1pPr>
              <a:defRPr sz="2000">
                <a:solidFill>
                  <a:schemeClr val="bg2"/>
                </a:solidFill>
                <a:latin typeface="Proxima Nova" panose="02000506030000020004" pitchFamily="50" charset="0"/>
              </a:defRPr>
            </a:lvl1pPr>
          </a:lstStyle>
          <a:p>
            <a:pPr lvl="0"/>
            <a:r>
              <a:rPr lang="en-US" dirty="0"/>
              <a:t>lorem ipsum</a:t>
            </a:r>
          </a:p>
        </p:txBody>
      </p:sp>
      <p:sp>
        <p:nvSpPr>
          <p:cNvPr id="22" name="Text Placeholder 11">
            <a:extLst>
              <a:ext uri="{FF2B5EF4-FFF2-40B4-BE49-F238E27FC236}">
                <a16:creationId xmlns:a16="http://schemas.microsoft.com/office/drawing/2014/main" id="{85131471-C4E7-4C79-8FCB-5D1EA27E0B3D}"/>
              </a:ext>
            </a:extLst>
          </p:cNvPr>
          <p:cNvSpPr>
            <a:spLocks noGrp="1"/>
          </p:cNvSpPr>
          <p:nvPr>
            <p:ph type="body" sz="quarter" idx="12" hasCustomPrompt="1"/>
          </p:nvPr>
        </p:nvSpPr>
        <p:spPr>
          <a:xfrm>
            <a:off x="5617720" y="855830"/>
            <a:ext cx="1641475" cy="402177"/>
          </a:xfrm>
        </p:spPr>
        <p:txBody>
          <a:bodyPr/>
          <a:lstStyle>
            <a:lvl1pPr>
              <a:defRPr sz="4000" b="0">
                <a:solidFill>
                  <a:schemeClr val="bg1"/>
                </a:solidFill>
                <a:latin typeface="iA Writer Duospace" panose="020B0509050000000000" pitchFamily="50" charset="0"/>
              </a:defRPr>
            </a:lvl1pPr>
          </a:lstStyle>
          <a:p>
            <a:pPr lvl="0"/>
            <a:r>
              <a:rPr lang="en-US" dirty="0"/>
              <a:t>39000</a:t>
            </a:r>
          </a:p>
        </p:txBody>
      </p:sp>
      <p:sp>
        <p:nvSpPr>
          <p:cNvPr id="23" name="Text Placeholder 11">
            <a:extLst>
              <a:ext uri="{FF2B5EF4-FFF2-40B4-BE49-F238E27FC236}">
                <a16:creationId xmlns:a16="http://schemas.microsoft.com/office/drawing/2014/main" id="{B6AE64CA-B37B-413D-9855-ADFE7CC047C6}"/>
              </a:ext>
            </a:extLst>
          </p:cNvPr>
          <p:cNvSpPr>
            <a:spLocks noGrp="1"/>
          </p:cNvSpPr>
          <p:nvPr>
            <p:ph type="body" sz="quarter" idx="13" hasCustomPrompt="1"/>
          </p:nvPr>
        </p:nvSpPr>
        <p:spPr>
          <a:xfrm>
            <a:off x="5617719" y="1391435"/>
            <a:ext cx="2097869" cy="309131"/>
          </a:xfrm>
        </p:spPr>
        <p:txBody>
          <a:bodyPr/>
          <a:lstStyle>
            <a:lvl1pPr>
              <a:defRPr sz="2000">
                <a:solidFill>
                  <a:schemeClr val="bg2"/>
                </a:solidFill>
                <a:latin typeface="Proxima Nova" panose="02000506030000020004" pitchFamily="50" charset="0"/>
              </a:defRPr>
            </a:lvl1pPr>
          </a:lstStyle>
          <a:p>
            <a:pPr lvl="0"/>
            <a:r>
              <a:rPr lang="en-US" dirty="0"/>
              <a:t>lorem ipsum dolor</a:t>
            </a:r>
          </a:p>
        </p:txBody>
      </p:sp>
      <p:sp>
        <p:nvSpPr>
          <p:cNvPr id="24" name="Text Placeholder 11">
            <a:extLst>
              <a:ext uri="{FF2B5EF4-FFF2-40B4-BE49-F238E27FC236}">
                <a16:creationId xmlns:a16="http://schemas.microsoft.com/office/drawing/2014/main" id="{1DD5AF85-55EC-470B-9A5D-71FD70692DB3}"/>
              </a:ext>
            </a:extLst>
          </p:cNvPr>
          <p:cNvSpPr>
            <a:spLocks noGrp="1"/>
          </p:cNvSpPr>
          <p:nvPr>
            <p:ph type="body" sz="quarter" idx="14" hasCustomPrompt="1"/>
          </p:nvPr>
        </p:nvSpPr>
        <p:spPr>
          <a:xfrm>
            <a:off x="1217168" y="3445061"/>
            <a:ext cx="1641475" cy="402177"/>
          </a:xfrm>
        </p:spPr>
        <p:txBody>
          <a:bodyPr/>
          <a:lstStyle>
            <a:lvl1pPr>
              <a:defRPr sz="4000" b="0">
                <a:solidFill>
                  <a:schemeClr val="tx2"/>
                </a:solidFill>
                <a:latin typeface="iA Writer Duospace" panose="020B0509050000000000" pitchFamily="50" charset="0"/>
              </a:defRPr>
            </a:lvl1pPr>
          </a:lstStyle>
          <a:p>
            <a:pPr lvl="0"/>
            <a:r>
              <a:rPr lang="en-US" dirty="0"/>
              <a:t>39000</a:t>
            </a:r>
          </a:p>
        </p:txBody>
      </p:sp>
      <p:sp>
        <p:nvSpPr>
          <p:cNvPr id="25" name="Text Placeholder 11">
            <a:extLst>
              <a:ext uri="{FF2B5EF4-FFF2-40B4-BE49-F238E27FC236}">
                <a16:creationId xmlns:a16="http://schemas.microsoft.com/office/drawing/2014/main" id="{DBB67387-0073-4255-9902-5A726ECA2B00}"/>
              </a:ext>
            </a:extLst>
          </p:cNvPr>
          <p:cNvSpPr>
            <a:spLocks noGrp="1"/>
          </p:cNvSpPr>
          <p:nvPr>
            <p:ph type="body" sz="quarter" idx="15" hasCustomPrompt="1"/>
          </p:nvPr>
        </p:nvSpPr>
        <p:spPr>
          <a:xfrm>
            <a:off x="1217167" y="3980665"/>
            <a:ext cx="2097869" cy="309131"/>
          </a:xfrm>
        </p:spPr>
        <p:txBody>
          <a:bodyPr/>
          <a:lstStyle>
            <a:lvl1pPr>
              <a:defRPr sz="2000">
                <a:solidFill>
                  <a:schemeClr val="tx2"/>
                </a:solidFill>
                <a:latin typeface="Proxima Nova" panose="02000506030000020004" pitchFamily="50" charset="0"/>
              </a:defRPr>
            </a:lvl1pPr>
          </a:lstStyle>
          <a:p>
            <a:pPr lvl="0"/>
            <a:r>
              <a:rPr lang="en-US" dirty="0"/>
              <a:t>lorem ipsum dolor</a:t>
            </a:r>
          </a:p>
        </p:txBody>
      </p:sp>
      <p:sp>
        <p:nvSpPr>
          <p:cNvPr id="26" name="Text Placeholder 11">
            <a:extLst>
              <a:ext uri="{FF2B5EF4-FFF2-40B4-BE49-F238E27FC236}">
                <a16:creationId xmlns:a16="http://schemas.microsoft.com/office/drawing/2014/main" id="{53816508-AC6C-4694-8CCD-600ED5626AB2}"/>
              </a:ext>
            </a:extLst>
          </p:cNvPr>
          <p:cNvSpPr>
            <a:spLocks noGrp="1"/>
          </p:cNvSpPr>
          <p:nvPr>
            <p:ph type="body" sz="quarter" idx="16" hasCustomPrompt="1"/>
          </p:nvPr>
        </p:nvSpPr>
        <p:spPr>
          <a:xfrm>
            <a:off x="5617718" y="3445061"/>
            <a:ext cx="1937322" cy="402177"/>
          </a:xfrm>
        </p:spPr>
        <p:txBody>
          <a:bodyPr/>
          <a:lstStyle>
            <a:lvl1pPr>
              <a:defRPr sz="4000" b="0">
                <a:solidFill>
                  <a:schemeClr val="bg1"/>
                </a:solidFill>
                <a:latin typeface="iA Writer Duospace" panose="020B0509050000000000" pitchFamily="50" charset="0"/>
              </a:defRPr>
            </a:lvl1pPr>
          </a:lstStyle>
          <a:p>
            <a:pPr lvl="0"/>
            <a:r>
              <a:rPr lang="en-US" dirty="0"/>
              <a:t>$400m</a:t>
            </a:r>
          </a:p>
        </p:txBody>
      </p:sp>
      <p:sp>
        <p:nvSpPr>
          <p:cNvPr id="27" name="Text Placeholder 11">
            <a:extLst>
              <a:ext uri="{FF2B5EF4-FFF2-40B4-BE49-F238E27FC236}">
                <a16:creationId xmlns:a16="http://schemas.microsoft.com/office/drawing/2014/main" id="{DADCD2CA-34C3-4D72-96B9-5790F7FD6138}"/>
              </a:ext>
            </a:extLst>
          </p:cNvPr>
          <p:cNvSpPr>
            <a:spLocks noGrp="1"/>
          </p:cNvSpPr>
          <p:nvPr>
            <p:ph type="body" sz="quarter" idx="17" hasCustomPrompt="1"/>
          </p:nvPr>
        </p:nvSpPr>
        <p:spPr>
          <a:xfrm>
            <a:off x="5617718" y="3980665"/>
            <a:ext cx="3026821" cy="309131"/>
          </a:xfrm>
        </p:spPr>
        <p:txBody>
          <a:bodyPr/>
          <a:lstStyle>
            <a:lvl1pPr>
              <a:defRPr sz="2000">
                <a:solidFill>
                  <a:schemeClr val="bg2"/>
                </a:solidFill>
                <a:latin typeface="Proxima Nova" panose="02000506030000020004" pitchFamily="50" charset="0"/>
              </a:defRPr>
            </a:lvl1pPr>
          </a:lstStyle>
          <a:p>
            <a:pPr lvl="0"/>
            <a:r>
              <a:rPr lang="en-US" dirty="0"/>
              <a:t>lorem ipsum dolor sit </a:t>
            </a:r>
            <a:r>
              <a:rPr lang="en-US" dirty="0" err="1"/>
              <a:t>amet</a:t>
            </a:r>
            <a:endParaRPr lang="en-US" dirty="0"/>
          </a:p>
        </p:txBody>
      </p:sp>
    </p:spTree>
    <p:extLst>
      <p:ext uri="{BB962C8B-B14F-4D97-AF65-F5344CB8AC3E}">
        <p14:creationId xmlns:p14="http://schemas.microsoft.com/office/powerpoint/2010/main" val="2245919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8 stats">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DA749C4-BACC-45A9-BF1B-4BE74C4DC124}"/>
              </a:ext>
            </a:extLst>
          </p:cNvPr>
          <p:cNvSpPr/>
          <p:nvPr userDrawn="1"/>
        </p:nvSpPr>
        <p:spPr>
          <a:xfrm>
            <a:off x="0" y="0"/>
            <a:ext cx="2286000"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schemeClr val="tx1"/>
              </a:solidFill>
            </a:endParaRPr>
          </a:p>
        </p:txBody>
      </p:sp>
      <p:sp>
        <p:nvSpPr>
          <p:cNvPr id="35" name="Rectangle 34">
            <a:extLst>
              <a:ext uri="{FF2B5EF4-FFF2-40B4-BE49-F238E27FC236}">
                <a16:creationId xmlns:a16="http://schemas.microsoft.com/office/drawing/2014/main" id="{82464670-E255-4185-BAB9-6891F0AFB3F9}"/>
              </a:ext>
            </a:extLst>
          </p:cNvPr>
          <p:cNvSpPr/>
          <p:nvPr userDrawn="1"/>
        </p:nvSpPr>
        <p:spPr>
          <a:xfrm>
            <a:off x="2286000" y="0"/>
            <a:ext cx="2286000" cy="2571750"/>
          </a:xfrm>
          <a:prstGeom prst="rect">
            <a:avLst/>
          </a:prstGeom>
          <a:solidFill>
            <a:srgbClr val="C9C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schemeClr val="tx1"/>
              </a:solidFill>
            </a:endParaRPr>
          </a:p>
        </p:txBody>
      </p:sp>
      <p:sp>
        <p:nvSpPr>
          <p:cNvPr id="37" name="Rectangle 36">
            <a:extLst>
              <a:ext uri="{FF2B5EF4-FFF2-40B4-BE49-F238E27FC236}">
                <a16:creationId xmlns:a16="http://schemas.microsoft.com/office/drawing/2014/main" id="{80FD811F-EAD7-434F-A8DB-2934BE1CDB02}"/>
              </a:ext>
            </a:extLst>
          </p:cNvPr>
          <p:cNvSpPr/>
          <p:nvPr userDrawn="1"/>
        </p:nvSpPr>
        <p:spPr>
          <a:xfrm>
            <a:off x="0" y="2571750"/>
            <a:ext cx="2286000" cy="257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schemeClr val="tx1"/>
              </a:solidFill>
            </a:endParaRPr>
          </a:p>
        </p:txBody>
      </p:sp>
      <p:sp>
        <p:nvSpPr>
          <p:cNvPr id="38" name="Rectangle 37">
            <a:extLst>
              <a:ext uri="{FF2B5EF4-FFF2-40B4-BE49-F238E27FC236}">
                <a16:creationId xmlns:a16="http://schemas.microsoft.com/office/drawing/2014/main" id="{B62121B2-C410-4518-B6F4-7597563AF289}"/>
              </a:ext>
            </a:extLst>
          </p:cNvPr>
          <p:cNvSpPr/>
          <p:nvPr userDrawn="1"/>
        </p:nvSpPr>
        <p:spPr>
          <a:xfrm>
            <a:off x="2286000" y="2571750"/>
            <a:ext cx="2286000" cy="2571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schemeClr val="tx1"/>
              </a:solidFill>
            </a:endParaRPr>
          </a:p>
        </p:txBody>
      </p:sp>
      <p:sp>
        <p:nvSpPr>
          <p:cNvPr id="12" name="Rectangle 11">
            <a:extLst>
              <a:ext uri="{FF2B5EF4-FFF2-40B4-BE49-F238E27FC236}">
                <a16:creationId xmlns:a16="http://schemas.microsoft.com/office/drawing/2014/main" id="{B821E730-BEE2-442D-8E74-7031718F04BB}"/>
              </a:ext>
            </a:extLst>
          </p:cNvPr>
          <p:cNvSpPr/>
          <p:nvPr userDrawn="1"/>
        </p:nvSpPr>
        <p:spPr>
          <a:xfrm>
            <a:off x="4572000" y="0"/>
            <a:ext cx="2286000" cy="257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schemeClr val="tx1"/>
              </a:solidFill>
            </a:endParaRPr>
          </a:p>
        </p:txBody>
      </p:sp>
      <p:sp>
        <p:nvSpPr>
          <p:cNvPr id="13" name="Rectangle 12">
            <a:extLst>
              <a:ext uri="{FF2B5EF4-FFF2-40B4-BE49-F238E27FC236}">
                <a16:creationId xmlns:a16="http://schemas.microsoft.com/office/drawing/2014/main" id="{B3444FD3-EB98-4BB7-915A-BAC460DE9AD5}"/>
              </a:ext>
            </a:extLst>
          </p:cNvPr>
          <p:cNvSpPr/>
          <p:nvPr userDrawn="1"/>
        </p:nvSpPr>
        <p:spPr>
          <a:xfrm>
            <a:off x="6858000" y="0"/>
            <a:ext cx="2286000" cy="2571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schemeClr val="tx1"/>
              </a:solidFill>
            </a:endParaRPr>
          </a:p>
        </p:txBody>
      </p:sp>
      <p:sp>
        <p:nvSpPr>
          <p:cNvPr id="14" name="Rectangle 13">
            <a:extLst>
              <a:ext uri="{FF2B5EF4-FFF2-40B4-BE49-F238E27FC236}">
                <a16:creationId xmlns:a16="http://schemas.microsoft.com/office/drawing/2014/main" id="{444FB805-685D-450A-A829-4DF6BF301DBB}"/>
              </a:ext>
            </a:extLst>
          </p:cNvPr>
          <p:cNvSpPr/>
          <p:nvPr userDrawn="1"/>
        </p:nvSpPr>
        <p:spPr>
          <a:xfrm>
            <a:off x="4572000" y="2571750"/>
            <a:ext cx="2286000"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schemeClr val="tx1"/>
              </a:solidFill>
            </a:endParaRPr>
          </a:p>
        </p:txBody>
      </p:sp>
      <p:sp>
        <p:nvSpPr>
          <p:cNvPr id="15" name="Rectangle 14">
            <a:extLst>
              <a:ext uri="{FF2B5EF4-FFF2-40B4-BE49-F238E27FC236}">
                <a16:creationId xmlns:a16="http://schemas.microsoft.com/office/drawing/2014/main" id="{608FF575-1047-4F1F-8CF7-CED53BECE996}"/>
              </a:ext>
            </a:extLst>
          </p:cNvPr>
          <p:cNvSpPr/>
          <p:nvPr userDrawn="1"/>
        </p:nvSpPr>
        <p:spPr>
          <a:xfrm>
            <a:off x="6858000" y="2571750"/>
            <a:ext cx="2286000" cy="2571750"/>
          </a:xfrm>
          <a:prstGeom prst="rect">
            <a:avLst/>
          </a:prstGeom>
          <a:solidFill>
            <a:srgbClr val="C9C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schemeClr val="tx1"/>
              </a:solidFill>
            </a:endParaRPr>
          </a:p>
        </p:txBody>
      </p:sp>
      <p:sp>
        <p:nvSpPr>
          <p:cNvPr id="27" name="Text Placeholder 11">
            <a:extLst>
              <a:ext uri="{FF2B5EF4-FFF2-40B4-BE49-F238E27FC236}">
                <a16:creationId xmlns:a16="http://schemas.microsoft.com/office/drawing/2014/main" id="{9B1FED68-086B-4FEE-9F93-48BDA319583D}"/>
              </a:ext>
            </a:extLst>
          </p:cNvPr>
          <p:cNvSpPr>
            <a:spLocks noGrp="1"/>
          </p:cNvSpPr>
          <p:nvPr>
            <p:ph type="body" sz="quarter" idx="10" hasCustomPrompt="1"/>
          </p:nvPr>
        </p:nvSpPr>
        <p:spPr>
          <a:xfrm>
            <a:off x="719848" y="1026788"/>
            <a:ext cx="1028099" cy="402177"/>
          </a:xfrm>
        </p:spPr>
        <p:txBody>
          <a:bodyPr/>
          <a:lstStyle>
            <a:lvl1pPr>
              <a:defRPr sz="2800" b="0">
                <a:solidFill>
                  <a:schemeClr val="bg1"/>
                </a:solidFill>
                <a:latin typeface="iA Writer Duospace" panose="020B0509050000000000" pitchFamily="50" charset="0"/>
              </a:defRPr>
            </a:lvl1pPr>
          </a:lstStyle>
          <a:p>
            <a:pPr lvl="0"/>
            <a:r>
              <a:rPr lang="en-US" dirty="0"/>
              <a:t>280k</a:t>
            </a:r>
          </a:p>
        </p:txBody>
      </p:sp>
      <p:sp>
        <p:nvSpPr>
          <p:cNvPr id="28" name="Text Placeholder 11">
            <a:extLst>
              <a:ext uri="{FF2B5EF4-FFF2-40B4-BE49-F238E27FC236}">
                <a16:creationId xmlns:a16="http://schemas.microsoft.com/office/drawing/2014/main" id="{D14CF049-E0A0-459A-A987-D80B4EA0B7A7}"/>
              </a:ext>
            </a:extLst>
          </p:cNvPr>
          <p:cNvSpPr>
            <a:spLocks noGrp="1"/>
          </p:cNvSpPr>
          <p:nvPr>
            <p:ph type="body" sz="quarter" idx="11" hasCustomPrompt="1"/>
          </p:nvPr>
        </p:nvSpPr>
        <p:spPr>
          <a:xfrm>
            <a:off x="719847" y="1427811"/>
            <a:ext cx="1028099" cy="309131"/>
          </a:xfrm>
        </p:spPr>
        <p:txBody>
          <a:bodyPr/>
          <a:lstStyle>
            <a:lvl1pPr>
              <a:defRPr sz="1200">
                <a:solidFill>
                  <a:schemeClr val="bg1"/>
                </a:solidFill>
                <a:latin typeface="Proxima Nova" panose="02000506030000020004" pitchFamily="50" charset="0"/>
              </a:defRPr>
            </a:lvl1pPr>
          </a:lstStyle>
          <a:p>
            <a:pPr lvl="0"/>
            <a:r>
              <a:rPr lang="en-US" dirty="0"/>
              <a:t>lorem ipsum</a:t>
            </a:r>
          </a:p>
        </p:txBody>
      </p:sp>
      <p:sp>
        <p:nvSpPr>
          <p:cNvPr id="29" name="Text Placeholder 11">
            <a:extLst>
              <a:ext uri="{FF2B5EF4-FFF2-40B4-BE49-F238E27FC236}">
                <a16:creationId xmlns:a16="http://schemas.microsoft.com/office/drawing/2014/main" id="{3506E4ED-2BB8-4E12-8181-0A0CC733047C}"/>
              </a:ext>
            </a:extLst>
          </p:cNvPr>
          <p:cNvSpPr>
            <a:spLocks noGrp="1"/>
          </p:cNvSpPr>
          <p:nvPr>
            <p:ph type="body" sz="quarter" idx="12" hasCustomPrompt="1"/>
          </p:nvPr>
        </p:nvSpPr>
        <p:spPr>
          <a:xfrm>
            <a:off x="2869661" y="1020304"/>
            <a:ext cx="1164285" cy="402177"/>
          </a:xfrm>
        </p:spPr>
        <p:txBody>
          <a:bodyPr/>
          <a:lstStyle>
            <a:lvl1pPr>
              <a:defRPr sz="2800" b="0">
                <a:solidFill>
                  <a:schemeClr val="tx2"/>
                </a:solidFill>
                <a:latin typeface="iA Writer Duospace" panose="020B0509050000000000" pitchFamily="50" charset="0"/>
              </a:defRPr>
            </a:lvl1pPr>
          </a:lstStyle>
          <a:p>
            <a:pPr lvl="0"/>
            <a:r>
              <a:rPr lang="en-US" dirty="0"/>
              <a:t>39000</a:t>
            </a:r>
          </a:p>
        </p:txBody>
      </p:sp>
      <p:sp>
        <p:nvSpPr>
          <p:cNvPr id="30" name="Text Placeholder 11">
            <a:extLst>
              <a:ext uri="{FF2B5EF4-FFF2-40B4-BE49-F238E27FC236}">
                <a16:creationId xmlns:a16="http://schemas.microsoft.com/office/drawing/2014/main" id="{C136613E-CB73-43C1-94E4-7D66089B058A}"/>
              </a:ext>
            </a:extLst>
          </p:cNvPr>
          <p:cNvSpPr>
            <a:spLocks noGrp="1"/>
          </p:cNvSpPr>
          <p:nvPr>
            <p:ph type="body" sz="quarter" idx="13" hasCustomPrompt="1"/>
          </p:nvPr>
        </p:nvSpPr>
        <p:spPr>
          <a:xfrm>
            <a:off x="2869660" y="1421327"/>
            <a:ext cx="1271289" cy="186070"/>
          </a:xfrm>
        </p:spPr>
        <p:txBody>
          <a:bodyPr/>
          <a:lstStyle>
            <a:lvl1pPr>
              <a:defRPr sz="1200">
                <a:solidFill>
                  <a:schemeClr val="tx2"/>
                </a:solidFill>
                <a:latin typeface="Proxima Nova" panose="02000506030000020004" pitchFamily="50" charset="0"/>
              </a:defRPr>
            </a:lvl1pPr>
          </a:lstStyle>
          <a:p>
            <a:pPr lvl="0"/>
            <a:r>
              <a:rPr lang="en-US" dirty="0"/>
              <a:t>lorem ipsum dolor</a:t>
            </a:r>
          </a:p>
        </p:txBody>
      </p:sp>
      <p:sp>
        <p:nvSpPr>
          <p:cNvPr id="31" name="Text Placeholder 11">
            <a:extLst>
              <a:ext uri="{FF2B5EF4-FFF2-40B4-BE49-F238E27FC236}">
                <a16:creationId xmlns:a16="http://schemas.microsoft.com/office/drawing/2014/main" id="{EC03F2E2-8F7F-4A13-BFA2-2F4AF4F92B27}"/>
              </a:ext>
            </a:extLst>
          </p:cNvPr>
          <p:cNvSpPr>
            <a:spLocks noGrp="1"/>
          </p:cNvSpPr>
          <p:nvPr>
            <p:ph type="body" sz="quarter" idx="14" hasCustomPrompt="1"/>
          </p:nvPr>
        </p:nvSpPr>
        <p:spPr>
          <a:xfrm>
            <a:off x="7396057" y="1018901"/>
            <a:ext cx="1164285" cy="402177"/>
          </a:xfrm>
        </p:spPr>
        <p:txBody>
          <a:bodyPr/>
          <a:lstStyle>
            <a:lvl1pPr>
              <a:defRPr sz="2800" b="0">
                <a:solidFill>
                  <a:schemeClr val="bg1"/>
                </a:solidFill>
                <a:latin typeface="iA Writer Duospace" panose="020B0509050000000000" pitchFamily="50" charset="0"/>
              </a:defRPr>
            </a:lvl1pPr>
          </a:lstStyle>
          <a:p>
            <a:pPr lvl="0"/>
            <a:r>
              <a:rPr lang="en-US" dirty="0"/>
              <a:t>39000</a:t>
            </a:r>
          </a:p>
        </p:txBody>
      </p:sp>
      <p:sp>
        <p:nvSpPr>
          <p:cNvPr id="32" name="Text Placeholder 11">
            <a:extLst>
              <a:ext uri="{FF2B5EF4-FFF2-40B4-BE49-F238E27FC236}">
                <a16:creationId xmlns:a16="http://schemas.microsoft.com/office/drawing/2014/main" id="{82368D34-793D-4A50-A89F-40E14999CE9B}"/>
              </a:ext>
            </a:extLst>
          </p:cNvPr>
          <p:cNvSpPr>
            <a:spLocks noGrp="1"/>
          </p:cNvSpPr>
          <p:nvPr>
            <p:ph type="body" sz="quarter" idx="15" hasCustomPrompt="1"/>
          </p:nvPr>
        </p:nvSpPr>
        <p:spPr>
          <a:xfrm>
            <a:off x="7396055" y="1419924"/>
            <a:ext cx="1271289" cy="186070"/>
          </a:xfrm>
        </p:spPr>
        <p:txBody>
          <a:bodyPr/>
          <a:lstStyle>
            <a:lvl1pPr>
              <a:defRPr sz="1200">
                <a:solidFill>
                  <a:schemeClr val="bg1"/>
                </a:solidFill>
                <a:latin typeface="Proxima Nova" panose="02000506030000020004" pitchFamily="50" charset="0"/>
              </a:defRPr>
            </a:lvl1pPr>
          </a:lstStyle>
          <a:p>
            <a:pPr lvl="0"/>
            <a:r>
              <a:rPr lang="en-US" dirty="0"/>
              <a:t>lorem ipsum dolor</a:t>
            </a:r>
          </a:p>
        </p:txBody>
      </p:sp>
      <p:sp>
        <p:nvSpPr>
          <p:cNvPr id="33" name="Text Placeholder 11">
            <a:extLst>
              <a:ext uri="{FF2B5EF4-FFF2-40B4-BE49-F238E27FC236}">
                <a16:creationId xmlns:a16="http://schemas.microsoft.com/office/drawing/2014/main" id="{4D53FFB2-5DAF-42FB-BE58-55A0905ADD5F}"/>
              </a:ext>
            </a:extLst>
          </p:cNvPr>
          <p:cNvSpPr>
            <a:spLocks noGrp="1"/>
          </p:cNvSpPr>
          <p:nvPr>
            <p:ph type="body" sz="quarter" idx="16" hasCustomPrompt="1"/>
          </p:nvPr>
        </p:nvSpPr>
        <p:spPr>
          <a:xfrm>
            <a:off x="572105" y="3597134"/>
            <a:ext cx="1164285" cy="402177"/>
          </a:xfrm>
        </p:spPr>
        <p:txBody>
          <a:bodyPr/>
          <a:lstStyle>
            <a:lvl1pPr>
              <a:defRPr sz="2800" b="0">
                <a:solidFill>
                  <a:schemeClr val="accent1"/>
                </a:solidFill>
                <a:latin typeface="iA Writer Duospace" panose="020B0509050000000000" pitchFamily="50" charset="0"/>
              </a:defRPr>
            </a:lvl1pPr>
          </a:lstStyle>
          <a:p>
            <a:pPr lvl="0"/>
            <a:r>
              <a:rPr lang="en-US" dirty="0"/>
              <a:t>39000</a:t>
            </a:r>
          </a:p>
        </p:txBody>
      </p:sp>
      <p:sp>
        <p:nvSpPr>
          <p:cNvPr id="36" name="Text Placeholder 11">
            <a:extLst>
              <a:ext uri="{FF2B5EF4-FFF2-40B4-BE49-F238E27FC236}">
                <a16:creationId xmlns:a16="http://schemas.microsoft.com/office/drawing/2014/main" id="{FAA97498-DBE4-4F7C-96D3-4FDD30921857}"/>
              </a:ext>
            </a:extLst>
          </p:cNvPr>
          <p:cNvSpPr>
            <a:spLocks noGrp="1"/>
          </p:cNvSpPr>
          <p:nvPr>
            <p:ph type="body" sz="quarter" idx="17" hasCustomPrompt="1"/>
          </p:nvPr>
        </p:nvSpPr>
        <p:spPr>
          <a:xfrm>
            <a:off x="572104" y="3998157"/>
            <a:ext cx="1271289" cy="186070"/>
          </a:xfrm>
        </p:spPr>
        <p:txBody>
          <a:bodyPr/>
          <a:lstStyle>
            <a:lvl1pPr>
              <a:defRPr sz="1200">
                <a:solidFill>
                  <a:schemeClr val="tx2"/>
                </a:solidFill>
                <a:latin typeface="Proxima Nova" panose="02000506030000020004" pitchFamily="50" charset="0"/>
              </a:defRPr>
            </a:lvl1pPr>
          </a:lstStyle>
          <a:p>
            <a:pPr lvl="0"/>
            <a:r>
              <a:rPr lang="en-US" dirty="0"/>
              <a:t>lorem ipsum dolor</a:t>
            </a:r>
          </a:p>
        </p:txBody>
      </p:sp>
      <p:sp>
        <p:nvSpPr>
          <p:cNvPr id="39" name="Text Placeholder 11">
            <a:extLst>
              <a:ext uri="{FF2B5EF4-FFF2-40B4-BE49-F238E27FC236}">
                <a16:creationId xmlns:a16="http://schemas.microsoft.com/office/drawing/2014/main" id="{386C7E73-D5BD-4F01-A136-A321DF151B52}"/>
              </a:ext>
            </a:extLst>
          </p:cNvPr>
          <p:cNvSpPr>
            <a:spLocks noGrp="1"/>
          </p:cNvSpPr>
          <p:nvPr>
            <p:ph type="body" sz="quarter" idx="18" hasCustomPrompt="1"/>
          </p:nvPr>
        </p:nvSpPr>
        <p:spPr>
          <a:xfrm>
            <a:off x="5252937" y="3595732"/>
            <a:ext cx="1028099" cy="402177"/>
          </a:xfrm>
        </p:spPr>
        <p:txBody>
          <a:bodyPr/>
          <a:lstStyle>
            <a:lvl1pPr>
              <a:defRPr sz="2800" b="0">
                <a:solidFill>
                  <a:schemeClr val="bg1"/>
                </a:solidFill>
                <a:latin typeface="iA Writer Duospace" panose="020B0509050000000000" pitchFamily="50" charset="0"/>
              </a:defRPr>
            </a:lvl1pPr>
          </a:lstStyle>
          <a:p>
            <a:pPr lvl="0"/>
            <a:r>
              <a:rPr lang="en-US" dirty="0"/>
              <a:t>280k</a:t>
            </a:r>
          </a:p>
        </p:txBody>
      </p:sp>
      <p:sp>
        <p:nvSpPr>
          <p:cNvPr id="40" name="Text Placeholder 11">
            <a:extLst>
              <a:ext uri="{FF2B5EF4-FFF2-40B4-BE49-F238E27FC236}">
                <a16:creationId xmlns:a16="http://schemas.microsoft.com/office/drawing/2014/main" id="{7DB2FE51-CA1F-43BC-B6BC-B622C2BE65F1}"/>
              </a:ext>
            </a:extLst>
          </p:cNvPr>
          <p:cNvSpPr>
            <a:spLocks noGrp="1"/>
          </p:cNvSpPr>
          <p:nvPr>
            <p:ph type="body" sz="quarter" idx="19" hasCustomPrompt="1"/>
          </p:nvPr>
        </p:nvSpPr>
        <p:spPr>
          <a:xfrm>
            <a:off x="5252936" y="3996754"/>
            <a:ext cx="1028099" cy="309131"/>
          </a:xfrm>
        </p:spPr>
        <p:txBody>
          <a:bodyPr/>
          <a:lstStyle>
            <a:lvl1pPr>
              <a:defRPr sz="1200">
                <a:solidFill>
                  <a:schemeClr val="bg1"/>
                </a:solidFill>
                <a:latin typeface="Proxima Nova" panose="02000506030000020004" pitchFamily="50" charset="0"/>
              </a:defRPr>
            </a:lvl1pPr>
          </a:lstStyle>
          <a:p>
            <a:pPr lvl="0"/>
            <a:r>
              <a:rPr lang="en-US" dirty="0"/>
              <a:t>lorem ipsum</a:t>
            </a:r>
          </a:p>
        </p:txBody>
      </p:sp>
      <p:sp>
        <p:nvSpPr>
          <p:cNvPr id="41" name="Text Placeholder 11">
            <a:extLst>
              <a:ext uri="{FF2B5EF4-FFF2-40B4-BE49-F238E27FC236}">
                <a16:creationId xmlns:a16="http://schemas.microsoft.com/office/drawing/2014/main" id="{C1CFCD1E-9C3B-4F14-B396-FF8915AD3579}"/>
              </a:ext>
            </a:extLst>
          </p:cNvPr>
          <p:cNvSpPr>
            <a:spLocks noGrp="1"/>
          </p:cNvSpPr>
          <p:nvPr>
            <p:ph type="body" sz="quarter" idx="20" hasCustomPrompt="1"/>
          </p:nvPr>
        </p:nvSpPr>
        <p:spPr>
          <a:xfrm>
            <a:off x="7420064" y="3597134"/>
            <a:ext cx="1373741" cy="402177"/>
          </a:xfrm>
        </p:spPr>
        <p:txBody>
          <a:bodyPr/>
          <a:lstStyle>
            <a:lvl1pPr>
              <a:defRPr sz="2800" b="0">
                <a:solidFill>
                  <a:schemeClr val="accent1"/>
                </a:solidFill>
                <a:latin typeface="iA Writer Duospace" panose="020B0509050000000000" pitchFamily="50" charset="0"/>
              </a:defRPr>
            </a:lvl1pPr>
          </a:lstStyle>
          <a:p>
            <a:pPr lvl="0"/>
            <a:r>
              <a:rPr lang="en-US" dirty="0"/>
              <a:t>$400m</a:t>
            </a:r>
          </a:p>
        </p:txBody>
      </p:sp>
      <p:sp>
        <p:nvSpPr>
          <p:cNvPr id="42" name="Text Placeholder 11">
            <a:extLst>
              <a:ext uri="{FF2B5EF4-FFF2-40B4-BE49-F238E27FC236}">
                <a16:creationId xmlns:a16="http://schemas.microsoft.com/office/drawing/2014/main" id="{248669A3-9B5B-4CED-A972-3161F5153170}"/>
              </a:ext>
            </a:extLst>
          </p:cNvPr>
          <p:cNvSpPr>
            <a:spLocks noGrp="1"/>
          </p:cNvSpPr>
          <p:nvPr>
            <p:ph type="body" sz="quarter" idx="21" hasCustomPrompt="1"/>
          </p:nvPr>
        </p:nvSpPr>
        <p:spPr>
          <a:xfrm>
            <a:off x="7420063" y="3998157"/>
            <a:ext cx="1271289" cy="351910"/>
          </a:xfrm>
        </p:spPr>
        <p:txBody>
          <a:bodyPr/>
          <a:lstStyle>
            <a:lvl1pPr>
              <a:defRPr sz="1200">
                <a:solidFill>
                  <a:schemeClr val="tx2"/>
                </a:solidFill>
                <a:latin typeface="Proxima Nova" panose="02000506030000020004" pitchFamily="50" charset="0"/>
              </a:defRPr>
            </a:lvl1pPr>
          </a:lstStyle>
          <a:p>
            <a:pPr lvl="0"/>
            <a:r>
              <a:rPr lang="en-US" dirty="0"/>
              <a:t>lorem ipsum dolor sit </a:t>
            </a:r>
            <a:r>
              <a:rPr lang="en-US" dirty="0" err="1"/>
              <a:t>amet</a:t>
            </a:r>
            <a:endParaRPr lang="en-US" dirty="0"/>
          </a:p>
        </p:txBody>
      </p:sp>
      <p:sp>
        <p:nvSpPr>
          <p:cNvPr id="43" name="Text Placeholder 11">
            <a:extLst>
              <a:ext uri="{FF2B5EF4-FFF2-40B4-BE49-F238E27FC236}">
                <a16:creationId xmlns:a16="http://schemas.microsoft.com/office/drawing/2014/main" id="{CD2EB722-750E-4066-8894-A4A25AB7351E}"/>
              </a:ext>
            </a:extLst>
          </p:cNvPr>
          <p:cNvSpPr>
            <a:spLocks noGrp="1"/>
          </p:cNvSpPr>
          <p:nvPr>
            <p:ph type="body" sz="quarter" idx="22" hasCustomPrompt="1"/>
          </p:nvPr>
        </p:nvSpPr>
        <p:spPr>
          <a:xfrm>
            <a:off x="2835612" y="3597134"/>
            <a:ext cx="1373741" cy="402177"/>
          </a:xfrm>
        </p:spPr>
        <p:txBody>
          <a:bodyPr/>
          <a:lstStyle>
            <a:lvl1pPr>
              <a:defRPr sz="2800" b="0">
                <a:solidFill>
                  <a:schemeClr val="bg1"/>
                </a:solidFill>
                <a:latin typeface="iA Writer Duospace" panose="020B0509050000000000" pitchFamily="50" charset="0"/>
              </a:defRPr>
            </a:lvl1pPr>
          </a:lstStyle>
          <a:p>
            <a:pPr lvl="0"/>
            <a:r>
              <a:rPr lang="en-US" dirty="0"/>
              <a:t>$400m</a:t>
            </a:r>
          </a:p>
        </p:txBody>
      </p:sp>
      <p:sp>
        <p:nvSpPr>
          <p:cNvPr id="44" name="Text Placeholder 11">
            <a:extLst>
              <a:ext uri="{FF2B5EF4-FFF2-40B4-BE49-F238E27FC236}">
                <a16:creationId xmlns:a16="http://schemas.microsoft.com/office/drawing/2014/main" id="{603379E2-7E32-4119-90D5-EF6C621029B8}"/>
              </a:ext>
            </a:extLst>
          </p:cNvPr>
          <p:cNvSpPr>
            <a:spLocks noGrp="1"/>
          </p:cNvSpPr>
          <p:nvPr>
            <p:ph type="body" sz="quarter" idx="23" hasCustomPrompt="1"/>
          </p:nvPr>
        </p:nvSpPr>
        <p:spPr>
          <a:xfrm>
            <a:off x="2835611" y="3998157"/>
            <a:ext cx="1271289" cy="351910"/>
          </a:xfrm>
        </p:spPr>
        <p:txBody>
          <a:bodyPr/>
          <a:lstStyle>
            <a:lvl1pPr>
              <a:defRPr sz="1200">
                <a:solidFill>
                  <a:schemeClr val="bg1"/>
                </a:solidFill>
                <a:latin typeface="Proxima Nova" panose="02000506030000020004" pitchFamily="50" charset="0"/>
              </a:defRPr>
            </a:lvl1pPr>
          </a:lstStyle>
          <a:p>
            <a:pPr lvl="0"/>
            <a:r>
              <a:rPr lang="en-US" dirty="0"/>
              <a:t>lorem ipsum dolor sit </a:t>
            </a:r>
            <a:r>
              <a:rPr lang="en-US" dirty="0" err="1"/>
              <a:t>amet</a:t>
            </a:r>
            <a:endParaRPr lang="en-US" dirty="0"/>
          </a:p>
        </p:txBody>
      </p:sp>
      <p:sp>
        <p:nvSpPr>
          <p:cNvPr id="45" name="Text Placeholder 11">
            <a:extLst>
              <a:ext uri="{FF2B5EF4-FFF2-40B4-BE49-F238E27FC236}">
                <a16:creationId xmlns:a16="http://schemas.microsoft.com/office/drawing/2014/main" id="{8F348F06-EECD-4C8A-9345-3C814AA762A1}"/>
              </a:ext>
            </a:extLst>
          </p:cNvPr>
          <p:cNvSpPr>
            <a:spLocks noGrp="1"/>
          </p:cNvSpPr>
          <p:nvPr>
            <p:ph type="body" sz="quarter" idx="24" hasCustomPrompt="1"/>
          </p:nvPr>
        </p:nvSpPr>
        <p:spPr>
          <a:xfrm>
            <a:off x="5110057" y="1017497"/>
            <a:ext cx="1164285" cy="402177"/>
          </a:xfrm>
        </p:spPr>
        <p:txBody>
          <a:bodyPr/>
          <a:lstStyle>
            <a:lvl1pPr>
              <a:defRPr sz="2800" b="0">
                <a:solidFill>
                  <a:schemeClr val="accent1"/>
                </a:solidFill>
                <a:latin typeface="iA Writer Duospace" panose="020B0509050000000000" pitchFamily="50" charset="0"/>
              </a:defRPr>
            </a:lvl1pPr>
          </a:lstStyle>
          <a:p>
            <a:pPr lvl="0"/>
            <a:r>
              <a:rPr lang="en-US" dirty="0"/>
              <a:t>21</a:t>
            </a:r>
          </a:p>
        </p:txBody>
      </p:sp>
      <p:sp>
        <p:nvSpPr>
          <p:cNvPr id="46" name="Text Placeholder 11">
            <a:extLst>
              <a:ext uri="{FF2B5EF4-FFF2-40B4-BE49-F238E27FC236}">
                <a16:creationId xmlns:a16="http://schemas.microsoft.com/office/drawing/2014/main" id="{FC9DA285-58EA-4E52-B1EC-7831093DCFE9}"/>
              </a:ext>
            </a:extLst>
          </p:cNvPr>
          <p:cNvSpPr>
            <a:spLocks noGrp="1"/>
          </p:cNvSpPr>
          <p:nvPr>
            <p:ph type="body" sz="quarter" idx="25" hasCustomPrompt="1"/>
          </p:nvPr>
        </p:nvSpPr>
        <p:spPr>
          <a:xfrm>
            <a:off x="5110055" y="1418520"/>
            <a:ext cx="1271289" cy="186070"/>
          </a:xfrm>
        </p:spPr>
        <p:txBody>
          <a:bodyPr/>
          <a:lstStyle>
            <a:lvl1pPr>
              <a:defRPr sz="1200">
                <a:solidFill>
                  <a:schemeClr val="tx2"/>
                </a:solidFill>
                <a:latin typeface="Proxima Nova" panose="02000506030000020004" pitchFamily="50" charset="0"/>
              </a:defRPr>
            </a:lvl1pPr>
          </a:lstStyle>
          <a:p>
            <a:pPr lvl="0"/>
            <a:r>
              <a:rPr lang="en-US" dirty="0"/>
              <a:t>lorem ipsum dolor</a:t>
            </a:r>
          </a:p>
        </p:txBody>
      </p:sp>
    </p:spTree>
    <p:extLst>
      <p:ext uri="{BB962C8B-B14F-4D97-AF65-F5344CB8AC3E}">
        <p14:creationId xmlns:p14="http://schemas.microsoft.com/office/powerpoint/2010/main" val="21162469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Image and caption">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A80A0B9-3AAB-48C3-8C56-CDCB523F4E75}"/>
              </a:ext>
            </a:extLst>
          </p:cNvPr>
          <p:cNvSpPr>
            <a:spLocks noGrp="1"/>
          </p:cNvSpPr>
          <p:nvPr>
            <p:ph type="pic" sz="quarter" idx="10" hasCustomPrompt="1"/>
          </p:nvPr>
        </p:nvSpPr>
        <p:spPr>
          <a:xfrm>
            <a:off x="0" y="0"/>
            <a:ext cx="9144000" cy="5143500"/>
          </a:xfrm>
          <a:blipFill dpi="0" rotWithShape="1">
            <a:blip r:embed="rId2"/>
            <a:srcRect/>
            <a:stretch>
              <a:fillRect/>
            </a:stretch>
          </a:blipFill>
        </p:spPr>
        <p:txBody>
          <a:bodyPr lIns="2160000" tIns="648000" rIns="2160000" bIns="396000" anchor="ctr" anchorCtr="0">
            <a:noAutofit/>
          </a:bodyPr>
          <a:lstStyle>
            <a:lvl1pPr algn="ctr">
              <a:defRPr sz="3600" b="1">
                <a:solidFill>
                  <a:schemeClr val="bg1"/>
                </a:solidFill>
              </a:defRPr>
            </a:lvl1pPr>
          </a:lstStyle>
          <a:p>
            <a:r>
              <a:rPr lang="en-US" dirty="0"/>
              <a:t>PLACEHOLDER</a:t>
            </a:r>
            <a:br>
              <a:rPr lang="en-US" dirty="0"/>
            </a:br>
            <a:r>
              <a:rPr lang="en-US" dirty="0"/>
              <a:t>Drag and drop or click icon to add picture</a:t>
            </a:r>
            <a:endParaRPr lang="en-GB" dirty="0"/>
          </a:p>
        </p:txBody>
      </p:sp>
      <p:sp>
        <p:nvSpPr>
          <p:cNvPr id="9" name="Text Placeholder 8">
            <a:extLst>
              <a:ext uri="{FF2B5EF4-FFF2-40B4-BE49-F238E27FC236}">
                <a16:creationId xmlns:a16="http://schemas.microsoft.com/office/drawing/2014/main" id="{BDF58CE5-0C3B-401B-B8D5-5711410E7D8F}"/>
              </a:ext>
            </a:extLst>
          </p:cNvPr>
          <p:cNvSpPr>
            <a:spLocks noGrp="1"/>
          </p:cNvSpPr>
          <p:nvPr>
            <p:ph type="body" sz="quarter" idx="12" hasCustomPrompt="1"/>
          </p:nvPr>
        </p:nvSpPr>
        <p:spPr>
          <a:xfrm>
            <a:off x="4572001" y="4304212"/>
            <a:ext cx="4372787" cy="640076"/>
          </a:xfrm>
          <a:solidFill>
            <a:srgbClr val="7939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182880" tIns="0" rIns="137160" bIns="0" rtlCol="0" anchor="ctr">
            <a:noAutofit/>
          </a:bodyPr>
          <a:lstStyle>
            <a:lvl1pPr>
              <a:defRPr lang="en-US" sz="1800" dirty="0" smtClean="0">
                <a:solidFill>
                  <a:schemeClr val="bg1"/>
                </a:solidFill>
                <a:latin typeface="+mj-lt"/>
              </a:defRPr>
            </a:lvl1pPr>
          </a:lstStyle>
          <a:p>
            <a:pPr lvl="0"/>
            <a:r>
              <a:rPr lang="en-US" dirty="0"/>
              <a:t>Photo caption information here</a:t>
            </a:r>
          </a:p>
        </p:txBody>
      </p:sp>
    </p:spTree>
    <p:extLst>
      <p:ext uri="{BB962C8B-B14F-4D97-AF65-F5344CB8AC3E}">
        <p14:creationId xmlns:p14="http://schemas.microsoft.com/office/powerpoint/2010/main" val="460631676"/>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5B3DF490-CB19-43CA-86EE-2682A7BA73E7}"/>
              </a:ext>
            </a:extLst>
          </p:cNvPr>
          <p:cNvSpPr>
            <a:spLocks noGrp="1"/>
          </p:cNvSpPr>
          <p:nvPr>
            <p:ph type="pic" sz="quarter" idx="10" hasCustomPrompt="1"/>
          </p:nvPr>
        </p:nvSpPr>
        <p:spPr>
          <a:xfrm>
            <a:off x="0" y="0"/>
            <a:ext cx="9144000" cy="5143500"/>
          </a:xfrm>
          <a:blipFill dpi="0" rotWithShape="1">
            <a:blip r:embed="rId2"/>
            <a:srcRect/>
            <a:stretch>
              <a:fillRect/>
            </a:stretch>
          </a:blipFill>
        </p:spPr>
        <p:txBody>
          <a:bodyPr lIns="2160000" tIns="648000" rIns="2160000" bIns="396000" anchor="ctr" anchorCtr="0">
            <a:noAutofit/>
          </a:bodyPr>
          <a:lstStyle>
            <a:lvl1pPr algn="ctr">
              <a:defRPr sz="3600" b="1">
                <a:solidFill>
                  <a:schemeClr val="bg1"/>
                </a:solidFill>
              </a:defRPr>
            </a:lvl1pPr>
          </a:lstStyle>
          <a:p>
            <a:r>
              <a:rPr lang="en-US" dirty="0"/>
              <a:t>PLACEHOLDER</a:t>
            </a:r>
            <a:br>
              <a:rPr lang="en-US" dirty="0"/>
            </a:br>
            <a:r>
              <a:rPr lang="en-US" dirty="0"/>
              <a:t>Drag and drop or click icon to add picture</a:t>
            </a:r>
            <a:endParaRPr lang="en-GB" dirty="0"/>
          </a:p>
        </p:txBody>
      </p:sp>
    </p:spTree>
    <p:extLst>
      <p:ext uri="{BB962C8B-B14F-4D97-AF65-F5344CB8AC3E}">
        <p14:creationId xmlns:p14="http://schemas.microsoft.com/office/powerpoint/2010/main" val="2583074943"/>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Image and overlay">
    <p:bg>
      <p:bgPr>
        <a:solidFill>
          <a:schemeClr val="tx1"/>
        </a:solidFill>
        <a:effectLst/>
      </p:bgPr>
    </p:bg>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D62FA4D2-3A61-4A60-80F7-E11B6323742D}"/>
              </a:ext>
            </a:extLst>
          </p:cNvPr>
          <p:cNvSpPr>
            <a:spLocks noGrp="1"/>
          </p:cNvSpPr>
          <p:nvPr>
            <p:ph type="pic" sz="quarter" idx="10" hasCustomPrompt="1"/>
          </p:nvPr>
        </p:nvSpPr>
        <p:spPr>
          <a:xfrm>
            <a:off x="0" y="0"/>
            <a:ext cx="9144000" cy="5143500"/>
          </a:xfrm>
          <a:blipFill dpi="0" rotWithShape="1">
            <a:blip r:embed="rId2"/>
            <a:srcRect/>
            <a:stretch>
              <a:fillRect/>
            </a:stretch>
          </a:blipFill>
        </p:spPr>
        <p:txBody>
          <a:bodyPr lIns="2160000" tIns="648000" rIns="2160000" bIns="396000" anchor="ctr" anchorCtr="0">
            <a:noAutofit/>
          </a:bodyPr>
          <a:lstStyle>
            <a:lvl1pPr algn="ctr">
              <a:defRPr sz="3600" b="1">
                <a:solidFill>
                  <a:schemeClr val="bg1"/>
                </a:solidFill>
              </a:defRPr>
            </a:lvl1pPr>
          </a:lstStyle>
          <a:p>
            <a:r>
              <a:rPr lang="en-US" dirty="0"/>
              <a:t>PLACEHOLDER</a:t>
            </a:r>
            <a:br>
              <a:rPr lang="en-US" dirty="0"/>
            </a:br>
            <a:r>
              <a:rPr lang="en-US" dirty="0"/>
              <a:t>Drag and drop or click icon to add picture</a:t>
            </a:r>
            <a:endParaRPr lang="en-GB" dirty="0"/>
          </a:p>
        </p:txBody>
      </p:sp>
      <p:sp>
        <p:nvSpPr>
          <p:cNvPr id="3" name="Text Placeholder 7">
            <a:extLst>
              <a:ext uri="{FF2B5EF4-FFF2-40B4-BE49-F238E27FC236}">
                <a16:creationId xmlns:a16="http://schemas.microsoft.com/office/drawing/2014/main" id="{B3385222-5CF6-49BF-A8D1-977D94D06C30}"/>
              </a:ext>
            </a:extLst>
          </p:cNvPr>
          <p:cNvSpPr>
            <a:spLocks noGrp="1"/>
          </p:cNvSpPr>
          <p:nvPr>
            <p:ph type="body" sz="quarter" idx="14" hasCustomPrompt="1"/>
          </p:nvPr>
        </p:nvSpPr>
        <p:spPr>
          <a:xfrm>
            <a:off x="2" y="0"/>
            <a:ext cx="9143999" cy="5143500"/>
          </a:xfrm>
          <a:solidFill>
            <a:schemeClr val="tx1">
              <a:alpha val="40000"/>
            </a:schemeClr>
          </a:solidFill>
        </p:spPr>
        <p:txBody>
          <a:bodyPr/>
          <a:lstStyle>
            <a:lvl1pPr marL="0" indent="0">
              <a:buNone/>
              <a:defRPr/>
            </a:lvl1pPr>
          </a:lstStyle>
          <a:p>
            <a:pPr lvl="0"/>
            <a:r>
              <a:rPr lang="en-GB" dirty="0"/>
              <a:t> </a:t>
            </a:r>
          </a:p>
        </p:txBody>
      </p:sp>
    </p:spTree>
    <p:extLst>
      <p:ext uri="{BB962C8B-B14F-4D97-AF65-F5344CB8AC3E}">
        <p14:creationId xmlns:p14="http://schemas.microsoft.com/office/powerpoint/2010/main" val="2626548420"/>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Impact style 02">
    <p:bg>
      <p:bgPr>
        <a:solidFill>
          <a:schemeClr val="bg2"/>
        </a:solidFill>
        <a:effectLst/>
      </p:bgPr>
    </p:bg>
    <p:spTree>
      <p:nvGrpSpPr>
        <p:cNvPr id="1" name=""/>
        <p:cNvGrpSpPr/>
        <p:nvPr/>
      </p:nvGrpSpPr>
      <p:grpSpPr>
        <a:xfrm>
          <a:off x="0" y="0"/>
          <a:ext cx="0" cy="0"/>
          <a:chOff x="0" y="0"/>
          <a:chExt cx="0" cy="0"/>
        </a:xfrm>
      </p:grpSpPr>
      <p:sp>
        <p:nvSpPr>
          <p:cNvPr id="6" name="Rectangle">
            <a:extLst>
              <a:ext uri="{FF2B5EF4-FFF2-40B4-BE49-F238E27FC236}">
                <a16:creationId xmlns:a16="http://schemas.microsoft.com/office/drawing/2014/main" id="{55023490-F0F1-4428-B2DF-9F694CEF1501}"/>
              </a:ext>
            </a:extLst>
          </p:cNvPr>
          <p:cNvSpPr/>
          <p:nvPr userDrawn="1"/>
        </p:nvSpPr>
        <p:spPr>
          <a:xfrm>
            <a:off x="-11315" y="0"/>
            <a:ext cx="9155316" cy="5143500"/>
          </a:xfrm>
          <a:prstGeom prst="rect">
            <a:avLst/>
          </a:prstGeom>
          <a:solidFill>
            <a:srgbClr val="7939F7"/>
          </a:solidFill>
          <a:ln w="12700">
            <a:miter lim="400000"/>
          </a:ln>
        </p:spPr>
        <p:txBody>
          <a:bodyPr lIns="45720" tIns="45720" rIns="45720" bIns="45720" anchor="ctr">
            <a:noAutofit/>
          </a:bodyPr>
          <a:lstStyle/>
          <a:p>
            <a:pPr defTabSz="914378" hangingPunct="0">
              <a:defRPr>
                <a:solidFill>
                  <a:srgbClr val="7939F7"/>
                </a:solidFill>
              </a:defRPr>
            </a:pPr>
            <a:endParaRPr sz="1013" kern="0" dirty="0">
              <a:solidFill>
                <a:srgbClr val="7939F7"/>
              </a:solidFill>
              <a:latin typeface="+mn-lt"/>
              <a:cs typeface="Arial"/>
              <a:sym typeface="Arial"/>
            </a:endParaRPr>
          </a:p>
        </p:txBody>
      </p:sp>
      <p:sp>
        <p:nvSpPr>
          <p:cNvPr id="11" name="Picture Placeholder 6">
            <a:extLst>
              <a:ext uri="{FF2B5EF4-FFF2-40B4-BE49-F238E27FC236}">
                <a16:creationId xmlns:a16="http://schemas.microsoft.com/office/drawing/2014/main" id="{1733FA84-D6E5-46AB-BEBB-DCEF58CF9B23}"/>
              </a:ext>
            </a:extLst>
          </p:cNvPr>
          <p:cNvSpPr>
            <a:spLocks noGrp="1"/>
          </p:cNvSpPr>
          <p:nvPr>
            <p:ph type="pic" sz="quarter" idx="10" hasCustomPrompt="1"/>
          </p:nvPr>
        </p:nvSpPr>
        <p:spPr>
          <a:xfrm>
            <a:off x="904113" y="842332"/>
            <a:ext cx="8239888" cy="4301168"/>
          </a:xfrm>
          <a:blipFill dpi="0" rotWithShape="1">
            <a:blip r:embed="rId2"/>
            <a:srcRect/>
            <a:stretch>
              <a:fillRect/>
            </a:stretch>
          </a:blipFill>
        </p:spPr>
        <p:txBody>
          <a:bodyPr lIns="1800000" tIns="648000" rIns="1800000" bIns="396000" anchor="ctr" anchorCtr="0">
            <a:noAutofit/>
          </a:bodyPr>
          <a:lstStyle>
            <a:lvl1pPr algn="ctr">
              <a:defRPr sz="3600" b="1">
                <a:solidFill>
                  <a:schemeClr val="bg1"/>
                </a:solidFill>
                <a:latin typeface="Proxima Nova" panose="02000506030000020004" pitchFamily="50" charset="0"/>
              </a:defRPr>
            </a:lvl1pPr>
          </a:lstStyle>
          <a:p>
            <a:r>
              <a:rPr lang="en-US" dirty="0"/>
              <a:t>PLACEHOLDER</a:t>
            </a:r>
            <a:br>
              <a:rPr lang="en-US" dirty="0"/>
            </a:br>
            <a:r>
              <a:rPr lang="en-US" dirty="0"/>
              <a:t>Drag and drop from folder to add picture</a:t>
            </a:r>
            <a:endParaRPr lang="en-GB" dirty="0"/>
          </a:p>
        </p:txBody>
      </p:sp>
      <p:sp>
        <p:nvSpPr>
          <p:cNvPr id="13" name="Text Placeholder 7">
            <a:extLst>
              <a:ext uri="{FF2B5EF4-FFF2-40B4-BE49-F238E27FC236}">
                <a16:creationId xmlns:a16="http://schemas.microsoft.com/office/drawing/2014/main" id="{5B89C995-8780-473E-B8C2-B82250DACB18}"/>
              </a:ext>
            </a:extLst>
          </p:cNvPr>
          <p:cNvSpPr>
            <a:spLocks noGrp="1"/>
          </p:cNvSpPr>
          <p:nvPr>
            <p:ph type="body" sz="quarter" idx="14" hasCustomPrompt="1"/>
          </p:nvPr>
        </p:nvSpPr>
        <p:spPr>
          <a:xfrm>
            <a:off x="904113" y="842332"/>
            <a:ext cx="8239888" cy="4301168"/>
          </a:xfrm>
          <a:solidFill>
            <a:schemeClr val="tx1">
              <a:alpha val="40000"/>
            </a:schemeClr>
          </a:solidFill>
        </p:spPr>
        <p:txBody>
          <a:bodyPr/>
          <a:lstStyle>
            <a:lvl1pPr marL="0" indent="0">
              <a:buNone/>
              <a:defRPr/>
            </a:lvl1pPr>
          </a:lstStyle>
          <a:p>
            <a:pPr lvl="0"/>
            <a:r>
              <a:rPr lang="en-GB" dirty="0"/>
              <a:t> </a:t>
            </a:r>
          </a:p>
        </p:txBody>
      </p:sp>
    </p:spTree>
    <p:extLst>
      <p:ext uri="{BB962C8B-B14F-4D97-AF65-F5344CB8AC3E}">
        <p14:creationId xmlns:p14="http://schemas.microsoft.com/office/powerpoint/2010/main" val="2326497286"/>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Impact style 03">
    <p:bg>
      <p:bgPr>
        <a:solidFill>
          <a:schemeClr val="accent2"/>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C0C2BFF-6A4A-47E6-8835-D63AB9C9DF0F}"/>
              </a:ext>
            </a:extLst>
          </p:cNvPr>
          <p:cNvSpPr>
            <a:spLocks noGrp="1"/>
          </p:cNvSpPr>
          <p:nvPr>
            <p:ph type="pic" sz="quarter" idx="12" hasCustomPrompt="1"/>
          </p:nvPr>
        </p:nvSpPr>
        <p:spPr>
          <a:xfrm>
            <a:off x="0" y="0"/>
            <a:ext cx="9144000" cy="5143500"/>
          </a:xfrm>
          <a:custGeom>
            <a:avLst/>
            <a:gdLst>
              <a:gd name="connsiteX0" fmla="*/ 1753676 w 9144000"/>
              <a:gd name="connsiteY0" fmla="*/ 0 h 5143500"/>
              <a:gd name="connsiteX1" fmla="*/ 5055548 w 9144000"/>
              <a:gd name="connsiteY1" fmla="*/ 0 h 5143500"/>
              <a:gd name="connsiteX2" fmla="*/ 5099909 w 9144000"/>
              <a:gd name="connsiteY2" fmla="*/ 87242 h 5143500"/>
              <a:gd name="connsiteX3" fmla="*/ 6436825 w 9144000"/>
              <a:gd name="connsiteY3" fmla="*/ 705550 h 5143500"/>
              <a:gd name="connsiteX4" fmla="*/ 9144000 w 9144000"/>
              <a:gd name="connsiteY4" fmla="*/ 705550 h 5143500"/>
              <a:gd name="connsiteX5" fmla="*/ 9144000 w 9144000"/>
              <a:gd name="connsiteY5" fmla="*/ 3638082 h 5143500"/>
              <a:gd name="connsiteX6" fmla="*/ 6436825 w 9144000"/>
              <a:gd name="connsiteY6" fmla="*/ 3638082 h 5143500"/>
              <a:gd name="connsiteX7" fmla="*/ 4881793 w 9144000"/>
              <a:gd name="connsiteY7" fmla="*/ 5040802 h 5143500"/>
              <a:gd name="connsiteX8" fmla="*/ 4875328 w 9144000"/>
              <a:gd name="connsiteY8" fmla="*/ 5143500 h 5143500"/>
              <a:gd name="connsiteX9" fmla="*/ 1933312 w 9144000"/>
              <a:gd name="connsiteY9" fmla="*/ 5143500 h 5143500"/>
              <a:gd name="connsiteX10" fmla="*/ 1921354 w 9144000"/>
              <a:gd name="connsiteY10" fmla="*/ 4990548 h 5143500"/>
              <a:gd name="connsiteX11" fmla="*/ 369796 w 9144000"/>
              <a:gd name="connsiteY11" fmla="*/ 3638082 h 5143500"/>
              <a:gd name="connsiteX12" fmla="*/ 0 w 9144000"/>
              <a:gd name="connsiteY12" fmla="*/ 3638082 h 5143500"/>
              <a:gd name="connsiteX13" fmla="*/ 0 w 9144000"/>
              <a:gd name="connsiteY13" fmla="*/ 705550 h 5143500"/>
              <a:gd name="connsiteX14" fmla="*/ 369796 w 9144000"/>
              <a:gd name="connsiteY14" fmla="*/ 705550 h 5143500"/>
              <a:gd name="connsiteX15" fmla="*/ 1695395 w 9144000"/>
              <a:gd name="connsiteY15" fmla="*/ 108956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0" h="5143500">
                <a:moveTo>
                  <a:pt x="1753676" y="0"/>
                </a:moveTo>
                <a:lnTo>
                  <a:pt x="5055548" y="0"/>
                </a:lnTo>
                <a:lnTo>
                  <a:pt x="5099909" y="87242"/>
                </a:lnTo>
                <a:cubicBezTo>
                  <a:pt x="5336531" y="492695"/>
                  <a:pt x="5764432" y="674308"/>
                  <a:pt x="6436825" y="705550"/>
                </a:cubicBezTo>
                <a:lnTo>
                  <a:pt x="9144000" y="705550"/>
                </a:lnTo>
                <a:lnTo>
                  <a:pt x="9144000" y="3638082"/>
                </a:lnTo>
                <a:lnTo>
                  <a:pt x="6436825" y="3638082"/>
                </a:lnTo>
                <a:cubicBezTo>
                  <a:pt x="5429176" y="3684011"/>
                  <a:pt x="4969871" y="4070025"/>
                  <a:pt x="4881793" y="5040802"/>
                </a:cubicBezTo>
                <a:lnTo>
                  <a:pt x="4875328" y="5143500"/>
                </a:lnTo>
                <a:lnTo>
                  <a:pt x="1933312" y="5143500"/>
                </a:lnTo>
                <a:lnTo>
                  <a:pt x="1921354" y="4990548"/>
                </a:lnTo>
                <a:cubicBezTo>
                  <a:pt x="1821693" y="4056842"/>
                  <a:pt x="1362453" y="3684011"/>
                  <a:pt x="369796" y="3638082"/>
                </a:cubicBezTo>
                <a:lnTo>
                  <a:pt x="0" y="3638082"/>
                </a:lnTo>
                <a:lnTo>
                  <a:pt x="0" y="705550"/>
                </a:lnTo>
                <a:lnTo>
                  <a:pt x="369796" y="705550"/>
                </a:lnTo>
                <a:cubicBezTo>
                  <a:pt x="1031567" y="675554"/>
                  <a:pt x="1456264" y="499879"/>
                  <a:pt x="1695395" y="108956"/>
                </a:cubicBezTo>
                <a:close/>
              </a:path>
            </a:pathLst>
          </a:custGeom>
          <a:blipFill dpi="0" rotWithShape="1">
            <a:blip r:embed="rId2"/>
            <a:srcRect/>
            <a:stretch>
              <a:fillRect/>
            </a:stretch>
          </a:blipFill>
        </p:spPr>
        <p:txBody>
          <a:bodyPr wrap="square" lIns="2160000" rIns="2160000" anchor="ctr" anchorCtr="0">
            <a:noAutofit/>
          </a:bodyPr>
          <a:lstStyle>
            <a:lvl1pPr algn="ctr">
              <a:defRPr lang="en-GB" sz="3600" b="1" dirty="0">
                <a:solidFill>
                  <a:schemeClr val="bg1"/>
                </a:solidFill>
              </a:defRPr>
            </a:lvl1pPr>
          </a:lstStyle>
          <a:p>
            <a:r>
              <a:rPr lang="en-GB" dirty="0"/>
              <a:t> </a:t>
            </a:r>
            <a:r>
              <a:rPr lang="en-US" dirty="0"/>
              <a:t>PLACEHOLDER</a:t>
            </a:r>
            <a:br>
              <a:rPr lang="en-US" dirty="0"/>
            </a:br>
            <a:r>
              <a:rPr lang="en-US" dirty="0"/>
              <a:t>Drag and drop from folder to add picture</a:t>
            </a:r>
            <a:endParaRPr lang="en-GB" dirty="0"/>
          </a:p>
        </p:txBody>
      </p:sp>
      <p:sp>
        <p:nvSpPr>
          <p:cNvPr id="16" name="Text Placeholder 15">
            <a:extLst>
              <a:ext uri="{FF2B5EF4-FFF2-40B4-BE49-F238E27FC236}">
                <a16:creationId xmlns:a16="http://schemas.microsoft.com/office/drawing/2014/main" id="{92E6290B-892E-4C30-AF0F-26477F90A267}"/>
              </a:ext>
            </a:extLst>
          </p:cNvPr>
          <p:cNvSpPr>
            <a:spLocks noGrp="1"/>
          </p:cNvSpPr>
          <p:nvPr>
            <p:ph type="body" sz="quarter" idx="14" hasCustomPrompt="1"/>
          </p:nvPr>
        </p:nvSpPr>
        <p:spPr>
          <a:xfrm>
            <a:off x="2" y="0"/>
            <a:ext cx="9143999" cy="5143500"/>
          </a:xfrm>
          <a:custGeom>
            <a:avLst/>
            <a:gdLst>
              <a:gd name="connsiteX0" fmla="*/ 1753675 w 9143999"/>
              <a:gd name="connsiteY0" fmla="*/ 0 h 5143500"/>
              <a:gd name="connsiteX1" fmla="*/ 5055547 w 9143999"/>
              <a:gd name="connsiteY1" fmla="*/ 0 h 5143500"/>
              <a:gd name="connsiteX2" fmla="*/ 5099908 w 9143999"/>
              <a:gd name="connsiteY2" fmla="*/ 87242 h 5143500"/>
              <a:gd name="connsiteX3" fmla="*/ 6436824 w 9143999"/>
              <a:gd name="connsiteY3" fmla="*/ 705550 h 5143500"/>
              <a:gd name="connsiteX4" fmla="*/ 9143999 w 9143999"/>
              <a:gd name="connsiteY4" fmla="*/ 705550 h 5143500"/>
              <a:gd name="connsiteX5" fmla="*/ 9143999 w 9143999"/>
              <a:gd name="connsiteY5" fmla="*/ 3638082 h 5143500"/>
              <a:gd name="connsiteX6" fmla="*/ 6436824 w 9143999"/>
              <a:gd name="connsiteY6" fmla="*/ 3638082 h 5143500"/>
              <a:gd name="connsiteX7" fmla="*/ 4881792 w 9143999"/>
              <a:gd name="connsiteY7" fmla="*/ 5040802 h 5143500"/>
              <a:gd name="connsiteX8" fmla="*/ 4875327 w 9143999"/>
              <a:gd name="connsiteY8" fmla="*/ 5143500 h 5143500"/>
              <a:gd name="connsiteX9" fmla="*/ 1933311 w 9143999"/>
              <a:gd name="connsiteY9" fmla="*/ 5143500 h 5143500"/>
              <a:gd name="connsiteX10" fmla="*/ 1921353 w 9143999"/>
              <a:gd name="connsiteY10" fmla="*/ 4990547 h 5143500"/>
              <a:gd name="connsiteX11" fmla="*/ 369795 w 9143999"/>
              <a:gd name="connsiteY11" fmla="*/ 3638082 h 5143500"/>
              <a:gd name="connsiteX12" fmla="*/ 0 w 9143999"/>
              <a:gd name="connsiteY12" fmla="*/ 3638082 h 5143500"/>
              <a:gd name="connsiteX13" fmla="*/ 0 w 9143999"/>
              <a:gd name="connsiteY13" fmla="*/ 705550 h 5143500"/>
              <a:gd name="connsiteX14" fmla="*/ 369795 w 9143999"/>
              <a:gd name="connsiteY14" fmla="*/ 705550 h 5143500"/>
              <a:gd name="connsiteX15" fmla="*/ 1695394 w 9143999"/>
              <a:gd name="connsiteY15" fmla="*/ 108956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3999" h="5143500">
                <a:moveTo>
                  <a:pt x="1753675" y="0"/>
                </a:moveTo>
                <a:lnTo>
                  <a:pt x="5055547" y="0"/>
                </a:lnTo>
                <a:lnTo>
                  <a:pt x="5099908" y="87242"/>
                </a:lnTo>
                <a:cubicBezTo>
                  <a:pt x="5336530" y="492695"/>
                  <a:pt x="5764431" y="674307"/>
                  <a:pt x="6436824" y="705550"/>
                </a:cubicBezTo>
                <a:lnTo>
                  <a:pt x="9143999" y="705550"/>
                </a:lnTo>
                <a:lnTo>
                  <a:pt x="9143999" y="3638082"/>
                </a:lnTo>
                <a:lnTo>
                  <a:pt x="6436824" y="3638082"/>
                </a:lnTo>
                <a:cubicBezTo>
                  <a:pt x="5429175" y="3684011"/>
                  <a:pt x="4969870" y="4070025"/>
                  <a:pt x="4881792" y="5040802"/>
                </a:cubicBezTo>
                <a:lnTo>
                  <a:pt x="4875327" y="5143500"/>
                </a:lnTo>
                <a:lnTo>
                  <a:pt x="1933311" y="5143500"/>
                </a:lnTo>
                <a:lnTo>
                  <a:pt x="1921353" y="4990547"/>
                </a:lnTo>
                <a:cubicBezTo>
                  <a:pt x="1821692" y="4056841"/>
                  <a:pt x="1362452" y="3684011"/>
                  <a:pt x="369795" y="3638082"/>
                </a:cubicBezTo>
                <a:lnTo>
                  <a:pt x="0" y="3638082"/>
                </a:lnTo>
                <a:lnTo>
                  <a:pt x="0" y="705550"/>
                </a:lnTo>
                <a:lnTo>
                  <a:pt x="369795" y="705550"/>
                </a:lnTo>
                <a:cubicBezTo>
                  <a:pt x="1031566" y="675554"/>
                  <a:pt x="1456263" y="499879"/>
                  <a:pt x="1695394" y="108956"/>
                </a:cubicBezTo>
                <a:close/>
              </a:path>
            </a:pathLst>
          </a:custGeom>
          <a:solidFill>
            <a:schemeClr val="tx1">
              <a:alpha val="50000"/>
            </a:schemeClr>
          </a:solidFill>
        </p:spPr>
        <p:txBody>
          <a:bodyPr wrap="square">
            <a:noAutofit/>
          </a:bodyPr>
          <a:lstStyle>
            <a:lvl1pPr marL="0" indent="0">
              <a:buNone/>
              <a:defRPr sz="1400"/>
            </a:lvl1pPr>
          </a:lstStyle>
          <a:p>
            <a:pPr lvl="0"/>
            <a:r>
              <a:rPr lang="en-GB" dirty="0"/>
              <a:t> </a:t>
            </a:r>
          </a:p>
        </p:txBody>
      </p:sp>
    </p:spTree>
    <p:extLst>
      <p:ext uri="{BB962C8B-B14F-4D97-AF65-F5344CB8AC3E}">
        <p14:creationId xmlns:p14="http://schemas.microsoft.com/office/powerpoint/2010/main" val="1320123844"/>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sp>
        <p:nvSpPr>
          <p:cNvPr id="6" name="Rectangle">
            <a:extLst>
              <a:ext uri="{FF2B5EF4-FFF2-40B4-BE49-F238E27FC236}">
                <a16:creationId xmlns:a16="http://schemas.microsoft.com/office/drawing/2014/main" id="{55023490-F0F1-4428-B2DF-9F694CEF1501}"/>
              </a:ext>
            </a:extLst>
          </p:cNvPr>
          <p:cNvSpPr/>
          <p:nvPr userDrawn="1"/>
        </p:nvSpPr>
        <p:spPr>
          <a:xfrm>
            <a:off x="2" y="1"/>
            <a:ext cx="8156638" cy="4475863"/>
          </a:xfrm>
          <a:prstGeom prst="rect">
            <a:avLst/>
          </a:prstGeom>
          <a:solidFill>
            <a:schemeClr val="accent2"/>
          </a:solidFill>
          <a:ln w="12700">
            <a:miter lim="400000"/>
          </a:ln>
        </p:spPr>
        <p:txBody>
          <a:bodyPr lIns="45720" tIns="45720" rIns="45720" bIns="45720" anchor="ctr">
            <a:noAutofit/>
          </a:bodyPr>
          <a:lstStyle/>
          <a:p>
            <a:pPr defTabSz="914378" hangingPunct="0">
              <a:defRPr>
                <a:solidFill>
                  <a:srgbClr val="7939F7"/>
                </a:solidFill>
              </a:defRPr>
            </a:pPr>
            <a:endParaRPr sz="1013" kern="0" dirty="0">
              <a:solidFill>
                <a:srgbClr val="7939F7"/>
              </a:solidFill>
              <a:latin typeface="+mn-lt"/>
              <a:cs typeface="Arial"/>
              <a:sym typeface="Arial"/>
            </a:endParaRPr>
          </a:p>
        </p:txBody>
      </p:sp>
      <p:sp>
        <p:nvSpPr>
          <p:cNvPr id="8" name="Media Placeholder 2">
            <a:extLst>
              <a:ext uri="{FF2B5EF4-FFF2-40B4-BE49-F238E27FC236}">
                <a16:creationId xmlns:a16="http://schemas.microsoft.com/office/drawing/2014/main" id="{169C27E1-D67D-4416-A204-2965F1A618D9}"/>
              </a:ext>
            </a:extLst>
          </p:cNvPr>
          <p:cNvSpPr>
            <a:spLocks noGrp="1"/>
          </p:cNvSpPr>
          <p:nvPr>
            <p:ph type="media" sz="quarter" idx="10" hasCustomPrompt="1"/>
          </p:nvPr>
        </p:nvSpPr>
        <p:spPr>
          <a:xfrm>
            <a:off x="987362" y="667638"/>
            <a:ext cx="7169277" cy="3808226"/>
          </a:xfrm>
          <a:solidFill>
            <a:schemeClr val="tx2"/>
          </a:solidFill>
        </p:spPr>
        <p:txBody>
          <a:bodyPr anchor="ctr"/>
          <a:lstStyle>
            <a:lvl1pPr algn="ctr">
              <a:defRPr sz="2400">
                <a:solidFill>
                  <a:schemeClr val="tx1"/>
                </a:solidFill>
                <a:latin typeface="+mn-lt"/>
              </a:defRPr>
            </a:lvl1pPr>
          </a:lstStyle>
          <a:p>
            <a:r>
              <a:rPr lang="en-US" dirty="0"/>
              <a:t>Video placeholder</a:t>
            </a:r>
          </a:p>
        </p:txBody>
      </p:sp>
      <p:sp>
        <p:nvSpPr>
          <p:cNvPr id="4" name="Date Placeholder 1">
            <a:extLst>
              <a:ext uri="{FF2B5EF4-FFF2-40B4-BE49-F238E27FC236}">
                <a16:creationId xmlns:a16="http://schemas.microsoft.com/office/drawing/2014/main" id="{0AEEC5A5-16F8-415A-A955-216A74FC401E}"/>
              </a:ext>
            </a:extLst>
          </p:cNvPr>
          <p:cNvSpPr>
            <a:spLocks noGrp="1"/>
          </p:cNvSpPr>
          <p:nvPr>
            <p:ph type="dt" sz="half" idx="10"/>
          </p:nvPr>
        </p:nvSpPr>
        <p:spPr>
          <a:xfrm>
            <a:off x="7535919" y="4870802"/>
            <a:ext cx="1212796" cy="98339"/>
          </a:xfrm>
        </p:spPr>
        <p:txBody>
          <a:bodyPr/>
          <a:lstStyle/>
          <a:p>
            <a:fld id="{FDD3A7D4-3F73-4961-9BC4-DBC2C011635F}" type="datetime4">
              <a:rPr lang="en-GB" smtClean="0"/>
              <a:t>19 October 2022</a:t>
            </a:fld>
            <a:endParaRPr lang="en-GB"/>
          </a:p>
        </p:txBody>
      </p:sp>
      <p:sp>
        <p:nvSpPr>
          <p:cNvPr id="5" name="Footer Placeholder 2">
            <a:extLst>
              <a:ext uri="{FF2B5EF4-FFF2-40B4-BE49-F238E27FC236}">
                <a16:creationId xmlns:a16="http://schemas.microsoft.com/office/drawing/2014/main" id="{14E5835A-7660-4198-AE03-D209D6B3DF53}"/>
              </a:ext>
            </a:extLst>
          </p:cNvPr>
          <p:cNvSpPr>
            <a:spLocks noGrp="1"/>
          </p:cNvSpPr>
          <p:nvPr>
            <p:ph type="ftr" sz="quarter" idx="11"/>
          </p:nvPr>
        </p:nvSpPr>
        <p:spPr>
          <a:xfrm>
            <a:off x="395290" y="4870714"/>
            <a:ext cx="3963807" cy="98427"/>
          </a:xfrm>
        </p:spPr>
        <p:txBody>
          <a:bodyPr/>
          <a:lstStyle/>
          <a:p>
            <a:r>
              <a:rPr lang="en-GB"/>
              <a:t>Presentation title goes here</a:t>
            </a:r>
          </a:p>
        </p:txBody>
      </p:sp>
      <p:sp>
        <p:nvSpPr>
          <p:cNvPr id="7" name="Slide Number Placeholder 3">
            <a:extLst>
              <a:ext uri="{FF2B5EF4-FFF2-40B4-BE49-F238E27FC236}">
                <a16:creationId xmlns:a16="http://schemas.microsoft.com/office/drawing/2014/main" id="{C18EF0B8-438F-4537-9717-926604A46334}"/>
              </a:ext>
            </a:extLst>
          </p:cNvPr>
          <p:cNvSpPr>
            <a:spLocks noGrp="1"/>
          </p:cNvSpPr>
          <p:nvPr>
            <p:ph type="sldNum" sz="quarter" idx="12"/>
          </p:nvPr>
        </p:nvSpPr>
        <p:spPr>
          <a:xfrm>
            <a:off x="4359097" y="4873627"/>
            <a:ext cx="425807" cy="98426"/>
          </a:xfrm>
        </p:spPr>
        <p:txBody>
          <a:bodyPr/>
          <a:lstStyle/>
          <a:p>
            <a:fld id="{CC3E9A5E-8771-451B-A65D-F2E804806B11}" type="slidenum">
              <a:rPr lang="en-GB" smtClean="0"/>
              <a:t>‹#›</a:t>
            </a:fld>
            <a:endParaRPr lang="en-GB"/>
          </a:p>
        </p:txBody>
      </p:sp>
    </p:spTree>
    <p:extLst>
      <p:ext uri="{BB962C8B-B14F-4D97-AF65-F5344CB8AC3E}">
        <p14:creationId xmlns:p14="http://schemas.microsoft.com/office/powerpoint/2010/main" val="2516728144"/>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Multi image">
    <p:bg>
      <p:bgPr>
        <a:solidFill>
          <a:schemeClr val="tx2"/>
        </a:solidFill>
        <a:effectLst/>
      </p:bgPr>
    </p:bg>
    <p:spTree>
      <p:nvGrpSpPr>
        <p:cNvPr id="1" name=""/>
        <p:cNvGrpSpPr/>
        <p:nvPr/>
      </p:nvGrpSpPr>
      <p:grpSpPr>
        <a:xfrm>
          <a:off x="0" y="0"/>
          <a:ext cx="0" cy="0"/>
          <a:chOff x="0" y="0"/>
          <a:chExt cx="0" cy="0"/>
        </a:xfrm>
      </p:grpSpPr>
      <p:sp>
        <p:nvSpPr>
          <p:cNvPr id="15" name="Picture Placeholder 6">
            <a:extLst>
              <a:ext uri="{FF2B5EF4-FFF2-40B4-BE49-F238E27FC236}">
                <a16:creationId xmlns:a16="http://schemas.microsoft.com/office/drawing/2014/main" id="{1A64E276-2E0E-422C-8972-1DCB0E51279D}"/>
              </a:ext>
            </a:extLst>
          </p:cNvPr>
          <p:cNvSpPr>
            <a:spLocks noGrp="1"/>
          </p:cNvSpPr>
          <p:nvPr>
            <p:ph type="pic" sz="quarter" idx="21" hasCustomPrompt="1"/>
          </p:nvPr>
        </p:nvSpPr>
        <p:spPr>
          <a:xfrm>
            <a:off x="5486400" y="3308350"/>
            <a:ext cx="1828800" cy="1835150"/>
          </a:xfrm>
          <a:blipFill dpi="0" rotWithShape="1">
            <a:blip r:embed="rId2" cstate="screen">
              <a:extLst>
                <a:ext uri="{28A0092B-C50C-407E-A947-70E740481C1C}">
                  <a14:useLocalDpi xmlns:a14="http://schemas.microsoft.com/office/drawing/2010/main"/>
                </a:ext>
              </a:extLst>
            </a:blip>
            <a:srcRect/>
            <a:stretch>
              <a:fillRect/>
            </a:stretch>
          </a:blipFill>
        </p:spPr>
        <p:txBody>
          <a:bodyPr lIns="180000" tIns="0" rIns="180000" bIns="0" anchor="ctr" anchorCtr="0">
            <a:noAutofit/>
          </a:bodyPr>
          <a:lstStyle>
            <a:lvl1pPr algn="ctr">
              <a:defRPr sz="1000" b="1">
                <a:solidFill>
                  <a:schemeClr val="bg1"/>
                </a:solidFill>
              </a:defRPr>
            </a:lvl1pPr>
          </a:lstStyle>
          <a:p>
            <a:r>
              <a:rPr lang="en-US" dirty="0"/>
              <a:t>PLACEHOLDER</a:t>
            </a:r>
            <a:br>
              <a:rPr lang="en-US" dirty="0"/>
            </a:br>
            <a:r>
              <a:rPr lang="en-US" dirty="0"/>
              <a:t>Drag and drop or click icon to add picture</a:t>
            </a:r>
            <a:endParaRPr lang="en-GB" dirty="0"/>
          </a:p>
        </p:txBody>
      </p:sp>
      <p:sp>
        <p:nvSpPr>
          <p:cNvPr id="16" name="Picture Placeholder 6">
            <a:extLst>
              <a:ext uri="{FF2B5EF4-FFF2-40B4-BE49-F238E27FC236}">
                <a16:creationId xmlns:a16="http://schemas.microsoft.com/office/drawing/2014/main" id="{2659453A-D05D-46D7-9188-0B4821E1B178}"/>
              </a:ext>
            </a:extLst>
          </p:cNvPr>
          <p:cNvSpPr>
            <a:spLocks noGrp="1"/>
          </p:cNvSpPr>
          <p:nvPr>
            <p:ph type="pic" sz="quarter" idx="22" hasCustomPrompt="1"/>
          </p:nvPr>
        </p:nvSpPr>
        <p:spPr>
          <a:xfrm>
            <a:off x="1828800" y="3314701"/>
            <a:ext cx="1828800" cy="1835150"/>
          </a:xfrm>
          <a:blipFill dpi="0" rotWithShape="1">
            <a:blip r:embed="rId2" cstate="screen">
              <a:extLst>
                <a:ext uri="{28A0092B-C50C-407E-A947-70E740481C1C}">
                  <a14:useLocalDpi xmlns:a14="http://schemas.microsoft.com/office/drawing/2010/main"/>
                </a:ext>
              </a:extLst>
            </a:blip>
            <a:srcRect/>
            <a:stretch>
              <a:fillRect/>
            </a:stretch>
          </a:blipFill>
        </p:spPr>
        <p:txBody>
          <a:bodyPr lIns="180000" tIns="0" rIns="180000" bIns="0" anchor="ctr" anchorCtr="0">
            <a:noAutofit/>
          </a:bodyPr>
          <a:lstStyle>
            <a:lvl1pPr algn="ctr">
              <a:defRPr sz="1000" b="1">
                <a:solidFill>
                  <a:schemeClr val="bg1"/>
                </a:solidFill>
              </a:defRPr>
            </a:lvl1pPr>
          </a:lstStyle>
          <a:p>
            <a:r>
              <a:rPr lang="en-US" dirty="0"/>
              <a:t>PLACEHOLDER</a:t>
            </a:r>
            <a:br>
              <a:rPr lang="en-US" dirty="0"/>
            </a:br>
            <a:r>
              <a:rPr lang="en-US" dirty="0"/>
              <a:t>Drag and drop or click icon to add picture</a:t>
            </a:r>
            <a:endParaRPr lang="en-GB" dirty="0"/>
          </a:p>
        </p:txBody>
      </p:sp>
      <p:sp>
        <p:nvSpPr>
          <p:cNvPr id="26" name="Picture Placeholder 6">
            <a:extLst>
              <a:ext uri="{FF2B5EF4-FFF2-40B4-BE49-F238E27FC236}">
                <a16:creationId xmlns:a16="http://schemas.microsoft.com/office/drawing/2014/main" id="{2C117996-501F-41D9-9F9D-B1D720A1FB34}"/>
              </a:ext>
            </a:extLst>
          </p:cNvPr>
          <p:cNvSpPr>
            <a:spLocks noGrp="1"/>
          </p:cNvSpPr>
          <p:nvPr>
            <p:ph type="pic" sz="quarter" idx="23" hasCustomPrompt="1"/>
          </p:nvPr>
        </p:nvSpPr>
        <p:spPr>
          <a:xfrm>
            <a:off x="7312025" y="1485901"/>
            <a:ext cx="1828800" cy="1835150"/>
          </a:xfrm>
          <a:blipFill dpi="0" rotWithShape="1">
            <a:blip r:embed="rId2" cstate="screen">
              <a:extLst>
                <a:ext uri="{28A0092B-C50C-407E-A947-70E740481C1C}">
                  <a14:useLocalDpi xmlns:a14="http://schemas.microsoft.com/office/drawing/2010/main"/>
                </a:ext>
              </a:extLst>
            </a:blip>
            <a:srcRect/>
            <a:stretch>
              <a:fillRect/>
            </a:stretch>
          </a:blipFill>
        </p:spPr>
        <p:txBody>
          <a:bodyPr lIns="180000" tIns="0" rIns="180000" bIns="0" anchor="ctr" anchorCtr="0">
            <a:noAutofit/>
          </a:bodyPr>
          <a:lstStyle>
            <a:lvl1pPr algn="ctr">
              <a:defRPr sz="1000" b="1">
                <a:solidFill>
                  <a:schemeClr val="bg1"/>
                </a:solidFill>
              </a:defRPr>
            </a:lvl1pPr>
          </a:lstStyle>
          <a:p>
            <a:r>
              <a:rPr lang="en-US" dirty="0"/>
              <a:t>PLACEHOLDER</a:t>
            </a:r>
            <a:br>
              <a:rPr lang="en-US" dirty="0"/>
            </a:br>
            <a:r>
              <a:rPr lang="en-US" dirty="0"/>
              <a:t>Drag and drop or click icon to add picture</a:t>
            </a:r>
            <a:endParaRPr lang="en-GB" dirty="0"/>
          </a:p>
        </p:txBody>
      </p:sp>
      <p:sp>
        <p:nvSpPr>
          <p:cNvPr id="14" name="Picture Placeholder 6">
            <a:extLst>
              <a:ext uri="{FF2B5EF4-FFF2-40B4-BE49-F238E27FC236}">
                <a16:creationId xmlns:a16="http://schemas.microsoft.com/office/drawing/2014/main" id="{2F6E401B-7A70-4AA3-BACC-B36B9F9026B8}"/>
              </a:ext>
            </a:extLst>
          </p:cNvPr>
          <p:cNvSpPr>
            <a:spLocks noGrp="1"/>
          </p:cNvSpPr>
          <p:nvPr>
            <p:ph type="pic" sz="quarter" idx="20" hasCustomPrompt="1"/>
          </p:nvPr>
        </p:nvSpPr>
        <p:spPr>
          <a:xfrm>
            <a:off x="3657600" y="1485901"/>
            <a:ext cx="1828800" cy="1835150"/>
          </a:xfrm>
          <a:blipFill dpi="0" rotWithShape="1">
            <a:blip r:embed="rId2" cstate="screen">
              <a:extLst>
                <a:ext uri="{28A0092B-C50C-407E-A947-70E740481C1C}">
                  <a14:useLocalDpi xmlns:a14="http://schemas.microsoft.com/office/drawing/2010/main"/>
                </a:ext>
              </a:extLst>
            </a:blip>
            <a:srcRect/>
            <a:stretch>
              <a:fillRect/>
            </a:stretch>
          </a:blipFill>
        </p:spPr>
        <p:txBody>
          <a:bodyPr lIns="180000" tIns="0" rIns="180000" bIns="0" anchor="ctr" anchorCtr="0">
            <a:noAutofit/>
          </a:bodyPr>
          <a:lstStyle>
            <a:lvl1pPr algn="ctr">
              <a:defRPr sz="1000" b="1">
                <a:solidFill>
                  <a:schemeClr val="bg1"/>
                </a:solidFill>
              </a:defRPr>
            </a:lvl1pPr>
          </a:lstStyle>
          <a:p>
            <a:r>
              <a:rPr lang="en-US" dirty="0"/>
              <a:t>PLACEHOLDER</a:t>
            </a:r>
            <a:br>
              <a:rPr lang="en-US" dirty="0"/>
            </a:br>
            <a:r>
              <a:rPr lang="en-US" dirty="0"/>
              <a:t>Drag and drop or click icon to add picture</a:t>
            </a:r>
            <a:endParaRPr lang="en-GB" dirty="0"/>
          </a:p>
        </p:txBody>
      </p:sp>
      <p:sp>
        <p:nvSpPr>
          <p:cNvPr id="7" name="Picture Placeholder 6">
            <a:extLst>
              <a:ext uri="{FF2B5EF4-FFF2-40B4-BE49-F238E27FC236}">
                <a16:creationId xmlns:a16="http://schemas.microsoft.com/office/drawing/2014/main" id="{AA80A0B9-3AAB-48C3-8C56-CDCB523F4E75}"/>
              </a:ext>
            </a:extLst>
          </p:cNvPr>
          <p:cNvSpPr>
            <a:spLocks noGrp="1"/>
          </p:cNvSpPr>
          <p:nvPr>
            <p:ph type="pic" sz="quarter" idx="10"/>
          </p:nvPr>
        </p:nvSpPr>
        <p:spPr>
          <a:xfrm>
            <a:off x="0" y="1485900"/>
            <a:ext cx="1828800" cy="1828800"/>
          </a:xfrm>
          <a:blipFill dpi="0" rotWithShape="1">
            <a:blip r:embed="rId3" cstate="screen">
              <a:extLst>
                <a:ext uri="{28A0092B-C50C-407E-A947-70E740481C1C}">
                  <a14:useLocalDpi xmlns:a14="http://schemas.microsoft.com/office/drawing/2010/main"/>
                </a:ext>
              </a:extLst>
            </a:blip>
            <a:srcRect/>
            <a:stretch>
              <a:fillRect/>
            </a:stretch>
          </a:blipFill>
        </p:spPr>
        <p:txBody>
          <a:bodyPr lIns="396000" tIns="648000" rIns="396000" bIns="396000" anchor="b">
            <a:noAutofit/>
          </a:bodyPr>
          <a:lstStyle>
            <a:lvl1pPr algn="ctr">
              <a:defRPr sz="500">
                <a:solidFill>
                  <a:schemeClr val="bg1"/>
                </a:solidFill>
              </a:defRPr>
            </a:lvl1pPr>
          </a:lstStyle>
          <a:p>
            <a:r>
              <a:rPr lang="en-US"/>
              <a:t>Click icon to add picture</a:t>
            </a:r>
            <a:endParaRPr lang="en-GB" dirty="0"/>
          </a:p>
        </p:txBody>
      </p:sp>
      <p:sp>
        <p:nvSpPr>
          <p:cNvPr id="17" name="Title 1">
            <a:extLst>
              <a:ext uri="{FF2B5EF4-FFF2-40B4-BE49-F238E27FC236}">
                <a16:creationId xmlns:a16="http://schemas.microsoft.com/office/drawing/2014/main" id="{D49FBA15-C02D-4D05-89A8-F73D5B939D8F}"/>
              </a:ext>
            </a:extLst>
          </p:cNvPr>
          <p:cNvSpPr>
            <a:spLocks noGrp="1"/>
          </p:cNvSpPr>
          <p:nvPr>
            <p:ph type="title" hasCustomPrompt="1"/>
          </p:nvPr>
        </p:nvSpPr>
        <p:spPr>
          <a:xfrm>
            <a:off x="395290" y="396876"/>
            <a:ext cx="8353424" cy="298451"/>
          </a:xfrm>
        </p:spPr>
        <p:txBody>
          <a:bodyPr/>
          <a:lstStyle>
            <a:lvl1pPr>
              <a:defRPr sz="2200" b="1">
                <a:solidFill>
                  <a:schemeClr val="bg1"/>
                </a:solidFill>
              </a:defRPr>
            </a:lvl1pPr>
          </a:lstStyle>
          <a:p>
            <a:r>
              <a:rPr lang="en-US" dirty="0"/>
              <a:t>Click to edit master title style</a:t>
            </a:r>
            <a:endParaRPr lang="en-GB" dirty="0"/>
          </a:p>
        </p:txBody>
      </p:sp>
      <p:sp>
        <p:nvSpPr>
          <p:cNvPr id="2" name="TextBox 1">
            <a:extLst>
              <a:ext uri="{FF2B5EF4-FFF2-40B4-BE49-F238E27FC236}">
                <a16:creationId xmlns:a16="http://schemas.microsoft.com/office/drawing/2014/main" id="{B66C40A1-8799-4A2A-8195-15AF2014F2F2}"/>
              </a:ext>
            </a:extLst>
          </p:cNvPr>
          <p:cNvSpPr txBox="1"/>
          <p:nvPr userDrawn="1"/>
        </p:nvSpPr>
        <p:spPr>
          <a:xfrm>
            <a:off x="76200" y="3429000"/>
            <a:ext cx="1543050" cy="307777"/>
          </a:xfrm>
          <a:prstGeom prst="rect">
            <a:avLst/>
          </a:prstGeom>
          <a:noFill/>
        </p:spPr>
        <p:txBody>
          <a:bodyPr wrap="square" rtlCol="0">
            <a:spAutoFit/>
          </a:bodyPr>
          <a:lstStyle/>
          <a:p>
            <a:r>
              <a:rPr lang="en-GB" sz="1400" dirty="0">
                <a:solidFill>
                  <a:schemeClr val="bg1"/>
                </a:solidFill>
                <a:latin typeface="Proxima Nova" panose="02000506030000020004" pitchFamily="50" charset="0"/>
              </a:rPr>
              <a:t>Title</a:t>
            </a:r>
          </a:p>
        </p:txBody>
      </p:sp>
      <p:sp>
        <p:nvSpPr>
          <p:cNvPr id="18" name="TextBox 17">
            <a:extLst>
              <a:ext uri="{FF2B5EF4-FFF2-40B4-BE49-F238E27FC236}">
                <a16:creationId xmlns:a16="http://schemas.microsoft.com/office/drawing/2014/main" id="{97EA0DC3-039B-4F49-B671-D8607CF32642}"/>
              </a:ext>
            </a:extLst>
          </p:cNvPr>
          <p:cNvSpPr txBox="1"/>
          <p:nvPr userDrawn="1"/>
        </p:nvSpPr>
        <p:spPr>
          <a:xfrm>
            <a:off x="3762375" y="3429000"/>
            <a:ext cx="1543050" cy="307777"/>
          </a:xfrm>
          <a:prstGeom prst="rect">
            <a:avLst/>
          </a:prstGeom>
          <a:noFill/>
        </p:spPr>
        <p:txBody>
          <a:bodyPr wrap="square" rtlCol="0">
            <a:spAutoFit/>
          </a:bodyPr>
          <a:lstStyle/>
          <a:p>
            <a:r>
              <a:rPr lang="en-GB" sz="1400" dirty="0">
                <a:solidFill>
                  <a:schemeClr val="bg1"/>
                </a:solidFill>
                <a:latin typeface="Proxima Nova" panose="02000506030000020004" pitchFamily="50" charset="0"/>
              </a:rPr>
              <a:t>Title</a:t>
            </a:r>
          </a:p>
        </p:txBody>
      </p:sp>
      <p:sp>
        <p:nvSpPr>
          <p:cNvPr id="19" name="TextBox 18">
            <a:extLst>
              <a:ext uri="{FF2B5EF4-FFF2-40B4-BE49-F238E27FC236}">
                <a16:creationId xmlns:a16="http://schemas.microsoft.com/office/drawing/2014/main" id="{5F21D78B-A5AD-4C98-A397-39970C53D764}"/>
              </a:ext>
            </a:extLst>
          </p:cNvPr>
          <p:cNvSpPr txBox="1"/>
          <p:nvPr userDrawn="1"/>
        </p:nvSpPr>
        <p:spPr>
          <a:xfrm>
            <a:off x="7391400" y="3429000"/>
            <a:ext cx="1543050" cy="307777"/>
          </a:xfrm>
          <a:prstGeom prst="rect">
            <a:avLst/>
          </a:prstGeom>
          <a:noFill/>
        </p:spPr>
        <p:txBody>
          <a:bodyPr wrap="square" rtlCol="0">
            <a:spAutoFit/>
          </a:bodyPr>
          <a:lstStyle/>
          <a:p>
            <a:r>
              <a:rPr lang="en-GB" sz="1400" dirty="0">
                <a:solidFill>
                  <a:schemeClr val="bg1"/>
                </a:solidFill>
                <a:latin typeface="Proxima Nova" panose="02000506030000020004" pitchFamily="50" charset="0"/>
              </a:rPr>
              <a:t>Title</a:t>
            </a:r>
          </a:p>
        </p:txBody>
      </p:sp>
      <p:sp>
        <p:nvSpPr>
          <p:cNvPr id="20" name="TextBox 19">
            <a:extLst>
              <a:ext uri="{FF2B5EF4-FFF2-40B4-BE49-F238E27FC236}">
                <a16:creationId xmlns:a16="http://schemas.microsoft.com/office/drawing/2014/main" id="{E329984A-E7D9-4F3B-8630-7446826D4B3F}"/>
              </a:ext>
            </a:extLst>
          </p:cNvPr>
          <p:cNvSpPr txBox="1"/>
          <p:nvPr userDrawn="1"/>
        </p:nvSpPr>
        <p:spPr>
          <a:xfrm>
            <a:off x="5543550" y="2905125"/>
            <a:ext cx="1543050" cy="307777"/>
          </a:xfrm>
          <a:prstGeom prst="rect">
            <a:avLst/>
          </a:prstGeom>
          <a:noFill/>
        </p:spPr>
        <p:txBody>
          <a:bodyPr wrap="square" rtlCol="0">
            <a:spAutoFit/>
          </a:bodyPr>
          <a:lstStyle/>
          <a:p>
            <a:r>
              <a:rPr lang="en-GB" sz="1400" dirty="0">
                <a:solidFill>
                  <a:schemeClr val="bg1"/>
                </a:solidFill>
                <a:latin typeface="Proxima Nova" panose="02000506030000020004" pitchFamily="50" charset="0"/>
              </a:rPr>
              <a:t>Title</a:t>
            </a:r>
          </a:p>
        </p:txBody>
      </p:sp>
      <p:sp>
        <p:nvSpPr>
          <p:cNvPr id="21" name="TextBox 20">
            <a:extLst>
              <a:ext uri="{FF2B5EF4-FFF2-40B4-BE49-F238E27FC236}">
                <a16:creationId xmlns:a16="http://schemas.microsoft.com/office/drawing/2014/main" id="{BAC1EDEF-8ACB-4DF5-A7A4-60C837948BF6}"/>
              </a:ext>
            </a:extLst>
          </p:cNvPr>
          <p:cNvSpPr txBox="1"/>
          <p:nvPr userDrawn="1"/>
        </p:nvSpPr>
        <p:spPr>
          <a:xfrm>
            <a:off x="1885950" y="2905125"/>
            <a:ext cx="1543050" cy="307777"/>
          </a:xfrm>
          <a:prstGeom prst="rect">
            <a:avLst/>
          </a:prstGeom>
          <a:noFill/>
        </p:spPr>
        <p:txBody>
          <a:bodyPr wrap="square" rtlCol="0">
            <a:spAutoFit/>
          </a:bodyPr>
          <a:lstStyle/>
          <a:p>
            <a:r>
              <a:rPr lang="en-GB" sz="1400" dirty="0">
                <a:solidFill>
                  <a:schemeClr val="bg1"/>
                </a:solidFill>
                <a:latin typeface="Proxima Nova" panose="02000506030000020004" pitchFamily="50" charset="0"/>
              </a:rPr>
              <a:t>Title</a:t>
            </a:r>
          </a:p>
        </p:txBody>
      </p:sp>
      <p:sp>
        <p:nvSpPr>
          <p:cNvPr id="13" name="Picture Placeholder 6">
            <a:extLst>
              <a:ext uri="{FF2B5EF4-FFF2-40B4-BE49-F238E27FC236}">
                <a16:creationId xmlns:a16="http://schemas.microsoft.com/office/drawing/2014/main" id="{0DEA5742-AA77-4970-B94F-BFF665C597E4}"/>
              </a:ext>
            </a:extLst>
          </p:cNvPr>
          <p:cNvSpPr>
            <a:spLocks noGrp="1"/>
          </p:cNvSpPr>
          <p:nvPr>
            <p:ph type="pic" sz="quarter" idx="19" hasCustomPrompt="1"/>
          </p:nvPr>
        </p:nvSpPr>
        <p:spPr>
          <a:xfrm>
            <a:off x="0" y="1485901"/>
            <a:ext cx="1828800" cy="1835150"/>
          </a:xfrm>
          <a:blipFill dpi="0" rotWithShape="1">
            <a:blip r:embed="rId2" cstate="screen">
              <a:extLst>
                <a:ext uri="{28A0092B-C50C-407E-A947-70E740481C1C}">
                  <a14:useLocalDpi xmlns:a14="http://schemas.microsoft.com/office/drawing/2010/main"/>
                </a:ext>
              </a:extLst>
            </a:blip>
            <a:srcRect/>
            <a:stretch>
              <a:fillRect/>
            </a:stretch>
          </a:blipFill>
        </p:spPr>
        <p:txBody>
          <a:bodyPr lIns="180000" tIns="0" rIns="180000" bIns="0" anchor="ctr" anchorCtr="0">
            <a:noAutofit/>
          </a:bodyPr>
          <a:lstStyle>
            <a:lvl1pPr algn="ctr">
              <a:defRPr sz="1000" b="1">
                <a:solidFill>
                  <a:schemeClr val="bg1"/>
                </a:solidFill>
              </a:defRPr>
            </a:lvl1pPr>
          </a:lstStyle>
          <a:p>
            <a:r>
              <a:rPr lang="en-US" dirty="0"/>
              <a:t>PLACEHOLDER</a:t>
            </a:r>
            <a:br>
              <a:rPr lang="en-US" dirty="0"/>
            </a:br>
            <a:r>
              <a:rPr lang="en-US" dirty="0"/>
              <a:t>Drag and drop or click icon to add picture</a:t>
            </a:r>
            <a:endParaRPr lang="en-GB" dirty="0"/>
          </a:p>
        </p:txBody>
      </p:sp>
    </p:spTree>
    <p:extLst>
      <p:ext uri="{BB962C8B-B14F-4D97-AF65-F5344CB8AC3E}">
        <p14:creationId xmlns:p14="http://schemas.microsoft.com/office/powerpoint/2010/main" val="299421787"/>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Multi profile">
    <p:bg>
      <p:bgPr>
        <a:solidFill>
          <a:schemeClr val="accent1"/>
        </a:solidFill>
        <a:effectLst/>
      </p:bgPr>
    </p:bg>
    <p:spTree>
      <p:nvGrpSpPr>
        <p:cNvPr id="1" name=""/>
        <p:cNvGrpSpPr/>
        <p:nvPr/>
      </p:nvGrpSpPr>
      <p:grpSpPr>
        <a:xfrm>
          <a:off x="0" y="0"/>
          <a:ext cx="0" cy="0"/>
          <a:chOff x="0" y="0"/>
          <a:chExt cx="0" cy="0"/>
        </a:xfrm>
      </p:grpSpPr>
      <p:sp>
        <p:nvSpPr>
          <p:cNvPr id="15" name="Rectangle">
            <a:extLst>
              <a:ext uri="{FF2B5EF4-FFF2-40B4-BE49-F238E27FC236}">
                <a16:creationId xmlns:a16="http://schemas.microsoft.com/office/drawing/2014/main" id="{552CCB9C-DEAA-40CE-8F3E-B1C25FFF98D8}"/>
              </a:ext>
            </a:extLst>
          </p:cNvPr>
          <p:cNvSpPr/>
          <p:nvPr userDrawn="1"/>
        </p:nvSpPr>
        <p:spPr>
          <a:xfrm>
            <a:off x="0" y="1"/>
            <a:ext cx="9144000" cy="2378869"/>
          </a:xfrm>
          <a:prstGeom prst="rect">
            <a:avLst/>
          </a:prstGeom>
          <a:solidFill>
            <a:schemeClr val="bg1"/>
          </a:solidFill>
          <a:ln w="12700">
            <a:miter lim="400000"/>
          </a:ln>
        </p:spPr>
        <p:txBody>
          <a:bodyPr lIns="0" tIns="0" rIns="0" bIns="0" anchor="ctr">
            <a:noAutofit/>
          </a:bodyPr>
          <a:lstStyle/>
          <a:p>
            <a:pPr algn="ctr" defTabSz="309555" hangingPunct="0">
              <a:defRPr sz="3200" b="0">
                <a:solidFill>
                  <a:srgbClr val="EDEBE6"/>
                </a:solidFill>
                <a:latin typeface="+mn-lt"/>
                <a:ea typeface="+mn-ea"/>
                <a:cs typeface="+mn-cs"/>
                <a:sym typeface="Helvetica Neue Medium"/>
              </a:defRPr>
            </a:pPr>
            <a:endParaRPr sz="1200" kern="0" dirty="0">
              <a:solidFill>
                <a:srgbClr val="EDEBE6"/>
              </a:solidFill>
              <a:latin typeface="+mn-lt"/>
              <a:sym typeface="Helvetica Neue Medium"/>
            </a:endParaRPr>
          </a:p>
        </p:txBody>
      </p:sp>
      <p:sp>
        <p:nvSpPr>
          <p:cNvPr id="16" name="Text Placeholder 15">
            <a:extLst>
              <a:ext uri="{FF2B5EF4-FFF2-40B4-BE49-F238E27FC236}">
                <a16:creationId xmlns:a16="http://schemas.microsoft.com/office/drawing/2014/main" id="{2A6704C9-F690-4E2B-88ED-F08C9C050422}"/>
              </a:ext>
            </a:extLst>
          </p:cNvPr>
          <p:cNvSpPr>
            <a:spLocks noGrp="1"/>
          </p:cNvSpPr>
          <p:nvPr>
            <p:ph type="body" sz="quarter" idx="26" hasCustomPrompt="1"/>
          </p:nvPr>
        </p:nvSpPr>
        <p:spPr>
          <a:xfrm>
            <a:off x="523924" y="3163476"/>
            <a:ext cx="1514475" cy="761830"/>
          </a:xfrm>
        </p:spPr>
        <p:txBody>
          <a:bodyPr/>
          <a:lstStyle>
            <a:lvl1pPr marL="0" indent="0">
              <a:spcBef>
                <a:spcPts val="938"/>
              </a:spcBef>
              <a:spcAft>
                <a:spcPts val="0"/>
              </a:spcAft>
              <a:buFont typeface="Arial" panose="020B0604020202020204" pitchFamily="34" charset="0"/>
              <a:buNone/>
              <a:defRPr sz="1200" b="1">
                <a:solidFill>
                  <a:schemeClr val="bg1"/>
                </a:solidFill>
                <a:latin typeface="Proxima Nova" panose="02000506030000020004" pitchFamily="50" charset="0"/>
              </a:defRPr>
            </a:lvl1pPr>
            <a:lvl2pPr marL="0" indent="0">
              <a:spcBef>
                <a:spcPts val="938"/>
              </a:spcBef>
              <a:spcAft>
                <a:spcPts val="0"/>
              </a:spcAft>
              <a:buFont typeface="Arial" panose="020B0604020202020204" pitchFamily="34" charset="0"/>
              <a:buNone/>
              <a:defRPr sz="1050">
                <a:solidFill>
                  <a:schemeClr val="bg1"/>
                </a:solidFill>
              </a:defRPr>
            </a:lvl2pPr>
            <a:lvl3pPr marL="0" indent="0">
              <a:spcBef>
                <a:spcPts val="938"/>
              </a:spcBef>
              <a:spcAft>
                <a:spcPts val="0"/>
              </a:spcAft>
              <a:buNone/>
              <a:defRPr sz="750">
                <a:solidFill>
                  <a:schemeClr val="bg1"/>
                </a:solidFill>
              </a:defRPr>
            </a:lvl3pPr>
            <a:lvl4pPr marL="0" indent="0">
              <a:spcBef>
                <a:spcPts val="938"/>
              </a:spcBef>
              <a:spcAft>
                <a:spcPts val="0"/>
              </a:spcAft>
              <a:buNone/>
              <a:defRPr sz="750">
                <a:solidFill>
                  <a:schemeClr val="bg1"/>
                </a:solidFill>
              </a:defRPr>
            </a:lvl4pPr>
            <a:lvl5pPr marL="0" indent="0">
              <a:spcBef>
                <a:spcPts val="938"/>
              </a:spcBef>
              <a:spcAft>
                <a:spcPts val="0"/>
              </a:spcAft>
              <a:buNone/>
              <a:defRPr sz="750">
                <a:solidFill>
                  <a:schemeClr val="bg1"/>
                </a:solidFill>
              </a:defRPr>
            </a:lvl5pPr>
          </a:lstStyle>
          <a:p>
            <a:pPr lvl="0"/>
            <a:r>
              <a:rPr lang="en-US" dirty="0"/>
              <a:t>Name Surname</a:t>
            </a:r>
          </a:p>
        </p:txBody>
      </p:sp>
      <p:sp>
        <p:nvSpPr>
          <p:cNvPr id="17" name="Text Placeholder 15">
            <a:extLst>
              <a:ext uri="{FF2B5EF4-FFF2-40B4-BE49-F238E27FC236}">
                <a16:creationId xmlns:a16="http://schemas.microsoft.com/office/drawing/2014/main" id="{E29BEAE1-BDAD-4347-AB41-91844A7F8AF1}"/>
              </a:ext>
            </a:extLst>
          </p:cNvPr>
          <p:cNvSpPr>
            <a:spLocks noGrp="1"/>
          </p:cNvSpPr>
          <p:nvPr>
            <p:ph type="body" sz="quarter" idx="27" hasCustomPrompt="1"/>
          </p:nvPr>
        </p:nvSpPr>
        <p:spPr>
          <a:xfrm>
            <a:off x="2682923" y="3163476"/>
            <a:ext cx="1514475" cy="761830"/>
          </a:xfrm>
        </p:spPr>
        <p:txBody>
          <a:bodyPr/>
          <a:lstStyle>
            <a:lvl1pPr marL="0" indent="0">
              <a:spcBef>
                <a:spcPts val="938"/>
              </a:spcBef>
              <a:spcAft>
                <a:spcPts val="0"/>
              </a:spcAft>
              <a:buFont typeface="Arial" panose="020B0604020202020204" pitchFamily="34" charset="0"/>
              <a:buNone/>
              <a:defRPr sz="1200" b="1">
                <a:solidFill>
                  <a:schemeClr val="bg1"/>
                </a:solidFill>
                <a:latin typeface="Proxima Nova" panose="02000506030000020004" pitchFamily="50" charset="0"/>
              </a:defRPr>
            </a:lvl1pPr>
            <a:lvl2pPr marL="0" indent="0">
              <a:spcBef>
                <a:spcPts val="938"/>
              </a:spcBef>
              <a:spcAft>
                <a:spcPts val="0"/>
              </a:spcAft>
              <a:buFont typeface="Arial" panose="020B0604020202020204" pitchFamily="34" charset="0"/>
              <a:buNone/>
              <a:defRPr sz="1050">
                <a:solidFill>
                  <a:schemeClr val="bg1"/>
                </a:solidFill>
              </a:defRPr>
            </a:lvl2pPr>
            <a:lvl3pPr marL="0" indent="0">
              <a:spcBef>
                <a:spcPts val="938"/>
              </a:spcBef>
              <a:spcAft>
                <a:spcPts val="0"/>
              </a:spcAft>
              <a:buNone/>
              <a:defRPr sz="750">
                <a:solidFill>
                  <a:schemeClr val="bg1"/>
                </a:solidFill>
              </a:defRPr>
            </a:lvl3pPr>
            <a:lvl4pPr marL="0" indent="0">
              <a:spcBef>
                <a:spcPts val="938"/>
              </a:spcBef>
              <a:spcAft>
                <a:spcPts val="0"/>
              </a:spcAft>
              <a:buNone/>
              <a:defRPr sz="750">
                <a:solidFill>
                  <a:schemeClr val="bg1"/>
                </a:solidFill>
              </a:defRPr>
            </a:lvl4pPr>
            <a:lvl5pPr marL="0" indent="0">
              <a:spcBef>
                <a:spcPts val="938"/>
              </a:spcBef>
              <a:spcAft>
                <a:spcPts val="0"/>
              </a:spcAft>
              <a:buNone/>
              <a:defRPr sz="750">
                <a:solidFill>
                  <a:schemeClr val="bg1"/>
                </a:solidFill>
              </a:defRPr>
            </a:lvl5pPr>
          </a:lstStyle>
          <a:p>
            <a:pPr lvl="0"/>
            <a:r>
              <a:rPr lang="en-US" dirty="0"/>
              <a:t>Name Surname</a:t>
            </a:r>
          </a:p>
        </p:txBody>
      </p:sp>
      <p:sp>
        <p:nvSpPr>
          <p:cNvPr id="18" name="Text Placeholder 15">
            <a:extLst>
              <a:ext uri="{FF2B5EF4-FFF2-40B4-BE49-F238E27FC236}">
                <a16:creationId xmlns:a16="http://schemas.microsoft.com/office/drawing/2014/main" id="{26D9E4AC-B256-40A2-9A4C-92FD6C6F22FC}"/>
              </a:ext>
            </a:extLst>
          </p:cNvPr>
          <p:cNvSpPr>
            <a:spLocks noGrp="1"/>
          </p:cNvSpPr>
          <p:nvPr>
            <p:ph type="body" sz="quarter" idx="28" hasCustomPrompt="1"/>
          </p:nvPr>
        </p:nvSpPr>
        <p:spPr>
          <a:xfrm>
            <a:off x="4856212" y="3163476"/>
            <a:ext cx="1514475" cy="761830"/>
          </a:xfrm>
        </p:spPr>
        <p:txBody>
          <a:bodyPr/>
          <a:lstStyle>
            <a:lvl1pPr marL="0" indent="0">
              <a:spcBef>
                <a:spcPts val="938"/>
              </a:spcBef>
              <a:spcAft>
                <a:spcPts val="0"/>
              </a:spcAft>
              <a:buFont typeface="Arial" panose="020B0604020202020204" pitchFamily="34" charset="0"/>
              <a:buNone/>
              <a:defRPr sz="1200" b="1">
                <a:solidFill>
                  <a:schemeClr val="bg1"/>
                </a:solidFill>
                <a:latin typeface="Proxima Nova" panose="02000506030000020004" pitchFamily="50" charset="0"/>
              </a:defRPr>
            </a:lvl1pPr>
            <a:lvl2pPr marL="0" indent="0">
              <a:spcBef>
                <a:spcPts val="938"/>
              </a:spcBef>
              <a:spcAft>
                <a:spcPts val="0"/>
              </a:spcAft>
              <a:buFont typeface="Arial" panose="020B0604020202020204" pitchFamily="34" charset="0"/>
              <a:buNone/>
              <a:defRPr sz="1050">
                <a:solidFill>
                  <a:schemeClr val="bg1"/>
                </a:solidFill>
              </a:defRPr>
            </a:lvl2pPr>
            <a:lvl3pPr marL="0" indent="0">
              <a:spcBef>
                <a:spcPts val="938"/>
              </a:spcBef>
              <a:spcAft>
                <a:spcPts val="0"/>
              </a:spcAft>
              <a:buNone/>
              <a:defRPr sz="750">
                <a:solidFill>
                  <a:schemeClr val="bg1"/>
                </a:solidFill>
              </a:defRPr>
            </a:lvl3pPr>
            <a:lvl4pPr marL="0" indent="0">
              <a:spcBef>
                <a:spcPts val="938"/>
              </a:spcBef>
              <a:spcAft>
                <a:spcPts val="0"/>
              </a:spcAft>
              <a:buNone/>
              <a:defRPr sz="750">
                <a:solidFill>
                  <a:schemeClr val="bg1"/>
                </a:solidFill>
              </a:defRPr>
            </a:lvl4pPr>
            <a:lvl5pPr marL="0" indent="0">
              <a:spcBef>
                <a:spcPts val="938"/>
              </a:spcBef>
              <a:spcAft>
                <a:spcPts val="0"/>
              </a:spcAft>
              <a:buNone/>
              <a:defRPr sz="750">
                <a:solidFill>
                  <a:schemeClr val="bg1"/>
                </a:solidFill>
              </a:defRPr>
            </a:lvl5pPr>
          </a:lstStyle>
          <a:p>
            <a:pPr lvl="0"/>
            <a:r>
              <a:rPr lang="en-US" dirty="0"/>
              <a:t>Name Surname</a:t>
            </a:r>
          </a:p>
        </p:txBody>
      </p:sp>
      <p:sp>
        <p:nvSpPr>
          <p:cNvPr id="19" name="Text Placeholder 15">
            <a:extLst>
              <a:ext uri="{FF2B5EF4-FFF2-40B4-BE49-F238E27FC236}">
                <a16:creationId xmlns:a16="http://schemas.microsoft.com/office/drawing/2014/main" id="{7A2D7AAE-9ED7-43D0-9E96-12A26C46B284}"/>
              </a:ext>
            </a:extLst>
          </p:cNvPr>
          <p:cNvSpPr>
            <a:spLocks noGrp="1"/>
          </p:cNvSpPr>
          <p:nvPr>
            <p:ph type="body" sz="quarter" idx="29" hasCustomPrompt="1"/>
          </p:nvPr>
        </p:nvSpPr>
        <p:spPr>
          <a:xfrm>
            <a:off x="7020895" y="3163476"/>
            <a:ext cx="1514475" cy="761830"/>
          </a:xfrm>
        </p:spPr>
        <p:txBody>
          <a:bodyPr/>
          <a:lstStyle>
            <a:lvl1pPr marL="0" indent="0">
              <a:spcBef>
                <a:spcPts val="938"/>
              </a:spcBef>
              <a:spcAft>
                <a:spcPts val="0"/>
              </a:spcAft>
              <a:buFont typeface="Arial" panose="020B0604020202020204" pitchFamily="34" charset="0"/>
              <a:buNone/>
              <a:defRPr sz="1200" b="1">
                <a:solidFill>
                  <a:schemeClr val="bg1"/>
                </a:solidFill>
                <a:latin typeface="Proxima Nova" panose="02000506030000020004" pitchFamily="50" charset="0"/>
              </a:defRPr>
            </a:lvl1pPr>
            <a:lvl2pPr marL="0" indent="0">
              <a:spcBef>
                <a:spcPts val="938"/>
              </a:spcBef>
              <a:spcAft>
                <a:spcPts val="0"/>
              </a:spcAft>
              <a:buFont typeface="Arial" panose="020B0604020202020204" pitchFamily="34" charset="0"/>
              <a:buNone/>
              <a:defRPr sz="1050">
                <a:solidFill>
                  <a:schemeClr val="bg1"/>
                </a:solidFill>
              </a:defRPr>
            </a:lvl2pPr>
            <a:lvl3pPr marL="0" indent="0">
              <a:spcBef>
                <a:spcPts val="938"/>
              </a:spcBef>
              <a:spcAft>
                <a:spcPts val="0"/>
              </a:spcAft>
              <a:buNone/>
              <a:defRPr sz="750">
                <a:solidFill>
                  <a:schemeClr val="bg1"/>
                </a:solidFill>
              </a:defRPr>
            </a:lvl3pPr>
            <a:lvl4pPr marL="0" indent="0">
              <a:spcBef>
                <a:spcPts val="938"/>
              </a:spcBef>
              <a:spcAft>
                <a:spcPts val="0"/>
              </a:spcAft>
              <a:buNone/>
              <a:defRPr sz="750">
                <a:solidFill>
                  <a:schemeClr val="bg1"/>
                </a:solidFill>
              </a:defRPr>
            </a:lvl4pPr>
            <a:lvl5pPr marL="0" indent="0">
              <a:spcBef>
                <a:spcPts val="938"/>
              </a:spcBef>
              <a:spcAft>
                <a:spcPts val="0"/>
              </a:spcAft>
              <a:buNone/>
              <a:defRPr sz="750">
                <a:solidFill>
                  <a:schemeClr val="bg1"/>
                </a:solidFill>
              </a:defRPr>
            </a:lvl5pPr>
          </a:lstStyle>
          <a:p>
            <a:pPr lvl="0"/>
            <a:r>
              <a:rPr lang="en-US" dirty="0"/>
              <a:t>Name Surname</a:t>
            </a:r>
          </a:p>
        </p:txBody>
      </p:sp>
      <p:sp>
        <p:nvSpPr>
          <p:cNvPr id="20" name="Picture Placeholder 6">
            <a:extLst>
              <a:ext uri="{FF2B5EF4-FFF2-40B4-BE49-F238E27FC236}">
                <a16:creationId xmlns:a16="http://schemas.microsoft.com/office/drawing/2014/main" id="{56961B09-E1CE-476B-8F38-234F61351895}"/>
              </a:ext>
            </a:extLst>
          </p:cNvPr>
          <p:cNvSpPr>
            <a:spLocks noGrp="1"/>
          </p:cNvSpPr>
          <p:nvPr>
            <p:ph type="pic" sz="quarter" idx="30"/>
          </p:nvPr>
        </p:nvSpPr>
        <p:spPr>
          <a:xfrm>
            <a:off x="443610" y="1749447"/>
            <a:ext cx="1261872" cy="1261872"/>
          </a:xfrm>
          <a:prstGeom prst="ellipse">
            <a:avLst/>
          </a:prstGeom>
          <a:blipFill dpi="0" rotWithShape="1">
            <a:blip r:embed="rId2" cstate="screen">
              <a:grayscl/>
              <a:extLst>
                <a:ext uri="{28A0092B-C50C-407E-A947-70E740481C1C}">
                  <a14:useLocalDpi xmlns:a14="http://schemas.microsoft.com/office/drawing/2010/main"/>
                </a:ext>
              </a:extLst>
            </a:blip>
            <a:srcRect/>
            <a:stretch>
              <a:fillRect/>
            </a:stretch>
          </a:blipFill>
        </p:spPr>
        <p:txBody>
          <a:bodyPr anchor="b"/>
          <a:lstStyle>
            <a:lvl1pPr algn="ctr">
              <a:defRPr sz="100">
                <a:solidFill>
                  <a:schemeClr val="bg1"/>
                </a:solidFill>
                <a:latin typeface="+mn-lt"/>
              </a:defRPr>
            </a:lvl1pPr>
          </a:lstStyle>
          <a:p>
            <a:r>
              <a:rPr lang="en-US"/>
              <a:t>Click icon to add picture</a:t>
            </a:r>
            <a:endParaRPr lang="en-US" dirty="0"/>
          </a:p>
        </p:txBody>
      </p:sp>
      <p:sp>
        <p:nvSpPr>
          <p:cNvPr id="21" name="Picture Placeholder 6">
            <a:extLst>
              <a:ext uri="{FF2B5EF4-FFF2-40B4-BE49-F238E27FC236}">
                <a16:creationId xmlns:a16="http://schemas.microsoft.com/office/drawing/2014/main" id="{B60FB6DF-7B6D-4979-A667-60608D5A3E96}"/>
              </a:ext>
            </a:extLst>
          </p:cNvPr>
          <p:cNvSpPr>
            <a:spLocks noGrp="1"/>
          </p:cNvSpPr>
          <p:nvPr>
            <p:ph type="pic" sz="quarter" idx="31"/>
          </p:nvPr>
        </p:nvSpPr>
        <p:spPr>
          <a:xfrm>
            <a:off x="2601982" y="1749447"/>
            <a:ext cx="1261872" cy="1261872"/>
          </a:xfrm>
          <a:prstGeom prst="ellipse">
            <a:avLst/>
          </a:prstGeom>
          <a:blipFill dpi="0" rotWithShape="1">
            <a:blip r:embed="rId3" cstate="screen">
              <a:grayscl/>
              <a:extLst>
                <a:ext uri="{28A0092B-C50C-407E-A947-70E740481C1C}">
                  <a14:useLocalDpi xmlns:a14="http://schemas.microsoft.com/office/drawing/2010/main"/>
                </a:ext>
              </a:extLst>
            </a:blip>
            <a:srcRect/>
            <a:stretch>
              <a:fillRect/>
            </a:stretch>
          </a:blipFill>
        </p:spPr>
        <p:txBody>
          <a:bodyPr anchor="b"/>
          <a:lstStyle>
            <a:lvl1pPr algn="ctr">
              <a:defRPr sz="100">
                <a:solidFill>
                  <a:schemeClr val="bg1"/>
                </a:solidFill>
                <a:latin typeface="+mn-lt"/>
              </a:defRPr>
            </a:lvl1pPr>
          </a:lstStyle>
          <a:p>
            <a:r>
              <a:rPr lang="en-US"/>
              <a:t>Click icon to add picture</a:t>
            </a:r>
          </a:p>
        </p:txBody>
      </p:sp>
      <p:sp>
        <p:nvSpPr>
          <p:cNvPr id="22" name="Picture Placeholder 6">
            <a:extLst>
              <a:ext uri="{FF2B5EF4-FFF2-40B4-BE49-F238E27FC236}">
                <a16:creationId xmlns:a16="http://schemas.microsoft.com/office/drawing/2014/main" id="{033BA478-59B7-4E01-8651-8BBC6DB66D76}"/>
              </a:ext>
            </a:extLst>
          </p:cNvPr>
          <p:cNvSpPr>
            <a:spLocks noGrp="1"/>
          </p:cNvSpPr>
          <p:nvPr>
            <p:ph type="pic" sz="quarter" idx="32"/>
          </p:nvPr>
        </p:nvSpPr>
        <p:spPr>
          <a:xfrm>
            <a:off x="4769769" y="1749447"/>
            <a:ext cx="1261872" cy="1261872"/>
          </a:xfrm>
          <a:prstGeom prst="ellipse">
            <a:avLst/>
          </a:prstGeom>
          <a:blipFill dpi="0" rotWithShape="1">
            <a:blip r:embed="rId4" cstate="screen">
              <a:grayscl/>
              <a:extLst>
                <a:ext uri="{28A0092B-C50C-407E-A947-70E740481C1C}">
                  <a14:useLocalDpi xmlns:a14="http://schemas.microsoft.com/office/drawing/2010/main"/>
                </a:ext>
              </a:extLst>
            </a:blip>
            <a:srcRect/>
            <a:stretch>
              <a:fillRect/>
            </a:stretch>
          </a:blipFill>
        </p:spPr>
        <p:txBody>
          <a:bodyPr anchor="b"/>
          <a:lstStyle>
            <a:lvl1pPr algn="ctr">
              <a:defRPr sz="100">
                <a:solidFill>
                  <a:schemeClr val="bg1"/>
                </a:solidFill>
                <a:latin typeface="+mn-lt"/>
              </a:defRPr>
            </a:lvl1pPr>
          </a:lstStyle>
          <a:p>
            <a:r>
              <a:rPr lang="en-US"/>
              <a:t>Click icon to add picture</a:t>
            </a:r>
          </a:p>
        </p:txBody>
      </p:sp>
      <p:sp>
        <p:nvSpPr>
          <p:cNvPr id="23" name="Picture Placeholder 6">
            <a:extLst>
              <a:ext uri="{FF2B5EF4-FFF2-40B4-BE49-F238E27FC236}">
                <a16:creationId xmlns:a16="http://schemas.microsoft.com/office/drawing/2014/main" id="{9FD0F0DD-3C72-445A-B1D7-FC16E9E0DE43}"/>
              </a:ext>
            </a:extLst>
          </p:cNvPr>
          <p:cNvSpPr>
            <a:spLocks noGrp="1"/>
          </p:cNvSpPr>
          <p:nvPr>
            <p:ph type="pic" sz="quarter" idx="33"/>
          </p:nvPr>
        </p:nvSpPr>
        <p:spPr>
          <a:xfrm>
            <a:off x="6935165" y="1749447"/>
            <a:ext cx="1261872" cy="1261872"/>
          </a:xfrm>
          <a:prstGeom prst="ellipse">
            <a:avLst/>
          </a:prstGeom>
          <a:blipFill dpi="0" rotWithShape="1">
            <a:blip r:embed="rId5" cstate="screen">
              <a:grayscl/>
              <a:extLst>
                <a:ext uri="{28A0092B-C50C-407E-A947-70E740481C1C}">
                  <a14:useLocalDpi xmlns:a14="http://schemas.microsoft.com/office/drawing/2010/main"/>
                </a:ext>
              </a:extLst>
            </a:blip>
            <a:srcRect/>
            <a:stretch>
              <a:fillRect/>
            </a:stretch>
          </a:blipFill>
        </p:spPr>
        <p:txBody>
          <a:bodyPr anchor="b"/>
          <a:lstStyle>
            <a:lvl1pPr algn="ctr">
              <a:defRPr sz="100">
                <a:solidFill>
                  <a:schemeClr val="bg1"/>
                </a:solidFill>
                <a:latin typeface="+mn-lt"/>
              </a:defRPr>
            </a:lvl1pPr>
          </a:lstStyle>
          <a:p>
            <a:r>
              <a:rPr lang="en-US"/>
              <a:t>Click icon to add picture</a:t>
            </a:r>
            <a:endParaRPr lang="en-US" dirty="0"/>
          </a:p>
        </p:txBody>
      </p:sp>
      <p:sp>
        <p:nvSpPr>
          <p:cNvPr id="5" name="Title 4">
            <a:extLst>
              <a:ext uri="{FF2B5EF4-FFF2-40B4-BE49-F238E27FC236}">
                <a16:creationId xmlns:a16="http://schemas.microsoft.com/office/drawing/2014/main" id="{A9000CA2-E8C2-4E9E-83E4-9702D4A96383}"/>
              </a:ext>
            </a:extLst>
          </p:cNvPr>
          <p:cNvSpPr>
            <a:spLocks noGrp="1"/>
          </p:cNvSpPr>
          <p:nvPr>
            <p:ph type="title"/>
          </p:nvPr>
        </p:nvSpPr>
        <p:spPr/>
        <p:txBody>
          <a:bodyPr/>
          <a:lstStyle/>
          <a:p>
            <a:r>
              <a:rPr lang="en-US"/>
              <a:t>Click to edit Master title style</a:t>
            </a:r>
            <a:endParaRPr lang="en-US" dirty="0"/>
          </a:p>
        </p:txBody>
      </p:sp>
      <p:sp>
        <p:nvSpPr>
          <p:cNvPr id="24" name="Date Placeholder 1">
            <a:extLst>
              <a:ext uri="{FF2B5EF4-FFF2-40B4-BE49-F238E27FC236}">
                <a16:creationId xmlns:a16="http://schemas.microsoft.com/office/drawing/2014/main" id="{696D8FF4-2F35-446D-84E4-8DB1206CB678}"/>
              </a:ext>
            </a:extLst>
          </p:cNvPr>
          <p:cNvSpPr>
            <a:spLocks noGrp="1"/>
          </p:cNvSpPr>
          <p:nvPr>
            <p:ph type="dt" sz="half" idx="10"/>
          </p:nvPr>
        </p:nvSpPr>
        <p:spPr>
          <a:xfrm>
            <a:off x="7535919" y="4870802"/>
            <a:ext cx="1212796" cy="98339"/>
          </a:xfrm>
          <a:prstGeom prst="rect">
            <a:avLst/>
          </a:prstGeom>
        </p:spPr>
        <p:txBody>
          <a:bodyPr/>
          <a:lstStyle>
            <a:lvl1pPr>
              <a:defRPr>
                <a:solidFill>
                  <a:schemeClr val="bg1"/>
                </a:solidFill>
              </a:defRPr>
            </a:lvl1pPr>
          </a:lstStyle>
          <a:p>
            <a:fld id="{AAEECD43-FE36-439A-B819-109D0F36F572}" type="datetime4">
              <a:rPr lang="en-GB" smtClean="0"/>
              <a:t>19 October 2022</a:t>
            </a:fld>
            <a:endParaRPr lang="en-GB"/>
          </a:p>
        </p:txBody>
      </p:sp>
      <p:sp>
        <p:nvSpPr>
          <p:cNvPr id="25" name="Footer Placeholder 2">
            <a:extLst>
              <a:ext uri="{FF2B5EF4-FFF2-40B4-BE49-F238E27FC236}">
                <a16:creationId xmlns:a16="http://schemas.microsoft.com/office/drawing/2014/main" id="{E36ABBFF-6924-493E-B4D1-FF2ADF1EEAB3}"/>
              </a:ext>
            </a:extLst>
          </p:cNvPr>
          <p:cNvSpPr>
            <a:spLocks noGrp="1"/>
          </p:cNvSpPr>
          <p:nvPr>
            <p:ph type="ftr" sz="quarter" idx="11"/>
          </p:nvPr>
        </p:nvSpPr>
        <p:spPr>
          <a:xfrm>
            <a:off x="395290" y="4870714"/>
            <a:ext cx="3963807" cy="98427"/>
          </a:xfrm>
          <a:prstGeom prst="rect">
            <a:avLst/>
          </a:prstGeom>
        </p:spPr>
        <p:txBody>
          <a:bodyPr/>
          <a:lstStyle>
            <a:lvl1pPr>
              <a:defRPr>
                <a:solidFill>
                  <a:schemeClr val="bg1"/>
                </a:solidFill>
              </a:defRPr>
            </a:lvl1pPr>
          </a:lstStyle>
          <a:p>
            <a:r>
              <a:rPr lang="en-GB"/>
              <a:t>Presentation title goes here</a:t>
            </a:r>
          </a:p>
        </p:txBody>
      </p:sp>
      <p:sp>
        <p:nvSpPr>
          <p:cNvPr id="26" name="Slide Number Placeholder 3">
            <a:extLst>
              <a:ext uri="{FF2B5EF4-FFF2-40B4-BE49-F238E27FC236}">
                <a16:creationId xmlns:a16="http://schemas.microsoft.com/office/drawing/2014/main" id="{64413A65-94CA-4CF0-84FB-4525EAECE739}"/>
              </a:ext>
            </a:extLst>
          </p:cNvPr>
          <p:cNvSpPr>
            <a:spLocks noGrp="1"/>
          </p:cNvSpPr>
          <p:nvPr>
            <p:ph type="sldNum" sz="quarter" idx="12"/>
          </p:nvPr>
        </p:nvSpPr>
        <p:spPr>
          <a:xfrm>
            <a:off x="4359097" y="4873627"/>
            <a:ext cx="425807" cy="98426"/>
          </a:xfrm>
          <a:prstGeom prst="rect">
            <a:avLst/>
          </a:prstGeom>
        </p:spPr>
        <p:txBody>
          <a:bodyPr/>
          <a:lstStyle>
            <a:lvl1pPr>
              <a:defRPr>
                <a:solidFill>
                  <a:schemeClr val="bg1"/>
                </a:solidFill>
              </a:defRPr>
            </a:lvl1pPr>
          </a:lstStyle>
          <a:p>
            <a:fld id="{CC3E9A5E-8771-451B-A65D-F2E804806B11}" type="slidenum">
              <a:rPr lang="en-GB" smtClean="0"/>
              <a:pPr/>
              <a:t>‹#›</a:t>
            </a:fld>
            <a:endParaRPr lang="en-GB"/>
          </a:p>
        </p:txBody>
      </p:sp>
    </p:spTree>
    <p:extLst>
      <p:ext uri="{BB962C8B-B14F-4D97-AF65-F5344CB8AC3E}">
        <p14:creationId xmlns:p14="http://schemas.microsoft.com/office/powerpoint/2010/main" val="82324571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header 12">
    <p:bg>
      <p:bgPr>
        <a:solidFill>
          <a:schemeClr val="accent2"/>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29227A95-59A9-4624-B196-4437D4CF68CA}"/>
              </a:ext>
            </a:extLst>
          </p:cNvPr>
          <p:cNvSpPr>
            <a:spLocks noGrp="1"/>
          </p:cNvSpPr>
          <p:nvPr>
            <p:ph type="subTitle" idx="1" hasCustomPrompt="1"/>
          </p:nvPr>
        </p:nvSpPr>
        <p:spPr>
          <a:xfrm>
            <a:off x="395292" y="3072090"/>
            <a:ext cx="3216590" cy="1096050"/>
          </a:xfrm>
          <a:prstGeom prst="rect">
            <a:avLst/>
          </a:prstGeom>
        </p:spPr>
        <p:txBody>
          <a:bodyPr lIns="0">
            <a:normAutofit/>
          </a:bodyPr>
          <a:lstStyle>
            <a:lvl1pPr marL="0" indent="0" algn="l">
              <a:lnSpc>
                <a:spcPct val="90000"/>
              </a:lnSpc>
              <a:spcBef>
                <a:spcPts val="0"/>
              </a:spcBef>
              <a:spcAft>
                <a:spcPts val="0"/>
              </a:spcAft>
              <a:buNone/>
              <a:defRPr sz="1600" b="0">
                <a:solidFill>
                  <a:schemeClr val="bg1"/>
                </a:solidFill>
                <a:latin typeface="Proxima Nova" panose="02000506030000020004" pitchFamily="50" charset="0"/>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subtitle</a:t>
            </a:r>
            <a:endParaRPr lang="en-GB"/>
          </a:p>
        </p:txBody>
      </p:sp>
      <p:sp>
        <p:nvSpPr>
          <p:cNvPr id="13" name="Title 6">
            <a:extLst>
              <a:ext uri="{FF2B5EF4-FFF2-40B4-BE49-F238E27FC236}">
                <a16:creationId xmlns:a16="http://schemas.microsoft.com/office/drawing/2014/main" id="{D42CFB3A-C9A4-45C7-8BF4-B182AD6B3756}"/>
              </a:ext>
            </a:extLst>
          </p:cNvPr>
          <p:cNvSpPr>
            <a:spLocks noGrp="1"/>
          </p:cNvSpPr>
          <p:nvPr>
            <p:ph type="title" hasCustomPrompt="1"/>
          </p:nvPr>
        </p:nvSpPr>
        <p:spPr>
          <a:xfrm>
            <a:off x="395292" y="1619745"/>
            <a:ext cx="5081584" cy="1189042"/>
          </a:xfrm>
          <a:prstGeom prst="rect">
            <a:avLst/>
          </a:prstGeom>
        </p:spPr>
        <p:txBody>
          <a:bodyPr wrap="square" lIns="0" anchor="b">
            <a:noAutofit/>
          </a:bodyPr>
          <a:lstStyle>
            <a:lvl1pPr>
              <a:lnSpc>
                <a:spcPct val="90000"/>
              </a:lnSpc>
              <a:spcBef>
                <a:spcPts val="0"/>
              </a:spcBef>
              <a:spcAft>
                <a:spcPts val="0"/>
              </a:spcAft>
              <a:defRPr sz="4000" b="1">
                <a:solidFill>
                  <a:schemeClr val="bg1"/>
                </a:solidFill>
                <a:latin typeface="Proxima Nova" panose="02000506030000020004" pitchFamily="50" charset="0"/>
              </a:defRPr>
            </a:lvl1pPr>
          </a:lstStyle>
          <a:p>
            <a:r>
              <a:rPr lang="en-US"/>
              <a:t>Click to edit </a:t>
            </a:r>
            <a:br>
              <a:rPr lang="en-US"/>
            </a:br>
            <a:r>
              <a:rPr lang="en-US"/>
              <a:t>master title</a:t>
            </a:r>
            <a:endParaRPr lang="en-GB"/>
          </a:p>
        </p:txBody>
      </p:sp>
      <p:pic>
        <p:nvPicPr>
          <p:cNvPr id="10" name="Graphic 9">
            <a:extLst>
              <a:ext uri="{FF2B5EF4-FFF2-40B4-BE49-F238E27FC236}">
                <a16:creationId xmlns:a16="http://schemas.microsoft.com/office/drawing/2014/main" id="{02DC7D9E-13E8-4D51-84B1-3BB55C9585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5291" y="395238"/>
            <a:ext cx="655311" cy="554036"/>
          </a:xfrm>
          <a:prstGeom prst="rect">
            <a:avLst/>
          </a:prstGeom>
        </p:spPr>
      </p:pic>
      <p:sp>
        <p:nvSpPr>
          <p:cNvPr id="7" name="Picture Placeholder 6">
            <a:extLst>
              <a:ext uri="{FF2B5EF4-FFF2-40B4-BE49-F238E27FC236}">
                <a16:creationId xmlns:a16="http://schemas.microsoft.com/office/drawing/2014/main" id="{8820893C-4530-4082-B3A4-A399DCB5BCE9}"/>
              </a:ext>
            </a:extLst>
          </p:cNvPr>
          <p:cNvSpPr>
            <a:spLocks noGrp="1"/>
          </p:cNvSpPr>
          <p:nvPr>
            <p:ph type="pic" sz="quarter" idx="11" hasCustomPrompt="1"/>
          </p:nvPr>
        </p:nvSpPr>
        <p:spPr>
          <a:xfrm>
            <a:off x="4325829" y="603318"/>
            <a:ext cx="4818172" cy="4540183"/>
          </a:xfrm>
          <a:custGeom>
            <a:avLst/>
            <a:gdLst>
              <a:gd name="connsiteX0" fmla="*/ 2468077 w 4818172"/>
              <a:gd name="connsiteY0" fmla="*/ 0 h 4540183"/>
              <a:gd name="connsiteX1" fmla="*/ 3570051 w 4818172"/>
              <a:gd name="connsiteY1" fmla="*/ 0 h 4540183"/>
              <a:gd name="connsiteX2" fmla="*/ 3570051 w 4818172"/>
              <a:gd name="connsiteY2" fmla="*/ 1864678 h 4540183"/>
              <a:gd name="connsiteX3" fmla="*/ 4159174 w 4818172"/>
              <a:gd name="connsiteY3" fmla="*/ 2468077 h 4540183"/>
              <a:gd name="connsiteX4" fmla="*/ 4818172 w 4818172"/>
              <a:gd name="connsiteY4" fmla="*/ 2468077 h 4540183"/>
              <a:gd name="connsiteX5" fmla="*/ 4818172 w 4818172"/>
              <a:gd name="connsiteY5" fmla="*/ 3570051 h 4540183"/>
              <a:gd name="connsiteX6" fmla="*/ 4159174 w 4818172"/>
              <a:gd name="connsiteY6" fmla="*/ 3570051 h 4540183"/>
              <a:gd name="connsiteX7" fmla="*/ 3570051 w 4818172"/>
              <a:gd name="connsiteY7" fmla="*/ 4173075 h 4540183"/>
              <a:gd name="connsiteX8" fmla="*/ 3570051 w 4818172"/>
              <a:gd name="connsiteY8" fmla="*/ 4540183 h 4540183"/>
              <a:gd name="connsiteX9" fmla="*/ 2468077 w 4818172"/>
              <a:gd name="connsiteY9" fmla="*/ 4540183 h 4540183"/>
              <a:gd name="connsiteX10" fmla="*/ 2468077 w 4818172"/>
              <a:gd name="connsiteY10" fmla="*/ 4151284 h 4540183"/>
              <a:gd name="connsiteX11" fmla="*/ 1879331 w 4818172"/>
              <a:gd name="connsiteY11" fmla="*/ 3570051 h 4540183"/>
              <a:gd name="connsiteX12" fmla="*/ 0 w 4818172"/>
              <a:gd name="connsiteY12" fmla="*/ 3570051 h 4540183"/>
              <a:gd name="connsiteX13" fmla="*/ 0 w 4818172"/>
              <a:gd name="connsiteY13" fmla="*/ 2468077 h 4540183"/>
              <a:gd name="connsiteX14" fmla="*/ 1879331 w 4818172"/>
              <a:gd name="connsiteY14" fmla="*/ 2468077 h 4540183"/>
              <a:gd name="connsiteX15" fmla="*/ 2468077 w 4818172"/>
              <a:gd name="connsiteY15" fmla="*/ 1886469 h 454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18172" h="4540183">
                <a:moveTo>
                  <a:pt x="2468077" y="0"/>
                </a:moveTo>
                <a:lnTo>
                  <a:pt x="3570051" y="0"/>
                </a:lnTo>
                <a:lnTo>
                  <a:pt x="3570051" y="1864678"/>
                </a:lnTo>
                <a:cubicBezTo>
                  <a:pt x="3585831" y="2285855"/>
                  <a:pt x="3754903" y="2449292"/>
                  <a:pt x="4159174" y="2468077"/>
                </a:cubicBezTo>
                <a:lnTo>
                  <a:pt x="4818172" y="2468077"/>
                </a:lnTo>
                <a:lnTo>
                  <a:pt x="4818172" y="3570051"/>
                </a:lnTo>
                <a:lnTo>
                  <a:pt x="4159174" y="3570051"/>
                </a:lnTo>
                <a:cubicBezTo>
                  <a:pt x="3755280" y="3588461"/>
                  <a:pt x="3585831" y="3752273"/>
                  <a:pt x="3570051" y="4173075"/>
                </a:cubicBezTo>
                <a:lnTo>
                  <a:pt x="3570051" y="4540183"/>
                </a:lnTo>
                <a:lnTo>
                  <a:pt x="2468077" y="4540183"/>
                </a:lnTo>
                <a:lnTo>
                  <a:pt x="2468077" y="4151284"/>
                </a:lnTo>
                <a:cubicBezTo>
                  <a:pt x="2447037" y="3746636"/>
                  <a:pt x="2277215" y="3588461"/>
                  <a:pt x="1879331" y="3570051"/>
                </a:cubicBezTo>
                <a:lnTo>
                  <a:pt x="0" y="3570051"/>
                </a:lnTo>
                <a:lnTo>
                  <a:pt x="0" y="2468077"/>
                </a:lnTo>
                <a:lnTo>
                  <a:pt x="1879331" y="2468077"/>
                </a:lnTo>
                <a:cubicBezTo>
                  <a:pt x="2277215" y="2450042"/>
                  <a:pt x="2447037" y="2291866"/>
                  <a:pt x="2468077" y="1886469"/>
                </a:cubicBezTo>
                <a:close/>
              </a:path>
            </a:pathLst>
          </a:custGeom>
          <a:solidFill>
            <a:schemeClr val="tx2"/>
          </a:solidFill>
        </p:spPr>
        <p:txBody>
          <a:bodyPr wrap="square">
            <a:noAutofit/>
          </a:bodyPr>
          <a:lstStyle>
            <a:lvl1pPr>
              <a:defRPr lang="en-GB" dirty="0"/>
            </a:lvl1pPr>
          </a:lstStyle>
          <a:p>
            <a:r>
              <a:rPr lang="en-GB"/>
              <a:t> </a:t>
            </a:r>
          </a:p>
        </p:txBody>
      </p:sp>
    </p:spTree>
    <p:extLst>
      <p:ext uri="{BB962C8B-B14F-4D97-AF65-F5344CB8AC3E}">
        <p14:creationId xmlns:p14="http://schemas.microsoft.com/office/powerpoint/2010/main" val="3542508199"/>
      </p:ext>
    </p:extLst>
  </p:cSld>
  <p:clrMapOvr>
    <a:masterClrMapping/>
  </p:clrMapOvr>
  <p:transition>
    <p:fade/>
  </p:transition>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Single profile">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75C43850-BED6-4A04-86BE-EBF324A7B9F5}"/>
              </a:ext>
            </a:extLst>
          </p:cNvPr>
          <p:cNvSpPr/>
          <p:nvPr userDrawn="1"/>
        </p:nvSpPr>
        <p:spPr>
          <a:xfrm>
            <a:off x="-11333" y="1"/>
            <a:ext cx="2783109" cy="5143500"/>
          </a:xfrm>
          <a:prstGeom prst="rect">
            <a:avLst/>
          </a:prstGeom>
          <a:solidFill>
            <a:schemeClr val="accent1"/>
          </a:solidFill>
          <a:ln w="12700" cap="flat">
            <a:noFill/>
            <a:miter lim="400000"/>
          </a:ln>
          <a:effectLst/>
        </p:spPr>
        <p:txBody>
          <a:bodyPr wrap="square" lIns="0" tIns="0" rIns="0" bIns="0" numCol="1" anchor="ctr">
            <a:noAutofit/>
          </a:bodyPr>
          <a:lstStyle/>
          <a:p>
            <a:pPr algn="ctr" defTabSz="309555" hangingPunct="0">
              <a:defRPr sz="3200" b="0">
                <a:solidFill>
                  <a:srgbClr val="EDEBE6"/>
                </a:solidFill>
                <a:latin typeface="+mn-lt"/>
                <a:ea typeface="+mn-ea"/>
                <a:cs typeface="+mn-cs"/>
                <a:sym typeface="Helvetica Neue Medium"/>
              </a:defRPr>
            </a:pPr>
            <a:endParaRPr sz="1200" kern="0" dirty="0">
              <a:solidFill>
                <a:srgbClr val="EDEBE6"/>
              </a:solidFill>
              <a:latin typeface="+mn-lt"/>
              <a:sym typeface="Helvetica Neue Medium"/>
            </a:endParaRPr>
          </a:p>
        </p:txBody>
      </p:sp>
      <p:sp>
        <p:nvSpPr>
          <p:cNvPr id="8" name="Picture Placeholder 6">
            <a:extLst>
              <a:ext uri="{FF2B5EF4-FFF2-40B4-BE49-F238E27FC236}">
                <a16:creationId xmlns:a16="http://schemas.microsoft.com/office/drawing/2014/main" id="{A58487E4-0F2F-44C7-AC1C-D1779F2537D2}"/>
              </a:ext>
            </a:extLst>
          </p:cNvPr>
          <p:cNvSpPr>
            <a:spLocks noGrp="1"/>
          </p:cNvSpPr>
          <p:nvPr>
            <p:ph type="pic" sz="quarter" idx="10"/>
          </p:nvPr>
        </p:nvSpPr>
        <p:spPr>
          <a:xfrm>
            <a:off x="1326269" y="1127554"/>
            <a:ext cx="2889504" cy="2889504"/>
          </a:xfrm>
          <a:prstGeom prst="ellipse">
            <a:avLst/>
          </a:prstGeom>
          <a:blipFill dpi="0" rotWithShape="1">
            <a:blip r:embed="rId2" cstate="screen">
              <a:grayscl/>
              <a:extLst>
                <a:ext uri="{28A0092B-C50C-407E-A947-70E740481C1C}">
                  <a14:useLocalDpi xmlns:a14="http://schemas.microsoft.com/office/drawing/2010/main"/>
                </a:ext>
              </a:extLst>
            </a:blip>
            <a:srcRect/>
            <a:stretch>
              <a:fillRect/>
            </a:stretch>
          </a:blipFill>
        </p:spPr>
        <p:txBody>
          <a:bodyPr anchor="b"/>
          <a:lstStyle>
            <a:lvl1pPr algn="ctr">
              <a:defRPr sz="100">
                <a:solidFill>
                  <a:schemeClr val="bg1"/>
                </a:solidFill>
                <a:latin typeface="+mn-lt"/>
              </a:defRPr>
            </a:lvl1pPr>
          </a:lstStyle>
          <a:p>
            <a:r>
              <a:rPr lang="en-US"/>
              <a:t>Click icon to add picture</a:t>
            </a:r>
            <a:endParaRPr lang="en-US" dirty="0"/>
          </a:p>
        </p:txBody>
      </p:sp>
      <p:sp>
        <p:nvSpPr>
          <p:cNvPr id="18" name="Text Placeholder 15">
            <a:extLst>
              <a:ext uri="{FF2B5EF4-FFF2-40B4-BE49-F238E27FC236}">
                <a16:creationId xmlns:a16="http://schemas.microsoft.com/office/drawing/2014/main" id="{303915A9-C090-40E2-A3D7-1641632FB58A}"/>
              </a:ext>
            </a:extLst>
          </p:cNvPr>
          <p:cNvSpPr>
            <a:spLocks noGrp="1"/>
          </p:cNvSpPr>
          <p:nvPr>
            <p:ph type="body" sz="quarter" idx="26" hasCustomPrompt="1"/>
          </p:nvPr>
        </p:nvSpPr>
        <p:spPr>
          <a:xfrm>
            <a:off x="5172074" y="775083"/>
            <a:ext cx="2743199" cy="1201309"/>
          </a:xfrm>
        </p:spPr>
        <p:txBody>
          <a:bodyPr/>
          <a:lstStyle>
            <a:lvl1pPr marL="0" indent="0">
              <a:spcBef>
                <a:spcPts val="938"/>
              </a:spcBef>
              <a:spcAft>
                <a:spcPts val="0"/>
              </a:spcAft>
              <a:buFont typeface="Arial" panose="020B0604020202020204" pitchFamily="34" charset="0"/>
              <a:buNone/>
              <a:defRPr sz="2100">
                <a:solidFill>
                  <a:schemeClr val="tx2"/>
                </a:solidFill>
              </a:defRPr>
            </a:lvl1pPr>
            <a:lvl2pPr marL="0" indent="0">
              <a:spcBef>
                <a:spcPts val="938"/>
              </a:spcBef>
              <a:spcAft>
                <a:spcPts val="0"/>
              </a:spcAft>
              <a:buFont typeface="Arial" panose="020B0604020202020204" pitchFamily="34" charset="0"/>
              <a:buNone/>
              <a:defRPr sz="1200" b="1">
                <a:solidFill>
                  <a:schemeClr val="tx2"/>
                </a:solidFill>
                <a:latin typeface="Proxima Nova" panose="02000506030000020004" pitchFamily="50" charset="0"/>
              </a:defRPr>
            </a:lvl2pPr>
            <a:lvl3pPr marL="0" indent="0">
              <a:spcBef>
                <a:spcPts val="938"/>
              </a:spcBef>
              <a:spcAft>
                <a:spcPts val="0"/>
              </a:spcAft>
              <a:buNone/>
              <a:defRPr sz="900">
                <a:solidFill>
                  <a:schemeClr val="tx2"/>
                </a:solidFill>
              </a:defRPr>
            </a:lvl3pPr>
            <a:lvl4pPr marL="0" indent="0">
              <a:spcBef>
                <a:spcPts val="938"/>
              </a:spcBef>
              <a:spcAft>
                <a:spcPts val="0"/>
              </a:spcAft>
              <a:buNone/>
              <a:defRPr sz="790">
                <a:solidFill>
                  <a:schemeClr val="tx2"/>
                </a:solidFill>
              </a:defRPr>
            </a:lvl4pPr>
            <a:lvl5pPr marL="0" indent="0">
              <a:spcBef>
                <a:spcPts val="938"/>
              </a:spcBef>
              <a:spcAft>
                <a:spcPts val="0"/>
              </a:spcAft>
              <a:buNone/>
              <a:defRPr sz="790">
                <a:solidFill>
                  <a:schemeClr val="tx2"/>
                </a:solidFill>
              </a:defRPr>
            </a:lvl5pPr>
          </a:lstStyle>
          <a:p>
            <a:pPr lvl="1"/>
            <a:r>
              <a:rPr lang="en-US" dirty="0"/>
              <a:t>Name Surname</a:t>
            </a:r>
          </a:p>
        </p:txBody>
      </p:sp>
      <p:sp>
        <p:nvSpPr>
          <p:cNvPr id="19" name="Text Placeholder 15">
            <a:extLst>
              <a:ext uri="{FF2B5EF4-FFF2-40B4-BE49-F238E27FC236}">
                <a16:creationId xmlns:a16="http://schemas.microsoft.com/office/drawing/2014/main" id="{9500FE56-4427-4BD0-B174-B90A87FDF632}"/>
              </a:ext>
            </a:extLst>
          </p:cNvPr>
          <p:cNvSpPr>
            <a:spLocks noGrp="1"/>
          </p:cNvSpPr>
          <p:nvPr>
            <p:ph type="body" sz="quarter" idx="27" hasCustomPrompt="1"/>
          </p:nvPr>
        </p:nvSpPr>
        <p:spPr>
          <a:xfrm>
            <a:off x="5172074" y="2130893"/>
            <a:ext cx="2743199" cy="2338365"/>
          </a:xfrm>
        </p:spPr>
        <p:txBody>
          <a:bodyPr/>
          <a:lstStyle>
            <a:lvl1pPr marL="0" indent="0">
              <a:spcBef>
                <a:spcPts val="938"/>
              </a:spcBef>
              <a:spcAft>
                <a:spcPts val="0"/>
              </a:spcAft>
              <a:buFont typeface="Arial" panose="020B0604020202020204" pitchFamily="34" charset="0"/>
              <a:buNone/>
              <a:defRPr sz="1050" b="1">
                <a:solidFill>
                  <a:schemeClr val="tx2"/>
                </a:solidFill>
                <a:latin typeface="Proxima Nova" panose="02000506030000020004" pitchFamily="50" charset="0"/>
              </a:defRPr>
            </a:lvl1pPr>
            <a:lvl2pPr marL="0" indent="0">
              <a:spcBef>
                <a:spcPts val="938"/>
              </a:spcBef>
              <a:spcAft>
                <a:spcPts val="0"/>
              </a:spcAft>
              <a:buFont typeface="Arial" panose="020B0604020202020204" pitchFamily="34" charset="0"/>
              <a:buNone/>
              <a:defRPr sz="900">
                <a:solidFill>
                  <a:schemeClr val="tx2"/>
                </a:solidFill>
                <a:latin typeface="Proxima Nova" panose="02000506030000020004" pitchFamily="50" charset="0"/>
              </a:defRPr>
            </a:lvl2pPr>
            <a:lvl3pPr marL="0" indent="0">
              <a:spcBef>
                <a:spcPts val="938"/>
              </a:spcBef>
              <a:spcAft>
                <a:spcPts val="0"/>
              </a:spcAft>
              <a:buNone/>
              <a:defRPr sz="680">
                <a:solidFill>
                  <a:schemeClr val="tx2"/>
                </a:solidFill>
              </a:defRPr>
            </a:lvl3pPr>
            <a:lvl4pPr marL="0" indent="0">
              <a:spcBef>
                <a:spcPts val="938"/>
              </a:spcBef>
              <a:spcAft>
                <a:spcPts val="0"/>
              </a:spcAft>
              <a:buNone/>
              <a:defRPr sz="680">
                <a:solidFill>
                  <a:schemeClr val="tx2"/>
                </a:solidFill>
              </a:defRPr>
            </a:lvl4pPr>
            <a:lvl5pPr marL="0" indent="0">
              <a:spcBef>
                <a:spcPts val="938"/>
              </a:spcBef>
              <a:spcAft>
                <a:spcPts val="0"/>
              </a:spcAft>
              <a:buNone/>
              <a:defRPr sz="680">
                <a:solidFill>
                  <a:schemeClr val="tx2"/>
                </a:solidFill>
              </a:defRPr>
            </a:lvl5pPr>
          </a:lstStyle>
          <a:p>
            <a:pPr lvl="0"/>
            <a:r>
              <a:rPr lang="en-US" dirty="0"/>
              <a:t>Click to enter text</a:t>
            </a:r>
          </a:p>
          <a:p>
            <a:pPr lvl="1"/>
            <a:endParaRPr lang="en-US" dirty="0"/>
          </a:p>
        </p:txBody>
      </p:sp>
      <p:sp>
        <p:nvSpPr>
          <p:cNvPr id="10" name="Date Placeholder 1">
            <a:extLst>
              <a:ext uri="{FF2B5EF4-FFF2-40B4-BE49-F238E27FC236}">
                <a16:creationId xmlns:a16="http://schemas.microsoft.com/office/drawing/2014/main" id="{4B7AFAC9-EC2F-470B-94EB-676E4347C83B}"/>
              </a:ext>
            </a:extLst>
          </p:cNvPr>
          <p:cNvSpPr>
            <a:spLocks noGrp="1"/>
          </p:cNvSpPr>
          <p:nvPr>
            <p:ph type="dt" sz="half" idx="28"/>
          </p:nvPr>
        </p:nvSpPr>
        <p:spPr>
          <a:xfrm>
            <a:off x="7535919" y="4870802"/>
            <a:ext cx="1212796" cy="98339"/>
          </a:xfrm>
          <a:prstGeom prst="rect">
            <a:avLst/>
          </a:prstGeom>
        </p:spPr>
        <p:txBody>
          <a:bodyPr/>
          <a:lstStyle>
            <a:lvl1pPr>
              <a:defRPr>
                <a:solidFill>
                  <a:schemeClr val="tx1"/>
                </a:solidFill>
              </a:defRPr>
            </a:lvl1pPr>
          </a:lstStyle>
          <a:p>
            <a:fld id="{C9839833-DE8A-493C-A3E2-05BB2AC55A86}" type="datetime4">
              <a:rPr lang="en-GB" smtClean="0"/>
              <a:t>19 October 2022</a:t>
            </a:fld>
            <a:endParaRPr lang="en-GB"/>
          </a:p>
        </p:txBody>
      </p:sp>
      <p:sp>
        <p:nvSpPr>
          <p:cNvPr id="11" name="Footer Placeholder 2">
            <a:extLst>
              <a:ext uri="{FF2B5EF4-FFF2-40B4-BE49-F238E27FC236}">
                <a16:creationId xmlns:a16="http://schemas.microsoft.com/office/drawing/2014/main" id="{1FA8B1A5-94F3-4380-A12E-D04D27ECC8D5}"/>
              </a:ext>
            </a:extLst>
          </p:cNvPr>
          <p:cNvSpPr>
            <a:spLocks noGrp="1"/>
          </p:cNvSpPr>
          <p:nvPr>
            <p:ph type="ftr" sz="quarter" idx="11"/>
          </p:nvPr>
        </p:nvSpPr>
        <p:spPr>
          <a:xfrm>
            <a:off x="395290" y="4870714"/>
            <a:ext cx="3963807" cy="98427"/>
          </a:xfrm>
          <a:prstGeom prst="rect">
            <a:avLst/>
          </a:prstGeom>
        </p:spPr>
        <p:txBody>
          <a:bodyPr/>
          <a:lstStyle>
            <a:lvl1pPr>
              <a:defRPr>
                <a:solidFill>
                  <a:schemeClr val="bg1"/>
                </a:solidFill>
              </a:defRPr>
            </a:lvl1pPr>
          </a:lstStyle>
          <a:p>
            <a:r>
              <a:rPr lang="en-GB"/>
              <a:t>Presentation title goes here</a:t>
            </a:r>
          </a:p>
        </p:txBody>
      </p:sp>
      <p:sp>
        <p:nvSpPr>
          <p:cNvPr id="12" name="Slide Number Placeholder 3">
            <a:extLst>
              <a:ext uri="{FF2B5EF4-FFF2-40B4-BE49-F238E27FC236}">
                <a16:creationId xmlns:a16="http://schemas.microsoft.com/office/drawing/2014/main" id="{6BDBBAF6-1610-4FAE-B9DD-B4E93954415A}"/>
              </a:ext>
            </a:extLst>
          </p:cNvPr>
          <p:cNvSpPr>
            <a:spLocks noGrp="1"/>
          </p:cNvSpPr>
          <p:nvPr>
            <p:ph type="sldNum" sz="quarter" idx="12"/>
          </p:nvPr>
        </p:nvSpPr>
        <p:spPr>
          <a:xfrm>
            <a:off x="4359097" y="4873627"/>
            <a:ext cx="425807" cy="98426"/>
          </a:xfrm>
          <a:prstGeom prst="rect">
            <a:avLst/>
          </a:prstGeom>
        </p:spPr>
        <p:txBody>
          <a:bodyPr/>
          <a:lstStyle>
            <a:lvl1pPr>
              <a:defRPr>
                <a:solidFill>
                  <a:schemeClr val="tx1"/>
                </a:solidFill>
              </a:defRPr>
            </a:lvl1pPr>
          </a:lstStyle>
          <a:p>
            <a:fld id="{CC3E9A5E-8771-451B-A65D-F2E804806B11}" type="slidenum">
              <a:rPr lang="en-GB" smtClean="0"/>
              <a:pPr/>
              <a:t>‹#›</a:t>
            </a:fld>
            <a:endParaRPr lang="en-GB"/>
          </a:p>
        </p:txBody>
      </p:sp>
    </p:spTree>
    <p:extLst>
      <p:ext uri="{BB962C8B-B14F-4D97-AF65-F5344CB8AC3E}">
        <p14:creationId xmlns:p14="http://schemas.microsoft.com/office/powerpoint/2010/main" val="1278864853"/>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Case study 01">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78419647-950C-4C70-AB72-76F4318F6EDD}"/>
              </a:ext>
            </a:extLst>
          </p:cNvPr>
          <p:cNvSpPr>
            <a:spLocks noGrp="1"/>
          </p:cNvSpPr>
          <p:nvPr>
            <p:ph type="pic" sz="quarter" idx="10" hasCustomPrompt="1"/>
          </p:nvPr>
        </p:nvSpPr>
        <p:spPr>
          <a:xfrm>
            <a:off x="5034412" y="0"/>
            <a:ext cx="4109588" cy="5143500"/>
          </a:xfrm>
          <a:blipFill dpi="0" rotWithShape="1">
            <a:blip r:embed="rId2"/>
            <a:srcRect/>
            <a:stretch>
              <a:fillRect/>
            </a:stretch>
          </a:blipFill>
        </p:spPr>
        <p:txBody>
          <a:bodyPr lIns="720000" tIns="648000" rIns="720000" bIns="396000" anchor="ctr" anchorCtr="0">
            <a:noAutofit/>
          </a:bodyPr>
          <a:lstStyle>
            <a:lvl1pPr algn="ctr">
              <a:defRPr sz="2800" b="1">
                <a:solidFill>
                  <a:schemeClr val="bg1"/>
                </a:solidFill>
              </a:defRPr>
            </a:lvl1pPr>
          </a:lstStyle>
          <a:p>
            <a:r>
              <a:rPr lang="en-US" dirty="0"/>
              <a:t>PLACEHOLDER</a:t>
            </a:r>
            <a:br>
              <a:rPr lang="en-US" dirty="0"/>
            </a:br>
            <a:r>
              <a:rPr lang="en-US" dirty="0"/>
              <a:t>Drag and drop or click icon to add picture</a:t>
            </a:r>
            <a:endParaRPr lang="en-GB" dirty="0"/>
          </a:p>
        </p:txBody>
      </p:sp>
      <p:sp>
        <p:nvSpPr>
          <p:cNvPr id="6" name="Footer Placeholder 2">
            <a:extLst>
              <a:ext uri="{FF2B5EF4-FFF2-40B4-BE49-F238E27FC236}">
                <a16:creationId xmlns:a16="http://schemas.microsoft.com/office/drawing/2014/main" id="{42373A54-23FB-426E-836B-5A8649AF3499}"/>
              </a:ext>
            </a:extLst>
          </p:cNvPr>
          <p:cNvSpPr>
            <a:spLocks noGrp="1"/>
          </p:cNvSpPr>
          <p:nvPr>
            <p:ph type="ftr" sz="quarter" idx="11"/>
          </p:nvPr>
        </p:nvSpPr>
        <p:spPr>
          <a:xfrm>
            <a:off x="395290" y="4870714"/>
            <a:ext cx="3963807" cy="98427"/>
          </a:xfrm>
        </p:spPr>
        <p:txBody>
          <a:bodyPr/>
          <a:lstStyle/>
          <a:p>
            <a:r>
              <a:rPr lang="en-GB"/>
              <a:t>Presentation title goes here</a:t>
            </a:r>
          </a:p>
        </p:txBody>
      </p:sp>
      <p:sp>
        <p:nvSpPr>
          <p:cNvPr id="7" name="Slide Number Placeholder 3">
            <a:extLst>
              <a:ext uri="{FF2B5EF4-FFF2-40B4-BE49-F238E27FC236}">
                <a16:creationId xmlns:a16="http://schemas.microsoft.com/office/drawing/2014/main" id="{20521DDF-8298-4562-9656-34105AE39F45}"/>
              </a:ext>
            </a:extLst>
          </p:cNvPr>
          <p:cNvSpPr>
            <a:spLocks noGrp="1"/>
          </p:cNvSpPr>
          <p:nvPr>
            <p:ph type="sldNum" sz="quarter" idx="12"/>
          </p:nvPr>
        </p:nvSpPr>
        <p:spPr>
          <a:xfrm>
            <a:off x="4359097" y="4873627"/>
            <a:ext cx="425807" cy="98426"/>
          </a:xfrm>
        </p:spPr>
        <p:txBody>
          <a:bodyPr/>
          <a:lstStyle/>
          <a:p>
            <a:fld id="{CC3E9A5E-8771-451B-A65D-F2E804806B11}" type="slidenum">
              <a:rPr lang="en-GB" smtClean="0"/>
              <a:t>‹#›</a:t>
            </a:fld>
            <a:endParaRPr lang="en-GB"/>
          </a:p>
        </p:txBody>
      </p:sp>
    </p:spTree>
    <p:extLst>
      <p:ext uri="{BB962C8B-B14F-4D97-AF65-F5344CB8AC3E}">
        <p14:creationId xmlns:p14="http://schemas.microsoft.com/office/powerpoint/2010/main" val="1986099449"/>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Case study 02">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9041EBF3-5868-4C43-8464-6530E5142D55}"/>
              </a:ext>
            </a:extLst>
          </p:cNvPr>
          <p:cNvSpPr>
            <a:spLocks noGrp="1"/>
          </p:cNvSpPr>
          <p:nvPr>
            <p:ph type="pic" sz="quarter" idx="10" hasCustomPrompt="1"/>
          </p:nvPr>
        </p:nvSpPr>
        <p:spPr>
          <a:xfrm>
            <a:off x="2375452" y="0"/>
            <a:ext cx="6768548" cy="5143500"/>
          </a:xfrm>
          <a:blipFill dpi="0" rotWithShape="1">
            <a:blip r:embed="rId2"/>
            <a:srcRect/>
            <a:stretch>
              <a:fillRect/>
            </a:stretch>
          </a:blipFill>
        </p:spPr>
        <p:txBody>
          <a:bodyPr lIns="1080000" tIns="648000" rIns="1080000" bIns="396000" anchor="ctr" anchorCtr="0">
            <a:noAutofit/>
          </a:bodyPr>
          <a:lstStyle>
            <a:lvl1pPr algn="ctr">
              <a:defRPr sz="3600" b="1">
                <a:solidFill>
                  <a:schemeClr val="bg1"/>
                </a:solidFill>
              </a:defRPr>
            </a:lvl1pPr>
          </a:lstStyle>
          <a:p>
            <a:r>
              <a:rPr lang="en-US" dirty="0"/>
              <a:t>PLACEHOLDER</a:t>
            </a:r>
            <a:br>
              <a:rPr lang="en-US" dirty="0"/>
            </a:br>
            <a:r>
              <a:rPr lang="en-US" dirty="0"/>
              <a:t>Drag and drop or click icon to add picture</a:t>
            </a:r>
            <a:endParaRPr lang="en-GB" dirty="0"/>
          </a:p>
        </p:txBody>
      </p:sp>
      <p:sp>
        <p:nvSpPr>
          <p:cNvPr id="6" name="Footer Placeholder 2">
            <a:extLst>
              <a:ext uri="{FF2B5EF4-FFF2-40B4-BE49-F238E27FC236}">
                <a16:creationId xmlns:a16="http://schemas.microsoft.com/office/drawing/2014/main" id="{2B929030-DDDF-4978-858B-FAA7CD5D3377}"/>
              </a:ext>
            </a:extLst>
          </p:cNvPr>
          <p:cNvSpPr>
            <a:spLocks noGrp="1"/>
          </p:cNvSpPr>
          <p:nvPr>
            <p:ph type="ftr" sz="quarter" idx="11"/>
          </p:nvPr>
        </p:nvSpPr>
        <p:spPr>
          <a:xfrm>
            <a:off x="395290" y="4870714"/>
            <a:ext cx="3963807" cy="98427"/>
          </a:xfrm>
        </p:spPr>
        <p:txBody>
          <a:bodyPr/>
          <a:lstStyle/>
          <a:p>
            <a:r>
              <a:rPr lang="en-GB"/>
              <a:t>Presentation title goes here</a:t>
            </a:r>
          </a:p>
        </p:txBody>
      </p:sp>
    </p:spTree>
    <p:extLst>
      <p:ext uri="{BB962C8B-B14F-4D97-AF65-F5344CB8AC3E}">
        <p14:creationId xmlns:p14="http://schemas.microsoft.com/office/powerpoint/2010/main" val="3650563184"/>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Case study 03">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B8B01EDF-C339-4FE3-978B-CBBAB142BF6F}"/>
              </a:ext>
            </a:extLst>
          </p:cNvPr>
          <p:cNvSpPr>
            <a:spLocks noGrp="1"/>
          </p:cNvSpPr>
          <p:nvPr>
            <p:ph type="pic" sz="quarter" idx="25" hasCustomPrompt="1"/>
          </p:nvPr>
        </p:nvSpPr>
        <p:spPr>
          <a:xfrm>
            <a:off x="2543176" y="659107"/>
            <a:ext cx="5956700" cy="3825287"/>
          </a:xfrm>
          <a:blipFill dpi="0" rotWithShape="1">
            <a:blip r:embed="rId2" cstate="screen">
              <a:extLst>
                <a:ext uri="{28A0092B-C50C-407E-A947-70E740481C1C}">
                  <a14:useLocalDpi xmlns:a14="http://schemas.microsoft.com/office/drawing/2010/main"/>
                </a:ext>
              </a:extLst>
            </a:blip>
            <a:srcRect/>
            <a:stretch>
              <a:fillRect/>
            </a:stretch>
          </a:blipFill>
        </p:spPr>
        <p:txBody>
          <a:bodyPr lIns="1080000" tIns="648000" rIns="1080000" bIns="396000" anchor="ctr" anchorCtr="0">
            <a:noAutofit/>
          </a:bodyPr>
          <a:lstStyle>
            <a:lvl1pPr algn="ctr">
              <a:defRPr sz="2800" b="1">
                <a:solidFill>
                  <a:schemeClr val="bg1"/>
                </a:solidFill>
              </a:defRPr>
            </a:lvl1pPr>
          </a:lstStyle>
          <a:p>
            <a:r>
              <a:rPr lang="en-US" dirty="0"/>
              <a:t>PLACEHOLDER</a:t>
            </a:r>
            <a:br>
              <a:rPr lang="en-US" dirty="0"/>
            </a:br>
            <a:r>
              <a:rPr lang="en-US" dirty="0"/>
              <a:t>Drag and drop or click icon to add picture</a:t>
            </a:r>
            <a:endParaRPr lang="en-GB" dirty="0"/>
          </a:p>
        </p:txBody>
      </p:sp>
      <p:sp>
        <p:nvSpPr>
          <p:cNvPr id="6" name="Date Placeholder 1">
            <a:extLst>
              <a:ext uri="{FF2B5EF4-FFF2-40B4-BE49-F238E27FC236}">
                <a16:creationId xmlns:a16="http://schemas.microsoft.com/office/drawing/2014/main" id="{4150A946-EFEC-4AA9-BF64-DDD5FD38DF2D}"/>
              </a:ext>
            </a:extLst>
          </p:cNvPr>
          <p:cNvSpPr>
            <a:spLocks noGrp="1"/>
          </p:cNvSpPr>
          <p:nvPr>
            <p:ph type="dt" sz="half" idx="10"/>
          </p:nvPr>
        </p:nvSpPr>
        <p:spPr>
          <a:xfrm>
            <a:off x="7535919" y="4870802"/>
            <a:ext cx="1212796" cy="98339"/>
          </a:xfrm>
        </p:spPr>
        <p:txBody>
          <a:bodyPr/>
          <a:lstStyle/>
          <a:p>
            <a:fld id="{FDD3A7D4-3F73-4961-9BC4-DBC2C011635F}" type="datetime4">
              <a:rPr lang="en-GB" smtClean="0"/>
              <a:t>19 October 2022</a:t>
            </a:fld>
            <a:endParaRPr lang="en-GB"/>
          </a:p>
        </p:txBody>
      </p:sp>
      <p:sp>
        <p:nvSpPr>
          <p:cNvPr id="7" name="Footer Placeholder 2">
            <a:extLst>
              <a:ext uri="{FF2B5EF4-FFF2-40B4-BE49-F238E27FC236}">
                <a16:creationId xmlns:a16="http://schemas.microsoft.com/office/drawing/2014/main" id="{6516459A-B34A-4F29-9AFB-124C3FE1C3CF}"/>
              </a:ext>
            </a:extLst>
          </p:cNvPr>
          <p:cNvSpPr>
            <a:spLocks noGrp="1"/>
          </p:cNvSpPr>
          <p:nvPr>
            <p:ph type="ftr" sz="quarter" idx="11"/>
          </p:nvPr>
        </p:nvSpPr>
        <p:spPr>
          <a:xfrm>
            <a:off x="395290" y="4870714"/>
            <a:ext cx="3963807" cy="98427"/>
          </a:xfrm>
        </p:spPr>
        <p:txBody>
          <a:bodyPr/>
          <a:lstStyle/>
          <a:p>
            <a:r>
              <a:rPr lang="en-GB"/>
              <a:t>Presentation title goes here</a:t>
            </a:r>
          </a:p>
        </p:txBody>
      </p:sp>
      <p:sp>
        <p:nvSpPr>
          <p:cNvPr id="8" name="Slide Number Placeholder 3">
            <a:extLst>
              <a:ext uri="{FF2B5EF4-FFF2-40B4-BE49-F238E27FC236}">
                <a16:creationId xmlns:a16="http://schemas.microsoft.com/office/drawing/2014/main" id="{3E125792-119E-4804-8CF2-8FCA9753D017}"/>
              </a:ext>
            </a:extLst>
          </p:cNvPr>
          <p:cNvSpPr>
            <a:spLocks noGrp="1"/>
          </p:cNvSpPr>
          <p:nvPr>
            <p:ph type="sldNum" sz="quarter" idx="12"/>
          </p:nvPr>
        </p:nvSpPr>
        <p:spPr>
          <a:xfrm>
            <a:off x="4359097" y="4873627"/>
            <a:ext cx="425807" cy="98426"/>
          </a:xfrm>
        </p:spPr>
        <p:txBody>
          <a:bodyPr/>
          <a:lstStyle/>
          <a:p>
            <a:fld id="{CC3E9A5E-8771-451B-A65D-F2E804806B11}" type="slidenum">
              <a:rPr lang="en-GB" smtClean="0"/>
              <a:t>‹#›</a:t>
            </a:fld>
            <a:endParaRPr lang="en-GB"/>
          </a:p>
        </p:txBody>
      </p:sp>
    </p:spTree>
    <p:extLst>
      <p:ext uri="{BB962C8B-B14F-4D97-AF65-F5344CB8AC3E}">
        <p14:creationId xmlns:p14="http://schemas.microsoft.com/office/powerpoint/2010/main" val="1222708978"/>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Case study 04">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D421960-5B63-4998-9AFE-FAB9C2457230}"/>
              </a:ext>
            </a:extLst>
          </p:cNvPr>
          <p:cNvSpPr>
            <a:spLocks noGrp="1"/>
          </p:cNvSpPr>
          <p:nvPr>
            <p:ph type="pic" sz="quarter" idx="10" hasCustomPrompt="1"/>
          </p:nvPr>
        </p:nvSpPr>
        <p:spPr>
          <a:xfrm>
            <a:off x="2142230" y="0"/>
            <a:ext cx="3574695" cy="5143500"/>
          </a:xfrm>
          <a:blipFill dpi="0" rotWithShape="1">
            <a:blip r:embed="rId2"/>
            <a:srcRect/>
            <a:stretch>
              <a:fillRect/>
            </a:stretch>
          </a:blipFill>
        </p:spPr>
        <p:txBody>
          <a:bodyPr lIns="360000" tIns="648000" rIns="360000" bIns="396000" anchor="ctr" anchorCtr="0">
            <a:noAutofit/>
          </a:bodyPr>
          <a:lstStyle>
            <a:lvl1pPr algn="ctr">
              <a:defRPr sz="2800" b="1">
                <a:solidFill>
                  <a:schemeClr val="bg1"/>
                </a:solidFill>
              </a:defRPr>
            </a:lvl1pPr>
          </a:lstStyle>
          <a:p>
            <a:r>
              <a:rPr lang="en-US" dirty="0"/>
              <a:t>PLACEHOLDER</a:t>
            </a:r>
            <a:br>
              <a:rPr lang="en-US" dirty="0"/>
            </a:br>
            <a:r>
              <a:rPr lang="en-US" dirty="0"/>
              <a:t>Drag and drop or click icon to add picture</a:t>
            </a:r>
            <a:endParaRPr lang="en-GB" dirty="0"/>
          </a:p>
        </p:txBody>
      </p:sp>
      <p:sp>
        <p:nvSpPr>
          <p:cNvPr id="8" name="Date Placeholder 1">
            <a:extLst>
              <a:ext uri="{FF2B5EF4-FFF2-40B4-BE49-F238E27FC236}">
                <a16:creationId xmlns:a16="http://schemas.microsoft.com/office/drawing/2014/main" id="{0BA26E53-BA56-4986-B99A-FCD836BECC24}"/>
              </a:ext>
            </a:extLst>
          </p:cNvPr>
          <p:cNvSpPr>
            <a:spLocks noGrp="1"/>
          </p:cNvSpPr>
          <p:nvPr>
            <p:ph type="dt" sz="half" idx="10"/>
          </p:nvPr>
        </p:nvSpPr>
        <p:spPr>
          <a:xfrm>
            <a:off x="7535919" y="4870802"/>
            <a:ext cx="1212796" cy="98339"/>
          </a:xfrm>
        </p:spPr>
        <p:txBody>
          <a:bodyPr/>
          <a:lstStyle/>
          <a:p>
            <a:fld id="{FDD3A7D4-3F73-4961-9BC4-DBC2C011635F}" type="datetime4">
              <a:rPr lang="en-GB" smtClean="0"/>
              <a:t>19 October 2022</a:t>
            </a:fld>
            <a:endParaRPr lang="en-GB"/>
          </a:p>
        </p:txBody>
      </p:sp>
      <p:sp>
        <p:nvSpPr>
          <p:cNvPr id="9" name="Footer Placeholder 2">
            <a:extLst>
              <a:ext uri="{FF2B5EF4-FFF2-40B4-BE49-F238E27FC236}">
                <a16:creationId xmlns:a16="http://schemas.microsoft.com/office/drawing/2014/main" id="{6AD346DC-A830-4056-9D13-C8D312852839}"/>
              </a:ext>
            </a:extLst>
          </p:cNvPr>
          <p:cNvSpPr>
            <a:spLocks noGrp="1"/>
          </p:cNvSpPr>
          <p:nvPr>
            <p:ph type="ftr" sz="quarter" idx="11"/>
          </p:nvPr>
        </p:nvSpPr>
        <p:spPr>
          <a:xfrm>
            <a:off x="395290" y="4870714"/>
            <a:ext cx="3963807" cy="98427"/>
          </a:xfrm>
        </p:spPr>
        <p:txBody>
          <a:bodyPr/>
          <a:lstStyle/>
          <a:p>
            <a:r>
              <a:rPr lang="en-GB"/>
              <a:t>Presentation title goes here</a:t>
            </a:r>
          </a:p>
        </p:txBody>
      </p:sp>
    </p:spTree>
    <p:extLst>
      <p:ext uri="{BB962C8B-B14F-4D97-AF65-F5344CB8AC3E}">
        <p14:creationId xmlns:p14="http://schemas.microsoft.com/office/powerpoint/2010/main" val="2228517379"/>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Moata solution 01">
    <p:bg>
      <p:bgPr>
        <a:solidFill>
          <a:schemeClr val="bg2"/>
        </a:solidFill>
        <a:effectLst/>
      </p:bgPr>
    </p:bg>
    <p:spTree>
      <p:nvGrpSpPr>
        <p:cNvPr id="1" name=""/>
        <p:cNvGrpSpPr/>
        <p:nvPr/>
      </p:nvGrpSpPr>
      <p:grpSpPr>
        <a:xfrm>
          <a:off x="0" y="0"/>
          <a:ext cx="0" cy="0"/>
          <a:chOff x="0" y="0"/>
          <a:chExt cx="0" cy="0"/>
        </a:xfrm>
      </p:grpSpPr>
      <p:sp>
        <p:nvSpPr>
          <p:cNvPr id="29" name="Picture Placeholder 39">
            <a:extLst>
              <a:ext uri="{FF2B5EF4-FFF2-40B4-BE49-F238E27FC236}">
                <a16:creationId xmlns:a16="http://schemas.microsoft.com/office/drawing/2014/main" id="{375A1350-DE00-4D0C-ABB5-7542AF91B731}"/>
              </a:ext>
            </a:extLst>
          </p:cNvPr>
          <p:cNvSpPr>
            <a:spLocks noGrp="1"/>
          </p:cNvSpPr>
          <p:nvPr>
            <p:ph type="pic" sz="quarter" idx="37" hasCustomPrompt="1"/>
          </p:nvPr>
        </p:nvSpPr>
        <p:spPr>
          <a:xfrm>
            <a:off x="3729696" y="2719974"/>
            <a:ext cx="1308720" cy="1133418"/>
          </a:xfrm>
          <a:custGeom>
            <a:avLst/>
            <a:gdLst>
              <a:gd name="connsiteX0" fmla="*/ 327126 w 1308720"/>
              <a:gd name="connsiteY0" fmla="*/ 0 h 1133418"/>
              <a:gd name="connsiteX1" fmla="*/ 981486 w 1308720"/>
              <a:gd name="connsiteY1" fmla="*/ 0 h 1133418"/>
              <a:gd name="connsiteX2" fmla="*/ 1308720 w 1308720"/>
              <a:gd name="connsiteY2" fmla="*/ 566709 h 1133418"/>
              <a:gd name="connsiteX3" fmla="*/ 981486 w 1308720"/>
              <a:gd name="connsiteY3" fmla="*/ 1133418 h 1133418"/>
              <a:gd name="connsiteX4" fmla="*/ 327126 w 1308720"/>
              <a:gd name="connsiteY4" fmla="*/ 1133418 h 1133418"/>
              <a:gd name="connsiteX5" fmla="*/ 0 w 1308720"/>
              <a:gd name="connsiteY5" fmla="*/ 566709 h 113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8720" h="1133418">
                <a:moveTo>
                  <a:pt x="327126" y="0"/>
                </a:moveTo>
                <a:lnTo>
                  <a:pt x="981486" y="0"/>
                </a:lnTo>
                <a:lnTo>
                  <a:pt x="1308720" y="566709"/>
                </a:lnTo>
                <a:lnTo>
                  <a:pt x="981486" y="1133418"/>
                </a:lnTo>
                <a:lnTo>
                  <a:pt x="327126" y="1133418"/>
                </a:lnTo>
                <a:lnTo>
                  <a:pt x="0" y="566709"/>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lIns="0" tIns="0" rIns="0" anchor="ctr" anchorCtr="0">
            <a:noAutofit/>
          </a:bodyPr>
          <a:lstStyle>
            <a:lvl1pPr marL="0" marR="0" indent="0" algn="ctr" defTabSz="685783" rtl="0" eaLnBrk="1" fontAlgn="auto" latinLnBrk="0" hangingPunct="1">
              <a:lnSpc>
                <a:spcPct val="90000"/>
              </a:lnSpc>
              <a:spcBef>
                <a:spcPts val="1200"/>
              </a:spcBef>
              <a:spcAft>
                <a:spcPts val="1200"/>
              </a:spcAft>
              <a:buClr>
                <a:schemeClr val="accent1"/>
              </a:buClr>
              <a:buSzTx/>
              <a:buFont typeface="Arial" panose="020B0604020202020204" pitchFamily="34" charset="0"/>
              <a:buNone/>
              <a:tabLst/>
              <a:defRPr sz="1050" b="1">
                <a:solidFill>
                  <a:schemeClr val="bg1"/>
                </a:solidFill>
              </a:defRPr>
            </a:lvl1pPr>
          </a:lstStyle>
          <a:p>
            <a:pPr marL="0" marR="0" lvl="0" indent="0" algn="ctr" defTabSz="685783" rtl="0" eaLnBrk="1" fontAlgn="auto" latinLnBrk="0" hangingPunct="1">
              <a:lnSpc>
                <a:spcPct val="90000"/>
              </a:lnSpc>
              <a:spcBef>
                <a:spcPts val="1200"/>
              </a:spcBef>
              <a:spcAft>
                <a:spcPts val="1200"/>
              </a:spcAft>
              <a:buClr>
                <a:schemeClr val="accent1"/>
              </a:buClr>
              <a:buSzTx/>
              <a:buFont typeface="Arial" panose="020B0604020202020204" pitchFamily="34" charset="0"/>
              <a:buNone/>
              <a:tabLst/>
              <a:defRPr/>
            </a:pPr>
            <a:r>
              <a:rPr lang="en-US" dirty="0"/>
              <a:t>PLACEHOLDER</a:t>
            </a:r>
            <a:endParaRPr lang="en-GB" dirty="0"/>
          </a:p>
        </p:txBody>
      </p:sp>
      <p:sp>
        <p:nvSpPr>
          <p:cNvPr id="30" name="Picture Placeholder 39">
            <a:extLst>
              <a:ext uri="{FF2B5EF4-FFF2-40B4-BE49-F238E27FC236}">
                <a16:creationId xmlns:a16="http://schemas.microsoft.com/office/drawing/2014/main" id="{3A7BA153-2F18-478C-8D86-6DBC09B99582}"/>
              </a:ext>
            </a:extLst>
          </p:cNvPr>
          <p:cNvSpPr>
            <a:spLocks noGrp="1"/>
          </p:cNvSpPr>
          <p:nvPr>
            <p:ph type="pic" sz="quarter" idx="38" hasCustomPrompt="1"/>
          </p:nvPr>
        </p:nvSpPr>
        <p:spPr>
          <a:xfrm>
            <a:off x="4843885" y="3360879"/>
            <a:ext cx="1308720" cy="1133418"/>
          </a:xfrm>
          <a:custGeom>
            <a:avLst/>
            <a:gdLst>
              <a:gd name="connsiteX0" fmla="*/ 327126 w 1308720"/>
              <a:gd name="connsiteY0" fmla="*/ 0 h 1133418"/>
              <a:gd name="connsiteX1" fmla="*/ 981486 w 1308720"/>
              <a:gd name="connsiteY1" fmla="*/ 0 h 1133418"/>
              <a:gd name="connsiteX2" fmla="*/ 1308720 w 1308720"/>
              <a:gd name="connsiteY2" fmla="*/ 566709 h 1133418"/>
              <a:gd name="connsiteX3" fmla="*/ 981486 w 1308720"/>
              <a:gd name="connsiteY3" fmla="*/ 1133418 h 1133418"/>
              <a:gd name="connsiteX4" fmla="*/ 327126 w 1308720"/>
              <a:gd name="connsiteY4" fmla="*/ 1133418 h 1133418"/>
              <a:gd name="connsiteX5" fmla="*/ 0 w 1308720"/>
              <a:gd name="connsiteY5" fmla="*/ 566709 h 113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8720" h="1133418">
                <a:moveTo>
                  <a:pt x="327126" y="0"/>
                </a:moveTo>
                <a:lnTo>
                  <a:pt x="981486" y="0"/>
                </a:lnTo>
                <a:lnTo>
                  <a:pt x="1308720" y="566709"/>
                </a:lnTo>
                <a:lnTo>
                  <a:pt x="981486" y="1133418"/>
                </a:lnTo>
                <a:lnTo>
                  <a:pt x="327126" y="1133418"/>
                </a:lnTo>
                <a:lnTo>
                  <a:pt x="0" y="566709"/>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lIns="0" tIns="0" rIns="0" anchor="ctr" anchorCtr="0">
            <a:noAutofit/>
          </a:bodyPr>
          <a:lstStyle>
            <a:lvl1pPr marL="0" marR="0" indent="0" algn="ctr" defTabSz="685783" rtl="0" eaLnBrk="1" fontAlgn="auto" latinLnBrk="0" hangingPunct="1">
              <a:lnSpc>
                <a:spcPct val="90000"/>
              </a:lnSpc>
              <a:spcBef>
                <a:spcPts val="1200"/>
              </a:spcBef>
              <a:spcAft>
                <a:spcPts val="1200"/>
              </a:spcAft>
              <a:buClr>
                <a:schemeClr val="accent1"/>
              </a:buClr>
              <a:buSzTx/>
              <a:buFont typeface="Arial" panose="020B0604020202020204" pitchFamily="34" charset="0"/>
              <a:buNone/>
              <a:tabLst/>
              <a:defRPr sz="1050" b="1">
                <a:solidFill>
                  <a:schemeClr val="bg1"/>
                </a:solidFill>
              </a:defRPr>
            </a:lvl1pPr>
          </a:lstStyle>
          <a:p>
            <a:pPr marL="0" marR="0" lvl="0" indent="0" algn="ctr" defTabSz="685783" rtl="0" eaLnBrk="1" fontAlgn="auto" latinLnBrk="0" hangingPunct="1">
              <a:lnSpc>
                <a:spcPct val="90000"/>
              </a:lnSpc>
              <a:spcBef>
                <a:spcPts val="1200"/>
              </a:spcBef>
              <a:spcAft>
                <a:spcPts val="1200"/>
              </a:spcAft>
              <a:buClr>
                <a:schemeClr val="accent1"/>
              </a:buClr>
              <a:buSzTx/>
              <a:buFont typeface="Arial" panose="020B0604020202020204" pitchFamily="34" charset="0"/>
              <a:buNone/>
              <a:tabLst/>
              <a:defRPr/>
            </a:pPr>
            <a:r>
              <a:rPr lang="en-US" dirty="0"/>
              <a:t>PLACEHOLDER</a:t>
            </a:r>
            <a:endParaRPr lang="en-GB" dirty="0"/>
          </a:p>
        </p:txBody>
      </p:sp>
      <p:sp>
        <p:nvSpPr>
          <p:cNvPr id="31" name="Picture Placeholder 39">
            <a:extLst>
              <a:ext uri="{FF2B5EF4-FFF2-40B4-BE49-F238E27FC236}">
                <a16:creationId xmlns:a16="http://schemas.microsoft.com/office/drawing/2014/main" id="{082E00CB-145E-4279-A883-B35C659BD1C8}"/>
              </a:ext>
            </a:extLst>
          </p:cNvPr>
          <p:cNvSpPr>
            <a:spLocks noGrp="1"/>
          </p:cNvSpPr>
          <p:nvPr>
            <p:ph type="pic" sz="quarter" idx="39" hasCustomPrompt="1"/>
          </p:nvPr>
        </p:nvSpPr>
        <p:spPr>
          <a:xfrm>
            <a:off x="5966932" y="3994752"/>
            <a:ext cx="1308720" cy="1133418"/>
          </a:xfrm>
          <a:custGeom>
            <a:avLst/>
            <a:gdLst>
              <a:gd name="connsiteX0" fmla="*/ 327126 w 1308720"/>
              <a:gd name="connsiteY0" fmla="*/ 0 h 1133418"/>
              <a:gd name="connsiteX1" fmla="*/ 981486 w 1308720"/>
              <a:gd name="connsiteY1" fmla="*/ 0 h 1133418"/>
              <a:gd name="connsiteX2" fmla="*/ 1308720 w 1308720"/>
              <a:gd name="connsiteY2" fmla="*/ 566709 h 1133418"/>
              <a:gd name="connsiteX3" fmla="*/ 981486 w 1308720"/>
              <a:gd name="connsiteY3" fmla="*/ 1133418 h 1133418"/>
              <a:gd name="connsiteX4" fmla="*/ 327126 w 1308720"/>
              <a:gd name="connsiteY4" fmla="*/ 1133418 h 1133418"/>
              <a:gd name="connsiteX5" fmla="*/ 0 w 1308720"/>
              <a:gd name="connsiteY5" fmla="*/ 566709 h 113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8720" h="1133418">
                <a:moveTo>
                  <a:pt x="327126" y="0"/>
                </a:moveTo>
                <a:lnTo>
                  <a:pt x="981486" y="0"/>
                </a:lnTo>
                <a:lnTo>
                  <a:pt x="1308720" y="566709"/>
                </a:lnTo>
                <a:lnTo>
                  <a:pt x="981486" y="1133418"/>
                </a:lnTo>
                <a:lnTo>
                  <a:pt x="327126" y="1133418"/>
                </a:lnTo>
                <a:lnTo>
                  <a:pt x="0" y="566709"/>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lIns="0" tIns="0" rIns="0" anchor="ctr" anchorCtr="0">
            <a:noAutofit/>
          </a:bodyPr>
          <a:lstStyle>
            <a:lvl1pPr marL="0" marR="0" indent="0" algn="ctr" defTabSz="685783" rtl="0" eaLnBrk="1" fontAlgn="auto" latinLnBrk="0" hangingPunct="1">
              <a:lnSpc>
                <a:spcPct val="90000"/>
              </a:lnSpc>
              <a:spcBef>
                <a:spcPts val="1200"/>
              </a:spcBef>
              <a:spcAft>
                <a:spcPts val="1200"/>
              </a:spcAft>
              <a:buClr>
                <a:schemeClr val="accent1"/>
              </a:buClr>
              <a:buSzTx/>
              <a:buFont typeface="Arial" panose="020B0604020202020204" pitchFamily="34" charset="0"/>
              <a:buNone/>
              <a:tabLst/>
              <a:defRPr sz="1050" b="1">
                <a:solidFill>
                  <a:schemeClr val="bg1"/>
                </a:solidFill>
              </a:defRPr>
            </a:lvl1pPr>
          </a:lstStyle>
          <a:p>
            <a:pPr marL="0" marR="0" lvl="0" indent="0" algn="ctr" defTabSz="685783" rtl="0" eaLnBrk="1" fontAlgn="auto" latinLnBrk="0" hangingPunct="1">
              <a:lnSpc>
                <a:spcPct val="90000"/>
              </a:lnSpc>
              <a:spcBef>
                <a:spcPts val="1200"/>
              </a:spcBef>
              <a:spcAft>
                <a:spcPts val="1200"/>
              </a:spcAft>
              <a:buClr>
                <a:schemeClr val="accent1"/>
              </a:buClr>
              <a:buSzTx/>
              <a:buFont typeface="Arial" panose="020B0604020202020204" pitchFamily="34" charset="0"/>
              <a:buNone/>
              <a:tabLst/>
              <a:defRPr/>
            </a:pPr>
            <a:r>
              <a:rPr lang="en-US" dirty="0"/>
              <a:t>PLACEHOLDER</a:t>
            </a:r>
            <a:endParaRPr lang="en-GB" dirty="0"/>
          </a:p>
        </p:txBody>
      </p:sp>
      <p:sp>
        <p:nvSpPr>
          <p:cNvPr id="26" name="Picture Placeholder 39">
            <a:extLst>
              <a:ext uri="{FF2B5EF4-FFF2-40B4-BE49-F238E27FC236}">
                <a16:creationId xmlns:a16="http://schemas.microsoft.com/office/drawing/2014/main" id="{51775FB4-AEE8-4B27-8D1F-2722A29E3786}"/>
              </a:ext>
            </a:extLst>
          </p:cNvPr>
          <p:cNvSpPr>
            <a:spLocks noGrp="1"/>
          </p:cNvSpPr>
          <p:nvPr>
            <p:ph type="pic" sz="quarter" idx="36" hasCustomPrompt="1"/>
          </p:nvPr>
        </p:nvSpPr>
        <p:spPr>
          <a:xfrm>
            <a:off x="7081175" y="3367765"/>
            <a:ext cx="1308720" cy="1133418"/>
          </a:xfrm>
          <a:custGeom>
            <a:avLst/>
            <a:gdLst>
              <a:gd name="connsiteX0" fmla="*/ 327126 w 1308720"/>
              <a:gd name="connsiteY0" fmla="*/ 0 h 1133418"/>
              <a:gd name="connsiteX1" fmla="*/ 981486 w 1308720"/>
              <a:gd name="connsiteY1" fmla="*/ 0 h 1133418"/>
              <a:gd name="connsiteX2" fmla="*/ 1308720 w 1308720"/>
              <a:gd name="connsiteY2" fmla="*/ 566709 h 1133418"/>
              <a:gd name="connsiteX3" fmla="*/ 981486 w 1308720"/>
              <a:gd name="connsiteY3" fmla="*/ 1133418 h 1133418"/>
              <a:gd name="connsiteX4" fmla="*/ 327126 w 1308720"/>
              <a:gd name="connsiteY4" fmla="*/ 1133418 h 1133418"/>
              <a:gd name="connsiteX5" fmla="*/ 0 w 1308720"/>
              <a:gd name="connsiteY5" fmla="*/ 566709 h 113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8720" h="1133418">
                <a:moveTo>
                  <a:pt x="327126" y="0"/>
                </a:moveTo>
                <a:lnTo>
                  <a:pt x="981486" y="0"/>
                </a:lnTo>
                <a:lnTo>
                  <a:pt x="1308720" y="566709"/>
                </a:lnTo>
                <a:lnTo>
                  <a:pt x="981486" y="1133418"/>
                </a:lnTo>
                <a:lnTo>
                  <a:pt x="327126" y="1133418"/>
                </a:lnTo>
                <a:lnTo>
                  <a:pt x="0" y="566709"/>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lIns="0" tIns="0" rIns="0" anchor="ctr" anchorCtr="0">
            <a:noAutofit/>
          </a:bodyPr>
          <a:lstStyle>
            <a:lvl1pPr marL="0" marR="0" indent="0" algn="ctr" defTabSz="685783" rtl="0" eaLnBrk="1" fontAlgn="auto" latinLnBrk="0" hangingPunct="1">
              <a:lnSpc>
                <a:spcPct val="90000"/>
              </a:lnSpc>
              <a:spcBef>
                <a:spcPts val="1200"/>
              </a:spcBef>
              <a:spcAft>
                <a:spcPts val="1200"/>
              </a:spcAft>
              <a:buClr>
                <a:schemeClr val="accent1"/>
              </a:buClr>
              <a:buSzTx/>
              <a:buFont typeface="Arial" panose="020B0604020202020204" pitchFamily="34" charset="0"/>
              <a:buNone/>
              <a:tabLst/>
              <a:defRPr sz="1050" b="1">
                <a:solidFill>
                  <a:schemeClr val="bg1"/>
                </a:solidFill>
              </a:defRPr>
            </a:lvl1pPr>
          </a:lstStyle>
          <a:p>
            <a:pPr marL="0" marR="0" lvl="0" indent="0" algn="ctr" defTabSz="685783" rtl="0" eaLnBrk="1" fontAlgn="auto" latinLnBrk="0" hangingPunct="1">
              <a:lnSpc>
                <a:spcPct val="90000"/>
              </a:lnSpc>
              <a:spcBef>
                <a:spcPts val="1200"/>
              </a:spcBef>
              <a:spcAft>
                <a:spcPts val="1200"/>
              </a:spcAft>
              <a:buClr>
                <a:schemeClr val="accent1"/>
              </a:buClr>
              <a:buSzTx/>
              <a:buFont typeface="Arial" panose="020B0604020202020204" pitchFamily="34" charset="0"/>
              <a:buNone/>
              <a:tabLst/>
              <a:defRPr/>
            </a:pPr>
            <a:r>
              <a:rPr lang="en-US" dirty="0"/>
              <a:t>PLACEHOLDER</a:t>
            </a:r>
            <a:endParaRPr lang="en-GB" dirty="0"/>
          </a:p>
        </p:txBody>
      </p:sp>
      <p:sp>
        <p:nvSpPr>
          <p:cNvPr id="2" name="Date Placeholder 1">
            <a:extLst>
              <a:ext uri="{FF2B5EF4-FFF2-40B4-BE49-F238E27FC236}">
                <a16:creationId xmlns:a16="http://schemas.microsoft.com/office/drawing/2014/main" id="{5B66E9E2-03A4-4160-BE7E-187915D8DCAE}"/>
              </a:ext>
            </a:extLst>
          </p:cNvPr>
          <p:cNvSpPr>
            <a:spLocks noGrp="1"/>
          </p:cNvSpPr>
          <p:nvPr>
            <p:ph type="dt" sz="half" idx="10"/>
          </p:nvPr>
        </p:nvSpPr>
        <p:spPr>
          <a:xfrm>
            <a:off x="7535919" y="4870802"/>
            <a:ext cx="1212796" cy="98339"/>
          </a:xfrm>
          <a:prstGeom prst="rect">
            <a:avLst/>
          </a:prstGeom>
        </p:spPr>
        <p:txBody>
          <a:bodyPr/>
          <a:lstStyle>
            <a:lvl1pPr>
              <a:defRPr>
                <a:solidFill>
                  <a:schemeClr val="tx1"/>
                </a:solidFill>
              </a:defRPr>
            </a:lvl1pPr>
          </a:lstStyle>
          <a:p>
            <a:fld id="{492DD92B-0D33-468D-AC67-581BCEE72C8A}" type="datetime4">
              <a:rPr lang="en-GB" smtClean="0"/>
              <a:t>19 October 2022</a:t>
            </a:fld>
            <a:endParaRPr lang="en-GB"/>
          </a:p>
        </p:txBody>
      </p:sp>
      <p:sp>
        <p:nvSpPr>
          <p:cNvPr id="3" name="Footer Placeholder 2">
            <a:extLst>
              <a:ext uri="{FF2B5EF4-FFF2-40B4-BE49-F238E27FC236}">
                <a16:creationId xmlns:a16="http://schemas.microsoft.com/office/drawing/2014/main" id="{9E75279F-9899-46DE-ACA8-F3E7C54241D6}"/>
              </a:ext>
            </a:extLst>
          </p:cNvPr>
          <p:cNvSpPr>
            <a:spLocks noGrp="1"/>
          </p:cNvSpPr>
          <p:nvPr>
            <p:ph type="ftr" sz="quarter" idx="11"/>
          </p:nvPr>
        </p:nvSpPr>
        <p:spPr>
          <a:xfrm>
            <a:off x="395290" y="4870714"/>
            <a:ext cx="3963807" cy="98427"/>
          </a:xfrm>
          <a:prstGeom prst="rect">
            <a:avLst/>
          </a:prstGeom>
        </p:spPr>
        <p:txBody>
          <a:bodyPr/>
          <a:lstStyle>
            <a:lvl1pPr>
              <a:defRPr>
                <a:solidFill>
                  <a:schemeClr val="tx1"/>
                </a:solidFill>
              </a:defRPr>
            </a:lvl1pPr>
          </a:lstStyle>
          <a:p>
            <a:r>
              <a:rPr lang="en-GB"/>
              <a:t>Presentation title goes here</a:t>
            </a:r>
          </a:p>
        </p:txBody>
      </p:sp>
      <p:sp>
        <p:nvSpPr>
          <p:cNvPr id="4" name="Slide Number Placeholder 3">
            <a:extLst>
              <a:ext uri="{FF2B5EF4-FFF2-40B4-BE49-F238E27FC236}">
                <a16:creationId xmlns:a16="http://schemas.microsoft.com/office/drawing/2014/main" id="{6B513E61-3D8F-4FC6-9ED6-E983E01F4DF8}"/>
              </a:ext>
            </a:extLst>
          </p:cNvPr>
          <p:cNvSpPr>
            <a:spLocks noGrp="1"/>
          </p:cNvSpPr>
          <p:nvPr>
            <p:ph type="sldNum" sz="quarter" idx="12"/>
          </p:nvPr>
        </p:nvSpPr>
        <p:spPr>
          <a:xfrm>
            <a:off x="4359097" y="4873627"/>
            <a:ext cx="425807" cy="98426"/>
          </a:xfrm>
          <a:prstGeom prst="rect">
            <a:avLst/>
          </a:prstGeom>
        </p:spPr>
        <p:txBody>
          <a:bodyPr/>
          <a:lstStyle>
            <a:lvl1pPr>
              <a:defRPr>
                <a:solidFill>
                  <a:schemeClr val="tx1"/>
                </a:solidFill>
              </a:defRPr>
            </a:lvl1pPr>
          </a:lstStyle>
          <a:p>
            <a:fld id="{CC3E9A5E-8771-451B-A65D-F2E804806B11}" type="slidenum">
              <a:rPr lang="en-GB" smtClean="0"/>
              <a:pPr/>
              <a:t>‹#›</a:t>
            </a:fld>
            <a:endParaRPr lang="en-GB"/>
          </a:p>
        </p:txBody>
      </p:sp>
      <p:sp>
        <p:nvSpPr>
          <p:cNvPr id="40" name="Picture Placeholder 39">
            <a:extLst>
              <a:ext uri="{FF2B5EF4-FFF2-40B4-BE49-F238E27FC236}">
                <a16:creationId xmlns:a16="http://schemas.microsoft.com/office/drawing/2014/main" id="{E1409079-E42E-4079-81D0-D1A026CAFA30}"/>
              </a:ext>
            </a:extLst>
          </p:cNvPr>
          <p:cNvSpPr>
            <a:spLocks noGrp="1"/>
          </p:cNvSpPr>
          <p:nvPr>
            <p:ph type="pic" sz="quarter" idx="16" hasCustomPrompt="1"/>
          </p:nvPr>
        </p:nvSpPr>
        <p:spPr>
          <a:xfrm>
            <a:off x="3730021" y="1429866"/>
            <a:ext cx="1308720" cy="1133418"/>
          </a:xfrm>
          <a:custGeom>
            <a:avLst/>
            <a:gdLst>
              <a:gd name="connsiteX0" fmla="*/ 327126 w 1308720"/>
              <a:gd name="connsiteY0" fmla="*/ 0 h 1133418"/>
              <a:gd name="connsiteX1" fmla="*/ 981486 w 1308720"/>
              <a:gd name="connsiteY1" fmla="*/ 0 h 1133418"/>
              <a:gd name="connsiteX2" fmla="*/ 1308720 w 1308720"/>
              <a:gd name="connsiteY2" fmla="*/ 566709 h 1133418"/>
              <a:gd name="connsiteX3" fmla="*/ 981486 w 1308720"/>
              <a:gd name="connsiteY3" fmla="*/ 1133418 h 1133418"/>
              <a:gd name="connsiteX4" fmla="*/ 327126 w 1308720"/>
              <a:gd name="connsiteY4" fmla="*/ 1133418 h 1133418"/>
              <a:gd name="connsiteX5" fmla="*/ 0 w 1308720"/>
              <a:gd name="connsiteY5" fmla="*/ 566709 h 113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8720" h="1133418">
                <a:moveTo>
                  <a:pt x="327126" y="0"/>
                </a:moveTo>
                <a:lnTo>
                  <a:pt x="981486" y="0"/>
                </a:lnTo>
                <a:lnTo>
                  <a:pt x="1308720" y="566709"/>
                </a:lnTo>
                <a:lnTo>
                  <a:pt x="981486" y="1133418"/>
                </a:lnTo>
                <a:lnTo>
                  <a:pt x="327126" y="1133418"/>
                </a:lnTo>
                <a:lnTo>
                  <a:pt x="0" y="566709"/>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lIns="0" tIns="0" rIns="0" anchor="ctr" anchorCtr="0">
            <a:noAutofit/>
          </a:bodyPr>
          <a:lstStyle>
            <a:lvl1pPr marL="0" marR="0" indent="0" algn="ctr" defTabSz="685783" rtl="0" eaLnBrk="1" fontAlgn="auto" latinLnBrk="0" hangingPunct="1">
              <a:lnSpc>
                <a:spcPct val="90000"/>
              </a:lnSpc>
              <a:spcBef>
                <a:spcPts val="1200"/>
              </a:spcBef>
              <a:spcAft>
                <a:spcPts val="1200"/>
              </a:spcAft>
              <a:buClr>
                <a:schemeClr val="accent1"/>
              </a:buClr>
              <a:buSzTx/>
              <a:buFont typeface="Arial" panose="020B0604020202020204" pitchFamily="34" charset="0"/>
              <a:buNone/>
              <a:tabLst/>
              <a:defRPr sz="1050" b="1">
                <a:solidFill>
                  <a:schemeClr val="bg1"/>
                </a:solidFill>
              </a:defRPr>
            </a:lvl1pPr>
          </a:lstStyle>
          <a:p>
            <a:pPr marL="0" marR="0" lvl="0" indent="0" algn="ctr" defTabSz="685783" rtl="0" eaLnBrk="1" fontAlgn="auto" latinLnBrk="0" hangingPunct="1">
              <a:lnSpc>
                <a:spcPct val="90000"/>
              </a:lnSpc>
              <a:spcBef>
                <a:spcPts val="1200"/>
              </a:spcBef>
              <a:spcAft>
                <a:spcPts val="1200"/>
              </a:spcAft>
              <a:buClr>
                <a:schemeClr val="accent1"/>
              </a:buClr>
              <a:buSzTx/>
              <a:buFont typeface="Arial" panose="020B0604020202020204" pitchFamily="34" charset="0"/>
              <a:buNone/>
              <a:tabLst/>
              <a:defRPr/>
            </a:pPr>
            <a:r>
              <a:rPr lang="en-US" dirty="0"/>
              <a:t>PLACEHOLDER</a:t>
            </a:r>
            <a:endParaRPr lang="en-GB" dirty="0"/>
          </a:p>
        </p:txBody>
      </p:sp>
      <p:sp>
        <p:nvSpPr>
          <p:cNvPr id="68" name="Picture Placeholder 67">
            <a:extLst>
              <a:ext uri="{FF2B5EF4-FFF2-40B4-BE49-F238E27FC236}">
                <a16:creationId xmlns:a16="http://schemas.microsoft.com/office/drawing/2014/main" id="{39E3089F-3236-4354-902C-947A5D6126E1}"/>
              </a:ext>
            </a:extLst>
          </p:cNvPr>
          <p:cNvSpPr>
            <a:spLocks noGrp="1"/>
          </p:cNvSpPr>
          <p:nvPr>
            <p:ph type="pic" sz="quarter" idx="22" hasCustomPrompt="1"/>
          </p:nvPr>
        </p:nvSpPr>
        <p:spPr>
          <a:xfrm>
            <a:off x="8204279" y="1429866"/>
            <a:ext cx="939723" cy="1133418"/>
          </a:xfrm>
          <a:custGeom>
            <a:avLst/>
            <a:gdLst>
              <a:gd name="connsiteX0" fmla="*/ 327126 w 939723"/>
              <a:gd name="connsiteY0" fmla="*/ 0 h 1133418"/>
              <a:gd name="connsiteX1" fmla="*/ 939723 w 939723"/>
              <a:gd name="connsiteY1" fmla="*/ 0 h 1133418"/>
              <a:gd name="connsiteX2" fmla="*/ 939723 w 939723"/>
              <a:gd name="connsiteY2" fmla="*/ 1133418 h 1133418"/>
              <a:gd name="connsiteX3" fmla="*/ 327126 w 939723"/>
              <a:gd name="connsiteY3" fmla="*/ 1133418 h 1133418"/>
              <a:gd name="connsiteX4" fmla="*/ 0 w 939723"/>
              <a:gd name="connsiteY4" fmla="*/ 566709 h 113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3" h="1133418">
                <a:moveTo>
                  <a:pt x="327126" y="0"/>
                </a:moveTo>
                <a:lnTo>
                  <a:pt x="939723" y="0"/>
                </a:lnTo>
                <a:lnTo>
                  <a:pt x="939723" y="1133418"/>
                </a:lnTo>
                <a:lnTo>
                  <a:pt x="327126" y="1133418"/>
                </a:lnTo>
                <a:lnTo>
                  <a:pt x="0" y="566709"/>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p:spPr>
        <p:txBody>
          <a:bodyPr wrap="square" anchor="ctr" anchorCtr="0">
            <a:noAutofit/>
          </a:bodyPr>
          <a:lstStyle>
            <a:lvl1pPr algn="ctr">
              <a:defRPr sz="900" b="1">
                <a:solidFill>
                  <a:schemeClr val="bg1"/>
                </a:solidFill>
              </a:defRPr>
            </a:lvl1pPr>
          </a:lstStyle>
          <a:p>
            <a:r>
              <a:rPr lang="en-US" dirty="0"/>
              <a:t>PLACEHOLDER</a:t>
            </a:r>
            <a:endParaRPr lang="en-GB" dirty="0"/>
          </a:p>
        </p:txBody>
      </p:sp>
      <p:sp>
        <p:nvSpPr>
          <p:cNvPr id="49" name="Text Placeholder 48">
            <a:extLst>
              <a:ext uri="{FF2B5EF4-FFF2-40B4-BE49-F238E27FC236}">
                <a16:creationId xmlns:a16="http://schemas.microsoft.com/office/drawing/2014/main" id="{0AC7C81D-B4C1-412C-AC97-E60807DFA3C4}"/>
              </a:ext>
            </a:extLst>
          </p:cNvPr>
          <p:cNvSpPr>
            <a:spLocks noGrp="1"/>
          </p:cNvSpPr>
          <p:nvPr>
            <p:ph type="body" sz="quarter" idx="23" hasCustomPrompt="1"/>
          </p:nvPr>
        </p:nvSpPr>
        <p:spPr>
          <a:xfrm>
            <a:off x="4850343" y="786438"/>
            <a:ext cx="1308612" cy="1133309"/>
          </a:xfrm>
          <a:custGeom>
            <a:avLst/>
            <a:gdLst>
              <a:gd name="connsiteX0" fmla="*/ 327126 w 1308612"/>
              <a:gd name="connsiteY0" fmla="*/ 0 h 1133309"/>
              <a:gd name="connsiteX1" fmla="*/ 981486 w 1308612"/>
              <a:gd name="connsiteY1" fmla="*/ 0 h 1133309"/>
              <a:gd name="connsiteX2" fmla="*/ 1308612 w 1308612"/>
              <a:gd name="connsiteY2" fmla="*/ 566601 h 1133309"/>
              <a:gd name="connsiteX3" fmla="*/ 981486 w 1308612"/>
              <a:gd name="connsiteY3" fmla="*/ 1133309 h 1133309"/>
              <a:gd name="connsiteX4" fmla="*/ 327126 w 1308612"/>
              <a:gd name="connsiteY4" fmla="*/ 1133309 h 1133309"/>
              <a:gd name="connsiteX5" fmla="*/ 0 w 1308612"/>
              <a:gd name="connsiteY5" fmla="*/ 566601 h 113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8612" h="1133309">
                <a:moveTo>
                  <a:pt x="327126" y="0"/>
                </a:moveTo>
                <a:lnTo>
                  <a:pt x="981486" y="0"/>
                </a:lnTo>
                <a:lnTo>
                  <a:pt x="1308612" y="566601"/>
                </a:lnTo>
                <a:lnTo>
                  <a:pt x="981486" y="1133309"/>
                </a:lnTo>
                <a:lnTo>
                  <a:pt x="327126" y="1133309"/>
                </a:lnTo>
                <a:lnTo>
                  <a:pt x="0" y="566601"/>
                </a:lnTo>
                <a:close/>
              </a:path>
            </a:pathLst>
          </a:custGeom>
          <a:solidFill>
            <a:schemeClr val="accent1"/>
          </a:solidFill>
        </p:spPr>
        <p:txBody>
          <a:bodyPr wrap="square" lIns="108000" rIns="108000" anchor="ctr" anchorCtr="0">
            <a:noAutofit/>
          </a:bodyPr>
          <a:lstStyle>
            <a:lvl1pPr algn="ctr">
              <a:defRPr sz="1200" b="1">
                <a:solidFill>
                  <a:schemeClr val="bg1"/>
                </a:solidFill>
              </a:defRPr>
            </a:lvl1pPr>
          </a:lstStyle>
          <a:p>
            <a:pPr lvl="0"/>
            <a:r>
              <a:rPr lang="en-US" dirty="0"/>
              <a:t>Product name</a:t>
            </a:r>
            <a:endParaRPr lang="en-GB" dirty="0"/>
          </a:p>
        </p:txBody>
      </p:sp>
      <p:sp>
        <p:nvSpPr>
          <p:cNvPr id="50" name="Text Placeholder 49">
            <a:extLst>
              <a:ext uri="{FF2B5EF4-FFF2-40B4-BE49-F238E27FC236}">
                <a16:creationId xmlns:a16="http://schemas.microsoft.com/office/drawing/2014/main" id="{B5F77F49-9087-47B7-8886-AC96ED1C2A1B}"/>
              </a:ext>
            </a:extLst>
          </p:cNvPr>
          <p:cNvSpPr>
            <a:spLocks noGrp="1"/>
          </p:cNvSpPr>
          <p:nvPr>
            <p:ph type="body" sz="quarter" idx="24" hasCustomPrompt="1"/>
          </p:nvPr>
        </p:nvSpPr>
        <p:spPr>
          <a:xfrm>
            <a:off x="5967420" y="138209"/>
            <a:ext cx="1308612" cy="1133309"/>
          </a:xfrm>
          <a:custGeom>
            <a:avLst/>
            <a:gdLst>
              <a:gd name="connsiteX0" fmla="*/ 327126 w 1308612"/>
              <a:gd name="connsiteY0" fmla="*/ 0 h 1133309"/>
              <a:gd name="connsiteX1" fmla="*/ 981486 w 1308612"/>
              <a:gd name="connsiteY1" fmla="*/ 0 h 1133309"/>
              <a:gd name="connsiteX2" fmla="*/ 1308612 w 1308612"/>
              <a:gd name="connsiteY2" fmla="*/ 566601 h 1133309"/>
              <a:gd name="connsiteX3" fmla="*/ 981486 w 1308612"/>
              <a:gd name="connsiteY3" fmla="*/ 1133309 h 1133309"/>
              <a:gd name="connsiteX4" fmla="*/ 327126 w 1308612"/>
              <a:gd name="connsiteY4" fmla="*/ 1133309 h 1133309"/>
              <a:gd name="connsiteX5" fmla="*/ 0 w 1308612"/>
              <a:gd name="connsiteY5" fmla="*/ 566601 h 113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8612" h="1133309">
                <a:moveTo>
                  <a:pt x="327126" y="0"/>
                </a:moveTo>
                <a:lnTo>
                  <a:pt x="981486" y="0"/>
                </a:lnTo>
                <a:lnTo>
                  <a:pt x="1308612" y="566601"/>
                </a:lnTo>
                <a:lnTo>
                  <a:pt x="981486" y="1133309"/>
                </a:lnTo>
                <a:lnTo>
                  <a:pt x="327126" y="1133309"/>
                </a:lnTo>
                <a:lnTo>
                  <a:pt x="0" y="566601"/>
                </a:lnTo>
                <a:close/>
              </a:path>
            </a:pathLst>
          </a:custGeom>
          <a:solidFill>
            <a:schemeClr val="accent1"/>
          </a:solidFill>
        </p:spPr>
        <p:txBody>
          <a:bodyPr wrap="square" lIns="108000" rIns="108000" anchor="ctr" anchorCtr="0">
            <a:noAutofit/>
          </a:bodyPr>
          <a:lstStyle>
            <a:lvl1pPr algn="ctr">
              <a:defRPr sz="1200" b="1">
                <a:solidFill>
                  <a:schemeClr val="bg1"/>
                </a:solidFill>
              </a:defRPr>
            </a:lvl1pPr>
          </a:lstStyle>
          <a:p>
            <a:pPr lvl="0"/>
            <a:r>
              <a:rPr lang="en-US" dirty="0"/>
              <a:t>Product name</a:t>
            </a:r>
            <a:endParaRPr lang="en-GB" dirty="0"/>
          </a:p>
        </p:txBody>
      </p:sp>
      <p:sp>
        <p:nvSpPr>
          <p:cNvPr id="51" name="Text Placeholder 50">
            <a:extLst>
              <a:ext uri="{FF2B5EF4-FFF2-40B4-BE49-F238E27FC236}">
                <a16:creationId xmlns:a16="http://schemas.microsoft.com/office/drawing/2014/main" id="{0DE075C1-7E31-45FF-A2F9-C42E0056B90B}"/>
              </a:ext>
            </a:extLst>
          </p:cNvPr>
          <p:cNvSpPr>
            <a:spLocks noGrp="1"/>
          </p:cNvSpPr>
          <p:nvPr>
            <p:ph type="body" sz="quarter" idx="25" hasCustomPrompt="1"/>
          </p:nvPr>
        </p:nvSpPr>
        <p:spPr>
          <a:xfrm>
            <a:off x="7083738" y="784868"/>
            <a:ext cx="1308612" cy="1133309"/>
          </a:xfrm>
          <a:custGeom>
            <a:avLst/>
            <a:gdLst>
              <a:gd name="connsiteX0" fmla="*/ 327126 w 1308612"/>
              <a:gd name="connsiteY0" fmla="*/ 0 h 1133309"/>
              <a:gd name="connsiteX1" fmla="*/ 981486 w 1308612"/>
              <a:gd name="connsiteY1" fmla="*/ 0 h 1133309"/>
              <a:gd name="connsiteX2" fmla="*/ 1308612 w 1308612"/>
              <a:gd name="connsiteY2" fmla="*/ 566601 h 1133309"/>
              <a:gd name="connsiteX3" fmla="*/ 981486 w 1308612"/>
              <a:gd name="connsiteY3" fmla="*/ 1133309 h 1133309"/>
              <a:gd name="connsiteX4" fmla="*/ 327126 w 1308612"/>
              <a:gd name="connsiteY4" fmla="*/ 1133309 h 1133309"/>
              <a:gd name="connsiteX5" fmla="*/ 0 w 1308612"/>
              <a:gd name="connsiteY5" fmla="*/ 566601 h 113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8612" h="1133309">
                <a:moveTo>
                  <a:pt x="327126" y="0"/>
                </a:moveTo>
                <a:lnTo>
                  <a:pt x="981486" y="0"/>
                </a:lnTo>
                <a:lnTo>
                  <a:pt x="1308612" y="566601"/>
                </a:lnTo>
                <a:lnTo>
                  <a:pt x="981486" y="1133309"/>
                </a:lnTo>
                <a:lnTo>
                  <a:pt x="327126" y="1133309"/>
                </a:lnTo>
                <a:lnTo>
                  <a:pt x="0" y="566601"/>
                </a:lnTo>
                <a:close/>
              </a:path>
            </a:pathLst>
          </a:custGeom>
          <a:solidFill>
            <a:schemeClr val="accent1"/>
          </a:solidFill>
        </p:spPr>
        <p:txBody>
          <a:bodyPr wrap="square" lIns="108000" rIns="108000" anchor="ctr" anchorCtr="0">
            <a:noAutofit/>
          </a:bodyPr>
          <a:lstStyle>
            <a:lvl1pPr algn="ctr">
              <a:defRPr sz="1200" b="1">
                <a:solidFill>
                  <a:schemeClr val="bg1"/>
                </a:solidFill>
              </a:defRPr>
            </a:lvl1pPr>
          </a:lstStyle>
          <a:p>
            <a:pPr lvl="0"/>
            <a:r>
              <a:rPr lang="en-US" dirty="0"/>
              <a:t>Product name</a:t>
            </a:r>
            <a:endParaRPr lang="en-GB" dirty="0"/>
          </a:p>
        </p:txBody>
      </p:sp>
      <p:sp>
        <p:nvSpPr>
          <p:cNvPr id="52" name="Text Placeholder 51">
            <a:extLst>
              <a:ext uri="{FF2B5EF4-FFF2-40B4-BE49-F238E27FC236}">
                <a16:creationId xmlns:a16="http://schemas.microsoft.com/office/drawing/2014/main" id="{5A857BE0-860F-43BA-B302-381CD95CA25B}"/>
              </a:ext>
            </a:extLst>
          </p:cNvPr>
          <p:cNvSpPr>
            <a:spLocks noGrp="1"/>
          </p:cNvSpPr>
          <p:nvPr>
            <p:ph type="body" sz="quarter" idx="26" hasCustomPrompt="1"/>
          </p:nvPr>
        </p:nvSpPr>
        <p:spPr>
          <a:xfrm>
            <a:off x="4843993" y="2074056"/>
            <a:ext cx="1308612" cy="1133309"/>
          </a:xfrm>
          <a:custGeom>
            <a:avLst/>
            <a:gdLst>
              <a:gd name="connsiteX0" fmla="*/ 327126 w 1308612"/>
              <a:gd name="connsiteY0" fmla="*/ 0 h 1133309"/>
              <a:gd name="connsiteX1" fmla="*/ 981486 w 1308612"/>
              <a:gd name="connsiteY1" fmla="*/ 0 h 1133309"/>
              <a:gd name="connsiteX2" fmla="*/ 1308612 w 1308612"/>
              <a:gd name="connsiteY2" fmla="*/ 566601 h 1133309"/>
              <a:gd name="connsiteX3" fmla="*/ 981486 w 1308612"/>
              <a:gd name="connsiteY3" fmla="*/ 1133309 h 1133309"/>
              <a:gd name="connsiteX4" fmla="*/ 327126 w 1308612"/>
              <a:gd name="connsiteY4" fmla="*/ 1133309 h 1133309"/>
              <a:gd name="connsiteX5" fmla="*/ 0 w 1308612"/>
              <a:gd name="connsiteY5" fmla="*/ 566601 h 113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8612" h="1133309">
                <a:moveTo>
                  <a:pt x="327126" y="0"/>
                </a:moveTo>
                <a:lnTo>
                  <a:pt x="981486" y="0"/>
                </a:lnTo>
                <a:lnTo>
                  <a:pt x="1308612" y="566601"/>
                </a:lnTo>
                <a:lnTo>
                  <a:pt x="981486" y="1133309"/>
                </a:lnTo>
                <a:lnTo>
                  <a:pt x="327126" y="1133309"/>
                </a:lnTo>
                <a:lnTo>
                  <a:pt x="0" y="566601"/>
                </a:lnTo>
                <a:close/>
              </a:path>
            </a:pathLst>
          </a:custGeom>
          <a:solidFill>
            <a:schemeClr val="accent1"/>
          </a:solidFill>
        </p:spPr>
        <p:txBody>
          <a:bodyPr wrap="square" lIns="108000" rIns="108000" anchor="ctr" anchorCtr="0">
            <a:noAutofit/>
          </a:bodyPr>
          <a:lstStyle>
            <a:lvl1pPr algn="ctr">
              <a:defRPr sz="1200" b="1">
                <a:solidFill>
                  <a:schemeClr val="bg1"/>
                </a:solidFill>
              </a:defRPr>
            </a:lvl1pPr>
          </a:lstStyle>
          <a:p>
            <a:pPr lvl="0"/>
            <a:r>
              <a:rPr lang="en-US" dirty="0"/>
              <a:t>Product name</a:t>
            </a:r>
            <a:endParaRPr lang="en-GB" dirty="0"/>
          </a:p>
        </p:txBody>
      </p:sp>
      <p:sp>
        <p:nvSpPr>
          <p:cNvPr id="53" name="Text Placeholder 52">
            <a:extLst>
              <a:ext uri="{FF2B5EF4-FFF2-40B4-BE49-F238E27FC236}">
                <a16:creationId xmlns:a16="http://schemas.microsoft.com/office/drawing/2014/main" id="{4D9CEA7F-CB7C-415F-A4C2-A08768577C69}"/>
              </a:ext>
            </a:extLst>
          </p:cNvPr>
          <p:cNvSpPr>
            <a:spLocks noGrp="1"/>
          </p:cNvSpPr>
          <p:nvPr>
            <p:ph type="body" sz="quarter" idx="27" hasCustomPrompt="1"/>
          </p:nvPr>
        </p:nvSpPr>
        <p:spPr>
          <a:xfrm>
            <a:off x="5966986" y="2722609"/>
            <a:ext cx="1308612" cy="1133309"/>
          </a:xfrm>
          <a:custGeom>
            <a:avLst/>
            <a:gdLst>
              <a:gd name="connsiteX0" fmla="*/ 327126 w 1308612"/>
              <a:gd name="connsiteY0" fmla="*/ 0 h 1133309"/>
              <a:gd name="connsiteX1" fmla="*/ 981486 w 1308612"/>
              <a:gd name="connsiteY1" fmla="*/ 0 h 1133309"/>
              <a:gd name="connsiteX2" fmla="*/ 1308612 w 1308612"/>
              <a:gd name="connsiteY2" fmla="*/ 566601 h 1133309"/>
              <a:gd name="connsiteX3" fmla="*/ 981486 w 1308612"/>
              <a:gd name="connsiteY3" fmla="*/ 1133309 h 1133309"/>
              <a:gd name="connsiteX4" fmla="*/ 327126 w 1308612"/>
              <a:gd name="connsiteY4" fmla="*/ 1133309 h 1133309"/>
              <a:gd name="connsiteX5" fmla="*/ 0 w 1308612"/>
              <a:gd name="connsiteY5" fmla="*/ 566601 h 113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8612" h="1133309">
                <a:moveTo>
                  <a:pt x="327126" y="0"/>
                </a:moveTo>
                <a:lnTo>
                  <a:pt x="981486" y="0"/>
                </a:lnTo>
                <a:lnTo>
                  <a:pt x="1308612" y="566601"/>
                </a:lnTo>
                <a:lnTo>
                  <a:pt x="981486" y="1133309"/>
                </a:lnTo>
                <a:lnTo>
                  <a:pt x="327126" y="1133309"/>
                </a:lnTo>
                <a:lnTo>
                  <a:pt x="0" y="566601"/>
                </a:lnTo>
                <a:close/>
              </a:path>
            </a:pathLst>
          </a:custGeom>
          <a:solidFill>
            <a:schemeClr val="accent1"/>
          </a:solidFill>
        </p:spPr>
        <p:txBody>
          <a:bodyPr wrap="square" lIns="108000" rIns="108000" anchor="ctr" anchorCtr="0">
            <a:noAutofit/>
          </a:bodyPr>
          <a:lstStyle>
            <a:lvl1pPr algn="ctr">
              <a:defRPr sz="1200" b="1">
                <a:solidFill>
                  <a:schemeClr val="bg1"/>
                </a:solidFill>
              </a:defRPr>
            </a:lvl1pPr>
          </a:lstStyle>
          <a:p>
            <a:pPr lvl="0"/>
            <a:r>
              <a:rPr lang="en-US" dirty="0"/>
              <a:t>Product name</a:t>
            </a:r>
            <a:endParaRPr lang="en-GB" dirty="0"/>
          </a:p>
        </p:txBody>
      </p:sp>
      <p:sp>
        <p:nvSpPr>
          <p:cNvPr id="54" name="Text Placeholder 53">
            <a:extLst>
              <a:ext uri="{FF2B5EF4-FFF2-40B4-BE49-F238E27FC236}">
                <a16:creationId xmlns:a16="http://schemas.microsoft.com/office/drawing/2014/main" id="{3DF26E6F-A346-4BC2-9F37-5EBC79398668}"/>
              </a:ext>
            </a:extLst>
          </p:cNvPr>
          <p:cNvSpPr>
            <a:spLocks noGrp="1"/>
          </p:cNvSpPr>
          <p:nvPr>
            <p:ph type="body" sz="quarter" idx="28" hasCustomPrompt="1"/>
          </p:nvPr>
        </p:nvSpPr>
        <p:spPr>
          <a:xfrm>
            <a:off x="7087634" y="2083689"/>
            <a:ext cx="1308612" cy="1133309"/>
          </a:xfrm>
          <a:custGeom>
            <a:avLst/>
            <a:gdLst>
              <a:gd name="connsiteX0" fmla="*/ 327126 w 1308612"/>
              <a:gd name="connsiteY0" fmla="*/ 0 h 1133309"/>
              <a:gd name="connsiteX1" fmla="*/ 981486 w 1308612"/>
              <a:gd name="connsiteY1" fmla="*/ 0 h 1133309"/>
              <a:gd name="connsiteX2" fmla="*/ 1308612 w 1308612"/>
              <a:gd name="connsiteY2" fmla="*/ 566601 h 1133309"/>
              <a:gd name="connsiteX3" fmla="*/ 981486 w 1308612"/>
              <a:gd name="connsiteY3" fmla="*/ 1133309 h 1133309"/>
              <a:gd name="connsiteX4" fmla="*/ 327126 w 1308612"/>
              <a:gd name="connsiteY4" fmla="*/ 1133309 h 1133309"/>
              <a:gd name="connsiteX5" fmla="*/ 0 w 1308612"/>
              <a:gd name="connsiteY5" fmla="*/ 566601 h 113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8612" h="1133309">
                <a:moveTo>
                  <a:pt x="327126" y="0"/>
                </a:moveTo>
                <a:lnTo>
                  <a:pt x="981486" y="0"/>
                </a:lnTo>
                <a:lnTo>
                  <a:pt x="1308612" y="566601"/>
                </a:lnTo>
                <a:lnTo>
                  <a:pt x="981486" y="1133309"/>
                </a:lnTo>
                <a:lnTo>
                  <a:pt x="327126" y="1133309"/>
                </a:lnTo>
                <a:lnTo>
                  <a:pt x="0" y="566601"/>
                </a:lnTo>
                <a:close/>
              </a:path>
            </a:pathLst>
          </a:custGeom>
          <a:solidFill>
            <a:schemeClr val="accent1"/>
          </a:solidFill>
        </p:spPr>
        <p:txBody>
          <a:bodyPr wrap="square" lIns="108000" rIns="108000" anchor="ctr" anchorCtr="0">
            <a:noAutofit/>
          </a:bodyPr>
          <a:lstStyle>
            <a:lvl1pPr algn="ctr">
              <a:defRPr sz="1200" b="1">
                <a:solidFill>
                  <a:schemeClr val="bg1"/>
                </a:solidFill>
              </a:defRPr>
            </a:lvl1pPr>
          </a:lstStyle>
          <a:p>
            <a:pPr lvl="0"/>
            <a:r>
              <a:rPr lang="en-US" dirty="0"/>
              <a:t>Product name</a:t>
            </a:r>
            <a:endParaRPr lang="en-GB" dirty="0"/>
          </a:p>
        </p:txBody>
      </p:sp>
      <p:pic>
        <p:nvPicPr>
          <p:cNvPr id="55" name="Graphic 54">
            <a:extLst>
              <a:ext uri="{FF2B5EF4-FFF2-40B4-BE49-F238E27FC236}">
                <a16:creationId xmlns:a16="http://schemas.microsoft.com/office/drawing/2014/main" id="{E83321E6-36EE-4462-A7E7-B09755F0E141}"/>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1" t="-1" r="1646" b="23"/>
          <a:stretch/>
        </p:blipFill>
        <p:spPr>
          <a:xfrm>
            <a:off x="655376" y="942976"/>
            <a:ext cx="613749" cy="623883"/>
          </a:xfrm>
          <a:prstGeom prst="rect">
            <a:avLst/>
          </a:prstGeom>
        </p:spPr>
      </p:pic>
      <p:sp>
        <p:nvSpPr>
          <p:cNvPr id="58" name="Text Placeholder 57">
            <a:extLst>
              <a:ext uri="{FF2B5EF4-FFF2-40B4-BE49-F238E27FC236}">
                <a16:creationId xmlns:a16="http://schemas.microsoft.com/office/drawing/2014/main" id="{D819CA88-0528-4391-A070-1CEE6C8A583D}"/>
              </a:ext>
            </a:extLst>
          </p:cNvPr>
          <p:cNvSpPr>
            <a:spLocks noGrp="1"/>
          </p:cNvSpPr>
          <p:nvPr>
            <p:ph type="body" sz="quarter" idx="29" hasCustomPrompt="1"/>
          </p:nvPr>
        </p:nvSpPr>
        <p:spPr>
          <a:xfrm>
            <a:off x="1288182" y="1548894"/>
            <a:ext cx="1531937" cy="996950"/>
          </a:xfrm>
        </p:spPr>
        <p:txBody>
          <a:bodyPr/>
          <a:lstStyle>
            <a:lvl1pPr>
              <a:defRPr sz="1800" b="1">
                <a:solidFill>
                  <a:schemeClr val="tx1"/>
                </a:solidFill>
              </a:defRPr>
            </a:lvl1pPr>
          </a:lstStyle>
          <a:p>
            <a:pPr lvl="0"/>
            <a:r>
              <a:rPr lang="en-US" dirty="0"/>
              <a:t>Title here</a:t>
            </a:r>
            <a:endParaRPr lang="en-GB" dirty="0"/>
          </a:p>
        </p:txBody>
      </p:sp>
      <p:sp>
        <p:nvSpPr>
          <p:cNvPr id="59" name="Text Placeholder 58">
            <a:extLst>
              <a:ext uri="{FF2B5EF4-FFF2-40B4-BE49-F238E27FC236}">
                <a16:creationId xmlns:a16="http://schemas.microsoft.com/office/drawing/2014/main" id="{A244994E-81B6-4004-ADC7-E5E2EF6366AB}"/>
              </a:ext>
            </a:extLst>
          </p:cNvPr>
          <p:cNvSpPr>
            <a:spLocks noGrp="1"/>
          </p:cNvSpPr>
          <p:nvPr>
            <p:ph type="body" sz="quarter" idx="30" hasCustomPrompt="1"/>
          </p:nvPr>
        </p:nvSpPr>
        <p:spPr>
          <a:xfrm>
            <a:off x="5967420" y="1425916"/>
            <a:ext cx="1308612" cy="1133309"/>
          </a:xfrm>
          <a:custGeom>
            <a:avLst/>
            <a:gdLst>
              <a:gd name="connsiteX0" fmla="*/ 327126 w 1308612"/>
              <a:gd name="connsiteY0" fmla="*/ 0 h 1133309"/>
              <a:gd name="connsiteX1" fmla="*/ 981486 w 1308612"/>
              <a:gd name="connsiteY1" fmla="*/ 0 h 1133309"/>
              <a:gd name="connsiteX2" fmla="*/ 1308612 w 1308612"/>
              <a:gd name="connsiteY2" fmla="*/ 566601 h 1133309"/>
              <a:gd name="connsiteX3" fmla="*/ 981486 w 1308612"/>
              <a:gd name="connsiteY3" fmla="*/ 1133309 h 1133309"/>
              <a:gd name="connsiteX4" fmla="*/ 327126 w 1308612"/>
              <a:gd name="connsiteY4" fmla="*/ 1133309 h 1133309"/>
              <a:gd name="connsiteX5" fmla="*/ 0 w 1308612"/>
              <a:gd name="connsiteY5" fmla="*/ 566601 h 113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8612" h="1133309">
                <a:moveTo>
                  <a:pt x="327126" y="0"/>
                </a:moveTo>
                <a:lnTo>
                  <a:pt x="981486" y="0"/>
                </a:lnTo>
                <a:lnTo>
                  <a:pt x="1308612" y="566601"/>
                </a:lnTo>
                <a:lnTo>
                  <a:pt x="981486" y="1133309"/>
                </a:lnTo>
                <a:lnTo>
                  <a:pt x="327126" y="1133309"/>
                </a:lnTo>
                <a:lnTo>
                  <a:pt x="0" y="566601"/>
                </a:lnTo>
                <a:close/>
              </a:path>
            </a:pathLst>
          </a:custGeom>
          <a:solidFill>
            <a:schemeClr val="tx2"/>
          </a:solidFill>
        </p:spPr>
        <p:txBody>
          <a:bodyPr wrap="square" lIns="108000" rIns="108000" anchor="ctr" anchorCtr="0">
            <a:noAutofit/>
          </a:bodyPr>
          <a:lstStyle>
            <a:lvl1pPr algn="ctr">
              <a:defRPr sz="1600" b="1">
                <a:solidFill>
                  <a:schemeClr val="bg1"/>
                </a:solidFill>
              </a:defRPr>
            </a:lvl1pPr>
          </a:lstStyle>
          <a:p>
            <a:pPr lvl="0"/>
            <a:r>
              <a:rPr lang="en-US" dirty="0" err="1"/>
              <a:t>Moata</a:t>
            </a:r>
            <a:endParaRPr lang="en-GB" dirty="0"/>
          </a:p>
        </p:txBody>
      </p:sp>
      <p:sp>
        <p:nvSpPr>
          <p:cNvPr id="63" name="Picture Placeholder 62">
            <a:extLst>
              <a:ext uri="{FF2B5EF4-FFF2-40B4-BE49-F238E27FC236}">
                <a16:creationId xmlns:a16="http://schemas.microsoft.com/office/drawing/2014/main" id="{D6CA29CB-BB00-429B-AB57-EDDDCCBE1A74}"/>
              </a:ext>
            </a:extLst>
          </p:cNvPr>
          <p:cNvSpPr>
            <a:spLocks noGrp="1"/>
          </p:cNvSpPr>
          <p:nvPr>
            <p:ph type="pic" sz="quarter" idx="15" hasCustomPrompt="1"/>
          </p:nvPr>
        </p:nvSpPr>
        <p:spPr>
          <a:xfrm>
            <a:off x="4846339" y="-4298"/>
            <a:ext cx="1308720" cy="635667"/>
          </a:xfrm>
          <a:custGeom>
            <a:avLst/>
            <a:gdLst>
              <a:gd name="connsiteX0" fmla="*/ 39882 w 1308720"/>
              <a:gd name="connsiteY0" fmla="*/ 0 h 635667"/>
              <a:gd name="connsiteX1" fmla="*/ 1268839 w 1308720"/>
              <a:gd name="connsiteY1" fmla="*/ 0 h 635667"/>
              <a:gd name="connsiteX2" fmla="*/ 1308720 w 1308720"/>
              <a:gd name="connsiteY2" fmla="*/ 69067 h 635667"/>
              <a:gd name="connsiteX3" fmla="*/ 981486 w 1308720"/>
              <a:gd name="connsiteY3" fmla="*/ 635667 h 635667"/>
              <a:gd name="connsiteX4" fmla="*/ 327234 w 1308720"/>
              <a:gd name="connsiteY4" fmla="*/ 635667 h 635667"/>
              <a:gd name="connsiteX5" fmla="*/ 0 w 1308720"/>
              <a:gd name="connsiteY5" fmla="*/ 69067 h 63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8720" h="635667">
                <a:moveTo>
                  <a:pt x="39882" y="0"/>
                </a:moveTo>
                <a:lnTo>
                  <a:pt x="1268839" y="0"/>
                </a:lnTo>
                <a:lnTo>
                  <a:pt x="1308720" y="69067"/>
                </a:lnTo>
                <a:lnTo>
                  <a:pt x="981486" y="635667"/>
                </a:lnTo>
                <a:lnTo>
                  <a:pt x="327234" y="635667"/>
                </a:lnTo>
                <a:lnTo>
                  <a:pt x="0" y="69067"/>
                </a:lnTo>
                <a:close/>
              </a:path>
            </a:pathLst>
          </a:custGeom>
          <a:blipFill dpi="0" rotWithShape="1">
            <a:blip r:embed="rId6" cstate="screen">
              <a:extLst>
                <a:ext uri="{28A0092B-C50C-407E-A947-70E740481C1C}">
                  <a14:useLocalDpi xmlns:a14="http://schemas.microsoft.com/office/drawing/2010/main"/>
                </a:ext>
              </a:extLst>
            </a:blip>
            <a:srcRect/>
            <a:stretch>
              <a:fillRect/>
            </a:stretch>
          </a:blipFill>
        </p:spPr>
        <p:txBody>
          <a:bodyPr wrap="square" lIns="0" rIns="0" bIns="108000" anchor="ctr" anchorCtr="0">
            <a:noAutofit/>
          </a:bodyPr>
          <a:lstStyle>
            <a:lvl1pPr marL="0" marR="0" indent="0" algn="ctr" defTabSz="685783" rtl="0" eaLnBrk="1" fontAlgn="auto" latinLnBrk="0" hangingPunct="1">
              <a:lnSpc>
                <a:spcPct val="90000"/>
              </a:lnSpc>
              <a:spcBef>
                <a:spcPts val="1200"/>
              </a:spcBef>
              <a:spcAft>
                <a:spcPts val="1200"/>
              </a:spcAft>
              <a:buClr>
                <a:schemeClr val="accent1"/>
              </a:buClr>
              <a:buSzTx/>
              <a:buFont typeface="Arial" panose="020B0604020202020204" pitchFamily="34" charset="0"/>
              <a:buNone/>
              <a:tabLst/>
              <a:defRPr sz="1000" b="1">
                <a:solidFill>
                  <a:schemeClr val="bg1"/>
                </a:solidFill>
              </a:defRPr>
            </a:lvl1pPr>
          </a:lstStyle>
          <a:p>
            <a:pPr marL="0" marR="0" lvl="0" indent="0" algn="ctr" defTabSz="685783" rtl="0" eaLnBrk="1" fontAlgn="auto" latinLnBrk="0" hangingPunct="1">
              <a:lnSpc>
                <a:spcPct val="90000"/>
              </a:lnSpc>
              <a:spcBef>
                <a:spcPts val="1200"/>
              </a:spcBef>
              <a:spcAft>
                <a:spcPts val="1200"/>
              </a:spcAft>
              <a:buClr>
                <a:schemeClr val="accent1"/>
              </a:buClr>
              <a:buSzTx/>
              <a:buFont typeface="Arial" panose="020B0604020202020204" pitchFamily="34" charset="0"/>
              <a:buNone/>
              <a:tabLst/>
              <a:defRPr/>
            </a:pPr>
            <a:r>
              <a:rPr lang="en-US" dirty="0"/>
              <a:t>PLACEHOLDER</a:t>
            </a:r>
            <a:endParaRPr lang="en-GB" dirty="0"/>
          </a:p>
        </p:txBody>
      </p:sp>
      <p:sp>
        <p:nvSpPr>
          <p:cNvPr id="28" name="Picture Placeholder 67">
            <a:extLst>
              <a:ext uri="{FF2B5EF4-FFF2-40B4-BE49-F238E27FC236}">
                <a16:creationId xmlns:a16="http://schemas.microsoft.com/office/drawing/2014/main" id="{A77A696D-D663-4281-AD1C-575CB2F79560}"/>
              </a:ext>
            </a:extLst>
          </p:cNvPr>
          <p:cNvSpPr>
            <a:spLocks noGrp="1"/>
          </p:cNvSpPr>
          <p:nvPr>
            <p:ph type="pic" sz="quarter" idx="35" hasCustomPrompt="1"/>
          </p:nvPr>
        </p:nvSpPr>
        <p:spPr>
          <a:xfrm>
            <a:off x="8204168" y="2726324"/>
            <a:ext cx="939723" cy="1133418"/>
          </a:xfrm>
          <a:custGeom>
            <a:avLst/>
            <a:gdLst>
              <a:gd name="connsiteX0" fmla="*/ 327126 w 939723"/>
              <a:gd name="connsiteY0" fmla="*/ 0 h 1133418"/>
              <a:gd name="connsiteX1" fmla="*/ 939723 w 939723"/>
              <a:gd name="connsiteY1" fmla="*/ 0 h 1133418"/>
              <a:gd name="connsiteX2" fmla="*/ 939723 w 939723"/>
              <a:gd name="connsiteY2" fmla="*/ 1133418 h 1133418"/>
              <a:gd name="connsiteX3" fmla="*/ 327126 w 939723"/>
              <a:gd name="connsiteY3" fmla="*/ 1133418 h 1133418"/>
              <a:gd name="connsiteX4" fmla="*/ 0 w 939723"/>
              <a:gd name="connsiteY4" fmla="*/ 566709 h 113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3" h="1133418">
                <a:moveTo>
                  <a:pt x="327126" y="0"/>
                </a:moveTo>
                <a:lnTo>
                  <a:pt x="939723" y="0"/>
                </a:lnTo>
                <a:lnTo>
                  <a:pt x="939723" y="1133418"/>
                </a:lnTo>
                <a:lnTo>
                  <a:pt x="327126" y="1133418"/>
                </a:lnTo>
                <a:lnTo>
                  <a:pt x="0" y="566709"/>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p:spPr>
        <p:txBody>
          <a:bodyPr wrap="square" anchor="ctr" anchorCtr="0">
            <a:noAutofit/>
          </a:bodyPr>
          <a:lstStyle>
            <a:lvl1pPr algn="ctr">
              <a:defRPr sz="900" b="1">
                <a:solidFill>
                  <a:schemeClr val="bg1"/>
                </a:solidFill>
              </a:defRPr>
            </a:lvl1pPr>
          </a:lstStyle>
          <a:p>
            <a:r>
              <a:rPr lang="en-US" dirty="0"/>
              <a:t>PLACEHOLDER</a:t>
            </a:r>
            <a:endParaRPr lang="en-GB" dirty="0"/>
          </a:p>
        </p:txBody>
      </p:sp>
    </p:spTree>
    <p:extLst>
      <p:ext uri="{BB962C8B-B14F-4D97-AF65-F5344CB8AC3E}">
        <p14:creationId xmlns:p14="http://schemas.microsoft.com/office/powerpoint/2010/main" val="184924758"/>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Moata solution 0">
    <p:bg>
      <p:bgPr>
        <a:solidFill>
          <a:schemeClr val="bg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66E9E2-03A4-4160-BE7E-187915D8DCAE}"/>
              </a:ext>
            </a:extLst>
          </p:cNvPr>
          <p:cNvSpPr>
            <a:spLocks noGrp="1"/>
          </p:cNvSpPr>
          <p:nvPr>
            <p:ph type="dt" sz="half" idx="10"/>
          </p:nvPr>
        </p:nvSpPr>
        <p:spPr>
          <a:xfrm>
            <a:off x="7535919" y="4870802"/>
            <a:ext cx="1212796" cy="98339"/>
          </a:xfrm>
          <a:prstGeom prst="rect">
            <a:avLst/>
          </a:prstGeom>
        </p:spPr>
        <p:txBody>
          <a:bodyPr/>
          <a:lstStyle>
            <a:lvl1pPr>
              <a:defRPr>
                <a:solidFill>
                  <a:schemeClr val="tx1"/>
                </a:solidFill>
              </a:defRPr>
            </a:lvl1pPr>
          </a:lstStyle>
          <a:p>
            <a:fld id="{7657F2C9-BF5A-45D7-B1E9-BCE70716F5E9}" type="datetime4">
              <a:rPr lang="en-GB" smtClean="0"/>
              <a:t>19 October 2022</a:t>
            </a:fld>
            <a:endParaRPr lang="en-GB"/>
          </a:p>
        </p:txBody>
      </p:sp>
      <p:sp>
        <p:nvSpPr>
          <p:cNvPr id="3" name="Footer Placeholder 2">
            <a:extLst>
              <a:ext uri="{FF2B5EF4-FFF2-40B4-BE49-F238E27FC236}">
                <a16:creationId xmlns:a16="http://schemas.microsoft.com/office/drawing/2014/main" id="{9E75279F-9899-46DE-ACA8-F3E7C54241D6}"/>
              </a:ext>
            </a:extLst>
          </p:cNvPr>
          <p:cNvSpPr>
            <a:spLocks noGrp="1"/>
          </p:cNvSpPr>
          <p:nvPr>
            <p:ph type="ftr" sz="quarter" idx="11"/>
          </p:nvPr>
        </p:nvSpPr>
        <p:spPr>
          <a:xfrm>
            <a:off x="395290" y="4870714"/>
            <a:ext cx="3963807" cy="98427"/>
          </a:xfrm>
          <a:prstGeom prst="rect">
            <a:avLst/>
          </a:prstGeom>
        </p:spPr>
        <p:txBody>
          <a:bodyPr/>
          <a:lstStyle>
            <a:lvl1pPr>
              <a:defRPr>
                <a:solidFill>
                  <a:schemeClr val="tx1"/>
                </a:solidFill>
              </a:defRPr>
            </a:lvl1pPr>
          </a:lstStyle>
          <a:p>
            <a:r>
              <a:rPr lang="en-GB"/>
              <a:t>Presentation title goes here</a:t>
            </a:r>
          </a:p>
        </p:txBody>
      </p:sp>
      <p:sp>
        <p:nvSpPr>
          <p:cNvPr id="4" name="Slide Number Placeholder 3">
            <a:extLst>
              <a:ext uri="{FF2B5EF4-FFF2-40B4-BE49-F238E27FC236}">
                <a16:creationId xmlns:a16="http://schemas.microsoft.com/office/drawing/2014/main" id="{6B513E61-3D8F-4FC6-9ED6-E983E01F4DF8}"/>
              </a:ext>
            </a:extLst>
          </p:cNvPr>
          <p:cNvSpPr>
            <a:spLocks noGrp="1"/>
          </p:cNvSpPr>
          <p:nvPr>
            <p:ph type="sldNum" sz="quarter" idx="12"/>
          </p:nvPr>
        </p:nvSpPr>
        <p:spPr>
          <a:xfrm>
            <a:off x="4359097" y="4873627"/>
            <a:ext cx="425807" cy="98426"/>
          </a:xfrm>
          <a:prstGeom prst="rect">
            <a:avLst/>
          </a:prstGeom>
        </p:spPr>
        <p:txBody>
          <a:bodyPr/>
          <a:lstStyle>
            <a:lvl1pPr>
              <a:defRPr>
                <a:solidFill>
                  <a:schemeClr val="tx1"/>
                </a:solidFill>
              </a:defRPr>
            </a:lvl1pPr>
          </a:lstStyle>
          <a:p>
            <a:fld id="{CC3E9A5E-8771-451B-A65D-F2E804806B11}" type="slidenum">
              <a:rPr lang="en-GB" smtClean="0"/>
              <a:pPr/>
              <a:t>‹#›</a:t>
            </a:fld>
            <a:endParaRPr lang="en-GB"/>
          </a:p>
        </p:txBody>
      </p:sp>
      <p:pic>
        <p:nvPicPr>
          <p:cNvPr id="55" name="Graphic 54">
            <a:extLst>
              <a:ext uri="{FF2B5EF4-FFF2-40B4-BE49-F238E27FC236}">
                <a16:creationId xmlns:a16="http://schemas.microsoft.com/office/drawing/2014/main" id="{E83321E6-36EE-4462-A7E7-B09755F0E14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t="-1" r="1646" b="23"/>
          <a:stretch/>
        </p:blipFill>
        <p:spPr>
          <a:xfrm>
            <a:off x="655376" y="942976"/>
            <a:ext cx="613749" cy="623883"/>
          </a:xfrm>
          <a:prstGeom prst="rect">
            <a:avLst/>
          </a:prstGeom>
        </p:spPr>
      </p:pic>
      <p:sp>
        <p:nvSpPr>
          <p:cNvPr id="58" name="Text Placeholder 57">
            <a:extLst>
              <a:ext uri="{FF2B5EF4-FFF2-40B4-BE49-F238E27FC236}">
                <a16:creationId xmlns:a16="http://schemas.microsoft.com/office/drawing/2014/main" id="{D819CA88-0528-4391-A070-1CEE6C8A583D}"/>
              </a:ext>
            </a:extLst>
          </p:cNvPr>
          <p:cNvSpPr>
            <a:spLocks noGrp="1"/>
          </p:cNvSpPr>
          <p:nvPr>
            <p:ph type="body" sz="quarter" idx="29" hasCustomPrompt="1"/>
          </p:nvPr>
        </p:nvSpPr>
        <p:spPr>
          <a:xfrm>
            <a:off x="1288182" y="1548893"/>
            <a:ext cx="1531937" cy="623883"/>
          </a:xfrm>
        </p:spPr>
        <p:txBody>
          <a:bodyPr/>
          <a:lstStyle>
            <a:lvl1pPr>
              <a:defRPr sz="1800" b="1">
                <a:solidFill>
                  <a:schemeClr val="tx1"/>
                </a:solidFill>
              </a:defRPr>
            </a:lvl1pPr>
          </a:lstStyle>
          <a:p>
            <a:pPr lvl="0"/>
            <a:r>
              <a:rPr lang="en-US" dirty="0"/>
              <a:t>Title here</a:t>
            </a:r>
            <a:endParaRPr lang="en-GB" dirty="0"/>
          </a:p>
        </p:txBody>
      </p:sp>
      <p:pic>
        <p:nvPicPr>
          <p:cNvPr id="22" name="Graphic 21">
            <a:extLst>
              <a:ext uri="{FF2B5EF4-FFF2-40B4-BE49-F238E27FC236}">
                <a16:creationId xmlns:a16="http://schemas.microsoft.com/office/drawing/2014/main" id="{7A64E8CB-8B41-4E62-BED1-55770523965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t="-1" r="1646" b="23"/>
          <a:stretch/>
        </p:blipFill>
        <p:spPr>
          <a:xfrm>
            <a:off x="655376" y="942976"/>
            <a:ext cx="613749" cy="623883"/>
          </a:xfrm>
          <a:prstGeom prst="rect">
            <a:avLst/>
          </a:prstGeom>
        </p:spPr>
      </p:pic>
      <p:pic>
        <p:nvPicPr>
          <p:cNvPr id="25" name="Graphic 24">
            <a:extLst>
              <a:ext uri="{FF2B5EF4-FFF2-40B4-BE49-F238E27FC236}">
                <a16:creationId xmlns:a16="http://schemas.microsoft.com/office/drawing/2014/main" id="{01876FC3-E732-405E-B253-EABE6A68EF64}"/>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b="7421"/>
          <a:stretch/>
        </p:blipFill>
        <p:spPr>
          <a:xfrm rot="16200000">
            <a:off x="4587518" y="76198"/>
            <a:ext cx="4134567" cy="4991103"/>
          </a:xfrm>
          <a:prstGeom prst="rect">
            <a:avLst/>
          </a:prstGeom>
          <a:effectLst>
            <a:outerShdw blurRad="177800" dist="38100" dir="8100000" sx="101000" sy="101000" algn="tr" rotWithShape="0">
              <a:prstClr val="black">
                <a:alpha val="67000"/>
              </a:prstClr>
            </a:outerShdw>
          </a:effectLst>
        </p:spPr>
      </p:pic>
      <p:sp>
        <p:nvSpPr>
          <p:cNvPr id="26" name="Picture Placeholder 25">
            <a:extLst>
              <a:ext uri="{FF2B5EF4-FFF2-40B4-BE49-F238E27FC236}">
                <a16:creationId xmlns:a16="http://schemas.microsoft.com/office/drawing/2014/main" id="{F679652E-C2BF-4D86-A19F-B904EB8108AB}"/>
              </a:ext>
            </a:extLst>
          </p:cNvPr>
          <p:cNvSpPr>
            <a:spLocks noGrp="1"/>
          </p:cNvSpPr>
          <p:nvPr>
            <p:ph type="pic" sz="quarter" idx="13" hasCustomPrompt="1"/>
          </p:nvPr>
        </p:nvSpPr>
        <p:spPr>
          <a:xfrm>
            <a:off x="4318001" y="647700"/>
            <a:ext cx="4832350" cy="3834000"/>
          </a:xfrm>
          <a:custGeom>
            <a:avLst/>
            <a:gdLst>
              <a:gd name="connsiteX0" fmla="*/ 107122 w 4832350"/>
              <a:gd name="connsiteY0" fmla="*/ 0 h 3834000"/>
              <a:gd name="connsiteX1" fmla="*/ 4832350 w 4832350"/>
              <a:gd name="connsiteY1" fmla="*/ 0 h 3834000"/>
              <a:gd name="connsiteX2" fmla="*/ 4832350 w 4832350"/>
              <a:gd name="connsiteY2" fmla="*/ 3834000 h 3834000"/>
              <a:gd name="connsiteX3" fmla="*/ 107122 w 4832350"/>
              <a:gd name="connsiteY3" fmla="*/ 3834000 h 3834000"/>
              <a:gd name="connsiteX4" fmla="*/ 0 w 4832350"/>
              <a:gd name="connsiteY4" fmla="*/ 3726878 h 3834000"/>
              <a:gd name="connsiteX5" fmla="*/ 0 w 4832350"/>
              <a:gd name="connsiteY5" fmla="*/ 107122 h 3834000"/>
              <a:gd name="connsiteX6" fmla="*/ 107122 w 4832350"/>
              <a:gd name="connsiteY6" fmla="*/ 0 h 383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2350" h="3834000">
                <a:moveTo>
                  <a:pt x="107122" y="0"/>
                </a:moveTo>
                <a:lnTo>
                  <a:pt x="4832350" y="0"/>
                </a:lnTo>
                <a:lnTo>
                  <a:pt x="4832350" y="3834000"/>
                </a:lnTo>
                <a:lnTo>
                  <a:pt x="107122" y="3834000"/>
                </a:lnTo>
                <a:cubicBezTo>
                  <a:pt x="47960" y="3834000"/>
                  <a:pt x="0" y="3786040"/>
                  <a:pt x="0" y="3726878"/>
                </a:cubicBezTo>
                <a:lnTo>
                  <a:pt x="0" y="107122"/>
                </a:lnTo>
                <a:cubicBezTo>
                  <a:pt x="0" y="47960"/>
                  <a:pt x="47960" y="0"/>
                  <a:pt x="107122" y="0"/>
                </a:cubicBezTo>
                <a:close/>
              </a:path>
            </a:pathLst>
          </a:custGeom>
          <a:blipFill dpi="0" rotWithShape="1">
            <a:blip r:embed="rId6" cstate="screen">
              <a:extLst>
                <a:ext uri="{28A0092B-C50C-407E-A947-70E740481C1C}">
                  <a14:useLocalDpi xmlns:a14="http://schemas.microsoft.com/office/drawing/2010/main"/>
                </a:ext>
              </a:extLst>
            </a:blip>
            <a:srcRect/>
            <a:stretch>
              <a:fillRect/>
            </a:stretch>
          </a:blipFill>
        </p:spPr>
        <p:txBody>
          <a:bodyPr wrap="square" lIns="1080000" rIns="684000" anchor="ctr" anchorCtr="1">
            <a:noAutofit/>
          </a:bodyPr>
          <a:lstStyle>
            <a:lvl1pPr marL="0" marR="0" indent="0" algn="ctr" defTabSz="685783" rtl="0" eaLnBrk="1" fontAlgn="auto" latinLnBrk="0" hangingPunct="1">
              <a:lnSpc>
                <a:spcPct val="90000"/>
              </a:lnSpc>
              <a:spcBef>
                <a:spcPts val="1200"/>
              </a:spcBef>
              <a:spcAft>
                <a:spcPts val="1200"/>
              </a:spcAft>
              <a:buClr>
                <a:schemeClr val="accent1"/>
              </a:buClr>
              <a:buSzTx/>
              <a:buFont typeface="Arial" panose="020B0604020202020204" pitchFamily="34" charset="0"/>
              <a:buNone/>
              <a:tabLst/>
              <a:defRPr sz="2400" b="1">
                <a:solidFill>
                  <a:schemeClr val="tx1"/>
                </a:solidFill>
              </a:defRPr>
            </a:lvl1pPr>
          </a:lstStyle>
          <a:p>
            <a:pPr marL="0" marR="0" lvl="0" indent="0" algn="l" defTabSz="685783" rtl="0" eaLnBrk="1" fontAlgn="auto" latinLnBrk="0" hangingPunct="1">
              <a:lnSpc>
                <a:spcPct val="90000"/>
              </a:lnSpc>
              <a:spcBef>
                <a:spcPts val="1200"/>
              </a:spcBef>
              <a:spcAft>
                <a:spcPts val="1200"/>
              </a:spcAft>
              <a:buClr>
                <a:schemeClr val="accent1"/>
              </a:buClr>
              <a:buSzTx/>
              <a:buFont typeface="Arial" panose="020B0604020202020204" pitchFamily="34" charset="0"/>
              <a:buNone/>
              <a:tabLst/>
              <a:defRPr/>
            </a:pPr>
            <a:r>
              <a:rPr lang="en-US" dirty="0"/>
              <a:t>PLACEHOLDER</a:t>
            </a:r>
            <a:br>
              <a:rPr lang="en-US" dirty="0"/>
            </a:br>
            <a:r>
              <a:rPr lang="en-US" dirty="0"/>
              <a:t>Drag and drop or click icon to add picture</a:t>
            </a:r>
            <a:endParaRPr lang="en-GB" dirty="0"/>
          </a:p>
        </p:txBody>
      </p:sp>
      <p:sp>
        <p:nvSpPr>
          <p:cNvPr id="6" name="Text Placeholder 5">
            <a:extLst>
              <a:ext uri="{FF2B5EF4-FFF2-40B4-BE49-F238E27FC236}">
                <a16:creationId xmlns:a16="http://schemas.microsoft.com/office/drawing/2014/main" id="{28A8B62B-5CA5-440E-B2CD-35A89E8D6CC0}"/>
              </a:ext>
            </a:extLst>
          </p:cNvPr>
          <p:cNvSpPr>
            <a:spLocks noGrp="1"/>
          </p:cNvSpPr>
          <p:nvPr>
            <p:ph type="body" sz="quarter" idx="30" hasCustomPrompt="1"/>
          </p:nvPr>
        </p:nvSpPr>
        <p:spPr>
          <a:xfrm>
            <a:off x="1287464" y="2286000"/>
            <a:ext cx="1766887" cy="1308100"/>
          </a:xfrm>
        </p:spPr>
        <p:txBody>
          <a:bodyPr/>
          <a:lstStyle>
            <a:lvl1pPr>
              <a:defRPr sz="1400">
                <a:solidFill>
                  <a:schemeClr val="tx1"/>
                </a:solidFill>
              </a:defRPr>
            </a:lvl1pPr>
            <a:lvl2pPr>
              <a:defRPr sz="1800"/>
            </a:lvl2pPr>
            <a:lvl3pPr>
              <a:defRPr sz="1800"/>
            </a:lvl3pPr>
            <a:lvl4pPr>
              <a:defRPr sz="1800"/>
            </a:lvl4pPr>
            <a:lvl5pPr>
              <a:defRPr sz="1800"/>
            </a:lvl5pPr>
          </a:lstStyle>
          <a:p>
            <a:pPr lvl="0"/>
            <a:r>
              <a:rPr lang="en-US" dirty="0"/>
              <a:t>Paragraph text here lorem ipsum dolor sit </a:t>
            </a:r>
            <a:r>
              <a:rPr lang="en-US" dirty="0" err="1"/>
              <a:t>amet</a:t>
            </a:r>
            <a:r>
              <a:rPr lang="en-US" dirty="0"/>
              <a:t> lorem ipsum dolor sit </a:t>
            </a:r>
            <a:r>
              <a:rPr lang="en-US" dirty="0" err="1"/>
              <a:t>amet</a:t>
            </a:r>
            <a:endParaRPr lang="en-GB" dirty="0"/>
          </a:p>
        </p:txBody>
      </p:sp>
    </p:spTree>
    <p:extLst>
      <p:ext uri="{BB962C8B-B14F-4D97-AF65-F5344CB8AC3E}">
        <p14:creationId xmlns:p14="http://schemas.microsoft.com/office/powerpoint/2010/main" val="3472983222"/>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lank 0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66E9E2-03A4-4160-BE7E-187915D8DCAE}"/>
              </a:ext>
            </a:extLst>
          </p:cNvPr>
          <p:cNvSpPr>
            <a:spLocks noGrp="1"/>
          </p:cNvSpPr>
          <p:nvPr>
            <p:ph type="dt" sz="half" idx="10"/>
          </p:nvPr>
        </p:nvSpPr>
        <p:spPr>
          <a:xfrm>
            <a:off x="7535919" y="4870802"/>
            <a:ext cx="1212796" cy="98339"/>
          </a:xfrm>
          <a:prstGeom prst="rect">
            <a:avLst/>
          </a:prstGeom>
        </p:spPr>
        <p:txBody>
          <a:bodyPr/>
          <a:lstStyle/>
          <a:p>
            <a:fld id="{E034A9F8-865D-46F0-9234-FFD6526DE823}" type="datetime4">
              <a:rPr lang="en-GB" smtClean="0"/>
              <a:t>19 October 2022</a:t>
            </a:fld>
            <a:endParaRPr lang="en-GB"/>
          </a:p>
        </p:txBody>
      </p:sp>
      <p:sp>
        <p:nvSpPr>
          <p:cNvPr id="3" name="Footer Placeholder 2">
            <a:extLst>
              <a:ext uri="{FF2B5EF4-FFF2-40B4-BE49-F238E27FC236}">
                <a16:creationId xmlns:a16="http://schemas.microsoft.com/office/drawing/2014/main" id="{9E75279F-9899-46DE-ACA8-F3E7C54241D6}"/>
              </a:ext>
            </a:extLst>
          </p:cNvPr>
          <p:cNvSpPr>
            <a:spLocks noGrp="1"/>
          </p:cNvSpPr>
          <p:nvPr>
            <p:ph type="ftr" sz="quarter" idx="11"/>
          </p:nvPr>
        </p:nvSpPr>
        <p:spPr>
          <a:xfrm>
            <a:off x="395290" y="4870714"/>
            <a:ext cx="3963807" cy="98427"/>
          </a:xfrm>
          <a:prstGeom prst="rect">
            <a:avLst/>
          </a:prstGeom>
        </p:spPr>
        <p:txBody>
          <a:bodyPr/>
          <a:lstStyle/>
          <a:p>
            <a:r>
              <a:rPr lang="en-GB"/>
              <a:t>Presentation title goes here</a:t>
            </a:r>
          </a:p>
        </p:txBody>
      </p:sp>
      <p:sp>
        <p:nvSpPr>
          <p:cNvPr id="4" name="Slide Number Placeholder 3">
            <a:extLst>
              <a:ext uri="{FF2B5EF4-FFF2-40B4-BE49-F238E27FC236}">
                <a16:creationId xmlns:a16="http://schemas.microsoft.com/office/drawing/2014/main" id="{6B513E61-3D8F-4FC6-9ED6-E983E01F4DF8}"/>
              </a:ext>
            </a:extLst>
          </p:cNvPr>
          <p:cNvSpPr>
            <a:spLocks noGrp="1"/>
          </p:cNvSpPr>
          <p:nvPr>
            <p:ph type="sldNum" sz="quarter" idx="12"/>
          </p:nvPr>
        </p:nvSpPr>
        <p:spPr>
          <a:xfrm>
            <a:off x="4359097" y="4873627"/>
            <a:ext cx="425807" cy="98426"/>
          </a:xfrm>
          <a:prstGeom prst="rect">
            <a:avLst/>
          </a:prstGeom>
        </p:spPr>
        <p:txBody>
          <a:bodyPr/>
          <a:lstStyle/>
          <a:p>
            <a:fld id="{CC3E9A5E-8771-451B-A65D-F2E804806B11}" type="slidenum">
              <a:rPr lang="en-GB" smtClean="0"/>
              <a:t>‹#›</a:t>
            </a:fld>
            <a:endParaRPr lang="en-GB"/>
          </a:p>
        </p:txBody>
      </p:sp>
    </p:spTree>
    <p:extLst>
      <p:ext uri="{BB962C8B-B14F-4D97-AF65-F5344CB8AC3E}">
        <p14:creationId xmlns:p14="http://schemas.microsoft.com/office/powerpoint/2010/main" val="3532369902"/>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lank 02">
    <p:bg>
      <p:bgPr>
        <a:solidFill>
          <a:schemeClr val="bg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66E9E2-03A4-4160-BE7E-187915D8DCAE}"/>
              </a:ext>
            </a:extLst>
          </p:cNvPr>
          <p:cNvSpPr>
            <a:spLocks noGrp="1"/>
          </p:cNvSpPr>
          <p:nvPr>
            <p:ph type="dt" sz="half" idx="10"/>
          </p:nvPr>
        </p:nvSpPr>
        <p:spPr>
          <a:xfrm>
            <a:off x="7535919" y="4870802"/>
            <a:ext cx="1212796" cy="98339"/>
          </a:xfrm>
          <a:prstGeom prst="rect">
            <a:avLst/>
          </a:prstGeom>
        </p:spPr>
        <p:txBody>
          <a:bodyPr/>
          <a:lstStyle>
            <a:lvl1pPr>
              <a:defRPr>
                <a:solidFill>
                  <a:schemeClr val="tx1"/>
                </a:solidFill>
              </a:defRPr>
            </a:lvl1pPr>
          </a:lstStyle>
          <a:p>
            <a:fld id="{998E45D2-913A-4F55-8404-62CE8731004A}" type="datetime4">
              <a:rPr lang="en-GB" smtClean="0"/>
              <a:t>19 October 2022</a:t>
            </a:fld>
            <a:endParaRPr lang="en-GB"/>
          </a:p>
        </p:txBody>
      </p:sp>
      <p:sp>
        <p:nvSpPr>
          <p:cNvPr id="3" name="Footer Placeholder 2">
            <a:extLst>
              <a:ext uri="{FF2B5EF4-FFF2-40B4-BE49-F238E27FC236}">
                <a16:creationId xmlns:a16="http://schemas.microsoft.com/office/drawing/2014/main" id="{9E75279F-9899-46DE-ACA8-F3E7C54241D6}"/>
              </a:ext>
            </a:extLst>
          </p:cNvPr>
          <p:cNvSpPr>
            <a:spLocks noGrp="1"/>
          </p:cNvSpPr>
          <p:nvPr>
            <p:ph type="ftr" sz="quarter" idx="11"/>
          </p:nvPr>
        </p:nvSpPr>
        <p:spPr>
          <a:xfrm>
            <a:off x="395290" y="4870714"/>
            <a:ext cx="3963807" cy="98427"/>
          </a:xfrm>
          <a:prstGeom prst="rect">
            <a:avLst/>
          </a:prstGeom>
        </p:spPr>
        <p:txBody>
          <a:bodyPr/>
          <a:lstStyle>
            <a:lvl1pPr>
              <a:defRPr>
                <a:solidFill>
                  <a:schemeClr val="tx1"/>
                </a:solidFill>
              </a:defRPr>
            </a:lvl1pPr>
          </a:lstStyle>
          <a:p>
            <a:r>
              <a:rPr lang="en-GB"/>
              <a:t>Presentation title goes here</a:t>
            </a:r>
          </a:p>
        </p:txBody>
      </p:sp>
      <p:sp>
        <p:nvSpPr>
          <p:cNvPr id="4" name="Slide Number Placeholder 3">
            <a:extLst>
              <a:ext uri="{FF2B5EF4-FFF2-40B4-BE49-F238E27FC236}">
                <a16:creationId xmlns:a16="http://schemas.microsoft.com/office/drawing/2014/main" id="{6B513E61-3D8F-4FC6-9ED6-E983E01F4DF8}"/>
              </a:ext>
            </a:extLst>
          </p:cNvPr>
          <p:cNvSpPr>
            <a:spLocks noGrp="1"/>
          </p:cNvSpPr>
          <p:nvPr>
            <p:ph type="sldNum" sz="quarter" idx="12"/>
          </p:nvPr>
        </p:nvSpPr>
        <p:spPr>
          <a:xfrm>
            <a:off x="4359097" y="4873627"/>
            <a:ext cx="425807" cy="98426"/>
          </a:xfrm>
          <a:prstGeom prst="rect">
            <a:avLst/>
          </a:prstGeom>
        </p:spPr>
        <p:txBody>
          <a:bodyPr/>
          <a:lstStyle>
            <a:lvl1pPr>
              <a:defRPr>
                <a:solidFill>
                  <a:schemeClr val="tx1"/>
                </a:solidFill>
              </a:defRPr>
            </a:lvl1pPr>
          </a:lstStyle>
          <a:p>
            <a:fld id="{CC3E9A5E-8771-451B-A65D-F2E804806B11}" type="slidenum">
              <a:rPr lang="en-GB" smtClean="0"/>
              <a:pPr/>
              <a:t>‹#›</a:t>
            </a:fld>
            <a:endParaRPr lang="en-GB"/>
          </a:p>
        </p:txBody>
      </p:sp>
    </p:spTree>
    <p:extLst>
      <p:ext uri="{BB962C8B-B14F-4D97-AF65-F5344CB8AC3E}">
        <p14:creationId xmlns:p14="http://schemas.microsoft.com/office/powerpoint/2010/main" val="2882626532"/>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03">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66E9E2-03A4-4160-BE7E-187915D8DCAE}"/>
              </a:ext>
            </a:extLst>
          </p:cNvPr>
          <p:cNvSpPr>
            <a:spLocks noGrp="1"/>
          </p:cNvSpPr>
          <p:nvPr>
            <p:ph type="dt" sz="half" idx="10"/>
          </p:nvPr>
        </p:nvSpPr>
        <p:spPr>
          <a:xfrm>
            <a:off x="7535919" y="4870802"/>
            <a:ext cx="1212796" cy="98339"/>
          </a:xfrm>
          <a:prstGeom prst="rect">
            <a:avLst/>
          </a:prstGeom>
        </p:spPr>
        <p:txBody>
          <a:bodyPr/>
          <a:lstStyle>
            <a:lvl1pPr>
              <a:defRPr>
                <a:solidFill>
                  <a:schemeClr val="bg1"/>
                </a:solidFill>
              </a:defRPr>
            </a:lvl1pPr>
          </a:lstStyle>
          <a:p>
            <a:fld id="{078B228E-3D83-468D-A864-15F59B5BC996}" type="datetime4">
              <a:rPr lang="en-GB" smtClean="0"/>
              <a:t>19 October 2022</a:t>
            </a:fld>
            <a:endParaRPr lang="en-GB"/>
          </a:p>
        </p:txBody>
      </p:sp>
      <p:sp>
        <p:nvSpPr>
          <p:cNvPr id="3" name="Footer Placeholder 2">
            <a:extLst>
              <a:ext uri="{FF2B5EF4-FFF2-40B4-BE49-F238E27FC236}">
                <a16:creationId xmlns:a16="http://schemas.microsoft.com/office/drawing/2014/main" id="{9E75279F-9899-46DE-ACA8-F3E7C54241D6}"/>
              </a:ext>
            </a:extLst>
          </p:cNvPr>
          <p:cNvSpPr>
            <a:spLocks noGrp="1"/>
          </p:cNvSpPr>
          <p:nvPr>
            <p:ph type="ftr" sz="quarter" idx="11"/>
          </p:nvPr>
        </p:nvSpPr>
        <p:spPr>
          <a:xfrm>
            <a:off x="395290" y="4870714"/>
            <a:ext cx="3963807" cy="98427"/>
          </a:xfrm>
          <a:prstGeom prst="rect">
            <a:avLst/>
          </a:prstGeom>
        </p:spPr>
        <p:txBody>
          <a:bodyPr/>
          <a:lstStyle>
            <a:lvl1pPr>
              <a:defRPr>
                <a:solidFill>
                  <a:schemeClr val="bg1"/>
                </a:solidFill>
              </a:defRPr>
            </a:lvl1pPr>
          </a:lstStyle>
          <a:p>
            <a:r>
              <a:rPr lang="en-GB"/>
              <a:t>Presentation title goes here</a:t>
            </a:r>
          </a:p>
        </p:txBody>
      </p:sp>
      <p:sp>
        <p:nvSpPr>
          <p:cNvPr id="4" name="Slide Number Placeholder 3">
            <a:extLst>
              <a:ext uri="{FF2B5EF4-FFF2-40B4-BE49-F238E27FC236}">
                <a16:creationId xmlns:a16="http://schemas.microsoft.com/office/drawing/2014/main" id="{6B513E61-3D8F-4FC6-9ED6-E983E01F4DF8}"/>
              </a:ext>
            </a:extLst>
          </p:cNvPr>
          <p:cNvSpPr>
            <a:spLocks noGrp="1"/>
          </p:cNvSpPr>
          <p:nvPr>
            <p:ph type="sldNum" sz="quarter" idx="12"/>
          </p:nvPr>
        </p:nvSpPr>
        <p:spPr>
          <a:xfrm>
            <a:off x="4359097" y="4873627"/>
            <a:ext cx="425807" cy="98426"/>
          </a:xfrm>
          <a:prstGeom prst="rect">
            <a:avLst/>
          </a:prstGeom>
        </p:spPr>
        <p:txBody>
          <a:bodyPr/>
          <a:lstStyle>
            <a:lvl1pPr>
              <a:defRPr>
                <a:solidFill>
                  <a:schemeClr val="bg1"/>
                </a:solidFill>
              </a:defRPr>
            </a:lvl1pPr>
          </a:lstStyle>
          <a:p>
            <a:fld id="{CC3E9A5E-8771-451B-A65D-F2E804806B11}" type="slidenum">
              <a:rPr lang="en-GB" smtClean="0"/>
              <a:pPr/>
              <a:t>‹#›</a:t>
            </a:fld>
            <a:endParaRPr lang="en-GB"/>
          </a:p>
        </p:txBody>
      </p:sp>
    </p:spTree>
    <p:extLst>
      <p:ext uri="{BB962C8B-B14F-4D97-AF65-F5344CB8AC3E}">
        <p14:creationId xmlns:p14="http://schemas.microsoft.com/office/powerpoint/2010/main" val="398912959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01">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80CBA71-A2EF-49E7-B036-C571EC1026EF}"/>
              </a:ext>
            </a:extLst>
          </p:cNvPr>
          <p:cNvSpPr/>
          <p:nvPr userDrawn="1"/>
        </p:nvSpPr>
        <p:spPr>
          <a:xfrm>
            <a:off x="395288" y="2219120"/>
            <a:ext cx="3069480" cy="705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kumimoji="0" lang="en-US" sz="4500" b="1" i="0" u="none" strike="noStrike" kern="1200" cap="none" spc="0" normalizeH="0" baseline="0" noProof="0">
                <a:ln>
                  <a:noFill/>
                </a:ln>
                <a:solidFill>
                  <a:srgbClr val="000000"/>
                </a:solidFill>
                <a:effectLst/>
                <a:uLnTx/>
                <a:uFillTx/>
                <a:latin typeface="Proxima Nova" panose="02000506030000020004" pitchFamily="50" charset="0"/>
                <a:ea typeface="+mj-ea"/>
                <a:cs typeface="+mj-cs"/>
              </a:rPr>
              <a:t>Thank you</a:t>
            </a:r>
            <a:endParaRPr lang="en-GB" sz="4500" b="1">
              <a:latin typeface="Proxima Nova" panose="02000506030000020004" pitchFamily="50" charset="0"/>
            </a:endParaRPr>
          </a:p>
        </p:txBody>
      </p:sp>
      <p:pic>
        <p:nvPicPr>
          <p:cNvPr id="11" name="Graphic 10">
            <a:extLst>
              <a:ext uri="{FF2B5EF4-FFF2-40B4-BE49-F238E27FC236}">
                <a16:creationId xmlns:a16="http://schemas.microsoft.com/office/drawing/2014/main" id="{BAA9D3FD-581E-481D-811C-E907ED387E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5291" y="395238"/>
            <a:ext cx="655311" cy="554036"/>
          </a:xfrm>
          <a:prstGeom prst="rect">
            <a:avLst/>
          </a:prstGeom>
        </p:spPr>
      </p:pic>
      <p:sp>
        <p:nvSpPr>
          <p:cNvPr id="6" name="Picture Placeholder 5">
            <a:extLst>
              <a:ext uri="{FF2B5EF4-FFF2-40B4-BE49-F238E27FC236}">
                <a16:creationId xmlns:a16="http://schemas.microsoft.com/office/drawing/2014/main" id="{F8D1E93A-83AC-4033-AFC5-DC84F37BCEEA}"/>
              </a:ext>
            </a:extLst>
          </p:cNvPr>
          <p:cNvSpPr>
            <a:spLocks noGrp="1"/>
          </p:cNvSpPr>
          <p:nvPr>
            <p:ph type="pic" sz="quarter" idx="11" hasCustomPrompt="1"/>
          </p:nvPr>
        </p:nvSpPr>
        <p:spPr>
          <a:xfrm>
            <a:off x="4325829" y="603318"/>
            <a:ext cx="4818172" cy="4540183"/>
          </a:xfrm>
          <a:custGeom>
            <a:avLst/>
            <a:gdLst>
              <a:gd name="connsiteX0" fmla="*/ 2468077 w 4818172"/>
              <a:gd name="connsiteY0" fmla="*/ 0 h 4540183"/>
              <a:gd name="connsiteX1" fmla="*/ 3570051 w 4818172"/>
              <a:gd name="connsiteY1" fmla="*/ 0 h 4540183"/>
              <a:gd name="connsiteX2" fmla="*/ 3570051 w 4818172"/>
              <a:gd name="connsiteY2" fmla="*/ 1864678 h 4540183"/>
              <a:gd name="connsiteX3" fmla="*/ 4159174 w 4818172"/>
              <a:gd name="connsiteY3" fmla="*/ 2468077 h 4540183"/>
              <a:gd name="connsiteX4" fmla="*/ 4818172 w 4818172"/>
              <a:gd name="connsiteY4" fmla="*/ 2468077 h 4540183"/>
              <a:gd name="connsiteX5" fmla="*/ 4818172 w 4818172"/>
              <a:gd name="connsiteY5" fmla="*/ 3570051 h 4540183"/>
              <a:gd name="connsiteX6" fmla="*/ 4159174 w 4818172"/>
              <a:gd name="connsiteY6" fmla="*/ 3570051 h 4540183"/>
              <a:gd name="connsiteX7" fmla="*/ 3570051 w 4818172"/>
              <a:gd name="connsiteY7" fmla="*/ 4173075 h 4540183"/>
              <a:gd name="connsiteX8" fmla="*/ 3570051 w 4818172"/>
              <a:gd name="connsiteY8" fmla="*/ 4540183 h 4540183"/>
              <a:gd name="connsiteX9" fmla="*/ 2468077 w 4818172"/>
              <a:gd name="connsiteY9" fmla="*/ 4540183 h 4540183"/>
              <a:gd name="connsiteX10" fmla="*/ 2468077 w 4818172"/>
              <a:gd name="connsiteY10" fmla="*/ 4151284 h 4540183"/>
              <a:gd name="connsiteX11" fmla="*/ 1879331 w 4818172"/>
              <a:gd name="connsiteY11" fmla="*/ 3570051 h 4540183"/>
              <a:gd name="connsiteX12" fmla="*/ 0 w 4818172"/>
              <a:gd name="connsiteY12" fmla="*/ 3570051 h 4540183"/>
              <a:gd name="connsiteX13" fmla="*/ 0 w 4818172"/>
              <a:gd name="connsiteY13" fmla="*/ 2468077 h 4540183"/>
              <a:gd name="connsiteX14" fmla="*/ 1879331 w 4818172"/>
              <a:gd name="connsiteY14" fmla="*/ 2468077 h 4540183"/>
              <a:gd name="connsiteX15" fmla="*/ 2468077 w 4818172"/>
              <a:gd name="connsiteY15" fmla="*/ 1886469 h 454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18172" h="4540183">
                <a:moveTo>
                  <a:pt x="2468077" y="0"/>
                </a:moveTo>
                <a:lnTo>
                  <a:pt x="3570051" y="0"/>
                </a:lnTo>
                <a:lnTo>
                  <a:pt x="3570051" y="1864678"/>
                </a:lnTo>
                <a:cubicBezTo>
                  <a:pt x="3585831" y="2285855"/>
                  <a:pt x="3754903" y="2449292"/>
                  <a:pt x="4159174" y="2468077"/>
                </a:cubicBezTo>
                <a:lnTo>
                  <a:pt x="4818172" y="2468077"/>
                </a:lnTo>
                <a:lnTo>
                  <a:pt x="4818172" y="3570051"/>
                </a:lnTo>
                <a:lnTo>
                  <a:pt x="4159174" y="3570051"/>
                </a:lnTo>
                <a:cubicBezTo>
                  <a:pt x="3755280" y="3588461"/>
                  <a:pt x="3585831" y="3752273"/>
                  <a:pt x="3570051" y="4173075"/>
                </a:cubicBezTo>
                <a:lnTo>
                  <a:pt x="3570051" y="4540183"/>
                </a:lnTo>
                <a:lnTo>
                  <a:pt x="2468077" y="4540183"/>
                </a:lnTo>
                <a:lnTo>
                  <a:pt x="2468077" y="4151284"/>
                </a:lnTo>
                <a:cubicBezTo>
                  <a:pt x="2447037" y="3746636"/>
                  <a:pt x="2277215" y="3588461"/>
                  <a:pt x="1879331" y="3570051"/>
                </a:cubicBezTo>
                <a:lnTo>
                  <a:pt x="0" y="3570051"/>
                </a:lnTo>
                <a:lnTo>
                  <a:pt x="0" y="2468077"/>
                </a:lnTo>
                <a:lnTo>
                  <a:pt x="1879331" y="2468077"/>
                </a:lnTo>
                <a:cubicBezTo>
                  <a:pt x="2277215" y="2450042"/>
                  <a:pt x="2447037" y="2291866"/>
                  <a:pt x="2468077" y="1886469"/>
                </a:cubicBezTo>
                <a:close/>
              </a:path>
            </a:pathLst>
          </a:custGeom>
          <a:solidFill>
            <a:schemeClr val="accent1"/>
          </a:solidFill>
        </p:spPr>
        <p:txBody>
          <a:bodyPr wrap="square">
            <a:noAutofit/>
          </a:bodyPr>
          <a:lstStyle>
            <a:lvl1pPr>
              <a:defRPr lang="en-GB" dirty="0"/>
            </a:lvl1pPr>
          </a:lstStyle>
          <a:p>
            <a:r>
              <a:rPr lang="en-GB"/>
              <a:t> </a:t>
            </a:r>
          </a:p>
        </p:txBody>
      </p:sp>
    </p:spTree>
    <p:extLst>
      <p:ext uri="{BB962C8B-B14F-4D97-AF65-F5344CB8AC3E}">
        <p14:creationId xmlns:p14="http://schemas.microsoft.com/office/powerpoint/2010/main" val="2777136219"/>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04">
    <p:bg>
      <p:bgPr>
        <a:solidFill>
          <a:schemeClr val="accent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66E9E2-03A4-4160-BE7E-187915D8DCAE}"/>
              </a:ext>
            </a:extLst>
          </p:cNvPr>
          <p:cNvSpPr>
            <a:spLocks noGrp="1"/>
          </p:cNvSpPr>
          <p:nvPr>
            <p:ph type="dt" sz="half" idx="10"/>
          </p:nvPr>
        </p:nvSpPr>
        <p:spPr>
          <a:xfrm>
            <a:off x="7535919" y="4870802"/>
            <a:ext cx="1212796" cy="98339"/>
          </a:xfrm>
          <a:prstGeom prst="rect">
            <a:avLst/>
          </a:prstGeom>
        </p:spPr>
        <p:txBody>
          <a:bodyPr/>
          <a:lstStyle>
            <a:lvl1pPr>
              <a:defRPr>
                <a:solidFill>
                  <a:schemeClr val="bg1"/>
                </a:solidFill>
              </a:defRPr>
            </a:lvl1pPr>
          </a:lstStyle>
          <a:p>
            <a:fld id="{275A5797-E343-4EAB-B332-A2C45EF3517E}" type="datetime4">
              <a:rPr lang="en-GB" smtClean="0"/>
              <a:t>19 October 2022</a:t>
            </a:fld>
            <a:endParaRPr lang="en-GB"/>
          </a:p>
        </p:txBody>
      </p:sp>
      <p:sp>
        <p:nvSpPr>
          <p:cNvPr id="3" name="Footer Placeholder 2">
            <a:extLst>
              <a:ext uri="{FF2B5EF4-FFF2-40B4-BE49-F238E27FC236}">
                <a16:creationId xmlns:a16="http://schemas.microsoft.com/office/drawing/2014/main" id="{9E75279F-9899-46DE-ACA8-F3E7C54241D6}"/>
              </a:ext>
            </a:extLst>
          </p:cNvPr>
          <p:cNvSpPr>
            <a:spLocks noGrp="1"/>
          </p:cNvSpPr>
          <p:nvPr>
            <p:ph type="ftr" sz="quarter" idx="11"/>
          </p:nvPr>
        </p:nvSpPr>
        <p:spPr>
          <a:xfrm>
            <a:off x="395290" y="4870714"/>
            <a:ext cx="3963807" cy="98427"/>
          </a:xfrm>
          <a:prstGeom prst="rect">
            <a:avLst/>
          </a:prstGeom>
        </p:spPr>
        <p:txBody>
          <a:bodyPr/>
          <a:lstStyle>
            <a:lvl1pPr>
              <a:defRPr>
                <a:solidFill>
                  <a:schemeClr val="bg1"/>
                </a:solidFill>
              </a:defRPr>
            </a:lvl1pPr>
          </a:lstStyle>
          <a:p>
            <a:r>
              <a:rPr lang="en-GB"/>
              <a:t>Presentation title goes here</a:t>
            </a:r>
          </a:p>
        </p:txBody>
      </p:sp>
      <p:sp>
        <p:nvSpPr>
          <p:cNvPr id="4" name="Slide Number Placeholder 3">
            <a:extLst>
              <a:ext uri="{FF2B5EF4-FFF2-40B4-BE49-F238E27FC236}">
                <a16:creationId xmlns:a16="http://schemas.microsoft.com/office/drawing/2014/main" id="{6B513E61-3D8F-4FC6-9ED6-E983E01F4DF8}"/>
              </a:ext>
            </a:extLst>
          </p:cNvPr>
          <p:cNvSpPr>
            <a:spLocks noGrp="1"/>
          </p:cNvSpPr>
          <p:nvPr>
            <p:ph type="sldNum" sz="quarter" idx="12"/>
          </p:nvPr>
        </p:nvSpPr>
        <p:spPr>
          <a:xfrm>
            <a:off x="4359097" y="4873627"/>
            <a:ext cx="425807" cy="98426"/>
          </a:xfrm>
          <a:prstGeom prst="rect">
            <a:avLst/>
          </a:prstGeom>
        </p:spPr>
        <p:txBody>
          <a:bodyPr/>
          <a:lstStyle>
            <a:lvl1pPr>
              <a:defRPr>
                <a:solidFill>
                  <a:schemeClr val="bg1"/>
                </a:solidFill>
              </a:defRPr>
            </a:lvl1pPr>
          </a:lstStyle>
          <a:p>
            <a:fld id="{CC3E9A5E-8771-451B-A65D-F2E804806B11}" type="slidenum">
              <a:rPr lang="en-GB" smtClean="0"/>
              <a:pPr/>
              <a:t>‹#›</a:t>
            </a:fld>
            <a:endParaRPr lang="en-GB"/>
          </a:p>
        </p:txBody>
      </p:sp>
    </p:spTree>
    <p:extLst>
      <p:ext uri="{BB962C8B-B14F-4D97-AF65-F5344CB8AC3E}">
        <p14:creationId xmlns:p14="http://schemas.microsoft.com/office/powerpoint/2010/main" val="1579705129"/>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05">
    <p:bg>
      <p:bgPr>
        <a:solidFill>
          <a:schemeClr val="accent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66E9E2-03A4-4160-BE7E-187915D8DCAE}"/>
              </a:ext>
            </a:extLst>
          </p:cNvPr>
          <p:cNvSpPr>
            <a:spLocks noGrp="1"/>
          </p:cNvSpPr>
          <p:nvPr>
            <p:ph type="dt" sz="half" idx="10"/>
          </p:nvPr>
        </p:nvSpPr>
        <p:spPr>
          <a:xfrm>
            <a:off x="7535919" y="4870802"/>
            <a:ext cx="1212796" cy="98339"/>
          </a:xfrm>
          <a:prstGeom prst="rect">
            <a:avLst/>
          </a:prstGeom>
        </p:spPr>
        <p:txBody>
          <a:bodyPr/>
          <a:lstStyle>
            <a:lvl1pPr>
              <a:defRPr>
                <a:solidFill>
                  <a:schemeClr val="bg1"/>
                </a:solidFill>
              </a:defRPr>
            </a:lvl1pPr>
          </a:lstStyle>
          <a:p>
            <a:fld id="{3DF626E8-EE53-4255-9410-F2B40EB28C03}" type="datetime4">
              <a:rPr lang="en-GB" smtClean="0"/>
              <a:t>19 October 2022</a:t>
            </a:fld>
            <a:endParaRPr lang="en-GB"/>
          </a:p>
        </p:txBody>
      </p:sp>
      <p:sp>
        <p:nvSpPr>
          <p:cNvPr id="3" name="Footer Placeholder 2">
            <a:extLst>
              <a:ext uri="{FF2B5EF4-FFF2-40B4-BE49-F238E27FC236}">
                <a16:creationId xmlns:a16="http://schemas.microsoft.com/office/drawing/2014/main" id="{9E75279F-9899-46DE-ACA8-F3E7C54241D6}"/>
              </a:ext>
            </a:extLst>
          </p:cNvPr>
          <p:cNvSpPr>
            <a:spLocks noGrp="1"/>
          </p:cNvSpPr>
          <p:nvPr>
            <p:ph type="ftr" sz="quarter" idx="11"/>
          </p:nvPr>
        </p:nvSpPr>
        <p:spPr>
          <a:xfrm>
            <a:off x="395290" y="4870714"/>
            <a:ext cx="3963807" cy="98427"/>
          </a:xfrm>
          <a:prstGeom prst="rect">
            <a:avLst/>
          </a:prstGeom>
        </p:spPr>
        <p:txBody>
          <a:bodyPr/>
          <a:lstStyle>
            <a:lvl1pPr>
              <a:defRPr>
                <a:solidFill>
                  <a:schemeClr val="bg1"/>
                </a:solidFill>
              </a:defRPr>
            </a:lvl1pPr>
          </a:lstStyle>
          <a:p>
            <a:r>
              <a:rPr lang="en-GB"/>
              <a:t>Presentation title goes here</a:t>
            </a:r>
          </a:p>
        </p:txBody>
      </p:sp>
      <p:sp>
        <p:nvSpPr>
          <p:cNvPr id="4" name="Slide Number Placeholder 3">
            <a:extLst>
              <a:ext uri="{FF2B5EF4-FFF2-40B4-BE49-F238E27FC236}">
                <a16:creationId xmlns:a16="http://schemas.microsoft.com/office/drawing/2014/main" id="{6B513E61-3D8F-4FC6-9ED6-E983E01F4DF8}"/>
              </a:ext>
            </a:extLst>
          </p:cNvPr>
          <p:cNvSpPr>
            <a:spLocks noGrp="1"/>
          </p:cNvSpPr>
          <p:nvPr>
            <p:ph type="sldNum" sz="quarter" idx="12"/>
          </p:nvPr>
        </p:nvSpPr>
        <p:spPr>
          <a:xfrm>
            <a:off x="4359097" y="4873627"/>
            <a:ext cx="425807" cy="98426"/>
          </a:xfrm>
          <a:prstGeom prst="rect">
            <a:avLst/>
          </a:prstGeom>
        </p:spPr>
        <p:txBody>
          <a:bodyPr/>
          <a:lstStyle>
            <a:lvl1pPr>
              <a:defRPr>
                <a:solidFill>
                  <a:schemeClr val="bg1"/>
                </a:solidFill>
              </a:defRPr>
            </a:lvl1pPr>
          </a:lstStyle>
          <a:p>
            <a:fld id="{CC3E9A5E-8771-451B-A65D-F2E804806B11}" type="slidenum">
              <a:rPr lang="en-GB" smtClean="0"/>
              <a:pPr/>
              <a:t>‹#›</a:t>
            </a:fld>
            <a:endParaRPr lang="en-GB"/>
          </a:p>
        </p:txBody>
      </p:sp>
    </p:spTree>
    <p:extLst>
      <p:ext uri="{BB962C8B-B14F-4D97-AF65-F5344CB8AC3E}">
        <p14:creationId xmlns:p14="http://schemas.microsoft.com/office/powerpoint/2010/main" val="32881089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02">
    <p:bg>
      <p:bgPr>
        <a:solidFill>
          <a:schemeClr val="tx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E9FB657-D781-4C70-B26C-C8BB35EA2976}"/>
              </a:ext>
            </a:extLst>
          </p:cNvPr>
          <p:cNvSpPr/>
          <p:nvPr userDrawn="1"/>
        </p:nvSpPr>
        <p:spPr>
          <a:xfrm>
            <a:off x="395288" y="2219120"/>
            <a:ext cx="3069480" cy="705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kumimoji="0" lang="en-US" sz="4500" b="1" i="0" u="none" strike="noStrike" kern="1200" cap="none" spc="0" normalizeH="0" baseline="0" noProof="0">
                <a:ln>
                  <a:noFill/>
                </a:ln>
                <a:solidFill>
                  <a:schemeClr val="bg1"/>
                </a:solidFill>
                <a:effectLst/>
                <a:uLnTx/>
                <a:uFillTx/>
                <a:latin typeface="Proxima Nova" panose="02000506030000020004" pitchFamily="50" charset="0"/>
                <a:ea typeface="+mj-ea"/>
                <a:cs typeface="+mj-cs"/>
              </a:rPr>
              <a:t>Thank you</a:t>
            </a:r>
            <a:endParaRPr lang="en-GB" sz="4500" b="1">
              <a:solidFill>
                <a:schemeClr val="bg1"/>
              </a:solidFill>
              <a:latin typeface="Proxima Nova" panose="02000506030000020004" pitchFamily="50" charset="0"/>
            </a:endParaRPr>
          </a:p>
        </p:txBody>
      </p:sp>
      <p:pic>
        <p:nvPicPr>
          <p:cNvPr id="8" name="Graphic 7">
            <a:extLst>
              <a:ext uri="{FF2B5EF4-FFF2-40B4-BE49-F238E27FC236}">
                <a16:creationId xmlns:a16="http://schemas.microsoft.com/office/drawing/2014/main" id="{E8BA2F7B-9608-4D73-B240-DA85900573B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5291" y="395238"/>
            <a:ext cx="655311" cy="554036"/>
          </a:xfrm>
          <a:prstGeom prst="rect">
            <a:avLst/>
          </a:prstGeom>
        </p:spPr>
      </p:pic>
      <p:sp>
        <p:nvSpPr>
          <p:cNvPr id="6" name="Picture Placeholder 5">
            <a:extLst>
              <a:ext uri="{FF2B5EF4-FFF2-40B4-BE49-F238E27FC236}">
                <a16:creationId xmlns:a16="http://schemas.microsoft.com/office/drawing/2014/main" id="{BBA94ADA-08E1-4431-833B-2903CD3992BB}"/>
              </a:ext>
            </a:extLst>
          </p:cNvPr>
          <p:cNvSpPr>
            <a:spLocks noGrp="1"/>
          </p:cNvSpPr>
          <p:nvPr>
            <p:ph type="pic" sz="quarter" idx="11" hasCustomPrompt="1"/>
          </p:nvPr>
        </p:nvSpPr>
        <p:spPr>
          <a:xfrm>
            <a:off x="4325829" y="603318"/>
            <a:ext cx="4818172" cy="4540183"/>
          </a:xfrm>
          <a:custGeom>
            <a:avLst/>
            <a:gdLst>
              <a:gd name="connsiteX0" fmla="*/ 2468077 w 4818172"/>
              <a:gd name="connsiteY0" fmla="*/ 0 h 4540183"/>
              <a:gd name="connsiteX1" fmla="*/ 3570051 w 4818172"/>
              <a:gd name="connsiteY1" fmla="*/ 0 h 4540183"/>
              <a:gd name="connsiteX2" fmla="*/ 3570051 w 4818172"/>
              <a:gd name="connsiteY2" fmla="*/ 1864678 h 4540183"/>
              <a:gd name="connsiteX3" fmla="*/ 4159174 w 4818172"/>
              <a:gd name="connsiteY3" fmla="*/ 2468077 h 4540183"/>
              <a:gd name="connsiteX4" fmla="*/ 4818172 w 4818172"/>
              <a:gd name="connsiteY4" fmla="*/ 2468077 h 4540183"/>
              <a:gd name="connsiteX5" fmla="*/ 4818172 w 4818172"/>
              <a:gd name="connsiteY5" fmla="*/ 3570051 h 4540183"/>
              <a:gd name="connsiteX6" fmla="*/ 4159174 w 4818172"/>
              <a:gd name="connsiteY6" fmla="*/ 3570051 h 4540183"/>
              <a:gd name="connsiteX7" fmla="*/ 3570051 w 4818172"/>
              <a:gd name="connsiteY7" fmla="*/ 4173075 h 4540183"/>
              <a:gd name="connsiteX8" fmla="*/ 3570051 w 4818172"/>
              <a:gd name="connsiteY8" fmla="*/ 4540183 h 4540183"/>
              <a:gd name="connsiteX9" fmla="*/ 2468077 w 4818172"/>
              <a:gd name="connsiteY9" fmla="*/ 4540183 h 4540183"/>
              <a:gd name="connsiteX10" fmla="*/ 2468077 w 4818172"/>
              <a:gd name="connsiteY10" fmla="*/ 4151284 h 4540183"/>
              <a:gd name="connsiteX11" fmla="*/ 1879331 w 4818172"/>
              <a:gd name="connsiteY11" fmla="*/ 3570051 h 4540183"/>
              <a:gd name="connsiteX12" fmla="*/ 0 w 4818172"/>
              <a:gd name="connsiteY12" fmla="*/ 3570051 h 4540183"/>
              <a:gd name="connsiteX13" fmla="*/ 0 w 4818172"/>
              <a:gd name="connsiteY13" fmla="*/ 2468077 h 4540183"/>
              <a:gd name="connsiteX14" fmla="*/ 1879331 w 4818172"/>
              <a:gd name="connsiteY14" fmla="*/ 2468077 h 4540183"/>
              <a:gd name="connsiteX15" fmla="*/ 2468077 w 4818172"/>
              <a:gd name="connsiteY15" fmla="*/ 1886469 h 454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18172" h="4540183">
                <a:moveTo>
                  <a:pt x="2468077" y="0"/>
                </a:moveTo>
                <a:lnTo>
                  <a:pt x="3570051" y="0"/>
                </a:lnTo>
                <a:lnTo>
                  <a:pt x="3570051" y="1864678"/>
                </a:lnTo>
                <a:cubicBezTo>
                  <a:pt x="3585831" y="2285855"/>
                  <a:pt x="3754903" y="2449292"/>
                  <a:pt x="4159174" y="2468077"/>
                </a:cubicBezTo>
                <a:lnTo>
                  <a:pt x="4818172" y="2468077"/>
                </a:lnTo>
                <a:lnTo>
                  <a:pt x="4818172" y="3570051"/>
                </a:lnTo>
                <a:lnTo>
                  <a:pt x="4159174" y="3570051"/>
                </a:lnTo>
                <a:cubicBezTo>
                  <a:pt x="3755280" y="3588461"/>
                  <a:pt x="3585831" y="3752273"/>
                  <a:pt x="3570051" y="4173075"/>
                </a:cubicBezTo>
                <a:lnTo>
                  <a:pt x="3570051" y="4540183"/>
                </a:lnTo>
                <a:lnTo>
                  <a:pt x="2468077" y="4540183"/>
                </a:lnTo>
                <a:lnTo>
                  <a:pt x="2468077" y="4151284"/>
                </a:lnTo>
                <a:cubicBezTo>
                  <a:pt x="2447037" y="3746636"/>
                  <a:pt x="2277215" y="3588461"/>
                  <a:pt x="1879331" y="3570051"/>
                </a:cubicBezTo>
                <a:lnTo>
                  <a:pt x="0" y="3570051"/>
                </a:lnTo>
                <a:lnTo>
                  <a:pt x="0" y="2468077"/>
                </a:lnTo>
                <a:lnTo>
                  <a:pt x="1879331" y="2468077"/>
                </a:lnTo>
                <a:cubicBezTo>
                  <a:pt x="2277215" y="2450042"/>
                  <a:pt x="2447037" y="2291866"/>
                  <a:pt x="2468077" y="1886469"/>
                </a:cubicBezTo>
                <a:close/>
              </a:path>
            </a:pathLst>
          </a:custGeom>
          <a:solidFill>
            <a:schemeClr val="accent1"/>
          </a:solidFill>
        </p:spPr>
        <p:txBody>
          <a:bodyPr wrap="square">
            <a:noAutofit/>
          </a:bodyPr>
          <a:lstStyle>
            <a:lvl1pPr>
              <a:defRPr lang="en-GB" dirty="0"/>
            </a:lvl1pPr>
          </a:lstStyle>
          <a:p>
            <a:r>
              <a:rPr lang="en-GB"/>
              <a:t> </a:t>
            </a:r>
          </a:p>
        </p:txBody>
      </p:sp>
    </p:spTree>
    <p:extLst>
      <p:ext uri="{BB962C8B-B14F-4D97-AF65-F5344CB8AC3E}">
        <p14:creationId xmlns:p14="http://schemas.microsoft.com/office/powerpoint/2010/main" val="392400675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03">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C9D4EA-1102-41A9-A6AC-DE5794C7A35A}"/>
              </a:ext>
            </a:extLst>
          </p:cNvPr>
          <p:cNvSpPr/>
          <p:nvPr userDrawn="1"/>
        </p:nvSpPr>
        <p:spPr>
          <a:xfrm>
            <a:off x="395288" y="2219120"/>
            <a:ext cx="3069480" cy="705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kumimoji="0" lang="en-US" sz="4500" b="1" i="0" u="none" strike="noStrike" kern="1200" cap="none" spc="0" normalizeH="0" baseline="0" noProof="0">
                <a:ln>
                  <a:noFill/>
                </a:ln>
                <a:solidFill>
                  <a:schemeClr val="bg1"/>
                </a:solidFill>
                <a:effectLst/>
                <a:uLnTx/>
                <a:uFillTx/>
                <a:latin typeface="Proxima Nova" panose="02000506030000020004" pitchFamily="50" charset="0"/>
                <a:ea typeface="+mj-ea"/>
                <a:cs typeface="+mj-cs"/>
              </a:rPr>
              <a:t>Thank you</a:t>
            </a:r>
            <a:endParaRPr lang="en-GB" sz="4500" b="1">
              <a:solidFill>
                <a:schemeClr val="bg1"/>
              </a:solidFill>
              <a:latin typeface="Proxima Nova" panose="02000506030000020004" pitchFamily="50" charset="0"/>
            </a:endParaRPr>
          </a:p>
        </p:txBody>
      </p:sp>
      <p:pic>
        <p:nvPicPr>
          <p:cNvPr id="12" name="Graphic 11">
            <a:extLst>
              <a:ext uri="{FF2B5EF4-FFF2-40B4-BE49-F238E27FC236}">
                <a16:creationId xmlns:a16="http://schemas.microsoft.com/office/drawing/2014/main" id="{9BA97017-9FDD-4C54-AABB-7F29F973F17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5291" y="395238"/>
            <a:ext cx="655311" cy="554036"/>
          </a:xfrm>
          <a:prstGeom prst="rect">
            <a:avLst/>
          </a:prstGeom>
        </p:spPr>
      </p:pic>
      <p:sp>
        <p:nvSpPr>
          <p:cNvPr id="6" name="Picture Placeholder 5">
            <a:extLst>
              <a:ext uri="{FF2B5EF4-FFF2-40B4-BE49-F238E27FC236}">
                <a16:creationId xmlns:a16="http://schemas.microsoft.com/office/drawing/2014/main" id="{8D44D915-F9F0-436F-AAE5-05355ADA68A5}"/>
              </a:ext>
            </a:extLst>
          </p:cNvPr>
          <p:cNvSpPr>
            <a:spLocks noGrp="1"/>
          </p:cNvSpPr>
          <p:nvPr>
            <p:ph type="pic" sz="quarter" idx="11" hasCustomPrompt="1"/>
          </p:nvPr>
        </p:nvSpPr>
        <p:spPr>
          <a:xfrm>
            <a:off x="4325829" y="603318"/>
            <a:ext cx="4818172" cy="4540183"/>
          </a:xfrm>
          <a:custGeom>
            <a:avLst/>
            <a:gdLst>
              <a:gd name="connsiteX0" fmla="*/ 2468077 w 4818172"/>
              <a:gd name="connsiteY0" fmla="*/ 0 h 4540183"/>
              <a:gd name="connsiteX1" fmla="*/ 3570051 w 4818172"/>
              <a:gd name="connsiteY1" fmla="*/ 0 h 4540183"/>
              <a:gd name="connsiteX2" fmla="*/ 3570051 w 4818172"/>
              <a:gd name="connsiteY2" fmla="*/ 1864678 h 4540183"/>
              <a:gd name="connsiteX3" fmla="*/ 4159174 w 4818172"/>
              <a:gd name="connsiteY3" fmla="*/ 2468077 h 4540183"/>
              <a:gd name="connsiteX4" fmla="*/ 4818172 w 4818172"/>
              <a:gd name="connsiteY4" fmla="*/ 2468077 h 4540183"/>
              <a:gd name="connsiteX5" fmla="*/ 4818172 w 4818172"/>
              <a:gd name="connsiteY5" fmla="*/ 3570051 h 4540183"/>
              <a:gd name="connsiteX6" fmla="*/ 4159174 w 4818172"/>
              <a:gd name="connsiteY6" fmla="*/ 3570051 h 4540183"/>
              <a:gd name="connsiteX7" fmla="*/ 3570051 w 4818172"/>
              <a:gd name="connsiteY7" fmla="*/ 4173075 h 4540183"/>
              <a:gd name="connsiteX8" fmla="*/ 3570051 w 4818172"/>
              <a:gd name="connsiteY8" fmla="*/ 4540183 h 4540183"/>
              <a:gd name="connsiteX9" fmla="*/ 2468077 w 4818172"/>
              <a:gd name="connsiteY9" fmla="*/ 4540183 h 4540183"/>
              <a:gd name="connsiteX10" fmla="*/ 2468077 w 4818172"/>
              <a:gd name="connsiteY10" fmla="*/ 4151284 h 4540183"/>
              <a:gd name="connsiteX11" fmla="*/ 1879331 w 4818172"/>
              <a:gd name="connsiteY11" fmla="*/ 3570051 h 4540183"/>
              <a:gd name="connsiteX12" fmla="*/ 0 w 4818172"/>
              <a:gd name="connsiteY12" fmla="*/ 3570051 h 4540183"/>
              <a:gd name="connsiteX13" fmla="*/ 0 w 4818172"/>
              <a:gd name="connsiteY13" fmla="*/ 2468077 h 4540183"/>
              <a:gd name="connsiteX14" fmla="*/ 1879331 w 4818172"/>
              <a:gd name="connsiteY14" fmla="*/ 2468077 h 4540183"/>
              <a:gd name="connsiteX15" fmla="*/ 2468077 w 4818172"/>
              <a:gd name="connsiteY15" fmla="*/ 1886469 h 454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18172" h="4540183">
                <a:moveTo>
                  <a:pt x="2468077" y="0"/>
                </a:moveTo>
                <a:lnTo>
                  <a:pt x="3570051" y="0"/>
                </a:lnTo>
                <a:lnTo>
                  <a:pt x="3570051" y="1864678"/>
                </a:lnTo>
                <a:cubicBezTo>
                  <a:pt x="3585831" y="2285855"/>
                  <a:pt x="3754903" y="2449292"/>
                  <a:pt x="4159174" y="2468077"/>
                </a:cubicBezTo>
                <a:lnTo>
                  <a:pt x="4818172" y="2468077"/>
                </a:lnTo>
                <a:lnTo>
                  <a:pt x="4818172" y="3570051"/>
                </a:lnTo>
                <a:lnTo>
                  <a:pt x="4159174" y="3570051"/>
                </a:lnTo>
                <a:cubicBezTo>
                  <a:pt x="3755280" y="3588461"/>
                  <a:pt x="3585831" y="3752273"/>
                  <a:pt x="3570051" y="4173075"/>
                </a:cubicBezTo>
                <a:lnTo>
                  <a:pt x="3570051" y="4540183"/>
                </a:lnTo>
                <a:lnTo>
                  <a:pt x="2468077" y="4540183"/>
                </a:lnTo>
                <a:lnTo>
                  <a:pt x="2468077" y="4151284"/>
                </a:lnTo>
                <a:cubicBezTo>
                  <a:pt x="2447037" y="3746636"/>
                  <a:pt x="2277215" y="3588461"/>
                  <a:pt x="1879331" y="3570051"/>
                </a:cubicBezTo>
                <a:lnTo>
                  <a:pt x="0" y="3570051"/>
                </a:lnTo>
                <a:lnTo>
                  <a:pt x="0" y="2468077"/>
                </a:lnTo>
                <a:lnTo>
                  <a:pt x="1879331" y="2468077"/>
                </a:lnTo>
                <a:cubicBezTo>
                  <a:pt x="2277215" y="2450042"/>
                  <a:pt x="2447037" y="2291866"/>
                  <a:pt x="2468077" y="1886469"/>
                </a:cubicBezTo>
                <a:close/>
              </a:path>
            </a:pathLst>
          </a:custGeom>
          <a:solidFill>
            <a:schemeClr val="bg2"/>
          </a:solidFill>
        </p:spPr>
        <p:txBody>
          <a:bodyPr wrap="square">
            <a:noAutofit/>
          </a:bodyPr>
          <a:lstStyle>
            <a:lvl1pPr>
              <a:defRPr lang="en-GB" dirty="0"/>
            </a:lvl1pPr>
          </a:lstStyle>
          <a:p>
            <a:r>
              <a:rPr lang="en-GB"/>
              <a:t> </a:t>
            </a:r>
          </a:p>
        </p:txBody>
      </p:sp>
    </p:spTree>
    <p:extLst>
      <p:ext uri="{BB962C8B-B14F-4D97-AF65-F5344CB8AC3E}">
        <p14:creationId xmlns:p14="http://schemas.microsoft.com/office/powerpoint/2010/main" val="60673708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ank you 04">
    <p:bg>
      <p:bgPr>
        <a:solidFill>
          <a:schemeClr val="accent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C9D4EA-1102-41A9-A6AC-DE5794C7A35A}"/>
              </a:ext>
            </a:extLst>
          </p:cNvPr>
          <p:cNvSpPr/>
          <p:nvPr userDrawn="1"/>
        </p:nvSpPr>
        <p:spPr>
          <a:xfrm>
            <a:off x="395288" y="2219120"/>
            <a:ext cx="3069480" cy="705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kumimoji="0" lang="en-US" sz="4500" b="1" i="0" u="none" strike="noStrike" kern="1200" cap="none" spc="0" normalizeH="0" baseline="0" noProof="0">
                <a:ln>
                  <a:noFill/>
                </a:ln>
                <a:solidFill>
                  <a:schemeClr val="bg1"/>
                </a:solidFill>
                <a:effectLst/>
                <a:uLnTx/>
                <a:uFillTx/>
                <a:latin typeface="Proxima Nova" panose="02000506030000020004" pitchFamily="50" charset="0"/>
                <a:ea typeface="+mj-ea"/>
                <a:cs typeface="+mj-cs"/>
              </a:rPr>
              <a:t>Thank you</a:t>
            </a:r>
            <a:endParaRPr lang="en-GB" sz="4500" b="1">
              <a:solidFill>
                <a:schemeClr val="bg1"/>
              </a:solidFill>
              <a:latin typeface="Proxima Nova" panose="02000506030000020004" pitchFamily="50" charset="0"/>
            </a:endParaRPr>
          </a:p>
        </p:txBody>
      </p:sp>
      <p:pic>
        <p:nvPicPr>
          <p:cNvPr id="12" name="Graphic 11">
            <a:extLst>
              <a:ext uri="{FF2B5EF4-FFF2-40B4-BE49-F238E27FC236}">
                <a16:creationId xmlns:a16="http://schemas.microsoft.com/office/drawing/2014/main" id="{9BA97017-9FDD-4C54-AABB-7F29F973F17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5291" y="395238"/>
            <a:ext cx="655311" cy="554036"/>
          </a:xfrm>
          <a:prstGeom prst="rect">
            <a:avLst/>
          </a:prstGeom>
        </p:spPr>
      </p:pic>
      <p:sp>
        <p:nvSpPr>
          <p:cNvPr id="5" name="Picture Placeholder 4">
            <a:extLst>
              <a:ext uri="{FF2B5EF4-FFF2-40B4-BE49-F238E27FC236}">
                <a16:creationId xmlns:a16="http://schemas.microsoft.com/office/drawing/2014/main" id="{89BC7280-F7B0-446A-9526-1E1B64FAE79F}"/>
              </a:ext>
            </a:extLst>
          </p:cNvPr>
          <p:cNvSpPr>
            <a:spLocks noGrp="1"/>
          </p:cNvSpPr>
          <p:nvPr>
            <p:ph type="pic" sz="quarter" idx="11" hasCustomPrompt="1"/>
          </p:nvPr>
        </p:nvSpPr>
        <p:spPr>
          <a:xfrm>
            <a:off x="4325829" y="603318"/>
            <a:ext cx="4818172" cy="4540183"/>
          </a:xfrm>
          <a:custGeom>
            <a:avLst/>
            <a:gdLst>
              <a:gd name="connsiteX0" fmla="*/ 2468077 w 4818172"/>
              <a:gd name="connsiteY0" fmla="*/ 0 h 4540183"/>
              <a:gd name="connsiteX1" fmla="*/ 3570051 w 4818172"/>
              <a:gd name="connsiteY1" fmla="*/ 0 h 4540183"/>
              <a:gd name="connsiteX2" fmla="*/ 3570051 w 4818172"/>
              <a:gd name="connsiteY2" fmla="*/ 1864678 h 4540183"/>
              <a:gd name="connsiteX3" fmla="*/ 4159174 w 4818172"/>
              <a:gd name="connsiteY3" fmla="*/ 2468077 h 4540183"/>
              <a:gd name="connsiteX4" fmla="*/ 4818172 w 4818172"/>
              <a:gd name="connsiteY4" fmla="*/ 2468077 h 4540183"/>
              <a:gd name="connsiteX5" fmla="*/ 4818172 w 4818172"/>
              <a:gd name="connsiteY5" fmla="*/ 3570051 h 4540183"/>
              <a:gd name="connsiteX6" fmla="*/ 4159174 w 4818172"/>
              <a:gd name="connsiteY6" fmla="*/ 3570051 h 4540183"/>
              <a:gd name="connsiteX7" fmla="*/ 3570051 w 4818172"/>
              <a:gd name="connsiteY7" fmla="*/ 4173075 h 4540183"/>
              <a:gd name="connsiteX8" fmla="*/ 3570051 w 4818172"/>
              <a:gd name="connsiteY8" fmla="*/ 4540183 h 4540183"/>
              <a:gd name="connsiteX9" fmla="*/ 2468077 w 4818172"/>
              <a:gd name="connsiteY9" fmla="*/ 4540183 h 4540183"/>
              <a:gd name="connsiteX10" fmla="*/ 2468077 w 4818172"/>
              <a:gd name="connsiteY10" fmla="*/ 4151284 h 4540183"/>
              <a:gd name="connsiteX11" fmla="*/ 1879331 w 4818172"/>
              <a:gd name="connsiteY11" fmla="*/ 3570051 h 4540183"/>
              <a:gd name="connsiteX12" fmla="*/ 0 w 4818172"/>
              <a:gd name="connsiteY12" fmla="*/ 3570051 h 4540183"/>
              <a:gd name="connsiteX13" fmla="*/ 0 w 4818172"/>
              <a:gd name="connsiteY13" fmla="*/ 2468077 h 4540183"/>
              <a:gd name="connsiteX14" fmla="*/ 1879331 w 4818172"/>
              <a:gd name="connsiteY14" fmla="*/ 2468077 h 4540183"/>
              <a:gd name="connsiteX15" fmla="*/ 2468077 w 4818172"/>
              <a:gd name="connsiteY15" fmla="*/ 1886469 h 454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18172" h="4540183">
                <a:moveTo>
                  <a:pt x="2468077" y="0"/>
                </a:moveTo>
                <a:lnTo>
                  <a:pt x="3570051" y="0"/>
                </a:lnTo>
                <a:lnTo>
                  <a:pt x="3570051" y="1864678"/>
                </a:lnTo>
                <a:cubicBezTo>
                  <a:pt x="3585831" y="2285855"/>
                  <a:pt x="3754903" y="2449292"/>
                  <a:pt x="4159174" y="2468077"/>
                </a:cubicBezTo>
                <a:lnTo>
                  <a:pt x="4818172" y="2468077"/>
                </a:lnTo>
                <a:lnTo>
                  <a:pt x="4818172" y="3570051"/>
                </a:lnTo>
                <a:lnTo>
                  <a:pt x="4159174" y="3570051"/>
                </a:lnTo>
                <a:cubicBezTo>
                  <a:pt x="3755280" y="3588461"/>
                  <a:pt x="3585831" y="3752273"/>
                  <a:pt x="3570051" y="4173075"/>
                </a:cubicBezTo>
                <a:lnTo>
                  <a:pt x="3570051" y="4540183"/>
                </a:lnTo>
                <a:lnTo>
                  <a:pt x="2468077" y="4540183"/>
                </a:lnTo>
                <a:lnTo>
                  <a:pt x="2468077" y="4151284"/>
                </a:lnTo>
                <a:cubicBezTo>
                  <a:pt x="2447037" y="3746636"/>
                  <a:pt x="2277215" y="3588461"/>
                  <a:pt x="1879331" y="3570051"/>
                </a:cubicBezTo>
                <a:lnTo>
                  <a:pt x="0" y="3570051"/>
                </a:lnTo>
                <a:lnTo>
                  <a:pt x="0" y="2468077"/>
                </a:lnTo>
                <a:lnTo>
                  <a:pt x="1879331" y="2468077"/>
                </a:lnTo>
                <a:cubicBezTo>
                  <a:pt x="2277215" y="2450042"/>
                  <a:pt x="2447037" y="2291866"/>
                  <a:pt x="2468077" y="1886469"/>
                </a:cubicBezTo>
                <a:close/>
              </a:path>
            </a:pathLst>
          </a:custGeom>
          <a:solidFill>
            <a:schemeClr val="bg2"/>
          </a:solidFill>
        </p:spPr>
        <p:txBody>
          <a:bodyPr wrap="square">
            <a:noAutofit/>
          </a:bodyPr>
          <a:lstStyle>
            <a:lvl1pPr>
              <a:defRPr lang="en-GB" dirty="0"/>
            </a:lvl1pPr>
          </a:lstStyle>
          <a:p>
            <a:r>
              <a:rPr lang="en-GB"/>
              <a:t> </a:t>
            </a:r>
          </a:p>
        </p:txBody>
      </p:sp>
    </p:spTree>
    <p:extLst>
      <p:ext uri="{BB962C8B-B14F-4D97-AF65-F5344CB8AC3E}">
        <p14:creationId xmlns:p14="http://schemas.microsoft.com/office/powerpoint/2010/main" val="94980103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dex slide">
    <p:bg>
      <p:bgPr>
        <a:solidFill>
          <a:schemeClr val="accent1"/>
        </a:solidFill>
        <a:effectLst/>
      </p:bgPr>
    </p:bg>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57BCBDC0-E93E-40E6-8077-760110EEFBBE}"/>
              </a:ext>
            </a:extLst>
          </p:cNvPr>
          <p:cNvSpPr>
            <a:spLocks noGrp="1"/>
          </p:cNvSpPr>
          <p:nvPr>
            <p:ph type="tbl" sz="quarter" idx="10" hasCustomPrompt="1"/>
          </p:nvPr>
        </p:nvSpPr>
        <p:spPr>
          <a:xfrm>
            <a:off x="4643438" y="1299410"/>
            <a:ext cx="4105275" cy="3432927"/>
          </a:xfrm>
          <a:prstGeom prst="rect">
            <a:avLst/>
          </a:prstGeom>
        </p:spPr>
        <p:txBody>
          <a:bodyPr/>
          <a:lstStyle>
            <a:lvl1pPr marL="0" indent="0">
              <a:buNone/>
              <a:defRPr>
                <a:solidFill>
                  <a:schemeClr val="bg1"/>
                </a:solidFill>
              </a:defRPr>
            </a:lvl1pPr>
          </a:lstStyle>
          <a:p>
            <a:r>
              <a:rPr lang="en-GB"/>
              <a:t> </a:t>
            </a:r>
          </a:p>
        </p:txBody>
      </p:sp>
      <p:cxnSp>
        <p:nvCxnSpPr>
          <p:cNvPr id="10" name="Straight Connector 9">
            <a:extLst>
              <a:ext uri="{FF2B5EF4-FFF2-40B4-BE49-F238E27FC236}">
                <a16:creationId xmlns:a16="http://schemas.microsoft.com/office/drawing/2014/main" id="{558AF48C-1F76-4633-A0D9-E8CE74BB7F64}"/>
              </a:ext>
            </a:extLst>
          </p:cNvPr>
          <p:cNvCxnSpPr>
            <a:cxnSpLocks/>
          </p:cNvCxnSpPr>
          <p:nvPr userDrawn="1"/>
        </p:nvCxnSpPr>
        <p:spPr>
          <a:xfrm>
            <a:off x="398889" y="1053256"/>
            <a:ext cx="834622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FDA41C8-E673-49CE-8596-2382FC2E43BD}"/>
              </a:ext>
            </a:extLst>
          </p:cNvPr>
          <p:cNvSpPr>
            <a:spLocks noGrp="1"/>
          </p:cNvSpPr>
          <p:nvPr>
            <p:ph type="title"/>
          </p:nvPr>
        </p:nvSpPr>
        <p:spPr/>
        <p:txBody>
          <a:bodyPr/>
          <a:lstStyle>
            <a:lvl1pPr>
              <a:defRPr b="0">
                <a:solidFill>
                  <a:schemeClr val="bg1"/>
                </a:solidFill>
                <a:latin typeface="Proxima Nova" panose="02000506030000020004" pitchFamily="50" charset="0"/>
              </a:defRPr>
            </a:lvl1pPr>
          </a:lstStyle>
          <a:p>
            <a:r>
              <a:rPr lang="en-US"/>
              <a:t>Click to edit Master title style</a:t>
            </a:r>
            <a:endParaRPr lang="en-GB"/>
          </a:p>
        </p:txBody>
      </p:sp>
      <p:sp>
        <p:nvSpPr>
          <p:cNvPr id="5" name="Date Placeholder 1">
            <a:extLst>
              <a:ext uri="{FF2B5EF4-FFF2-40B4-BE49-F238E27FC236}">
                <a16:creationId xmlns:a16="http://schemas.microsoft.com/office/drawing/2014/main" id="{CEB6373F-8192-46BF-A24E-0DB9A0C35EF1}"/>
              </a:ext>
            </a:extLst>
          </p:cNvPr>
          <p:cNvSpPr>
            <a:spLocks noGrp="1"/>
          </p:cNvSpPr>
          <p:nvPr>
            <p:ph type="dt" sz="half" idx="11"/>
          </p:nvPr>
        </p:nvSpPr>
        <p:spPr>
          <a:xfrm>
            <a:off x="7535919" y="4870802"/>
            <a:ext cx="1212796" cy="98339"/>
          </a:xfrm>
        </p:spPr>
        <p:txBody>
          <a:bodyPr/>
          <a:lstStyle>
            <a:lvl1pPr>
              <a:defRPr>
                <a:solidFill>
                  <a:schemeClr val="bg1"/>
                </a:solidFill>
              </a:defRPr>
            </a:lvl1pPr>
          </a:lstStyle>
          <a:p>
            <a:endParaRPr lang="en-GB"/>
          </a:p>
        </p:txBody>
      </p:sp>
      <p:sp>
        <p:nvSpPr>
          <p:cNvPr id="7" name="Footer Placeholder 2">
            <a:extLst>
              <a:ext uri="{FF2B5EF4-FFF2-40B4-BE49-F238E27FC236}">
                <a16:creationId xmlns:a16="http://schemas.microsoft.com/office/drawing/2014/main" id="{11CFDCA9-A039-4492-80B8-8CC79D21FE23}"/>
              </a:ext>
            </a:extLst>
          </p:cNvPr>
          <p:cNvSpPr>
            <a:spLocks noGrp="1"/>
          </p:cNvSpPr>
          <p:nvPr>
            <p:ph type="ftr" sz="quarter" idx="12"/>
          </p:nvPr>
        </p:nvSpPr>
        <p:spPr>
          <a:xfrm>
            <a:off x="395290" y="4870714"/>
            <a:ext cx="3963807" cy="98427"/>
          </a:xfrm>
        </p:spPr>
        <p:txBody>
          <a:bodyPr/>
          <a:lstStyle>
            <a:lvl1pPr>
              <a:defRPr>
                <a:solidFill>
                  <a:schemeClr val="bg1"/>
                </a:solidFill>
              </a:defRPr>
            </a:lvl1pPr>
          </a:lstStyle>
          <a:p>
            <a:r>
              <a:rPr lang="en-GB"/>
              <a:t>Draft for comment</a:t>
            </a:r>
          </a:p>
        </p:txBody>
      </p:sp>
      <p:sp>
        <p:nvSpPr>
          <p:cNvPr id="8" name="Slide Number Placeholder 3">
            <a:extLst>
              <a:ext uri="{FF2B5EF4-FFF2-40B4-BE49-F238E27FC236}">
                <a16:creationId xmlns:a16="http://schemas.microsoft.com/office/drawing/2014/main" id="{016DCC52-5E58-4945-ACC4-41D852D73164}"/>
              </a:ext>
            </a:extLst>
          </p:cNvPr>
          <p:cNvSpPr>
            <a:spLocks noGrp="1"/>
          </p:cNvSpPr>
          <p:nvPr>
            <p:ph type="sldNum" sz="quarter" idx="13"/>
          </p:nvPr>
        </p:nvSpPr>
        <p:spPr>
          <a:xfrm>
            <a:off x="4359097" y="4873627"/>
            <a:ext cx="425807" cy="98426"/>
          </a:xfrm>
        </p:spPr>
        <p:txBody>
          <a:bodyPr/>
          <a:lstStyle>
            <a:lvl1pPr>
              <a:defRPr>
                <a:solidFill>
                  <a:schemeClr val="bg1"/>
                </a:solidFill>
              </a:defRPr>
            </a:lvl1pPr>
          </a:lstStyle>
          <a:p>
            <a:fld id="{CC3E9A5E-8771-451B-A65D-F2E804806B11}" type="slidenum">
              <a:rPr lang="en-GB" smtClean="0"/>
              <a:pPr/>
              <a:t>‹#›</a:t>
            </a:fld>
            <a:endParaRPr lang="en-GB"/>
          </a:p>
        </p:txBody>
      </p:sp>
    </p:spTree>
    <p:extLst>
      <p:ext uri="{BB962C8B-B14F-4D97-AF65-F5344CB8AC3E}">
        <p14:creationId xmlns:p14="http://schemas.microsoft.com/office/powerpoint/2010/main" val="2340895245"/>
      </p:ext>
    </p:extLst>
  </p:cSld>
  <p:clrMapOvr>
    <a:masterClrMapping/>
  </p:clrMapOvr>
  <p:transition>
    <p:fade/>
  </p:transition>
  <p:extLst>
    <p:ext uri="{DCECCB84-F9BA-43D5-87BE-67443E8EF086}">
      <p15:sldGuideLst xmlns:p15="http://schemas.microsoft.com/office/powerpoint/2012/main">
        <p15:guide id="1" orient="horz" pos="1215" userDrawn="1">
          <p15:clr>
            <a:srgbClr val="FBAE40"/>
          </p15:clr>
        </p15:guide>
        <p15:guide id="2" pos="2160" userDrawn="1">
          <p15:clr>
            <a:srgbClr val="FBAE40"/>
          </p15:clr>
        </p15:guide>
        <p15:guide id="3" pos="4133" userDrawn="1">
          <p15:clr>
            <a:srgbClr val="FBAE40"/>
          </p15:clr>
        </p15:guide>
        <p15:guide id="4" pos="2194" userDrawn="1">
          <p15:clr>
            <a:srgbClr val="FBAE40"/>
          </p15:clr>
        </p15:guide>
        <p15:guide id="5" pos="2126" userDrawn="1">
          <p15:clr>
            <a:srgbClr val="FBAE40"/>
          </p15:clr>
        </p15:guide>
        <p15:guide id="6" pos="187" userDrawn="1">
          <p15:clr>
            <a:srgbClr val="FBAE40"/>
          </p15:clr>
        </p15:guide>
        <p15:guide id="7" orient="horz" pos="331" userDrawn="1">
          <p15:clr>
            <a:srgbClr val="FBAE40"/>
          </p15:clr>
        </p15:guide>
        <p15:guide id="8" orient="horz" pos="433" userDrawn="1">
          <p15:clr>
            <a:srgbClr val="FBAE40"/>
          </p15:clr>
        </p15:guide>
        <p15:guide id="9" orient="horz" pos="2236" userDrawn="1">
          <p15:clr>
            <a:srgbClr val="FBAE40"/>
          </p15:clr>
        </p15:guide>
        <p15:guide id="10" orient="horz" pos="60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0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320" y="411163"/>
            <a:ext cx="7773412" cy="2686536"/>
          </a:xfrm>
        </p:spPr>
        <p:txBody>
          <a:bodyPr anchor="b"/>
          <a:lstStyle>
            <a:lvl1pPr>
              <a:lnSpc>
                <a:spcPct val="95000"/>
              </a:lnSpc>
              <a:defRPr sz="3150" b="0">
                <a:solidFill>
                  <a:schemeClr val="bg1"/>
                </a:solidFill>
                <a:latin typeface="iA Writer Duospace" panose="020B0509050000000000" pitchFamily="50" charset="0"/>
              </a:defRPr>
            </a:lvl1pPr>
          </a:lstStyle>
          <a:p>
            <a:r>
              <a:rPr lang="en-US"/>
              <a:t>Click to edit master title style</a:t>
            </a:r>
          </a:p>
        </p:txBody>
      </p:sp>
      <p:sp>
        <p:nvSpPr>
          <p:cNvPr id="12" name="Freeform 6"/>
          <p:cNvSpPr>
            <a:spLocks/>
          </p:cNvSpPr>
          <p:nvPr userDrawn="1"/>
        </p:nvSpPr>
        <p:spPr bwMode="auto">
          <a:xfrm>
            <a:off x="685270" y="3226735"/>
            <a:ext cx="7775150" cy="127694"/>
          </a:xfrm>
          <a:custGeom>
            <a:avLst/>
            <a:gdLst>
              <a:gd name="T0" fmla="*/ 0 w 4608"/>
              <a:gd name="T1" fmla="*/ 0 h 65"/>
              <a:gd name="T2" fmla="*/ 224 w 4608"/>
              <a:gd name="T3" fmla="*/ 0 h 65"/>
              <a:gd name="T4" fmla="*/ 286 w 4608"/>
              <a:gd name="T5" fmla="*/ 65 h 65"/>
              <a:gd name="T6" fmla="*/ 349 w 4608"/>
              <a:gd name="T7" fmla="*/ 0 h 65"/>
              <a:gd name="T8" fmla="*/ 4608 w 4608"/>
              <a:gd name="T9" fmla="*/ 0 h 65"/>
              <a:gd name="connsiteX0" fmla="*/ 0 w 10000"/>
              <a:gd name="connsiteY0" fmla="*/ 0 h 16500"/>
              <a:gd name="connsiteX1" fmla="*/ 486 w 10000"/>
              <a:gd name="connsiteY1" fmla="*/ 0 h 16500"/>
              <a:gd name="connsiteX2" fmla="*/ 488 w 10000"/>
              <a:gd name="connsiteY2" fmla="*/ 16500 h 16500"/>
              <a:gd name="connsiteX3" fmla="*/ 757 w 10000"/>
              <a:gd name="connsiteY3" fmla="*/ 0 h 16500"/>
              <a:gd name="connsiteX4" fmla="*/ 10000 w 10000"/>
              <a:gd name="connsiteY4" fmla="*/ 0 h 1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6500">
                <a:moveTo>
                  <a:pt x="0" y="0"/>
                </a:moveTo>
                <a:lnTo>
                  <a:pt x="486" y="0"/>
                </a:lnTo>
                <a:cubicBezTo>
                  <a:pt x="487" y="5500"/>
                  <a:pt x="487" y="11000"/>
                  <a:pt x="488" y="16500"/>
                </a:cubicBezTo>
                <a:cubicBezTo>
                  <a:pt x="578" y="11000"/>
                  <a:pt x="667" y="5500"/>
                  <a:pt x="757" y="0"/>
                </a:cubicBezTo>
                <a:lnTo>
                  <a:pt x="10000" y="0"/>
                </a:ln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013">
              <a:solidFill>
                <a:schemeClr val="tx2">
                  <a:lumMod val="20000"/>
                  <a:lumOff val="80000"/>
                </a:schemeClr>
              </a:solidFill>
            </a:endParaRPr>
          </a:p>
        </p:txBody>
      </p:sp>
      <p:sp>
        <p:nvSpPr>
          <p:cNvPr id="9" name="Text Placeholder 9">
            <a:extLst>
              <a:ext uri="{FF2B5EF4-FFF2-40B4-BE49-F238E27FC236}">
                <a16:creationId xmlns:a16="http://schemas.microsoft.com/office/drawing/2014/main" id="{EDBFF41F-8BBF-4E7D-B495-7B8EB4235FF3}"/>
              </a:ext>
            </a:extLst>
          </p:cNvPr>
          <p:cNvSpPr>
            <a:spLocks noGrp="1"/>
          </p:cNvSpPr>
          <p:nvPr>
            <p:ph type="body" sz="quarter" idx="18" hasCustomPrompt="1"/>
          </p:nvPr>
        </p:nvSpPr>
        <p:spPr>
          <a:xfrm>
            <a:off x="683582" y="3465668"/>
            <a:ext cx="3888419" cy="1061829"/>
          </a:xfrm>
        </p:spPr>
        <p:txBody>
          <a:bodyPr>
            <a:noAutofit/>
          </a:bodyPr>
          <a:lstStyle>
            <a:lvl1pPr marL="0" indent="0">
              <a:lnSpc>
                <a:spcPct val="95000"/>
              </a:lnSpc>
              <a:spcAft>
                <a:spcPts val="0"/>
              </a:spcAft>
              <a:buFont typeface="Arial" panose="020B0604020202020204" pitchFamily="34" charset="0"/>
              <a:buChar char="​"/>
              <a:defRPr sz="1575" b="1">
                <a:solidFill>
                  <a:schemeClr val="bg1"/>
                </a:solidFill>
                <a:latin typeface="Proxima Nova" panose="02000506030000020004" pitchFamily="50" charset="0"/>
              </a:defRPr>
            </a:lvl1pPr>
            <a:lvl2pPr marL="0" indent="0">
              <a:lnSpc>
                <a:spcPct val="95000"/>
              </a:lnSpc>
              <a:spcBef>
                <a:spcPts val="0"/>
              </a:spcBef>
              <a:spcAft>
                <a:spcPts val="150"/>
              </a:spcAft>
              <a:buFont typeface="Arial" panose="020B0604020202020204" pitchFamily="34" charset="0"/>
              <a:buChar char="​"/>
              <a:defRPr sz="1125">
                <a:solidFill>
                  <a:schemeClr val="bg1"/>
                </a:solidFill>
                <a:latin typeface="Proxima Nova" panose="02000506030000020004" pitchFamily="50" charset="0"/>
              </a:defRPr>
            </a:lvl2pPr>
            <a:lvl3pPr marL="0" indent="0">
              <a:lnSpc>
                <a:spcPct val="95000"/>
              </a:lnSpc>
              <a:spcBef>
                <a:spcPts val="0"/>
              </a:spcBef>
              <a:spcAft>
                <a:spcPts val="150"/>
              </a:spcAft>
              <a:buFont typeface="Arial" panose="020B0604020202020204" pitchFamily="34" charset="0"/>
              <a:buChar char="​"/>
              <a:defRPr sz="1125">
                <a:solidFill>
                  <a:schemeClr val="bg1"/>
                </a:solidFill>
                <a:latin typeface="Proxima Nova" panose="02000506030000020004" pitchFamily="50" charset="0"/>
              </a:defRPr>
            </a:lvl3pPr>
            <a:lvl4pPr marL="0" indent="0">
              <a:lnSpc>
                <a:spcPct val="95000"/>
              </a:lnSpc>
              <a:spcBef>
                <a:spcPts val="0"/>
              </a:spcBef>
              <a:spcAft>
                <a:spcPts val="150"/>
              </a:spcAft>
              <a:buFont typeface="Arial" panose="020B0604020202020204" pitchFamily="34" charset="0"/>
              <a:buChar char="​"/>
              <a:defRPr sz="1125">
                <a:solidFill>
                  <a:schemeClr val="bg1"/>
                </a:solidFill>
                <a:latin typeface="+mn-lt"/>
              </a:defRPr>
            </a:lvl4pPr>
            <a:lvl5pPr marL="0" indent="0">
              <a:lnSpc>
                <a:spcPct val="95000"/>
              </a:lnSpc>
              <a:spcBef>
                <a:spcPts val="0"/>
              </a:spcBef>
              <a:spcAft>
                <a:spcPts val="150"/>
              </a:spcAft>
              <a:buFont typeface="Arial" panose="020B0604020202020204" pitchFamily="34" charset="0"/>
              <a:buChar char="​"/>
              <a:defRPr sz="1125">
                <a:solidFill>
                  <a:schemeClr val="tx1"/>
                </a:solidFill>
                <a:latin typeface="+mn-lt"/>
              </a:defRPr>
            </a:lvl5pPr>
            <a:lvl6pPr marL="0" indent="0">
              <a:lnSpc>
                <a:spcPct val="95000"/>
              </a:lnSpc>
              <a:spcAft>
                <a:spcPts val="150"/>
              </a:spcAft>
              <a:buNone/>
              <a:defRPr sz="1130">
                <a:solidFill>
                  <a:schemeClr val="bg1"/>
                </a:solidFill>
              </a:defRPr>
            </a:lvl6pPr>
            <a:lvl7pPr marL="0" indent="0">
              <a:lnSpc>
                <a:spcPct val="95000"/>
              </a:lnSpc>
              <a:spcAft>
                <a:spcPts val="150"/>
              </a:spcAft>
              <a:buNone/>
              <a:defRPr sz="1130">
                <a:solidFill>
                  <a:schemeClr val="bg1"/>
                </a:solidFill>
              </a:defRPr>
            </a:lvl7pPr>
            <a:lvl8pPr marL="0" indent="0">
              <a:lnSpc>
                <a:spcPct val="95000"/>
              </a:lnSpc>
              <a:spcAft>
                <a:spcPts val="150"/>
              </a:spcAft>
              <a:buNone/>
              <a:defRPr sz="1130">
                <a:solidFill>
                  <a:schemeClr val="bg1"/>
                </a:solidFill>
              </a:defRPr>
            </a:lvl8pPr>
            <a:lvl9pPr marL="0" indent="0">
              <a:lnSpc>
                <a:spcPct val="95000"/>
              </a:lnSpc>
              <a:spcAft>
                <a:spcPts val="150"/>
              </a:spcAft>
              <a:buNone/>
              <a:defRPr sz="1130">
                <a:solidFill>
                  <a:schemeClr val="bg1"/>
                </a:solidFill>
              </a:defRPr>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229756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850"/>
                                        <p:tgtEl>
                                          <p:spTgt spid="12"/>
                                        </p:tgtEl>
                                      </p:cBhvr>
                                    </p:animEffect>
                                  </p:childTnLst>
                                </p:cTn>
                              </p:par>
                            </p:childTnLst>
                          </p:cTn>
                        </p:par>
                        <p:par>
                          <p:cTn id="8" fill="hold">
                            <p:stCondLst>
                              <p:cond delay="85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0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3631" y="411164"/>
            <a:ext cx="7775100" cy="2686535"/>
          </a:xfrm>
        </p:spPr>
        <p:txBody>
          <a:bodyPr anchor="b"/>
          <a:lstStyle>
            <a:lvl1pPr>
              <a:lnSpc>
                <a:spcPct val="95000"/>
              </a:lnSpc>
              <a:defRPr sz="3150" b="0">
                <a:solidFill>
                  <a:schemeClr val="accent1"/>
                </a:solidFill>
                <a:latin typeface="iA Writer Duospace" panose="020B0509050000000000" pitchFamily="50" charset="0"/>
              </a:defRPr>
            </a:lvl1pPr>
          </a:lstStyle>
          <a:p>
            <a:r>
              <a:rPr lang="en-US"/>
              <a:t>Click to edit Master title style</a:t>
            </a:r>
          </a:p>
        </p:txBody>
      </p:sp>
      <p:sp>
        <p:nvSpPr>
          <p:cNvPr id="10" name="Text Placeholder 9"/>
          <p:cNvSpPr>
            <a:spLocks noGrp="1"/>
          </p:cNvSpPr>
          <p:nvPr>
            <p:ph type="body" sz="quarter" idx="14" hasCustomPrompt="1"/>
          </p:nvPr>
        </p:nvSpPr>
        <p:spPr>
          <a:xfrm>
            <a:off x="683582" y="3465668"/>
            <a:ext cx="3888419" cy="1061829"/>
          </a:xfrm>
        </p:spPr>
        <p:txBody>
          <a:bodyPr>
            <a:noAutofit/>
          </a:bodyPr>
          <a:lstStyle>
            <a:lvl1pPr marL="0" indent="0">
              <a:lnSpc>
                <a:spcPct val="95000"/>
              </a:lnSpc>
              <a:spcAft>
                <a:spcPts val="0"/>
              </a:spcAft>
              <a:buFont typeface="Arial" panose="020B0604020202020204" pitchFamily="34" charset="0"/>
              <a:buChar char="​"/>
              <a:defRPr sz="1575" b="1">
                <a:solidFill>
                  <a:schemeClr val="accent1"/>
                </a:solidFill>
                <a:latin typeface="Proxima Nova" panose="02000506030000020004" pitchFamily="50" charset="0"/>
              </a:defRPr>
            </a:lvl1pPr>
            <a:lvl2pPr marL="0" indent="0">
              <a:lnSpc>
                <a:spcPct val="95000"/>
              </a:lnSpc>
              <a:spcBef>
                <a:spcPts val="0"/>
              </a:spcBef>
              <a:spcAft>
                <a:spcPts val="150"/>
              </a:spcAft>
              <a:buFont typeface="Arial" panose="020B0604020202020204" pitchFamily="34" charset="0"/>
              <a:buChar char="​"/>
              <a:defRPr sz="1125">
                <a:solidFill>
                  <a:schemeClr val="tx1"/>
                </a:solidFill>
                <a:latin typeface="Proxima Nova" panose="02000506030000020004" pitchFamily="50" charset="0"/>
              </a:defRPr>
            </a:lvl2pPr>
            <a:lvl3pPr marL="0" indent="0">
              <a:lnSpc>
                <a:spcPct val="95000"/>
              </a:lnSpc>
              <a:spcBef>
                <a:spcPts val="0"/>
              </a:spcBef>
              <a:spcAft>
                <a:spcPts val="150"/>
              </a:spcAft>
              <a:buFont typeface="Arial" panose="020B0604020202020204" pitchFamily="34" charset="0"/>
              <a:buChar char="​"/>
              <a:defRPr sz="1125">
                <a:solidFill>
                  <a:schemeClr val="tx1"/>
                </a:solidFill>
                <a:latin typeface="Proxima Nova" panose="02000506030000020004" pitchFamily="50" charset="0"/>
              </a:defRPr>
            </a:lvl3pPr>
            <a:lvl4pPr marL="0" indent="0">
              <a:lnSpc>
                <a:spcPct val="95000"/>
              </a:lnSpc>
              <a:spcBef>
                <a:spcPts val="0"/>
              </a:spcBef>
              <a:spcAft>
                <a:spcPts val="150"/>
              </a:spcAft>
              <a:buFont typeface="Arial" panose="020B0604020202020204" pitchFamily="34" charset="0"/>
              <a:buChar char="​"/>
              <a:defRPr sz="1125">
                <a:solidFill>
                  <a:schemeClr val="tx1"/>
                </a:solidFill>
                <a:latin typeface="+mn-lt"/>
              </a:defRPr>
            </a:lvl4pPr>
            <a:lvl5pPr marL="0" indent="0">
              <a:lnSpc>
                <a:spcPct val="95000"/>
              </a:lnSpc>
              <a:spcBef>
                <a:spcPts val="0"/>
              </a:spcBef>
              <a:spcAft>
                <a:spcPts val="150"/>
              </a:spcAft>
              <a:buFont typeface="Arial" panose="020B0604020202020204" pitchFamily="34" charset="0"/>
              <a:buChar char="​"/>
              <a:defRPr sz="1125">
                <a:solidFill>
                  <a:schemeClr val="tx1"/>
                </a:solidFill>
                <a:latin typeface="+mn-lt"/>
              </a:defRPr>
            </a:lvl5pPr>
            <a:lvl6pPr marL="0" indent="0">
              <a:lnSpc>
                <a:spcPct val="95000"/>
              </a:lnSpc>
              <a:spcAft>
                <a:spcPts val="150"/>
              </a:spcAft>
              <a:buNone/>
              <a:defRPr sz="1130"/>
            </a:lvl6pPr>
            <a:lvl7pPr marL="0" indent="0">
              <a:lnSpc>
                <a:spcPct val="95000"/>
              </a:lnSpc>
              <a:spcAft>
                <a:spcPts val="150"/>
              </a:spcAft>
              <a:buNone/>
              <a:defRPr sz="1130"/>
            </a:lvl7pPr>
            <a:lvl8pPr marL="0" indent="0">
              <a:lnSpc>
                <a:spcPct val="95000"/>
              </a:lnSpc>
              <a:spcAft>
                <a:spcPts val="150"/>
              </a:spcAft>
              <a:buNone/>
              <a:defRPr sz="1130"/>
            </a:lvl8pPr>
            <a:lvl9pPr marL="0" indent="0">
              <a:lnSpc>
                <a:spcPct val="95000"/>
              </a:lnSpc>
              <a:spcAft>
                <a:spcPts val="150"/>
              </a:spcAft>
              <a:buNone/>
              <a:defRPr sz="1130"/>
            </a:lvl9pPr>
          </a:lstStyle>
          <a:p>
            <a:pPr lvl="0"/>
            <a:r>
              <a:rPr lang="en-US"/>
              <a:t>Click To Edit Master Text Styles</a:t>
            </a:r>
          </a:p>
          <a:p>
            <a:pPr lvl="1"/>
            <a:r>
              <a:rPr lang="en-US"/>
              <a:t>Second level</a:t>
            </a:r>
          </a:p>
          <a:p>
            <a:pPr lvl="2"/>
            <a:r>
              <a:rPr lang="en-US"/>
              <a:t>Third level</a:t>
            </a:r>
          </a:p>
        </p:txBody>
      </p:sp>
      <p:sp>
        <p:nvSpPr>
          <p:cNvPr id="7" name="Freeform 6">
            <a:extLst>
              <a:ext uri="{FF2B5EF4-FFF2-40B4-BE49-F238E27FC236}">
                <a16:creationId xmlns:a16="http://schemas.microsoft.com/office/drawing/2014/main" id="{F2DC9D54-DF4A-4777-9985-0E7D7DADEF76}"/>
              </a:ext>
            </a:extLst>
          </p:cNvPr>
          <p:cNvSpPr>
            <a:spLocks/>
          </p:cNvSpPr>
          <p:nvPr userDrawn="1"/>
        </p:nvSpPr>
        <p:spPr bwMode="auto">
          <a:xfrm>
            <a:off x="685270" y="3226735"/>
            <a:ext cx="7775150" cy="127694"/>
          </a:xfrm>
          <a:custGeom>
            <a:avLst/>
            <a:gdLst>
              <a:gd name="T0" fmla="*/ 0 w 4608"/>
              <a:gd name="T1" fmla="*/ 0 h 65"/>
              <a:gd name="T2" fmla="*/ 224 w 4608"/>
              <a:gd name="T3" fmla="*/ 0 h 65"/>
              <a:gd name="T4" fmla="*/ 286 w 4608"/>
              <a:gd name="T5" fmla="*/ 65 h 65"/>
              <a:gd name="T6" fmla="*/ 349 w 4608"/>
              <a:gd name="T7" fmla="*/ 0 h 65"/>
              <a:gd name="T8" fmla="*/ 4608 w 4608"/>
              <a:gd name="T9" fmla="*/ 0 h 65"/>
              <a:gd name="connsiteX0" fmla="*/ 0 w 10000"/>
              <a:gd name="connsiteY0" fmla="*/ 0 h 16500"/>
              <a:gd name="connsiteX1" fmla="*/ 486 w 10000"/>
              <a:gd name="connsiteY1" fmla="*/ 0 h 16500"/>
              <a:gd name="connsiteX2" fmla="*/ 488 w 10000"/>
              <a:gd name="connsiteY2" fmla="*/ 16500 h 16500"/>
              <a:gd name="connsiteX3" fmla="*/ 757 w 10000"/>
              <a:gd name="connsiteY3" fmla="*/ 0 h 16500"/>
              <a:gd name="connsiteX4" fmla="*/ 10000 w 10000"/>
              <a:gd name="connsiteY4" fmla="*/ 0 h 1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6500">
                <a:moveTo>
                  <a:pt x="0" y="0"/>
                </a:moveTo>
                <a:lnTo>
                  <a:pt x="486" y="0"/>
                </a:lnTo>
                <a:cubicBezTo>
                  <a:pt x="487" y="5500"/>
                  <a:pt x="487" y="11000"/>
                  <a:pt x="488" y="16500"/>
                </a:cubicBezTo>
                <a:cubicBezTo>
                  <a:pt x="578" y="11000"/>
                  <a:pt x="667" y="5500"/>
                  <a:pt x="757" y="0"/>
                </a:cubicBezTo>
                <a:lnTo>
                  <a:pt x="10000" y="0"/>
                </a:lnTo>
              </a:path>
            </a:pathLst>
          </a:cu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013"/>
          </a:p>
        </p:txBody>
      </p:sp>
    </p:spTree>
    <p:extLst>
      <p:ext uri="{BB962C8B-B14F-4D97-AF65-F5344CB8AC3E}">
        <p14:creationId xmlns:p14="http://schemas.microsoft.com/office/powerpoint/2010/main" val="2700645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850"/>
                                        <p:tgtEl>
                                          <p:spTgt spid="7"/>
                                        </p:tgtEl>
                                      </p:cBhvr>
                                    </p:animEffect>
                                  </p:childTnLst>
                                </p:cTn>
                              </p:par>
                            </p:childTnLst>
                          </p:cTn>
                        </p:par>
                        <p:par>
                          <p:cTn id="8" fill="hold">
                            <p:stCondLst>
                              <p:cond delay="85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7"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header 02">
    <p:bg>
      <p:bgPr>
        <a:solidFill>
          <a:schemeClr val="bg2"/>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29227A95-59A9-4624-B196-4437D4CF68CA}"/>
              </a:ext>
            </a:extLst>
          </p:cNvPr>
          <p:cNvSpPr>
            <a:spLocks noGrp="1"/>
          </p:cNvSpPr>
          <p:nvPr>
            <p:ph type="subTitle" idx="1" hasCustomPrompt="1"/>
          </p:nvPr>
        </p:nvSpPr>
        <p:spPr>
          <a:xfrm>
            <a:off x="395291" y="3072091"/>
            <a:ext cx="5081585" cy="525462"/>
          </a:xfrm>
          <a:prstGeom prst="rect">
            <a:avLst/>
          </a:prstGeom>
        </p:spPr>
        <p:txBody>
          <a:bodyPr lIns="0">
            <a:normAutofit/>
          </a:bodyPr>
          <a:lstStyle>
            <a:lvl1pPr marL="0" indent="0" algn="l">
              <a:lnSpc>
                <a:spcPct val="90000"/>
              </a:lnSpc>
              <a:spcBef>
                <a:spcPts val="0"/>
              </a:spcBef>
              <a:spcAft>
                <a:spcPts val="0"/>
              </a:spcAft>
              <a:buNone/>
              <a:defRPr sz="1600" b="0">
                <a:solidFill>
                  <a:schemeClr val="tx1"/>
                </a:solidFill>
                <a:latin typeface="Proxima Nova" panose="02000506030000020004" pitchFamily="50" charset="0"/>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subtitle</a:t>
            </a:r>
            <a:endParaRPr lang="en-GB"/>
          </a:p>
        </p:txBody>
      </p:sp>
      <p:sp>
        <p:nvSpPr>
          <p:cNvPr id="13" name="Title 6">
            <a:extLst>
              <a:ext uri="{FF2B5EF4-FFF2-40B4-BE49-F238E27FC236}">
                <a16:creationId xmlns:a16="http://schemas.microsoft.com/office/drawing/2014/main" id="{D42CFB3A-C9A4-45C7-8BF4-B182AD6B3756}"/>
              </a:ext>
            </a:extLst>
          </p:cNvPr>
          <p:cNvSpPr>
            <a:spLocks noGrp="1"/>
          </p:cNvSpPr>
          <p:nvPr>
            <p:ph type="title" hasCustomPrompt="1"/>
          </p:nvPr>
        </p:nvSpPr>
        <p:spPr>
          <a:xfrm>
            <a:off x="395292" y="1619745"/>
            <a:ext cx="5081584" cy="1189042"/>
          </a:xfrm>
          <a:prstGeom prst="rect">
            <a:avLst/>
          </a:prstGeom>
        </p:spPr>
        <p:txBody>
          <a:bodyPr wrap="square" lIns="0" anchor="b">
            <a:noAutofit/>
          </a:bodyPr>
          <a:lstStyle>
            <a:lvl1pPr>
              <a:lnSpc>
                <a:spcPct val="90000"/>
              </a:lnSpc>
              <a:spcBef>
                <a:spcPts val="0"/>
              </a:spcBef>
              <a:spcAft>
                <a:spcPts val="0"/>
              </a:spcAft>
              <a:defRPr sz="4000" b="1">
                <a:latin typeface="Proxima Nova" panose="02000506030000020004" pitchFamily="50" charset="0"/>
              </a:defRPr>
            </a:lvl1pPr>
          </a:lstStyle>
          <a:p>
            <a:r>
              <a:rPr lang="en-US"/>
              <a:t>Click to edit </a:t>
            </a:r>
            <a:br>
              <a:rPr lang="en-US"/>
            </a:br>
            <a:r>
              <a:rPr lang="en-US"/>
              <a:t>master title</a:t>
            </a:r>
            <a:endParaRPr lang="en-GB"/>
          </a:p>
        </p:txBody>
      </p:sp>
      <p:pic>
        <p:nvPicPr>
          <p:cNvPr id="10" name="Graphic 9">
            <a:extLst>
              <a:ext uri="{FF2B5EF4-FFF2-40B4-BE49-F238E27FC236}">
                <a16:creationId xmlns:a16="http://schemas.microsoft.com/office/drawing/2014/main" id="{02DC7D9E-13E8-4D51-84B1-3BB55C9585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5291" y="395238"/>
            <a:ext cx="655311" cy="554036"/>
          </a:xfrm>
          <a:prstGeom prst="rect">
            <a:avLst/>
          </a:prstGeom>
        </p:spPr>
      </p:pic>
      <p:sp>
        <p:nvSpPr>
          <p:cNvPr id="6" name="Picture Placeholder 5">
            <a:extLst>
              <a:ext uri="{FF2B5EF4-FFF2-40B4-BE49-F238E27FC236}">
                <a16:creationId xmlns:a16="http://schemas.microsoft.com/office/drawing/2014/main" id="{41BE1357-FC60-4177-B0F0-C4971B63A69C}"/>
              </a:ext>
            </a:extLst>
          </p:cNvPr>
          <p:cNvSpPr>
            <a:spLocks noGrp="1"/>
          </p:cNvSpPr>
          <p:nvPr>
            <p:ph type="pic" sz="quarter" idx="11" hasCustomPrompt="1"/>
          </p:nvPr>
        </p:nvSpPr>
        <p:spPr>
          <a:xfrm>
            <a:off x="4325829" y="603318"/>
            <a:ext cx="4818172" cy="4540183"/>
          </a:xfrm>
          <a:custGeom>
            <a:avLst/>
            <a:gdLst>
              <a:gd name="connsiteX0" fmla="*/ 2468077 w 4818172"/>
              <a:gd name="connsiteY0" fmla="*/ 0 h 4540183"/>
              <a:gd name="connsiteX1" fmla="*/ 3570051 w 4818172"/>
              <a:gd name="connsiteY1" fmla="*/ 0 h 4540183"/>
              <a:gd name="connsiteX2" fmla="*/ 3570051 w 4818172"/>
              <a:gd name="connsiteY2" fmla="*/ 1864678 h 4540183"/>
              <a:gd name="connsiteX3" fmla="*/ 4159174 w 4818172"/>
              <a:gd name="connsiteY3" fmla="*/ 2468077 h 4540183"/>
              <a:gd name="connsiteX4" fmla="*/ 4818172 w 4818172"/>
              <a:gd name="connsiteY4" fmla="*/ 2468077 h 4540183"/>
              <a:gd name="connsiteX5" fmla="*/ 4818172 w 4818172"/>
              <a:gd name="connsiteY5" fmla="*/ 3570051 h 4540183"/>
              <a:gd name="connsiteX6" fmla="*/ 4159174 w 4818172"/>
              <a:gd name="connsiteY6" fmla="*/ 3570051 h 4540183"/>
              <a:gd name="connsiteX7" fmla="*/ 3570051 w 4818172"/>
              <a:gd name="connsiteY7" fmla="*/ 4173075 h 4540183"/>
              <a:gd name="connsiteX8" fmla="*/ 3570051 w 4818172"/>
              <a:gd name="connsiteY8" fmla="*/ 4540183 h 4540183"/>
              <a:gd name="connsiteX9" fmla="*/ 2468077 w 4818172"/>
              <a:gd name="connsiteY9" fmla="*/ 4540183 h 4540183"/>
              <a:gd name="connsiteX10" fmla="*/ 2468077 w 4818172"/>
              <a:gd name="connsiteY10" fmla="*/ 4151284 h 4540183"/>
              <a:gd name="connsiteX11" fmla="*/ 1879331 w 4818172"/>
              <a:gd name="connsiteY11" fmla="*/ 3570051 h 4540183"/>
              <a:gd name="connsiteX12" fmla="*/ 0 w 4818172"/>
              <a:gd name="connsiteY12" fmla="*/ 3570051 h 4540183"/>
              <a:gd name="connsiteX13" fmla="*/ 0 w 4818172"/>
              <a:gd name="connsiteY13" fmla="*/ 2468077 h 4540183"/>
              <a:gd name="connsiteX14" fmla="*/ 1879331 w 4818172"/>
              <a:gd name="connsiteY14" fmla="*/ 2468077 h 4540183"/>
              <a:gd name="connsiteX15" fmla="*/ 2468077 w 4818172"/>
              <a:gd name="connsiteY15" fmla="*/ 1886469 h 454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18172" h="4540183">
                <a:moveTo>
                  <a:pt x="2468077" y="0"/>
                </a:moveTo>
                <a:lnTo>
                  <a:pt x="3570051" y="0"/>
                </a:lnTo>
                <a:lnTo>
                  <a:pt x="3570051" y="1864678"/>
                </a:lnTo>
                <a:cubicBezTo>
                  <a:pt x="3585831" y="2285855"/>
                  <a:pt x="3754903" y="2449292"/>
                  <a:pt x="4159174" y="2468077"/>
                </a:cubicBezTo>
                <a:lnTo>
                  <a:pt x="4818172" y="2468077"/>
                </a:lnTo>
                <a:lnTo>
                  <a:pt x="4818172" y="3570051"/>
                </a:lnTo>
                <a:lnTo>
                  <a:pt x="4159174" y="3570051"/>
                </a:lnTo>
                <a:cubicBezTo>
                  <a:pt x="3755280" y="3588461"/>
                  <a:pt x="3585831" y="3752273"/>
                  <a:pt x="3570051" y="4173075"/>
                </a:cubicBezTo>
                <a:lnTo>
                  <a:pt x="3570051" y="4540183"/>
                </a:lnTo>
                <a:lnTo>
                  <a:pt x="2468077" y="4540183"/>
                </a:lnTo>
                <a:lnTo>
                  <a:pt x="2468077" y="4151284"/>
                </a:lnTo>
                <a:cubicBezTo>
                  <a:pt x="2447037" y="3746636"/>
                  <a:pt x="2277215" y="3588461"/>
                  <a:pt x="1879331" y="3570051"/>
                </a:cubicBezTo>
                <a:lnTo>
                  <a:pt x="0" y="3570051"/>
                </a:lnTo>
                <a:lnTo>
                  <a:pt x="0" y="2468077"/>
                </a:lnTo>
                <a:lnTo>
                  <a:pt x="1879331" y="2468077"/>
                </a:lnTo>
                <a:cubicBezTo>
                  <a:pt x="2277215" y="2450042"/>
                  <a:pt x="2447037" y="2291866"/>
                  <a:pt x="2468077" y="1886469"/>
                </a:cubicBezTo>
                <a:close/>
              </a:path>
            </a:pathLst>
          </a:custGeom>
          <a:solidFill>
            <a:schemeClr val="accent2"/>
          </a:solidFill>
        </p:spPr>
        <p:txBody>
          <a:bodyPr wrap="square">
            <a:noAutofit/>
          </a:bodyPr>
          <a:lstStyle>
            <a:lvl1pPr>
              <a:defRPr lang="en-GB" dirty="0"/>
            </a:lvl1pPr>
          </a:lstStyle>
          <a:p>
            <a:r>
              <a:rPr lang="en-GB"/>
              <a:t> </a:t>
            </a:r>
          </a:p>
        </p:txBody>
      </p:sp>
    </p:spTree>
    <p:extLst>
      <p:ext uri="{BB962C8B-B14F-4D97-AF65-F5344CB8AC3E}">
        <p14:creationId xmlns:p14="http://schemas.microsoft.com/office/powerpoint/2010/main" val="4261373789"/>
      </p:ext>
    </p:extLst>
  </p:cSld>
  <p:clrMapOvr>
    <a:masterClrMapping/>
  </p:clrMapOvr>
  <p:transition>
    <p:fade/>
  </p:transition>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03">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3631" y="411164"/>
            <a:ext cx="7775100" cy="2686535"/>
          </a:xfrm>
        </p:spPr>
        <p:txBody>
          <a:bodyPr anchor="b"/>
          <a:lstStyle>
            <a:lvl1pPr>
              <a:lnSpc>
                <a:spcPct val="95000"/>
              </a:lnSpc>
              <a:defRPr sz="3150" b="0">
                <a:solidFill>
                  <a:schemeClr val="accent2"/>
                </a:solidFill>
                <a:latin typeface="iA Writer Duospace" panose="020B0509050000000000" pitchFamily="50" charset="0"/>
              </a:defRPr>
            </a:lvl1pPr>
          </a:lstStyle>
          <a:p>
            <a:r>
              <a:rPr lang="en-US"/>
              <a:t>Click to edit Master title style</a:t>
            </a:r>
          </a:p>
        </p:txBody>
      </p:sp>
      <p:sp>
        <p:nvSpPr>
          <p:cNvPr id="10" name="Text Placeholder 9"/>
          <p:cNvSpPr>
            <a:spLocks noGrp="1"/>
          </p:cNvSpPr>
          <p:nvPr>
            <p:ph type="body" sz="quarter" idx="14" hasCustomPrompt="1"/>
          </p:nvPr>
        </p:nvSpPr>
        <p:spPr>
          <a:xfrm>
            <a:off x="683582" y="3465668"/>
            <a:ext cx="3888419" cy="1061829"/>
          </a:xfrm>
        </p:spPr>
        <p:txBody>
          <a:bodyPr>
            <a:noAutofit/>
          </a:bodyPr>
          <a:lstStyle>
            <a:lvl1pPr marL="0" indent="0">
              <a:lnSpc>
                <a:spcPct val="95000"/>
              </a:lnSpc>
              <a:spcAft>
                <a:spcPts val="0"/>
              </a:spcAft>
              <a:buFont typeface="Arial" panose="020B0604020202020204" pitchFamily="34" charset="0"/>
              <a:buChar char="​"/>
              <a:defRPr sz="1575" b="1">
                <a:solidFill>
                  <a:schemeClr val="accent2"/>
                </a:solidFill>
                <a:latin typeface="Proxima Nova" panose="02000506030000020004" pitchFamily="50" charset="0"/>
              </a:defRPr>
            </a:lvl1pPr>
            <a:lvl2pPr marL="0" indent="0">
              <a:lnSpc>
                <a:spcPct val="95000"/>
              </a:lnSpc>
              <a:spcBef>
                <a:spcPts val="0"/>
              </a:spcBef>
              <a:spcAft>
                <a:spcPts val="150"/>
              </a:spcAft>
              <a:buFont typeface="Arial" panose="020B0604020202020204" pitchFamily="34" charset="0"/>
              <a:buChar char="​"/>
              <a:defRPr sz="1125">
                <a:solidFill>
                  <a:schemeClr val="bg1"/>
                </a:solidFill>
                <a:latin typeface="Proxima Nova" panose="02000506030000020004" pitchFamily="50" charset="0"/>
              </a:defRPr>
            </a:lvl2pPr>
            <a:lvl3pPr marL="0" indent="0">
              <a:lnSpc>
                <a:spcPct val="95000"/>
              </a:lnSpc>
              <a:spcBef>
                <a:spcPts val="0"/>
              </a:spcBef>
              <a:spcAft>
                <a:spcPts val="150"/>
              </a:spcAft>
              <a:buFont typeface="Arial" panose="020B0604020202020204" pitchFamily="34" charset="0"/>
              <a:buChar char="​"/>
              <a:defRPr sz="1125">
                <a:solidFill>
                  <a:schemeClr val="bg1"/>
                </a:solidFill>
                <a:latin typeface="Proxima Nova" panose="02000506030000020004" pitchFamily="50" charset="0"/>
              </a:defRPr>
            </a:lvl3pPr>
            <a:lvl4pPr marL="0" indent="0">
              <a:lnSpc>
                <a:spcPct val="95000"/>
              </a:lnSpc>
              <a:spcBef>
                <a:spcPts val="0"/>
              </a:spcBef>
              <a:spcAft>
                <a:spcPts val="150"/>
              </a:spcAft>
              <a:buFont typeface="Arial" panose="020B0604020202020204" pitchFamily="34" charset="0"/>
              <a:buChar char="​"/>
              <a:defRPr sz="1125">
                <a:solidFill>
                  <a:schemeClr val="tx1"/>
                </a:solidFill>
                <a:latin typeface="+mn-lt"/>
              </a:defRPr>
            </a:lvl4pPr>
            <a:lvl5pPr marL="0" indent="0">
              <a:lnSpc>
                <a:spcPct val="95000"/>
              </a:lnSpc>
              <a:spcBef>
                <a:spcPts val="0"/>
              </a:spcBef>
              <a:spcAft>
                <a:spcPts val="150"/>
              </a:spcAft>
              <a:buFont typeface="Arial" panose="020B0604020202020204" pitchFamily="34" charset="0"/>
              <a:buChar char="​"/>
              <a:defRPr sz="1125">
                <a:solidFill>
                  <a:schemeClr val="tx1"/>
                </a:solidFill>
                <a:latin typeface="+mn-lt"/>
              </a:defRPr>
            </a:lvl5pPr>
            <a:lvl6pPr marL="0" indent="0">
              <a:lnSpc>
                <a:spcPct val="95000"/>
              </a:lnSpc>
              <a:spcAft>
                <a:spcPts val="150"/>
              </a:spcAft>
              <a:buNone/>
              <a:defRPr sz="1130"/>
            </a:lvl6pPr>
            <a:lvl7pPr marL="0" indent="0">
              <a:lnSpc>
                <a:spcPct val="95000"/>
              </a:lnSpc>
              <a:spcAft>
                <a:spcPts val="150"/>
              </a:spcAft>
              <a:buNone/>
              <a:defRPr sz="1130"/>
            </a:lvl7pPr>
            <a:lvl8pPr marL="0" indent="0">
              <a:lnSpc>
                <a:spcPct val="95000"/>
              </a:lnSpc>
              <a:spcAft>
                <a:spcPts val="150"/>
              </a:spcAft>
              <a:buNone/>
              <a:defRPr sz="1130"/>
            </a:lvl8pPr>
            <a:lvl9pPr marL="0" indent="0">
              <a:lnSpc>
                <a:spcPct val="95000"/>
              </a:lnSpc>
              <a:spcAft>
                <a:spcPts val="150"/>
              </a:spcAft>
              <a:buNone/>
              <a:defRPr sz="1130"/>
            </a:lvl9pPr>
          </a:lstStyle>
          <a:p>
            <a:pPr lvl="0"/>
            <a:r>
              <a:rPr lang="en-US"/>
              <a:t>Click To Edit Master Text Styles</a:t>
            </a:r>
          </a:p>
          <a:p>
            <a:pPr lvl="1"/>
            <a:r>
              <a:rPr lang="en-US"/>
              <a:t>Second level</a:t>
            </a:r>
          </a:p>
          <a:p>
            <a:pPr lvl="2"/>
            <a:r>
              <a:rPr lang="en-US"/>
              <a:t>Third level</a:t>
            </a:r>
          </a:p>
        </p:txBody>
      </p:sp>
      <p:sp>
        <p:nvSpPr>
          <p:cNvPr id="7" name="Freeform 6">
            <a:extLst>
              <a:ext uri="{FF2B5EF4-FFF2-40B4-BE49-F238E27FC236}">
                <a16:creationId xmlns:a16="http://schemas.microsoft.com/office/drawing/2014/main" id="{F2DC9D54-DF4A-4777-9985-0E7D7DADEF76}"/>
              </a:ext>
            </a:extLst>
          </p:cNvPr>
          <p:cNvSpPr>
            <a:spLocks/>
          </p:cNvSpPr>
          <p:nvPr userDrawn="1"/>
        </p:nvSpPr>
        <p:spPr bwMode="auto">
          <a:xfrm>
            <a:off x="685270" y="3226735"/>
            <a:ext cx="7775150" cy="127694"/>
          </a:xfrm>
          <a:custGeom>
            <a:avLst/>
            <a:gdLst>
              <a:gd name="T0" fmla="*/ 0 w 4608"/>
              <a:gd name="T1" fmla="*/ 0 h 65"/>
              <a:gd name="T2" fmla="*/ 224 w 4608"/>
              <a:gd name="T3" fmla="*/ 0 h 65"/>
              <a:gd name="T4" fmla="*/ 286 w 4608"/>
              <a:gd name="T5" fmla="*/ 65 h 65"/>
              <a:gd name="T6" fmla="*/ 349 w 4608"/>
              <a:gd name="T7" fmla="*/ 0 h 65"/>
              <a:gd name="T8" fmla="*/ 4608 w 4608"/>
              <a:gd name="T9" fmla="*/ 0 h 65"/>
              <a:gd name="connsiteX0" fmla="*/ 0 w 10000"/>
              <a:gd name="connsiteY0" fmla="*/ 0 h 16500"/>
              <a:gd name="connsiteX1" fmla="*/ 486 w 10000"/>
              <a:gd name="connsiteY1" fmla="*/ 0 h 16500"/>
              <a:gd name="connsiteX2" fmla="*/ 488 w 10000"/>
              <a:gd name="connsiteY2" fmla="*/ 16500 h 16500"/>
              <a:gd name="connsiteX3" fmla="*/ 757 w 10000"/>
              <a:gd name="connsiteY3" fmla="*/ 0 h 16500"/>
              <a:gd name="connsiteX4" fmla="*/ 10000 w 10000"/>
              <a:gd name="connsiteY4" fmla="*/ 0 h 1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6500">
                <a:moveTo>
                  <a:pt x="0" y="0"/>
                </a:moveTo>
                <a:lnTo>
                  <a:pt x="486" y="0"/>
                </a:lnTo>
                <a:cubicBezTo>
                  <a:pt x="487" y="5500"/>
                  <a:pt x="487" y="11000"/>
                  <a:pt x="488" y="16500"/>
                </a:cubicBezTo>
                <a:cubicBezTo>
                  <a:pt x="578" y="11000"/>
                  <a:pt x="667" y="5500"/>
                  <a:pt x="757" y="0"/>
                </a:cubicBezTo>
                <a:lnTo>
                  <a:pt x="10000" y="0"/>
                </a:ln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013"/>
          </a:p>
        </p:txBody>
      </p:sp>
    </p:spTree>
    <p:extLst>
      <p:ext uri="{BB962C8B-B14F-4D97-AF65-F5344CB8AC3E}">
        <p14:creationId xmlns:p14="http://schemas.microsoft.com/office/powerpoint/2010/main" val="2296708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850"/>
                                        <p:tgtEl>
                                          <p:spTgt spid="7"/>
                                        </p:tgtEl>
                                      </p:cBhvr>
                                    </p:animEffect>
                                  </p:childTnLst>
                                </p:cTn>
                              </p:par>
                            </p:childTnLst>
                          </p:cTn>
                        </p:par>
                        <p:par>
                          <p:cTn id="8" fill="hold">
                            <p:stCondLst>
                              <p:cond delay="85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7"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04">
    <p:bg>
      <p:bgPr>
        <a:solidFill>
          <a:schemeClr val="tx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91F5271-57E0-4A80-A66C-A3BC2402E731}"/>
              </a:ext>
            </a:extLst>
          </p:cNvPr>
          <p:cNvSpPr>
            <a:spLocks noGrp="1"/>
          </p:cNvSpPr>
          <p:nvPr>
            <p:ph type="title" hasCustomPrompt="1"/>
          </p:nvPr>
        </p:nvSpPr>
        <p:spPr>
          <a:xfrm>
            <a:off x="997268" y="1047805"/>
            <a:ext cx="7149465" cy="2379662"/>
          </a:xfrm>
        </p:spPr>
        <p:txBody>
          <a:bodyPr anchor="b"/>
          <a:lstStyle>
            <a:lvl1pPr marL="288918" indent="-288918">
              <a:lnSpc>
                <a:spcPct val="95000"/>
              </a:lnSpc>
              <a:defRPr sz="4400">
                <a:solidFill>
                  <a:schemeClr val="bg1"/>
                </a:solidFill>
                <a:latin typeface="Proxima Nova" panose="020B0604020202020204" charset="0"/>
              </a:defRPr>
            </a:lvl1pPr>
          </a:lstStyle>
          <a:p>
            <a:r>
              <a:rPr lang="en-US"/>
              <a:t>Click to edit </a:t>
            </a:r>
            <a:br>
              <a:rPr lang="en-US"/>
            </a:br>
            <a:r>
              <a:rPr lang="en-US"/>
              <a:t>Master title style</a:t>
            </a:r>
          </a:p>
        </p:txBody>
      </p:sp>
      <p:sp>
        <p:nvSpPr>
          <p:cNvPr id="11" name="Text Placeholder 9">
            <a:extLst>
              <a:ext uri="{FF2B5EF4-FFF2-40B4-BE49-F238E27FC236}">
                <a16:creationId xmlns:a16="http://schemas.microsoft.com/office/drawing/2014/main" id="{48B7DCA6-4083-4CE3-86A8-9AAFAEEB1522}"/>
              </a:ext>
            </a:extLst>
          </p:cNvPr>
          <p:cNvSpPr>
            <a:spLocks noGrp="1"/>
          </p:cNvSpPr>
          <p:nvPr>
            <p:ph type="body" sz="quarter" idx="18" hasCustomPrompt="1"/>
          </p:nvPr>
        </p:nvSpPr>
        <p:spPr>
          <a:xfrm>
            <a:off x="1302087" y="3683210"/>
            <a:ext cx="6965632" cy="1061829"/>
          </a:xfrm>
        </p:spPr>
        <p:txBody>
          <a:bodyPr>
            <a:noAutofit/>
          </a:bodyPr>
          <a:lstStyle>
            <a:lvl1pPr marL="0" indent="0">
              <a:lnSpc>
                <a:spcPct val="95000"/>
              </a:lnSpc>
              <a:spcAft>
                <a:spcPts val="0"/>
              </a:spcAft>
              <a:buFont typeface="Arial" panose="020B0604020202020204" pitchFamily="34" charset="0"/>
              <a:buChar char="​"/>
              <a:defRPr sz="1800" b="1">
                <a:solidFill>
                  <a:schemeClr val="bg1"/>
                </a:solidFill>
                <a:latin typeface="Proxima Nova" panose="020B0604020202020204" charset="0"/>
              </a:defRPr>
            </a:lvl1pPr>
            <a:lvl2pPr marL="0" indent="0">
              <a:lnSpc>
                <a:spcPct val="95000"/>
              </a:lnSpc>
              <a:spcBef>
                <a:spcPts val="0"/>
              </a:spcBef>
              <a:spcAft>
                <a:spcPts val="150"/>
              </a:spcAft>
              <a:buFont typeface="Arial" panose="020B0604020202020204" pitchFamily="34" charset="0"/>
              <a:buChar char="​"/>
              <a:defRPr sz="1125">
                <a:solidFill>
                  <a:schemeClr val="bg1"/>
                </a:solidFill>
                <a:latin typeface="Proxima Nova" panose="020B0604020202020204" charset="0"/>
              </a:defRPr>
            </a:lvl2pPr>
            <a:lvl3pPr marL="0" indent="0">
              <a:lnSpc>
                <a:spcPct val="95000"/>
              </a:lnSpc>
              <a:spcBef>
                <a:spcPts val="0"/>
              </a:spcBef>
              <a:spcAft>
                <a:spcPts val="150"/>
              </a:spcAft>
              <a:buFont typeface="Arial" panose="020B0604020202020204" pitchFamily="34" charset="0"/>
              <a:buChar char="​"/>
              <a:defRPr sz="1125">
                <a:solidFill>
                  <a:schemeClr val="bg1"/>
                </a:solidFill>
                <a:latin typeface="Proxima Nova" panose="020B0604020202020204" charset="0"/>
              </a:defRPr>
            </a:lvl3pPr>
            <a:lvl4pPr marL="0" indent="0">
              <a:lnSpc>
                <a:spcPct val="95000"/>
              </a:lnSpc>
              <a:spcBef>
                <a:spcPts val="0"/>
              </a:spcBef>
              <a:spcAft>
                <a:spcPts val="150"/>
              </a:spcAft>
              <a:buFont typeface="Arial" panose="020B0604020202020204" pitchFamily="34" charset="0"/>
              <a:buChar char="​"/>
              <a:defRPr sz="1125">
                <a:solidFill>
                  <a:schemeClr val="bg1"/>
                </a:solidFill>
                <a:latin typeface="+mn-lt"/>
              </a:defRPr>
            </a:lvl4pPr>
            <a:lvl5pPr marL="0" indent="0">
              <a:lnSpc>
                <a:spcPct val="95000"/>
              </a:lnSpc>
              <a:spcBef>
                <a:spcPts val="0"/>
              </a:spcBef>
              <a:spcAft>
                <a:spcPts val="150"/>
              </a:spcAft>
              <a:buFont typeface="Arial" panose="020B0604020202020204" pitchFamily="34" charset="0"/>
              <a:buChar char="​"/>
              <a:defRPr sz="1125">
                <a:solidFill>
                  <a:schemeClr val="tx1"/>
                </a:solidFill>
                <a:latin typeface="+mn-lt"/>
              </a:defRPr>
            </a:lvl5pPr>
            <a:lvl6pPr marL="0" indent="0">
              <a:lnSpc>
                <a:spcPct val="95000"/>
              </a:lnSpc>
              <a:spcAft>
                <a:spcPts val="150"/>
              </a:spcAft>
              <a:buNone/>
              <a:defRPr sz="1130">
                <a:solidFill>
                  <a:schemeClr val="bg1"/>
                </a:solidFill>
              </a:defRPr>
            </a:lvl6pPr>
            <a:lvl7pPr marL="0" indent="0">
              <a:lnSpc>
                <a:spcPct val="95000"/>
              </a:lnSpc>
              <a:spcAft>
                <a:spcPts val="150"/>
              </a:spcAft>
              <a:buNone/>
              <a:defRPr sz="1130">
                <a:solidFill>
                  <a:schemeClr val="bg1"/>
                </a:solidFill>
              </a:defRPr>
            </a:lvl7pPr>
            <a:lvl8pPr marL="0" indent="0">
              <a:lnSpc>
                <a:spcPct val="95000"/>
              </a:lnSpc>
              <a:spcAft>
                <a:spcPts val="150"/>
              </a:spcAft>
              <a:buNone/>
              <a:defRPr sz="1130">
                <a:solidFill>
                  <a:schemeClr val="bg1"/>
                </a:solidFill>
              </a:defRPr>
            </a:lvl8pPr>
            <a:lvl9pPr marL="0" indent="0">
              <a:lnSpc>
                <a:spcPct val="95000"/>
              </a:lnSpc>
              <a:spcAft>
                <a:spcPts val="150"/>
              </a:spcAft>
              <a:buNone/>
              <a:defRPr sz="1130">
                <a:solidFill>
                  <a:schemeClr val="bg1"/>
                </a:solidFill>
              </a:defRPr>
            </a:lvl9pPr>
          </a:lstStyle>
          <a:p>
            <a:pPr lvl="0"/>
            <a:r>
              <a:rPr lang="en-US"/>
              <a:t>Click To Edit Master Text Styles</a:t>
            </a:r>
          </a:p>
          <a:p>
            <a:pPr lvl="1"/>
            <a:r>
              <a:rPr lang="en-US"/>
              <a:t>Second level</a:t>
            </a:r>
          </a:p>
          <a:p>
            <a:pPr lvl="2"/>
            <a:r>
              <a:rPr lang="en-US"/>
              <a:t>Third level</a:t>
            </a:r>
          </a:p>
        </p:txBody>
      </p:sp>
      <p:sp>
        <p:nvSpPr>
          <p:cNvPr id="7" name="Date Placeholder 1">
            <a:extLst>
              <a:ext uri="{FF2B5EF4-FFF2-40B4-BE49-F238E27FC236}">
                <a16:creationId xmlns:a16="http://schemas.microsoft.com/office/drawing/2014/main" id="{2486F5C5-81F1-4827-BDB9-1AC9897FB886}"/>
              </a:ext>
            </a:extLst>
          </p:cNvPr>
          <p:cNvSpPr>
            <a:spLocks noGrp="1"/>
          </p:cNvSpPr>
          <p:nvPr>
            <p:ph type="dt" sz="half" idx="10"/>
          </p:nvPr>
        </p:nvSpPr>
        <p:spPr>
          <a:xfrm>
            <a:off x="7535919" y="4870802"/>
            <a:ext cx="1212796" cy="98339"/>
          </a:xfrm>
          <a:prstGeom prst="rect">
            <a:avLst/>
          </a:prstGeom>
        </p:spPr>
        <p:txBody>
          <a:bodyPr/>
          <a:lstStyle>
            <a:lvl1pPr>
              <a:defRPr>
                <a:solidFill>
                  <a:schemeClr val="bg1"/>
                </a:solidFill>
              </a:defRPr>
            </a:lvl1pPr>
          </a:lstStyle>
          <a:p>
            <a:endParaRPr lang="en-GB"/>
          </a:p>
        </p:txBody>
      </p:sp>
      <p:sp>
        <p:nvSpPr>
          <p:cNvPr id="9" name="Footer Placeholder 2">
            <a:extLst>
              <a:ext uri="{FF2B5EF4-FFF2-40B4-BE49-F238E27FC236}">
                <a16:creationId xmlns:a16="http://schemas.microsoft.com/office/drawing/2014/main" id="{F52F3E0A-E5FC-4366-8F12-E5265DF1D9BB}"/>
              </a:ext>
            </a:extLst>
          </p:cNvPr>
          <p:cNvSpPr>
            <a:spLocks noGrp="1"/>
          </p:cNvSpPr>
          <p:nvPr>
            <p:ph type="ftr" sz="quarter" idx="11"/>
          </p:nvPr>
        </p:nvSpPr>
        <p:spPr>
          <a:xfrm>
            <a:off x="395290" y="4870714"/>
            <a:ext cx="3963807" cy="98427"/>
          </a:xfrm>
          <a:prstGeom prst="rect">
            <a:avLst/>
          </a:prstGeom>
        </p:spPr>
        <p:txBody>
          <a:bodyPr/>
          <a:lstStyle>
            <a:lvl1pPr>
              <a:defRPr>
                <a:solidFill>
                  <a:schemeClr val="bg1"/>
                </a:solidFill>
              </a:defRPr>
            </a:lvl1pPr>
          </a:lstStyle>
          <a:p>
            <a:r>
              <a:rPr lang="en-GB"/>
              <a:t>Draft for comment</a:t>
            </a:r>
          </a:p>
        </p:txBody>
      </p:sp>
      <p:sp>
        <p:nvSpPr>
          <p:cNvPr id="10" name="Slide Number Placeholder 3">
            <a:extLst>
              <a:ext uri="{FF2B5EF4-FFF2-40B4-BE49-F238E27FC236}">
                <a16:creationId xmlns:a16="http://schemas.microsoft.com/office/drawing/2014/main" id="{3EDED9AE-A111-42C9-BC5E-FED275DC9F95}"/>
              </a:ext>
            </a:extLst>
          </p:cNvPr>
          <p:cNvSpPr>
            <a:spLocks noGrp="1"/>
          </p:cNvSpPr>
          <p:nvPr>
            <p:ph type="sldNum" sz="quarter" idx="12"/>
          </p:nvPr>
        </p:nvSpPr>
        <p:spPr>
          <a:xfrm>
            <a:off x="4359097" y="4873627"/>
            <a:ext cx="425807" cy="98426"/>
          </a:xfrm>
          <a:prstGeom prst="rect">
            <a:avLst/>
          </a:prstGeom>
        </p:spPr>
        <p:txBody>
          <a:bodyPr/>
          <a:lstStyle>
            <a:lvl1pPr>
              <a:defRPr>
                <a:solidFill>
                  <a:schemeClr val="bg1"/>
                </a:solidFill>
              </a:defRPr>
            </a:lvl1pPr>
          </a:lstStyle>
          <a:p>
            <a:fld id="{CC3E9A5E-8771-451B-A65D-F2E804806B11}" type="slidenum">
              <a:rPr lang="en-GB" smtClean="0"/>
              <a:pPr/>
              <a:t>‹#›</a:t>
            </a:fld>
            <a:endParaRPr lang="en-GB"/>
          </a:p>
        </p:txBody>
      </p:sp>
    </p:spTree>
    <p:extLst>
      <p:ext uri="{BB962C8B-B14F-4D97-AF65-F5344CB8AC3E}">
        <p14:creationId xmlns:p14="http://schemas.microsoft.com/office/powerpoint/2010/main" val="204148645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01">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DA72E4-6E4E-481F-8F22-310BB87CB3D2}"/>
              </a:ext>
            </a:extLst>
          </p:cNvPr>
          <p:cNvSpPr>
            <a:spLocks noGrp="1"/>
          </p:cNvSpPr>
          <p:nvPr>
            <p:ph idx="1"/>
          </p:nvPr>
        </p:nvSpPr>
        <p:spPr>
          <a:xfrm>
            <a:off x="395289" y="1276350"/>
            <a:ext cx="5977590" cy="3455988"/>
          </a:xfrm>
        </p:spPr>
        <p:txBody>
          <a:bodyPr/>
          <a:lstStyle>
            <a:lvl1pPr>
              <a:defRPr>
                <a:solidFill>
                  <a:schemeClr val="accent2"/>
                </a:solidFill>
              </a:defRPr>
            </a:lvl1pPr>
            <a:lvl2pP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11C23D-D970-4458-A930-8A28F8FB46FC}"/>
              </a:ext>
            </a:extLst>
          </p:cNvPr>
          <p:cNvSpPr>
            <a:spLocks noGrp="1"/>
          </p:cNvSpPr>
          <p:nvPr>
            <p:ph type="dt" sz="half" idx="10"/>
          </p:nvPr>
        </p:nvSpPr>
        <p:spPr>
          <a:xfrm>
            <a:off x="7535919" y="4870802"/>
            <a:ext cx="1212796" cy="98339"/>
          </a:xfrm>
          <a:prstGeom prst="rect">
            <a:avLst/>
          </a:prstGeom>
        </p:spPr>
        <p:txBody>
          <a:bodyPr/>
          <a:lstStyle>
            <a:lvl1pPr>
              <a:defRPr>
                <a:solidFill>
                  <a:schemeClr val="bg1"/>
                </a:solidFill>
              </a:defRPr>
            </a:lvl1pPr>
          </a:lstStyle>
          <a:p>
            <a:pPr defTabSz="914355"/>
            <a:endParaRPr lang="en-GB"/>
          </a:p>
        </p:txBody>
      </p:sp>
      <p:sp>
        <p:nvSpPr>
          <p:cNvPr id="8" name="Footer Placeholder 7">
            <a:extLst>
              <a:ext uri="{FF2B5EF4-FFF2-40B4-BE49-F238E27FC236}">
                <a16:creationId xmlns:a16="http://schemas.microsoft.com/office/drawing/2014/main" id="{0FA300C1-725D-4E7B-83A9-ABA1690B1BD9}"/>
              </a:ext>
            </a:extLst>
          </p:cNvPr>
          <p:cNvSpPr>
            <a:spLocks noGrp="1"/>
          </p:cNvSpPr>
          <p:nvPr>
            <p:ph type="ftr" sz="quarter" idx="11"/>
          </p:nvPr>
        </p:nvSpPr>
        <p:spPr>
          <a:xfrm>
            <a:off x="395290" y="4870714"/>
            <a:ext cx="3963807" cy="98427"/>
          </a:xfrm>
          <a:prstGeom prst="rect">
            <a:avLst/>
          </a:prstGeom>
        </p:spPr>
        <p:txBody>
          <a:bodyPr/>
          <a:lstStyle>
            <a:lvl1pPr>
              <a:defRPr>
                <a:solidFill>
                  <a:schemeClr val="bg1"/>
                </a:solidFill>
              </a:defRPr>
            </a:lvl1pPr>
          </a:lstStyle>
          <a:p>
            <a:pPr defTabSz="914355"/>
            <a:r>
              <a:rPr lang="en-GB"/>
              <a:t>Draft for comment</a:t>
            </a:r>
          </a:p>
        </p:txBody>
      </p:sp>
      <p:sp>
        <p:nvSpPr>
          <p:cNvPr id="9" name="Slide Number Placeholder 8">
            <a:extLst>
              <a:ext uri="{FF2B5EF4-FFF2-40B4-BE49-F238E27FC236}">
                <a16:creationId xmlns:a16="http://schemas.microsoft.com/office/drawing/2014/main" id="{D332D015-0253-46EF-BE60-4CE17CE3DA76}"/>
              </a:ext>
            </a:extLst>
          </p:cNvPr>
          <p:cNvSpPr>
            <a:spLocks noGrp="1"/>
          </p:cNvSpPr>
          <p:nvPr>
            <p:ph type="sldNum" sz="quarter" idx="12"/>
          </p:nvPr>
        </p:nvSpPr>
        <p:spPr>
          <a:xfrm>
            <a:off x="4359097" y="4873627"/>
            <a:ext cx="425807" cy="98426"/>
          </a:xfrm>
          <a:prstGeom prst="rect">
            <a:avLst/>
          </a:prstGeom>
        </p:spPr>
        <p:txBody>
          <a:bodyPr/>
          <a:lstStyle>
            <a:lvl1pPr>
              <a:defRPr>
                <a:solidFill>
                  <a:schemeClr val="bg1"/>
                </a:solidFill>
              </a:defRPr>
            </a:lvl1pPr>
          </a:lstStyle>
          <a:p>
            <a:pPr defTabSz="914355"/>
            <a:fld id="{2490C926-4C7A-4456-B603-8FB00524CD8E}" type="slidenum">
              <a:rPr lang="en-GB" smtClean="0"/>
              <a:pPr defTabSz="914355"/>
              <a:t>‹#›</a:t>
            </a:fld>
            <a:endParaRPr lang="en-GB"/>
          </a:p>
        </p:txBody>
      </p:sp>
      <p:sp>
        <p:nvSpPr>
          <p:cNvPr id="5" name="Text Placeholder 4">
            <a:extLst>
              <a:ext uri="{FF2B5EF4-FFF2-40B4-BE49-F238E27FC236}">
                <a16:creationId xmlns:a16="http://schemas.microsoft.com/office/drawing/2014/main" id="{41915CF8-8469-4020-B594-45F5287FA096}"/>
              </a:ext>
            </a:extLst>
          </p:cNvPr>
          <p:cNvSpPr>
            <a:spLocks noGrp="1"/>
          </p:cNvSpPr>
          <p:nvPr>
            <p:ph type="body" sz="quarter" idx="14" hasCustomPrompt="1"/>
          </p:nvPr>
        </p:nvSpPr>
        <p:spPr>
          <a:xfrm>
            <a:off x="395288" y="781052"/>
            <a:ext cx="8353425" cy="230188"/>
          </a:xfrm>
        </p:spPr>
        <p:txBody>
          <a:bodyPr>
            <a:noAutofit/>
          </a:bodyPr>
          <a:lstStyle>
            <a:lvl1pPr marL="0" indent="0">
              <a:lnSpc>
                <a:spcPct val="100000"/>
              </a:lnSpc>
              <a:spcBef>
                <a:spcPts val="0"/>
              </a:spcBef>
              <a:buFont typeface="Arial" panose="020B0604020202020204" pitchFamily="34" charset="0"/>
              <a:buNone/>
              <a:defRPr sz="1600">
                <a:solidFill>
                  <a:schemeClr val="bg1"/>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a:t>Click to edit subtitle style – 1 line only</a:t>
            </a:r>
          </a:p>
        </p:txBody>
      </p:sp>
      <p:sp>
        <p:nvSpPr>
          <p:cNvPr id="4" name="Title 3">
            <a:extLst>
              <a:ext uri="{FF2B5EF4-FFF2-40B4-BE49-F238E27FC236}">
                <a16:creationId xmlns:a16="http://schemas.microsoft.com/office/drawing/2014/main" id="{BF508E62-C0FC-447B-AEBE-3F252534A90A}"/>
              </a:ext>
            </a:extLst>
          </p:cNvPr>
          <p:cNvSpPr>
            <a:spLocks noGrp="1"/>
          </p:cNvSpPr>
          <p:nvPr>
            <p:ph type="title"/>
          </p:nvPr>
        </p:nvSpPr>
        <p:spPr>
          <a:xfrm>
            <a:off x="395290" y="396876"/>
            <a:ext cx="8353424" cy="298451"/>
          </a:xfrm>
        </p:spPr>
        <p:txBody>
          <a:bodyPr/>
          <a:lstStyle>
            <a:lvl1pPr>
              <a:defRPr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6078480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DA72E4-6E4E-481F-8F22-310BB87CB3D2}"/>
              </a:ext>
            </a:extLst>
          </p:cNvPr>
          <p:cNvSpPr>
            <a:spLocks noGrp="1"/>
          </p:cNvSpPr>
          <p:nvPr>
            <p:ph idx="1"/>
          </p:nvPr>
        </p:nvSpPr>
        <p:spPr>
          <a:xfrm>
            <a:off x="395289" y="1276350"/>
            <a:ext cx="5977590" cy="3455988"/>
          </a:xfrm>
        </p:spPr>
        <p:txBody>
          <a:bodyPr/>
          <a:lstStyle>
            <a:lvl1pPr>
              <a:lnSpc>
                <a:spcPct val="100000"/>
              </a:lnSpc>
              <a:defRPr>
                <a:solidFill>
                  <a:schemeClr val="accent1"/>
                </a:solidFill>
              </a:defRPr>
            </a:lvl1pPr>
            <a:lvl2pPr>
              <a:lnSpc>
                <a:spcPct val="100000"/>
              </a:lnSpc>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11C23D-D970-4458-A930-8A28F8FB46FC}"/>
              </a:ext>
            </a:extLst>
          </p:cNvPr>
          <p:cNvSpPr>
            <a:spLocks noGrp="1"/>
          </p:cNvSpPr>
          <p:nvPr>
            <p:ph type="dt" sz="half" idx="10"/>
          </p:nvPr>
        </p:nvSpPr>
        <p:spPr>
          <a:xfrm>
            <a:off x="7535919" y="4870802"/>
            <a:ext cx="1212796" cy="98339"/>
          </a:xfrm>
          <a:prstGeom prst="rect">
            <a:avLst/>
          </a:prstGeom>
        </p:spPr>
        <p:txBody>
          <a:bodyPr/>
          <a:lstStyle/>
          <a:p>
            <a:pPr defTabSz="914355"/>
            <a:endParaRPr lang="en-GB">
              <a:solidFill>
                <a:prstClr val="black"/>
              </a:solidFill>
            </a:endParaRPr>
          </a:p>
        </p:txBody>
      </p:sp>
      <p:sp>
        <p:nvSpPr>
          <p:cNvPr id="8" name="Footer Placeholder 7">
            <a:extLst>
              <a:ext uri="{FF2B5EF4-FFF2-40B4-BE49-F238E27FC236}">
                <a16:creationId xmlns:a16="http://schemas.microsoft.com/office/drawing/2014/main" id="{0FA300C1-725D-4E7B-83A9-ABA1690B1BD9}"/>
              </a:ext>
            </a:extLst>
          </p:cNvPr>
          <p:cNvSpPr>
            <a:spLocks noGrp="1"/>
          </p:cNvSpPr>
          <p:nvPr>
            <p:ph type="ftr" sz="quarter" idx="11"/>
          </p:nvPr>
        </p:nvSpPr>
        <p:spPr>
          <a:xfrm>
            <a:off x="395290" y="4870714"/>
            <a:ext cx="3963807" cy="98427"/>
          </a:xfrm>
          <a:prstGeom prst="rect">
            <a:avLst/>
          </a:prstGeom>
        </p:spPr>
        <p:txBody>
          <a:bodyPr/>
          <a:lstStyle/>
          <a:p>
            <a:pPr defTabSz="914355"/>
            <a:r>
              <a:rPr lang="en-GB">
                <a:solidFill>
                  <a:prstClr val="black"/>
                </a:solidFill>
              </a:rPr>
              <a:t>Draft for comment</a:t>
            </a:r>
          </a:p>
        </p:txBody>
      </p:sp>
      <p:sp>
        <p:nvSpPr>
          <p:cNvPr id="9" name="Slide Number Placeholder 8">
            <a:extLst>
              <a:ext uri="{FF2B5EF4-FFF2-40B4-BE49-F238E27FC236}">
                <a16:creationId xmlns:a16="http://schemas.microsoft.com/office/drawing/2014/main" id="{D332D015-0253-46EF-BE60-4CE17CE3DA76}"/>
              </a:ext>
            </a:extLst>
          </p:cNvPr>
          <p:cNvSpPr>
            <a:spLocks noGrp="1"/>
          </p:cNvSpPr>
          <p:nvPr>
            <p:ph type="sldNum" sz="quarter" idx="12"/>
          </p:nvPr>
        </p:nvSpPr>
        <p:spPr>
          <a:xfrm>
            <a:off x="4359097" y="4873627"/>
            <a:ext cx="425807" cy="98426"/>
          </a:xfrm>
          <a:prstGeom prst="rect">
            <a:avLst/>
          </a:prstGeom>
        </p:spPr>
        <p:txBody>
          <a:bodyPr/>
          <a:lstStyle/>
          <a:p>
            <a:pPr defTabSz="914355"/>
            <a:fld id="{2490C926-4C7A-4456-B603-8FB00524CD8E}" type="slidenum">
              <a:rPr lang="en-GB" smtClean="0">
                <a:solidFill>
                  <a:prstClr val="black"/>
                </a:solidFill>
              </a:rPr>
              <a:pPr defTabSz="914355"/>
              <a:t>‹#›</a:t>
            </a:fld>
            <a:endParaRPr lang="en-GB">
              <a:solidFill>
                <a:prstClr val="black"/>
              </a:solidFill>
            </a:endParaRPr>
          </a:p>
        </p:txBody>
      </p:sp>
      <p:sp>
        <p:nvSpPr>
          <p:cNvPr id="5" name="Text Placeholder 4">
            <a:extLst>
              <a:ext uri="{FF2B5EF4-FFF2-40B4-BE49-F238E27FC236}">
                <a16:creationId xmlns:a16="http://schemas.microsoft.com/office/drawing/2014/main" id="{41915CF8-8469-4020-B594-45F5287FA096}"/>
              </a:ext>
            </a:extLst>
          </p:cNvPr>
          <p:cNvSpPr>
            <a:spLocks noGrp="1"/>
          </p:cNvSpPr>
          <p:nvPr>
            <p:ph type="body" sz="quarter" idx="14" hasCustomPrompt="1"/>
          </p:nvPr>
        </p:nvSpPr>
        <p:spPr>
          <a:xfrm>
            <a:off x="395288" y="781052"/>
            <a:ext cx="8353425" cy="230188"/>
          </a:xfrm>
        </p:spPr>
        <p:txBody>
          <a:bodyPr>
            <a:noAutofit/>
          </a:bodyPr>
          <a:lstStyle>
            <a:lvl1pPr marL="0" indent="0">
              <a:lnSpc>
                <a:spcPct val="100000"/>
              </a:lnSpc>
              <a:spcBef>
                <a:spcPts val="0"/>
              </a:spcBef>
              <a:buFont typeface="Arial" panose="020B0604020202020204" pitchFamily="34" charset="0"/>
              <a:buNone/>
              <a:defRPr sz="1600">
                <a:solidFill>
                  <a:schemeClr val="tx2"/>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a:t>Click to edit subtitle style – 1 line only</a:t>
            </a:r>
          </a:p>
        </p:txBody>
      </p:sp>
      <p:sp>
        <p:nvSpPr>
          <p:cNvPr id="4" name="Title 3">
            <a:extLst>
              <a:ext uri="{FF2B5EF4-FFF2-40B4-BE49-F238E27FC236}">
                <a16:creationId xmlns:a16="http://schemas.microsoft.com/office/drawing/2014/main" id="{BF508E62-C0FC-447B-AEBE-3F252534A90A}"/>
              </a:ext>
            </a:extLst>
          </p:cNvPr>
          <p:cNvSpPr>
            <a:spLocks noGrp="1"/>
          </p:cNvSpPr>
          <p:nvPr>
            <p:ph type="title"/>
          </p:nvPr>
        </p:nvSpPr>
        <p:spPr/>
        <p:txBody>
          <a:bodyPr/>
          <a:lstStyle>
            <a:lvl1pPr>
              <a:defRPr b="1"/>
            </a:lvl1pPr>
          </a:lstStyle>
          <a:p>
            <a:r>
              <a:rPr lang="en-US"/>
              <a:t>Click to edit Master title style</a:t>
            </a:r>
            <a:endParaRPr lang="en-GB"/>
          </a:p>
        </p:txBody>
      </p:sp>
    </p:spTree>
    <p:extLst>
      <p:ext uri="{BB962C8B-B14F-4D97-AF65-F5344CB8AC3E}">
        <p14:creationId xmlns:p14="http://schemas.microsoft.com/office/powerpoint/2010/main" val="14954684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03">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DA72E4-6E4E-481F-8F22-310BB87CB3D2}"/>
              </a:ext>
            </a:extLst>
          </p:cNvPr>
          <p:cNvSpPr>
            <a:spLocks noGrp="1"/>
          </p:cNvSpPr>
          <p:nvPr>
            <p:ph idx="1"/>
          </p:nvPr>
        </p:nvSpPr>
        <p:spPr>
          <a:xfrm>
            <a:off x="395289" y="1276350"/>
            <a:ext cx="5977590" cy="3455988"/>
          </a:xfrm>
        </p:spPr>
        <p:txBody>
          <a:bodyPr/>
          <a:lstStyle>
            <a:lvl1pPr>
              <a:lnSpc>
                <a:spcPct val="100000"/>
              </a:lnSpc>
              <a:defRPr>
                <a:solidFill>
                  <a:schemeClr val="accent1"/>
                </a:solidFill>
              </a:defRPr>
            </a:lvl1pPr>
            <a:lvl2pPr>
              <a:lnSpc>
                <a:spcPct val="100000"/>
              </a:lnSpc>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0FA300C1-725D-4E7B-83A9-ABA1690B1BD9}"/>
              </a:ext>
            </a:extLst>
          </p:cNvPr>
          <p:cNvSpPr>
            <a:spLocks noGrp="1"/>
          </p:cNvSpPr>
          <p:nvPr>
            <p:ph type="ftr" sz="quarter" idx="11"/>
          </p:nvPr>
        </p:nvSpPr>
        <p:spPr>
          <a:xfrm>
            <a:off x="395290" y="4870714"/>
            <a:ext cx="3963807" cy="98427"/>
          </a:xfrm>
          <a:prstGeom prst="rect">
            <a:avLst/>
          </a:prstGeom>
        </p:spPr>
        <p:txBody>
          <a:bodyPr/>
          <a:lstStyle/>
          <a:p>
            <a:pPr defTabSz="914355"/>
            <a:r>
              <a:rPr lang="en-GB">
                <a:solidFill>
                  <a:prstClr val="black"/>
                </a:solidFill>
              </a:rPr>
              <a:t>Draft for comment</a:t>
            </a:r>
          </a:p>
        </p:txBody>
      </p:sp>
      <p:sp>
        <p:nvSpPr>
          <p:cNvPr id="9" name="Slide Number Placeholder 8">
            <a:extLst>
              <a:ext uri="{FF2B5EF4-FFF2-40B4-BE49-F238E27FC236}">
                <a16:creationId xmlns:a16="http://schemas.microsoft.com/office/drawing/2014/main" id="{D332D015-0253-46EF-BE60-4CE17CE3DA76}"/>
              </a:ext>
            </a:extLst>
          </p:cNvPr>
          <p:cNvSpPr>
            <a:spLocks noGrp="1"/>
          </p:cNvSpPr>
          <p:nvPr>
            <p:ph type="sldNum" sz="quarter" idx="12"/>
          </p:nvPr>
        </p:nvSpPr>
        <p:spPr>
          <a:xfrm>
            <a:off x="4359097" y="4873627"/>
            <a:ext cx="425807" cy="98426"/>
          </a:xfrm>
          <a:prstGeom prst="rect">
            <a:avLst/>
          </a:prstGeom>
        </p:spPr>
        <p:txBody>
          <a:bodyPr/>
          <a:lstStyle/>
          <a:p>
            <a:pPr defTabSz="914355"/>
            <a:fld id="{2490C926-4C7A-4456-B603-8FB00524CD8E}" type="slidenum">
              <a:rPr lang="en-GB" smtClean="0">
                <a:solidFill>
                  <a:prstClr val="black"/>
                </a:solidFill>
              </a:rPr>
              <a:pPr defTabSz="914355"/>
              <a:t>‹#›</a:t>
            </a:fld>
            <a:endParaRPr lang="en-GB">
              <a:solidFill>
                <a:prstClr val="black"/>
              </a:solidFill>
            </a:endParaRPr>
          </a:p>
        </p:txBody>
      </p:sp>
      <p:sp>
        <p:nvSpPr>
          <p:cNvPr id="5" name="Text Placeholder 4">
            <a:extLst>
              <a:ext uri="{FF2B5EF4-FFF2-40B4-BE49-F238E27FC236}">
                <a16:creationId xmlns:a16="http://schemas.microsoft.com/office/drawing/2014/main" id="{41915CF8-8469-4020-B594-45F5287FA096}"/>
              </a:ext>
            </a:extLst>
          </p:cNvPr>
          <p:cNvSpPr>
            <a:spLocks noGrp="1"/>
          </p:cNvSpPr>
          <p:nvPr>
            <p:ph type="body" sz="quarter" idx="14" hasCustomPrompt="1"/>
          </p:nvPr>
        </p:nvSpPr>
        <p:spPr>
          <a:xfrm>
            <a:off x="395288" y="781052"/>
            <a:ext cx="8353425" cy="230188"/>
          </a:xfrm>
        </p:spPr>
        <p:txBody>
          <a:bodyPr>
            <a:noAutofit/>
          </a:bodyPr>
          <a:lstStyle>
            <a:lvl1pPr marL="0" indent="0">
              <a:lnSpc>
                <a:spcPct val="100000"/>
              </a:lnSpc>
              <a:spcBef>
                <a:spcPts val="0"/>
              </a:spcBef>
              <a:buFont typeface="Arial" panose="020B0604020202020204" pitchFamily="34" charset="0"/>
              <a:buNone/>
              <a:defRPr sz="1600">
                <a:solidFill>
                  <a:schemeClr val="tx2"/>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a:t>Click to edit subtitle style – 1 line only</a:t>
            </a:r>
          </a:p>
        </p:txBody>
      </p:sp>
      <p:sp>
        <p:nvSpPr>
          <p:cNvPr id="4" name="Title 3">
            <a:extLst>
              <a:ext uri="{FF2B5EF4-FFF2-40B4-BE49-F238E27FC236}">
                <a16:creationId xmlns:a16="http://schemas.microsoft.com/office/drawing/2014/main" id="{BF508E62-C0FC-447B-AEBE-3F252534A90A}"/>
              </a:ext>
            </a:extLst>
          </p:cNvPr>
          <p:cNvSpPr>
            <a:spLocks noGrp="1"/>
          </p:cNvSpPr>
          <p:nvPr>
            <p:ph type="title"/>
          </p:nvPr>
        </p:nvSpPr>
        <p:spPr/>
        <p:txBody>
          <a:bodyPr/>
          <a:lstStyle>
            <a:lvl1pPr>
              <a:defRPr b="1"/>
            </a:lvl1pPr>
          </a:lstStyle>
          <a:p>
            <a:r>
              <a:rPr lang="en-US"/>
              <a:t>Click to edit Master title style</a:t>
            </a:r>
            <a:endParaRPr lang="en-GB"/>
          </a:p>
        </p:txBody>
      </p:sp>
      <p:sp>
        <p:nvSpPr>
          <p:cNvPr id="10" name="Picture Placeholder 76">
            <a:extLst>
              <a:ext uri="{FF2B5EF4-FFF2-40B4-BE49-F238E27FC236}">
                <a16:creationId xmlns:a16="http://schemas.microsoft.com/office/drawing/2014/main" id="{91D4C4AB-C3E6-4B81-B4CB-7AF408204AE2}"/>
              </a:ext>
            </a:extLst>
          </p:cNvPr>
          <p:cNvSpPr>
            <a:spLocks noGrp="1"/>
          </p:cNvSpPr>
          <p:nvPr>
            <p:ph type="pic" sz="quarter" idx="15" hasCustomPrompt="1"/>
          </p:nvPr>
        </p:nvSpPr>
        <p:spPr>
          <a:xfrm>
            <a:off x="4784904" y="1390650"/>
            <a:ext cx="4359097" cy="3752850"/>
          </a:xfrm>
          <a:custGeom>
            <a:avLst/>
            <a:gdLst>
              <a:gd name="connsiteX0" fmla="*/ 2359112 w 4359097"/>
              <a:gd name="connsiteY0" fmla="*/ 0 h 3752850"/>
              <a:gd name="connsiteX1" fmla="*/ 3412435 w 4359097"/>
              <a:gd name="connsiteY1" fmla="*/ 0 h 3752850"/>
              <a:gd name="connsiteX2" fmla="*/ 3412435 w 4359097"/>
              <a:gd name="connsiteY2" fmla="*/ 1782353 h 3752850"/>
              <a:gd name="connsiteX3" fmla="*/ 3975549 w 4359097"/>
              <a:gd name="connsiteY3" fmla="*/ 2359112 h 3752850"/>
              <a:gd name="connsiteX4" fmla="*/ 4359097 w 4359097"/>
              <a:gd name="connsiteY4" fmla="*/ 2359112 h 3752850"/>
              <a:gd name="connsiteX5" fmla="*/ 4359097 w 4359097"/>
              <a:gd name="connsiteY5" fmla="*/ 3412435 h 3752850"/>
              <a:gd name="connsiteX6" fmla="*/ 3975549 w 4359097"/>
              <a:gd name="connsiteY6" fmla="*/ 3412435 h 3752850"/>
              <a:gd name="connsiteX7" fmla="*/ 3452495 w 4359097"/>
              <a:gd name="connsiteY7" fmla="*/ 3731560 h 3752850"/>
              <a:gd name="connsiteX8" fmla="*/ 3447547 w 4359097"/>
              <a:gd name="connsiteY8" fmla="*/ 3752850 h 3752850"/>
              <a:gd name="connsiteX9" fmla="*/ 2324339 w 4359097"/>
              <a:gd name="connsiteY9" fmla="*/ 3752850 h 3752850"/>
              <a:gd name="connsiteX10" fmla="*/ 2316180 w 4359097"/>
              <a:gd name="connsiteY10" fmla="*/ 3720500 h 3752850"/>
              <a:gd name="connsiteX11" fmla="*/ 1796360 w 4359097"/>
              <a:gd name="connsiteY11" fmla="*/ 3412435 h 3752850"/>
              <a:gd name="connsiteX12" fmla="*/ 0 w 4359097"/>
              <a:gd name="connsiteY12" fmla="*/ 3412435 h 3752850"/>
              <a:gd name="connsiteX13" fmla="*/ 0 w 4359097"/>
              <a:gd name="connsiteY13" fmla="*/ 2359112 h 3752850"/>
              <a:gd name="connsiteX14" fmla="*/ 1796360 w 4359097"/>
              <a:gd name="connsiteY14" fmla="*/ 2359112 h 3752850"/>
              <a:gd name="connsiteX15" fmla="*/ 2359112 w 4359097"/>
              <a:gd name="connsiteY15" fmla="*/ 1803183 h 375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9097" h="3752850">
                <a:moveTo>
                  <a:pt x="2359112" y="0"/>
                </a:moveTo>
                <a:lnTo>
                  <a:pt x="3412435" y="0"/>
                </a:lnTo>
                <a:lnTo>
                  <a:pt x="3412435" y="1782353"/>
                </a:lnTo>
                <a:cubicBezTo>
                  <a:pt x="3427518" y="2184935"/>
                  <a:pt x="3589126" y="2341157"/>
                  <a:pt x="3975549" y="2359112"/>
                </a:cubicBezTo>
                <a:lnTo>
                  <a:pt x="4359097" y="2359112"/>
                </a:lnTo>
                <a:lnTo>
                  <a:pt x="4359097" y="3412435"/>
                </a:lnTo>
                <a:lnTo>
                  <a:pt x="3975549" y="3412435"/>
                </a:lnTo>
                <a:cubicBezTo>
                  <a:pt x="3686002" y="3425633"/>
                  <a:pt x="3522508" y="3517009"/>
                  <a:pt x="3452495" y="3731560"/>
                </a:cubicBezTo>
                <a:lnTo>
                  <a:pt x="3447547" y="3752850"/>
                </a:lnTo>
                <a:lnTo>
                  <a:pt x="2324339" y="3752850"/>
                </a:lnTo>
                <a:lnTo>
                  <a:pt x="2316180" y="3720500"/>
                </a:lnTo>
                <a:cubicBezTo>
                  <a:pt x="2244215" y="3513978"/>
                  <a:pt x="2081598" y="3425633"/>
                  <a:pt x="1796360" y="3412435"/>
                </a:cubicBezTo>
                <a:lnTo>
                  <a:pt x="0" y="3412435"/>
                </a:lnTo>
                <a:lnTo>
                  <a:pt x="0" y="2359112"/>
                </a:lnTo>
                <a:lnTo>
                  <a:pt x="1796360" y="2359112"/>
                </a:lnTo>
                <a:cubicBezTo>
                  <a:pt x="2176677" y="2341874"/>
                  <a:pt x="2339002" y="2190681"/>
                  <a:pt x="2359112" y="1803183"/>
                </a:cubicBezTo>
                <a:close/>
              </a:path>
            </a:pathLst>
          </a:custGeom>
          <a:solidFill>
            <a:schemeClr val="accent1"/>
          </a:solidFill>
        </p:spPr>
        <p:txBody>
          <a:bodyPr wrap="square">
            <a:noAutofit/>
          </a:bodyPr>
          <a:lstStyle>
            <a:lvl1pPr>
              <a:defRPr lang="en-GB" dirty="0"/>
            </a:lvl1pPr>
          </a:lstStyle>
          <a:p>
            <a:r>
              <a:rPr lang="en-GB"/>
              <a:t> </a:t>
            </a:r>
          </a:p>
        </p:txBody>
      </p:sp>
    </p:spTree>
    <p:extLst>
      <p:ext uri="{BB962C8B-B14F-4D97-AF65-F5344CB8AC3E}">
        <p14:creationId xmlns:p14="http://schemas.microsoft.com/office/powerpoint/2010/main" val="191874765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ist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B14FE0-B3E7-4682-B9DC-0D12E0766C14}"/>
              </a:ext>
            </a:extLst>
          </p:cNvPr>
          <p:cNvSpPr>
            <a:spLocks noGrp="1"/>
          </p:cNvSpPr>
          <p:nvPr>
            <p:ph sz="half" idx="1"/>
          </p:nvPr>
        </p:nvSpPr>
        <p:spPr>
          <a:xfrm>
            <a:off x="395290" y="1261092"/>
            <a:ext cx="2832561" cy="3483946"/>
          </a:xfrm>
        </p:spPr>
        <p:txBody>
          <a:bodyPr/>
          <a:lstStyle>
            <a:lvl1pPr marL="0" indent="0">
              <a:spcBef>
                <a:spcPts val="300"/>
              </a:spcBef>
              <a:spcAft>
                <a:spcPts val="300"/>
              </a:spcAft>
              <a:buFont typeface="Arial" panose="020B0604020202020204" pitchFamily="34" charset="0"/>
              <a:buNone/>
              <a:defRPr sz="1600" b="0">
                <a:solidFill>
                  <a:schemeClr val="tx1"/>
                </a:solidFill>
              </a:defRPr>
            </a:lvl1pPr>
            <a:lvl2pPr marL="0" indent="0">
              <a:spcBef>
                <a:spcPts val="300"/>
              </a:spcBef>
              <a:spcAft>
                <a:spcPts val="300"/>
              </a:spcAft>
              <a:buFont typeface="Arial" panose="020B0604020202020204" pitchFamily="34" charset="0"/>
              <a:buNone/>
              <a:defRPr sz="1400">
                <a:solidFill>
                  <a:schemeClr val="tx1"/>
                </a:solidFill>
              </a:defRPr>
            </a:lvl2pPr>
            <a:lvl3pPr marL="0" indent="0">
              <a:spcBef>
                <a:spcPts val="300"/>
              </a:spcBef>
              <a:spcAft>
                <a:spcPts val="300"/>
              </a:spcAft>
              <a:buFont typeface="Arial" panose="020B0604020202020204" pitchFamily="34" charset="0"/>
              <a:buNone/>
              <a:defRPr sz="1100">
                <a:solidFill>
                  <a:schemeClr val="tx1"/>
                </a:solidFill>
              </a:defRPr>
            </a:lvl3pPr>
            <a:lvl4pPr marL="0" indent="0">
              <a:spcBef>
                <a:spcPts val="300"/>
              </a:spcBef>
              <a:spcAft>
                <a:spcPts val="300"/>
              </a:spcAft>
              <a:buFont typeface="Arial" panose="020B0604020202020204" pitchFamily="34" charset="0"/>
              <a:buNone/>
              <a:defRPr sz="1100">
                <a:solidFill>
                  <a:schemeClr val="tx1"/>
                </a:solidFill>
              </a:defRPr>
            </a:lvl4pPr>
            <a:lvl5pPr marL="0" indent="0">
              <a:spcBef>
                <a:spcPts val="300"/>
              </a:spcBef>
              <a:spcAft>
                <a:spcPts val="300"/>
              </a:spcAft>
              <a:buFont typeface="Arial" panose="020B0604020202020204" pitchFamily="34" charset="0"/>
              <a:buNone/>
              <a:defRPr sz="110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itle 4">
            <a:extLst>
              <a:ext uri="{FF2B5EF4-FFF2-40B4-BE49-F238E27FC236}">
                <a16:creationId xmlns:a16="http://schemas.microsoft.com/office/drawing/2014/main" id="{1C361B82-F8A2-466B-A96E-7F3CC0273BA6}"/>
              </a:ext>
            </a:extLst>
          </p:cNvPr>
          <p:cNvSpPr>
            <a:spLocks noGrp="1"/>
          </p:cNvSpPr>
          <p:nvPr>
            <p:ph type="title" hasCustomPrompt="1"/>
          </p:nvPr>
        </p:nvSpPr>
        <p:spPr/>
        <p:txBody>
          <a:bodyPr/>
          <a:lstStyle>
            <a:lvl1pPr>
              <a:defRPr/>
            </a:lvl1pPr>
          </a:lstStyle>
          <a:p>
            <a:r>
              <a:rPr lang="en-US"/>
              <a:t>Click to enter title</a:t>
            </a:r>
            <a:endParaRPr lang="en-GB"/>
          </a:p>
        </p:txBody>
      </p:sp>
      <p:sp>
        <p:nvSpPr>
          <p:cNvPr id="12" name="Content Placeholder 37">
            <a:extLst>
              <a:ext uri="{FF2B5EF4-FFF2-40B4-BE49-F238E27FC236}">
                <a16:creationId xmlns:a16="http://schemas.microsoft.com/office/drawing/2014/main" id="{41536EE2-CCE9-4AAC-A61C-47879FF182D1}"/>
              </a:ext>
            </a:extLst>
          </p:cNvPr>
          <p:cNvSpPr>
            <a:spLocks noGrp="1"/>
          </p:cNvSpPr>
          <p:nvPr>
            <p:ph sz="quarter" idx="17"/>
          </p:nvPr>
        </p:nvSpPr>
        <p:spPr>
          <a:xfrm>
            <a:off x="3432250" y="1261092"/>
            <a:ext cx="5178350" cy="3483946"/>
          </a:xfrm>
        </p:spPr>
        <p:txBody>
          <a:bodyPr numCol="2" spcCol="182880"/>
          <a:lstStyle>
            <a:lvl1pPr marL="342892" indent="-342892">
              <a:lnSpc>
                <a:spcPct val="100000"/>
              </a:lnSpc>
              <a:spcBef>
                <a:spcPts val="600"/>
              </a:spcBef>
              <a:spcAft>
                <a:spcPts val="0"/>
              </a:spcAft>
              <a:buClr>
                <a:schemeClr val="accent2"/>
              </a:buClr>
              <a:buFont typeface="+mj-lt"/>
              <a:buAutoNum type="arabicPeriod"/>
              <a:defRPr sz="1100" b="1">
                <a:solidFill>
                  <a:schemeClr val="accent2"/>
                </a:solidFill>
              </a:defRPr>
            </a:lvl1pPr>
            <a:lvl2pPr marL="342892" indent="0">
              <a:lnSpc>
                <a:spcPct val="100000"/>
              </a:lnSpc>
              <a:spcBef>
                <a:spcPts val="0"/>
              </a:spcBef>
              <a:spcAft>
                <a:spcPts val="0"/>
              </a:spcAft>
              <a:defRPr sz="1100"/>
            </a:lvl2pPr>
            <a:lvl3pPr marL="342892" indent="-342892">
              <a:buFont typeface="+mj-lt"/>
              <a:buAutoNum type="arabicPeriod"/>
              <a:defRPr sz="1400"/>
            </a:lvl3pPr>
            <a:lvl4pPr marL="539737" indent="-342892">
              <a:buFont typeface="+mj-lt"/>
              <a:buAutoNum type="arabicPeriod"/>
              <a:defRPr sz="1400"/>
            </a:lvl4pPr>
            <a:lvl5pPr marL="715944" indent="-342892">
              <a:buFont typeface="+mj-lt"/>
              <a:buAutoNum type="arabicPeriod"/>
              <a:defRPr sz="1400"/>
            </a:lvl5pPr>
          </a:lstStyle>
          <a:p>
            <a:pPr lvl="0"/>
            <a:r>
              <a:rPr lang="en-US"/>
              <a:t>Click to edit Master text styles</a:t>
            </a:r>
          </a:p>
          <a:p>
            <a:pPr lvl="1"/>
            <a:r>
              <a:rPr lang="en-US"/>
              <a:t>Second level</a:t>
            </a:r>
          </a:p>
        </p:txBody>
      </p:sp>
      <p:sp>
        <p:nvSpPr>
          <p:cNvPr id="9" name="Date Placeholder 6">
            <a:extLst>
              <a:ext uri="{FF2B5EF4-FFF2-40B4-BE49-F238E27FC236}">
                <a16:creationId xmlns:a16="http://schemas.microsoft.com/office/drawing/2014/main" id="{1EB27E4C-00D5-42FE-B64F-9C72985E3B52}"/>
              </a:ext>
            </a:extLst>
          </p:cNvPr>
          <p:cNvSpPr>
            <a:spLocks noGrp="1"/>
          </p:cNvSpPr>
          <p:nvPr>
            <p:ph type="dt" sz="half" idx="10"/>
          </p:nvPr>
        </p:nvSpPr>
        <p:spPr>
          <a:xfrm>
            <a:off x="7535919" y="4870802"/>
            <a:ext cx="1212796" cy="98339"/>
          </a:xfrm>
          <a:prstGeom prst="rect">
            <a:avLst/>
          </a:prstGeom>
        </p:spPr>
        <p:txBody>
          <a:bodyPr/>
          <a:lstStyle/>
          <a:p>
            <a:pPr defTabSz="914355"/>
            <a:endParaRPr lang="en-GB">
              <a:solidFill>
                <a:prstClr val="black"/>
              </a:solidFill>
            </a:endParaRPr>
          </a:p>
        </p:txBody>
      </p:sp>
      <p:sp>
        <p:nvSpPr>
          <p:cNvPr id="10" name="Footer Placeholder 7">
            <a:extLst>
              <a:ext uri="{FF2B5EF4-FFF2-40B4-BE49-F238E27FC236}">
                <a16:creationId xmlns:a16="http://schemas.microsoft.com/office/drawing/2014/main" id="{AD9136CD-E50F-4EEB-8BC7-0EA36FE0D774}"/>
              </a:ext>
            </a:extLst>
          </p:cNvPr>
          <p:cNvSpPr>
            <a:spLocks noGrp="1"/>
          </p:cNvSpPr>
          <p:nvPr>
            <p:ph type="ftr" sz="quarter" idx="11"/>
          </p:nvPr>
        </p:nvSpPr>
        <p:spPr>
          <a:xfrm>
            <a:off x="395290" y="4870714"/>
            <a:ext cx="3963807" cy="98427"/>
          </a:xfrm>
          <a:prstGeom prst="rect">
            <a:avLst/>
          </a:prstGeom>
        </p:spPr>
        <p:txBody>
          <a:bodyPr/>
          <a:lstStyle/>
          <a:p>
            <a:pPr defTabSz="914355"/>
            <a:r>
              <a:rPr lang="en-GB">
                <a:solidFill>
                  <a:prstClr val="black"/>
                </a:solidFill>
              </a:rPr>
              <a:t>Draft for comment</a:t>
            </a:r>
          </a:p>
        </p:txBody>
      </p:sp>
      <p:sp>
        <p:nvSpPr>
          <p:cNvPr id="11" name="Slide Number Placeholder 8">
            <a:extLst>
              <a:ext uri="{FF2B5EF4-FFF2-40B4-BE49-F238E27FC236}">
                <a16:creationId xmlns:a16="http://schemas.microsoft.com/office/drawing/2014/main" id="{38DED431-DBE6-40F1-B25B-52C43583E46C}"/>
              </a:ext>
            </a:extLst>
          </p:cNvPr>
          <p:cNvSpPr>
            <a:spLocks noGrp="1"/>
          </p:cNvSpPr>
          <p:nvPr>
            <p:ph type="sldNum" sz="quarter" idx="12"/>
          </p:nvPr>
        </p:nvSpPr>
        <p:spPr>
          <a:xfrm>
            <a:off x="4359097" y="4873627"/>
            <a:ext cx="425807" cy="98426"/>
          </a:xfrm>
          <a:prstGeom prst="rect">
            <a:avLst/>
          </a:prstGeom>
        </p:spPr>
        <p:txBody>
          <a:bodyPr/>
          <a:lstStyle/>
          <a:p>
            <a:pPr defTabSz="914355"/>
            <a:fld id="{2490C926-4C7A-4456-B603-8FB00524CD8E}" type="slidenum">
              <a:rPr lang="en-GB" smtClean="0">
                <a:solidFill>
                  <a:prstClr val="black"/>
                </a:solidFill>
              </a:rPr>
              <a:pPr defTabSz="914355"/>
              <a:t>‹#›</a:t>
            </a:fld>
            <a:endParaRPr lang="en-GB">
              <a:solidFill>
                <a:prstClr val="black"/>
              </a:solidFill>
            </a:endParaRPr>
          </a:p>
        </p:txBody>
      </p:sp>
    </p:spTree>
    <p:extLst>
      <p:ext uri="{BB962C8B-B14F-4D97-AF65-F5344CB8AC3E}">
        <p14:creationId xmlns:p14="http://schemas.microsoft.com/office/powerpoint/2010/main" val="896395752"/>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01">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B14FE0-B3E7-4682-B9DC-0D12E0766C14}"/>
              </a:ext>
            </a:extLst>
          </p:cNvPr>
          <p:cNvSpPr>
            <a:spLocks noGrp="1"/>
          </p:cNvSpPr>
          <p:nvPr>
            <p:ph sz="half" idx="1"/>
          </p:nvPr>
        </p:nvSpPr>
        <p:spPr>
          <a:xfrm>
            <a:off x="395290" y="1276350"/>
            <a:ext cx="3806655" cy="3468688"/>
          </a:xfrm>
        </p:spPr>
        <p:txBody>
          <a:bodyPr/>
          <a:lstStyle>
            <a:lvl1pPr>
              <a:defRPr>
                <a:solidFill>
                  <a:schemeClr val="accent2"/>
                </a:solidFill>
              </a:defRPr>
            </a:lvl1pPr>
            <a:lvl2pP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BEB78E44-C4C7-4732-A1CA-032BDFA2A3A7}"/>
              </a:ext>
            </a:extLst>
          </p:cNvPr>
          <p:cNvSpPr>
            <a:spLocks noGrp="1"/>
          </p:cNvSpPr>
          <p:nvPr>
            <p:ph type="dt" sz="half" idx="10"/>
          </p:nvPr>
        </p:nvSpPr>
        <p:spPr>
          <a:xfrm>
            <a:off x="7535919" y="4870802"/>
            <a:ext cx="1212796" cy="98339"/>
          </a:xfrm>
          <a:prstGeom prst="rect">
            <a:avLst/>
          </a:prstGeom>
        </p:spPr>
        <p:txBody>
          <a:bodyPr/>
          <a:lstStyle>
            <a:lvl1pPr>
              <a:defRPr>
                <a:solidFill>
                  <a:schemeClr val="bg1"/>
                </a:solidFill>
              </a:defRPr>
            </a:lvl1pPr>
          </a:lstStyle>
          <a:p>
            <a:pPr defTabSz="914355"/>
            <a:endParaRPr lang="en-GB"/>
          </a:p>
        </p:txBody>
      </p:sp>
      <p:sp>
        <p:nvSpPr>
          <p:cNvPr id="9" name="Footer Placeholder 8">
            <a:extLst>
              <a:ext uri="{FF2B5EF4-FFF2-40B4-BE49-F238E27FC236}">
                <a16:creationId xmlns:a16="http://schemas.microsoft.com/office/drawing/2014/main" id="{CF68F552-338D-4931-A7BB-6F62CB116277}"/>
              </a:ext>
            </a:extLst>
          </p:cNvPr>
          <p:cNvSpPr>
            <a:spLocks noGrp="1"/>
          </p:cNvSpPr>
          <p:nvPr>
            <p:ph type="ftr" sz="quarter" idx="11"/>
          </p:nvPr>
        </p:nvSpPr>
        <p:spPr>
          <a:xfrm>
            <a:off x="395290" y="4870714"/>
            <a:ext cx="3963807" cy="98427"/>
          </a:xfrm>
          <a:prstGeom prst="rect">
            <a:avLst/>
          </a:prstGeom>
        </p:spPr>
        <p:txBody>
          <a:bodyPr/>
          <a:lstStyle>
            <a:lvl1pPr>
              <a:defRPr>
                <a:solidFill>
                  <a:schemeClr val="bg1"/>
                </a:solidFill>
              </a:defRPr>
            </a:lvl1pPr>
          </a:lstStyle>
          <a:p>
            <a:pPr defTabSz="914355"/>
            <a:r>
              <a:rPr lang="en-GB"/>
              <a:t>Draft for comment</a:t>
            </a:r>
          </a:p>
        </p:txBody>
      </p:sp>
      <p:sp>
        <p:nvSpPr>
          <p:cNvPr id="10" name="Slide Number Placeholder 9">
            <a:extLst>
              <a:ext uri="{FF2B5EF4-FFF2-40B4-BE49-F238E27FC236}">
                <a16:creationId xmlns:a16="http://schemas.microsoft.com/office/drawing/2014/main" id="{5C160CE1-83F2-4F27-BAF1-0931D7D46EA3}"/>
              </a:ext>
            </a:extLst>
          </p:cNvPr>
          <p:cNvSpPr>
            <a:spLocks noGrp="1"/>
          </p:cNvSpPr>
          <p:nvPr>
            <p:ph type="sldNum" sz="quarter" idx="12"/>
          </p:nvPr>
        </p:nvSpPr>
        <p:spPr>
          <a:xfrm>
            <a:off x="4359097" y="4873627"/>
            <a:ext cx="425807" cy="98426"/>
          </a:xfrm>
          <a:prstGeom prst="rect">
            <a:avLst/>
          </a:prstGeom>
        </p:spPr>
        <p:txBody>
          <a:bodyPr/>
          <a:lstStyle>
            <a:lvl1pPr>
              <a:defRPr>
                <a:solidFill>
                  <a:schemeClr val="bg1"/>
                </a:solidFill>
              </a:defRPr>
            </a:lvl1pPr>
          </a:lstStyle>
          <a:p>
            <a:pPr defTabSz="914355"/>
            <a:fld id="{2490C926-4C7A-4456-B603-8FB00524CD8E}" type="slidenum">
              <a:rPr lang="en-GB" smtClean="0"/>
              <a:pPr defTabSz="914355"/>
              <a:t>‹#›</a:t>
            </a:fld>
            <a:endParaRPr lang="en-GB"/>
          </a:p>
        </p:txBody>
      </p:sp>
      <p:sp>
        <p:nvSpPr>
          <p:cNvPr id="5" name="Title 4">
            <a:extLst>
              <a:ext uri="{FF2B5EF4-FFF2-40B4-BE49-F238E27FC236}">
                <a16:creationId xmlns:a16="http://schemas.microsoft.com/office/drawing/2014/main" id="{1C361B82-F8A2-466B-A96E-7F3CC0273BA6}"/>
              </a:ext>
            </a:extLst>
          </p:cNvPr>
          <p:cNvSpPr>
            <a:spLocks noGrp="1"/>
          </p:cNvSpPr>
          <p:nvPr>
            <p:ph type="title"/>
          </p:nvPr>
        </p:nvSpPr>
        <p:spPr/>
        <p:txBody>
          <a:bodyPr/>
          <a:lstStyle>
            <a:lvl1pPr>
              <a:defRPr b="1">
                <a:solidFill>
                  <a:schemeClr val="bg1"/>
                </a:solidFill>
              </a:defRPr>
            </a:lvl1pPr>
          </a:lstStyle>
          <a:p>
            <a:r>
              <a:rPr lang="en-US"/>
              <a:t>Click to edit Master title style</a:t>
            </a:r>
            <a:endParaRPr lang="en-GB"/>
          </a:p>
        </p:txBody>
      </p:sp>
      <p:sp>
        <p:nvSpPr>
          <p:cNvPr id="11" name="Text Placeholder 4">
            <a:extLst>
              <a:ext uri="{FF2B5EF4-FFF2-40B4-BE49-F238E27FC236}">
                <a16:creationId xmlns:a16="http://schemas.microsoft.com/office/drawing/2014/main" id="{7DB15274-1F4E-405A-9B42-7E970F4132AF}"/>
              </a:ext>
            </a:extLst>
          </p:cNvPr>
          <p:cNvSpPr>
            <a:spLocks noGrp="1"/>
          </p:cNvSpPr>
          <p:nvPr>
            <p:ph type="body" sz="quarter" idx="14" hasCustomPrompt="1"/>
          </p:nvPr>
        </p:nvSpPr>
        <p:spPr>
          <a:xfrm>
            <a:off x="395288" y="781052"/>
            <a:ext cx="8353425" cy="230188"/>
          </a:xfrm>
        </p:spPr>
        <p:txBody>
          <a:bodyPr>
            <a:noAutofit/>
          </a:bodyPr>
          <a:lstStyle>
            <a:lvl1pPr marL="0" indent="0">
              <a:lnSpc>
                <a:spcPct val="100000"/>
              </a:lnSpc>
              <a:spcBef>
                <a:spcPts val="0"/>
              </a:spcBef>
              <a:buFont typeface="Arial" panose="020B0604020202020204" pitchFamily="34" charset="0"/>
              <a:buNone/>
              <a:defRPr sz="1600">
                <a:solidFill>
                  <a:schemeClr val="bg1"/>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a:t>Click to edit subtitle style – 1 line only</a:t>
            </a:r>
          </a:p>
        </p:txBody>
      </p:sp>
      <p:sp>
        <p:nvSpPr>
          <p:cNvPr id="12" name="Content Placeholder 37">
            <a:extLst>
              <a:ext uri="{FF2B5EF4-FFF2-40B4-BE49-F238E27FC236}">
                <a16:creationId xmlns:a16="http://schemas.microsoft.com/office/drawing/2014/main" id="{41536EE2-CCE9-4AAC-A61C-47879FF182D1}"/>
              </a:ext>
            </a:extLst>
          </p:cNvPr>
          <p:cNvSpPr>
            <a:spLocks noGrp="1"/>
          </p:cNvSpPr>
          <p:nvPr>
            <p:ph sz="quarter" idx="17"/>
          </p:nvPr>
        </p:nvSpPr>
        <p:spPr>
          <a:xfrm>
            <a:off x="4643439" y="1276350"/>
            <a:ext cx="3806656" cy="3468688"/>
          </a:xfrm>
        </p:spPr>
        <p:txBody>
          <a:bodyPr/>
          <a:lstStyle>
            <a:lvl1pPr>
              <a:defRPr>
                <a:solidFill>
                  <a:schemeClr val="accent2"/>
                </a:solidFill>
              </a:defRPr>
            </a:lvl1pPr>
            <a:lvl2pP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344358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0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B14FE0-B3E7-4682-B9DC-0D12E0766C14}"/>
              </a:ext>
            </a:extLst>
          </p:cNvPr>
          <p:cNvSpPr>
            <a:spLocks noGrp="1"/>
          </p:cNvSpPr>
          <p:nvPr>
            <p:ph sz="half" idx="1"/>
          </p:nvPr>
        </p:nvSpPr>
        <p:spPr>
          <a:xfrm>
            <a:off x="395290" y="1276350"/>
            <a:ext cx="3832595" cy="3468688"/>
          </a:xfrm>
        </p:spPr>
        <p:txBody>
          <a:bodyPr/>
          <a:lstStyle>
            <a:lvl1pPr>
              <a:defRPr>
                <a:solidFill>
                  <a:schemeClr val="accent1"/>
                </a:solidFill>
              </a:defRPr>
            </a:lvl1pPr>
            <a:lvl3pPr marL="165096" indent="-165096">
              <a:buClr>
                <a:schemeClr val="accent1"/>
              </a:buClr>
              <a:buFont typeface="Arial" panose="020B0604020202020204" pitchFamily="34" charset="0"/>
              <a:buChar cha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BEB78E44-C4C7-4732-A1CA-032BDFA2A3A7}"/>
              </a:ext>
            </a:extLst>
          </p:cNvPr>
          <p:cNvSpPr>
            <a:spLocks noGrp="1"/>
          </p:cNvSpPr>
          <p:nvPr>
            <p:ph type="dt" sz="half" idx="10"/>
          </p:nvPr>
        </p:nvSpPr>
        <p:spPr>
          <a:xfrm>
            <a:off x="7535919" y="4870802"/>
            <a:ext cx="1212796" cy="98339"/>
          </a:xfrm>
          <a:prstGeom prst="rect">
            <a:avLst/>
          </a:prstGeom>
        </p:spPr>
        <p:txBody>
          <a:bodyPr/>
          <a:lstStyle/>
          <a:p>
            <a:pPr defTabSz="914355"/>
            <a:endParaRPr lang="en-GB">
              <a:solidFill>
                <a:prstClr val="black"/>
              </a:solidFill>
            </a:endParaRPr>
          </a:p>
        </p:txBody>
      </p:sp>
      <p:sp>
        <p:nvSpPr>
          <p:cNvPr id="9" name="Footer Placeholder 8">
            <a:extLst>
              <a:ext uri="{FF2B5EF4-FFF2-40B4-BE49-F238E27FC236}">
                <a16:creationId xmlns:a16="http://schemas.microsoft.com/office/drawing/2014/main" id="{CF68F552-338D-4931-A7BB-6F62CB116277}"/>
              </a:ext>
            </a:extLst>
          </p:cNvPr>
          <p:cNvSpPr>
            <a:spLocks noGrp="1"/>
          </p:cNvSpPr>
          <p:nvPr>
            <p:ph type="ftr" sz="quarter" idx="11"/>
          </p:nvPr>
        </p:nvSpPr>
        <p:spPr>
          <a:xfrm>
            <a:off x="395290" y="4870714"/>
            <a:ext cx="3963807" cy="98427"/>
          </a:xfrm>
          <a:prstGeom prst="rect">
            <a:avLst/>
          </a:prstGeom>
        </p:spPr>
        <p:txBody>
          <a:bodyPr/>
          <a:lstStyle/>
          <a:p>
            <a:pPr defTabSz="914355"/>
            <a:r>
              <a:rPr lang="en-GB">
                <a:solidFill>
                  <a:prstClr val="black"/>
                </a:solidFill>
              </a:rPr>
              <a:t>Draft for comment</a:t>
            </a:r>
          </a:p>
        </p:txBody>
      </p:sp>
      <p:sp>
        <p:nvSpPr>
          <p:cNvPr id="10" name="Slide Number Placeholder 9">
            <a:extLst>
              <a:ext uri="{FF2B5EF4-FFF2-40B4-BE49-F238E27FC236}">
                <a16:creationId xmlns:a16="http://schemas.microsoft.com/office/drawing/2014/main" id="{5C160CE1-83F2-4F27-BAF1-0931D7D46EA3}"/>
              </a:ext>
            </a:extLst>
          </p:cNvPr>
          <p:cNvSpPr>
            <a:spLocks noGrp="1"/>
          </p:cNvSpPr>
          <p:nvPr>
            <p:ph type="sldNum" sz="quarter" idx="12"/>
          </p:nvPr>
        </p:nvSpPr>
        <p:spPr>
          <a:xfrm>
            <a:off x="4359097" y="4873627"/>
            <a:ext cx="425807" cy="98426"/>
          </a:xfrm>
          <a:prstGeom prst="rect">
            <a:avLst/>
          </a:prstGeom>
        </p:spPr>
        <p:txBody>
          <a:bodyPr/>
          <a:lstStyle/>
          <a:p>
            <a:pPr defTabSz="914355"/>
            <a:fld id="{2490C926-4C7A-4456-B603-8FB00524CD8E}" type="slidenum">
              <a:rPr lang="en-GB" smtClean="0">
                <a:solidFill>
                  <a:prstClr val="black"/>
                </a:solidFill>
              </a:rPr>
              <a:pPr defTabSz="914355"/>
              <a:t>‹#›</a:t>
            </a:fld>
            <a:endParaRPr lang="en-GB">
              <a:solidFill>
                <a:prstClr val="black"/>
              </a:solidFill>
            </a:endParaRPr>
          </a:p>
        </p:txBody>
      </p:sp>
      <p:sp>
        <p:nvSpPr>
          <p:cNvPr id="5" name="Title 4">
            <a:extLst>
              <a:ext uri="{FF2B5EF4-FFF2-40B4-BE49-F238E27FC236}">
                <a16:creationId xmlns:a16="http://schemas.microsoft.com/office/drawing/2014/main" id="{1C361B82-F8A2-466B-A96E-7F3CC0273BA6}"/>
              </a:ext>
            </a:extLst>
          </p:cNvPr>
          <p:cNvSpPr>
            <a:spLocks noGrp="1"/>
          </p:cNvSpPr>
          <p:nvPr>
            <p:ph type="title"/>
          </p:nvPr>
        </p:nvSpPr>
        <p:spPr/>
        <p:txBody>
          <a:bodyPr/>
          <a:lstStyle>
            <a:lvl1pPr>
              <a:defRPr b="1"/>
            </a:lvl1pPr>
          </a:lstStyle>
          <a:p>
            <a:r>
              <a:rPr lang="en-US"/>
              <a:t>Click to edit Master title style</a:t>
            </a:r>
            <a:endParaRPr lang="en-GB"/>
          </a:p>
        </p:txBody>
      </p:sp>
      <p:sp>
        <p:nvSpPr>
          <p:cNvPr id="11" name="Text Placeholder 4">
            <a:extLst>
              <a:ext uri="{FF2B5EF4-FFF2-40B4-BE49-F238E27FC236}">
                <a16:creationId xmlns:a16="http://schemas.microsoft.com/office/drawing/2014/main" id="{7DB15274-1F4E-405A-9B42-7E970F4132AF}"/>
              </a:ext>
            </a:extLst>
          </p:cNvPr>
          <p:cNvSpPr>
            <a:spLocks noGrp="1"/>
          </p:cNvSpPr>
          <p:nvPr>
            <p:ph type="body" sz="quarter" idx="14" hasCustomPrompt="1"/>
          </p:nvPr>
        </p:nvSpPr>
        <p:spPr>
          <a:xfrm>
            <a:off x="395288" y="781052"/>
            <a:ext cx="8353425" cy="230188"/>
          </a:xfrm>
        </p:spPr>
        <p:txBody>
          <a:bodyPr>
            <a:noAutofit/>
          </a:bodyPr>
          <a:lstStyle>
            <a:lvl1pPr marL="0" indent="0">
              <a:lnSpc>
                <a:spcPct val="100000"/>
              </a:lnSpc>
              <a:spcBef>
                <a:spcPts val="0"/>
              </a:spcBef>
              <a:buFont typeface="Arial" panose="020B0604020202020204" pitchFamily="34" charset="0"/>
              <a:buNone/>
              <a:defRPr sz="1600">
                <a:solidFill>
                  <a:schemeClr val="tx2"/>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a:t>Click to edit subtitle style – 1 line only</a:t>
            </a:r>
          </a:p>
        </p:txBody>
      </p:sp>
      <p:sp>
        <p:nvSpPr>
          <p:cNvPr id="12" name="Content Placeholder 37">
            <a:extLst>
              <a:ext uri="{FF2B5EF4-FFF2-40B4-BE49-F238E27FC236}">
                <a16:creationId xmlns:a16="http://schemas.microsoft.com/office/drawing/2014/main" id="{41536EE2-CCE9-4AAC-A61C-47879FF182D1}"/>
              </a:ext>
            </a:extLst>
          </p:cNvPr>
          <p:cNvSpPr>
            <a:spLocks noGrp="1"/>
          </p:cNvSpPr>
          <p:nvPr>
            <p:ph sz="quarter" idx="17"/>
          </p:nvPr>
        </p:nvSpPr>
        <p:spPr>
          <a:xfrm>
            <a:off x="4643439" y="1276350"/>
            <a:ext cx="3832596" cy="3468688"/>
          </a:xfrm>
        </p:spPr>
        <p:txBody>
          <a:bodyPr/>
          <a:lstStyle>
            <a:lvl1pPr>
              <a:defRPr>
                <a:solidFill>
                  <a:schemeClr val="accent1"/>
                </a:solidFill>
              </a:defRPr>
            </a:lvl1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4768988"/>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alf Content 01">
    <p:bg>
      <p:bgPr>
        <a:solidFill>
          <a:schemeClr val="tx2"/>
        </a:solidFill>
        <a:effectLst/>
      </p:bgPr>
    </p:bg>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BEB78E44-C4C7-4732-A1CA-032BDFA2A3A7}"/>
              </a:ext>
            </a:extLst>
          </p:cNvPr>
          <p:cNvSpPr>
            <a:spLocks noGrp="1"/>
          </p:cNvSpPr>
          <p:nvPr>
            <p:ph type="dt" sz="half" idx="10"/>
          </p:nvPr>
        </p:nvSpPr>
        <p:spPr>
          <a:xfrm>
            <a:off x="7535919" y="4870802"/>
            <a:ext cx="1212796" cy="98339"/>
          </a:xfrm>
          <a:prstGeom prst="rect">
            <a:avLst/>
          </a:prstGeom>
        </p:spPr>
        <p:txBody>
          <a:bodyPr/>
          <a:lstStyle>
            <a:lvl1pPr>
              <a:defRPr>
                <a:solidFill>
                  <a:schemeClr val="bg1"/>
                </a:solidFill>
              </a:defRPr>
            </a:lvl1pPr>
          </a:lstStyle>
          <a:p>
            <a:pPr defTabSz="914355"/>
            <a:endParaRPr lang="en-GB"/>
          </a:p>
        </p:txBody>
      </p:sp>
      <p:sp>
        <p:nvSpPr>
          <p:cNvPr id="9" name="Footer Placeholder 8">
            <a:extLst>
              <a:ext uri="{FF2B5EF4-FFF2-40B4-BE49-F238E27FC236}">
                <a16:creationId xmlns:a16="http://schemas.microsoft.com/office/drawing/2014/main" id="{CF68F552-338D-4931-A7BB-6F62CB116277}"/>
              </a:ext>
            </a:extLst>
          </p:cNvPr>
          <p:cNvSpPr>
            <a:spLocks noGrp="1"/>
          </p:cNvSpPr>
          <p:nvPr>
            <p:ph type="ftr" sz="quarter" idx="11"/>
          </p:nvPr>
        </p:nvSpPr>
        <p:spPr>
          <a:xfrm>
            <a:off x="395290" y="4870714"/>
            <a:ext cx="3963807" cy="98427"/>
          </a:xfrm>
          <a:prstGeom prst="rect">
            <a:avLst/>
          </a:prstGeom>
        </p:spPr>
        <p:txBody>
          <a:bodyPr/>
          <a:lstStyle>
            <a:lvl1pPr>
              <a:defRPr>
                <a:solidFill>
                  <a:schemeClr val="bg1"/>
                </a:solidFill>
              </a:defRPr>
            </a:lvl1pPr>
          </a:lstStyle>
          <a:p>
            <a:pPr defTabSz="914355"/>
            <a:r>
              <a:rPr lang="en-GB"/>
              <a:t>Draft for comment</a:t>
            </a:r>
          </a:p>
        </p:txBody>
      </p:sp>
      <p:sp>
        <p:nvSpPr>
          <p:cNvPr id="10" name="Slide Number Placeholder 9">
            <a:extLst>
              <a:ext uri="{FF2B5EF4-FFF2-40B4-BE49-F238E27FC236}">
                <a16:creationId xmlns:a16="http://schemas.microsoft.com/office/drawing/2014/main" id="{5C160CE1-83F2-4F27-BAF1-0931D7D46EA3}"/>
              </a:ext>
            </a:extLst>
          </p:cNvPr>
          <p:cNvSpPr>
            <a:spLocks noGrp="1"/>
          </p:cNvSpPr>
          <p:nvPr>
            <p:ph type="sldNum" sz="quarter" idx="12"/>
          </p:nvPr>
        </p:nvSpPr>
        <p:spPr>
          <a:xfrm>
            <a:off x="4359097" y="4873627"/>
            <a:ext cx="425807" cy="98426"/>
          </a:xfrm>
          <a:prstGeom prst="rect">
            <a:avLst/>
          </a:prstGeom>
        </p:spPr>
        <p:txBody>
          <a:bodyPr/>
          <a:lstStyle>
            <a:lvl1pPr>
              <a:defRPr>
                <a:solidFill>
                  <a:schemeClr val="bg1"/>
                </a:solidFill>
              </a:defRPr>
            </a:lvl1pPr>
          </a:lstStyle>
          <a:p>
            <a:pPr defTabSz="914355"/>
            <a:fld id="{2490C926-4C7A-4456-B603-8FB00524CD8E}" type="slidenum">
              <a:rPr lang="en-GB" smtClean="0"/>
              <a:pPr defTabSz="914355"/>
              <a:t>‹#›</a:t>
            </a:fld>
            <a:endParaRPr lang="en-GB"/>
          </a:p>
        </p:txBody>
      </p:sp>
      <p:sp>
        <p:nvSpPr>
          <p:cNvPr id="4" name="Title 3">
            <a:extLst>
              <a:ext uri="{FF2B5EF4-FFF2-40B4-BE49-F238E27FC236}">
                <a16:creationId xmlns:a16="http://schemas.microsoft.com/office/drawing/2014/main" id="{172F10F8-118C-4859-A9BF-5EDA68F6DC89}"/>
              </a:ext>
            </a:extLst>
          </p:cNvPr>
          <p:cNvSpPr>
            <a:spLocks noGrp="1"/>
          </p:cNvSpPr>
          <p:nvPr>
            <p:ph type="title"/>
          </p:nvPr>
        </p:nvSpPr>
        <p:spPr/>
        <p:txBody>
          <a:bodyPr/>
          <a:lstStyle>
            <a:lvl1pPr>
              <a:defRPr b="1">
                <a:solidFill>
                  <a:schemeClr val="bg1"/>
                </a:solidFill>
              </a:defRPr>
            </a:lvl1pPr>
          </a:lstStyle>
          <a:p>
            <a:r>
              <a:rPr lang="en-US"/>
              <a:t>Click to edit Master title style</a:t>
            </a:r>
            <a:endParaRPr lang="en-GB"/>
          </a:p>
        </p:txBody>
      </p:sp>
      <p:sp>
        <p:nvSpPr>
          <p:cNvPr id="7" name="Text Placeholder 4">
            <a:extLst>
              <a:ext uri="{FF2B5EF4-FFF2-40B4-BE49-F238E27FC236}">
                <a16:creationId xmlns:a16="http://schemas.microsoft.com/office/drawing/2014/main" id="{EB70026E-8B7B-4ABE-A13C-3851E133A66C}"/>
              </a:ext>
            </a:extLst>
          </p:cNvPr>
          <p:cNvSpPr>
            <a:spLocks noGrp="1"/>
          </p:cNvSpPr>
          <p:nvPr>
            <p:ph type="body" sz="quarter" idx="14" hasCustomPrompt="1"/>
          </p:nvPr>
        </p:nvSpPr>
        <p:spPr>
          <a:xfrm>
            <a:off x="395288" y="781052"/>
            <a:ext cx="8353425" cy="230188"/>
          </a:xfrm>
        </p:spPr>
        <p:txBody>
          <a:bodyPr>
            <a:noAutofit/>
          </a:bodyPr>
          <a:lstStyle>
            <a:lvl1pPr marL="0" indent="0">
              <a:lnSpc>
                <a:spcPct val="100000"/>
              </a:lnSpc>
              <a:spcBef>
                <a:spcPts val="0"/>
              </a:spcBef>
              <a:buFont typeface="Arial" panose="020B0604020202020204" pitchFamily="34" charset="0"/>
              <a:buNone/>
              <a:defRPr sz="1600">
                <a:solidFill>
                  <a:schemeClr val="bg1"/>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a:t>Click to edit subtitle style – 1 line only</a:t>
            </a:r>
          </a:p>
        </p:txBody>
      </p:sp>
      <p:sp>
        <p:nvSpPr>
          <p:cNvPr id="11" name="Content Placeholder 2">
            <a:extLst>
              <a:ext uri="{FF2B5EF4-FFF2-40B4-BE49-F238E27FC236}">
                <a16:creationId xmlns:a16="http://schemas.microsoft.com/office/drawing/2014/main" id="{B655CD2A-6337-4A8D-8AAA-C30D7D862B95}"/>
              </a:ext>
            </a:extLst>
          </p:cNvPr>
          <p:cNvSpPr>
            <a:spLocks noGrp="1"/>
          </p:cNvSpPr>
          <p:nvPr>
            <p:ph sz="half" idx="1"/>
          </p:nvPr>
        </p:nvSpPr>
        <p:spPr>
          <a:xfrm>
            <a:off x="395290" y="1276350"/>
            <a:ext cx="4105274" cy="3468688"/>
          </a:xfrm>
        </p:spPr>
        <p:txBody>
          <a:bodyPr/>
          <a:lstStyle>
            <a:lvl1pPr>
              <a:defRPr>
                <a:solidFill>
                  <a:schemeClr val="accent2"/>
                </a:solidFill>
              </a:defRPr>
            </a:lvl1pPr>
            <a:lvl2pP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808363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alf Content 02">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BEB78E44-C4C7-4732-A1CA-032BDFA2A3A7}"/>
              </a:ext>
            </a:extLst>
          </p:cNvPr>
          <p:cNvSpPr>
            <a:spLocks noGrp="1"/>
          </p:cNvSpPr>
          <p:nvPr>
            <p:ph type="dt" sz="half" idx="10"/>
          </p:nvPr>
        </p:nvSpPr>
        <p:spPr>
          <a:xfrm>
            <a:off x="7535919" y="4870802"/>
            <a:ext cx="1212796" cy="98339"/>
          </a:xfrm>
          <a:prstGeom prst="rect">
            <a:avLst/>
          </a:prstGeom>
        </p:spPr>
        <p:txBody>
          <a:bodyPr/>
          <a:lstStyle/>
          <a:p>
            <a:pPr defTabSz="914355"/>
            <a:endParaRPr lang="en-GB">
              <a:solidFill>
                <a:prstClr val="black"/>
              </a:solidFill>
            </a:endParaRPr>
          </a:p>
        </p:txBody>
      </p:sp>
      <p:sp>
        <p:nvSpPr>
          <p:cNvPr id="9" name="Footer Placeholder 8">
            <a:extLst>
              <a:ext uri="{FF2B5EF4-FFF2-40B4-BE49-F238E27FC236}">
                <a16:creationId xmlns:a16="http://schemas.microsoft.com/office/drawing/2014/main" id="{CF68F552-338D-4931-A7BB-6F62CB116277}"/>
              </a:ext>
            </a:extLst>
          </p:cNvPr>
          <p:cNvSpPr>
            <a:spLocks noGrp="1"/>
          </p:cNvSpPr>
          <p:nvPr>
            <p:ph type="ftr" sz="quarter" idx="11"/>
          </p:nvPr>
        </p:nvSpPr>
        <p:spPr>
          <a:xfrm>
            <a:off x="395290" y="4870714"/>
            <a:ext cx="3963807" cy="98427"/>
          </a:xfrm>
          <a:prstGeom prst="rect">
            <a:avLst/>
          </a:prstGeom>
        </p:spPr>
        <p:txBody>
          <a:bodyPr/>
          <a:lstStyle/>
          <a:p>
            <a:pPr defTabSz="914355"/>
            <a:r>
              <a:rPr lang="en-GB">
                <a:solidFill>
                  <a:prstClr val="black"/>
                </a:solidFill>
              </a:rPr>
              <a:t>Draft for comment</a:t>
            </a:r>
          </a:p>
        </p:txBody>
      </p:sp>
      <p:sp>
        <p:nvSpPr>
          <p:cNvPr id="10" name="Slide Number Placeholder 9">
            <a:extLst>
              <a:ext uri="{FF2B5EF4-FFF2-40B4-BE49-F238E27FC236}">
                <a16:creationId xmlns:a16="http://schemas.microsoft.com/office/drawing/2014/main" id="{5C160CE1-83F2-4F27-BAF1-0931D7D46EA3}"/>
              </a:ext>
            </a:extLst>
          </p:cNvPr>
          <p:cNvSpPr>
            <a:spLocks noGrp="1"/>
          </p:cNvSpPr>
          <p:nvPr>
            <p:ph type="sldNum" sz="quarter" idx="12"/>
          </p:nvPr>
        </p:nvSpPr>
        <p:spPr>
          <a:xfrm>
            <a:off x="4359097" y="4873627"/>
            <a:ext cx="425807" cy="98426"/>
          </a:xfrm>
          <a:prstGeom prst="rect">
            <a:avLst/>
          </a:prstGeom>
        </p:spPr>
        <p:txBody>
          <a:bodyPr/>
          <a:lstStyle/>
          <a:p>
            <a:pPr defTabSz="914355"/>
            <a:fld id="{2490C926-4C7A-4456-B603-8FB00524CD8E}" type="slidenum">
              <a:rPr lang="en-GB" smtClean="0">
                <a:solidFill>
                  <a:prstClr val="black"/>
                </a:solidFill>
              </a:rPr>
              <a:pPr defTabSz="914355"/>
              <a:t>‹#›</a:t>
            </a:fld>
            <a:endParaRPr lang="en-GB">
              <a:solidFill>
                <a:prstClr val="black"/>
              </a:solidFill>
            </a:endParaRPr>
          </a:p>
        </p:txBody>
      </p:sp>
      <p:sp>
        <p:nvSpPr>
          <p:cNvPr id="4" name="Title 3">
            <a:extLst>
              <a:ext uri="{FF2B5EF4-FFF2-40B4-BE49-F238E27FC236}">
                <a16:creationId xmlns:a16="http://schemas.microsoft.com/office/drawing/2014/main" id="{172F10F8-118C-4859-A9BF-5EDA68F6DC89}"/>
              </a:ext>
            </a:extLst>
          </p:cNvPr>
          <p:cNvSpPr>
            <a:spLocks noGrp="1"/>
          </p:cNvSpPr>
          <p:nvPr>
            <p:ph type="title"/>
          </p:nvPr>
        </p:nvSpPr>
        <p:spPr/>
        <p:txBody>
          <a:bodyPr/>
          <a:lstStyle>
            <a:lvl1pPr>
              <a:defRPr b="1"/>
            </a:lvl1pPr>
          </a:lstStyle>
          <a:p>
            <a:r>
              <a:rPr lang="en-US"/>
              <a:t>Click to edit Master title style</a:t>
            </a:r>
            <a:endParaRPr lang="en-GB"/>
          </a:p>
        </p:txBody>
      </p:sp>
      <p:sp>
        <p:nvSpPr>
          <p:cNvPr id="7" name="Text Placeholder 4">
            <a:extLst>
              <a:ext uri="{FF2B5EF4-FFF2-40B4-BE49-F238E27FC236}">
                <a16:creationId xmlns:a16="http://schemas.microsoft.com/office/drawing/2014/main" id="{EB70026E-8B7B-4ABE-A13C-3851E133A66C}"/>
              </a:ext>
            </a:extLst>
          </p:cNvPr>
          <p:cNvSpPr>
            <a:spLocks noGrp="1"/>
          </p:cNvSpPr>
          <p:nvPr>
            <p:ph type="body" sz="quarter" idx="14" hasCustomPrompt="1"/>
          </p:nvPr>
        </p:nvSpPr>
        <p:spPr>
          <a:xfrm>
            <a:off x="395288" y="781052"/>
            <a:ext cx="8353425" cy="230188"/>
          </a:xfrm>
        </p:spPr>
        <p:txBody>
          <a:bodyPr>
            <a:noAutofit/>
          </a:bodyPr>
          <a:lstStyle>
            <a:lvl1pPr marL="0" indent="0">
              <a:lnSpc>
                <a:spcPct val="100000"/>
              </a:lnSpc>
              <a:spcBef>
                <a:spcPts val="0"/>
              </a:spcBef>
              <a:buFont typeface="Arial" panose="020B0604020202020204" pitchFamily="34" charset="0"/>
              <a:buNone/>
              <a:defRPr sz="1600">
                <a:solidFill>
                  <a:schemeClr val="tx2"/>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a:t>Click to edit subtitle style – 1 line only</a:t>
            </a:r>
          </a:p>
        </p:txBody>
      </p:sp>
      <p:sp>
        <p:nvSpPr>
          <p:cNvPr id="11" name="Content Placeholder 2">
            <a:extLst>
              <a:ext uri="{FF2B5EF4-FFF2-40B4-BE49-F238E27FC236}">
                <a16:creationId xmlns:a16="http://schemas.microsoft.com/office/drawing/2014/main" id="{376ACE8F-22FF-4F12-96AB-77C9EA1E1D9F}"/>
              </a:ext>
            </a:extLst>
          </p:cNvPr>
          <p:cNvSpPr>
            <a:spLocks noGrp="1"/>
          </p:cNvSpPr>
          <p:nvPr>
            <p:ph sz="half" idx="1"/>
          </p:nvPr>
        </p:nvSpPr>
        <p:spPr>
          <a:xfrm>
            <a:off x="395290" y="1276350"/>
            <a:ext cx="4105274" cy="3468688"/>
          </a:xfrm>
        </p:spPr>
        <p:txBody>
          <a:bodyPr/>
          <a:lstStyle>
            <a:lvl1pPr>
              <a:defRPr>
                <a:solidFill>
                  <a:schemeClr val="accent1"/>
                </a:solidFill>
              </a:defRPr>
            </a:lvl1pPr>
            <a:lvl3pPr marL="165096" indent="-165096">
              <a:buClr>
                <a:schemeClr val="accent1"/>
              </a:buClr>
              <a:buFont typeface="Arial" panose="020B0604020202020204" pitchFamily="34" charset="0"/>
              <a:buChar cha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0169822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header 03">
    <p:bg>
      <p:bgPr>
        <a:solidFill>
          <a:schemeClr val="bg2"/>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29227A95-59A9-4624-B196-4437D4CF68CA}"/>
              </a:ext>
            </a:extLst>
          </p:cNvPr>
          <p:cNvSpPr>
            <a:spLocks noGrp="1"/>
          </p:cNvSpPr>
          <p:nvPr>
            <p:ph type="subTitle" idx="1" hasCustomPrompt="1"/>
          </p:nvPr>
        </p:nvSpPr>
        <p:spPr>
          <a:xfrm>
            <a:off x="395291" y="3072091"/>
            <a:ext cx="5081585" cy="525462"/>
          </a:xfrm>
          <a:prstGeom prst="rect">
            <a:avLst/>
          </a:prstGeom>
        </p:spPr>
        <p:txBody>
          <a:bodyPr lIns="0">
            <a:normAutofit/>
          </a:bodyPr>
          <a:lstStyle>
            <a:lvl1pPr marL="0" indent="0" algn="l">
              <a:lnSpc>
                <a:spcPct val="90000"/>
              </a:lnSpc>
              <a:spcBef>
                <a:spcPts val="0"/>
              </a:spcBef>
              <a:spcAft>
                <a:spcPts val="0"/>
              </a:spcAft>
              <a:buNone/>
              <a:defRPr sz="1600" b="0">
                <a:solidFill>
                  <a:schemeClr val="tx1"/>
                </a:solidFill>
                <a:latin typeface="Proxima Nova" panose="02000506030000020004" pitchFamily="50" charset="0"/>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subtitle</a:t>
            </a:r>
            <a:endParaRPr lang="en-GB"/>
          </a:p>
        </p:txBody>
      </p:sp>
      <p:sp>
        <p:nvSpPr>
          <p:cNvPr id="13" name="Title 6">
            <a:extLst>
              <a:ext uri="{FF2B5EF4-FFF2-40B4-BE49-F238E27FC236}">
                <a16:creationId xmlns:a16="http://schemas.microsoft.com/office/drawing/2014/main" id="{D42CFB3A-C9A4-45C7-8BF4-B182AD6B3756}"/>
              </a:ext>
            </a:extLst>
          </p:cNvPr>
          <p:cNvSpPr>
            <a:spLocks noGrp="1"/>
          </p:cNvSpPr>
          <p:nvPr>
            <p:ph type="title" hasCustomPrompt="1"/>
          </p:nvPr>
        </p:nvSpPr>
        <p:spPr>
          <a:xfrm>
            <a:off x="395292" y="1619745"/>
            <a:ext cx="5081584" cy="1189042"/>
          </a:xfrm>
          <a:prstGeom prst="rect">
            <a:avLst/>
          </a:prstGeom>
        </p:spPr>
        <p:txBody>
          <a:bodyPr wrap="square" lIns="0" anchor="b">
            <a:noAutofit/>
          </a:bodyPr>
          <a:lstStyle>
            <a:lvl1pPr>
              <a:lnSpc>
                <a:spcPct val="90000"/>
              </a:lnSpc>
              <a:spcBef>
                <a:spcPts val="0"/>
              </a:spcBef>
              <a:spcAft>
                <a:spcPts val="0"/>
              </a:spcAft>
              <a:defRPr sz="4000" b="1">
                <a:latin typeface="Proxima Nova" panose="02000506030000020004" pitchFamily="50" charset="0"/>
              </a:defRPr>
            </a:lvl1pPr>
          </a:lstStyle>
          <a:p>
            <a:r>
              <a:rPr lang="en-US"/>
              <a:t>Click to edit </a:t>
            </a:r>
            <a:br>
              <a:rPr lang="en-US"/>
            </a:br>
            <a:r>
              <a:rPr lang="en-US"/>
              <a:t>master title</a:t>
            </a:r>
            <a:endParaRPr lang="en-GB"/>
          </a:p>
        </p:txBody>
      </p:sp>
      <p:pic>
        <p:nvPicPr>
          <p:cNvPr id="10" name="Graphic 9">
            <a:extLst>
              <a:ext uri="{FF2B5EF4-FFF2-40B4-BE49-F238E27FC236}">
                <a16:creationId xmlns:a16="http://schemas.microsoft.com/office/drawing/2014/main" id="{02DC7D9E-13E8-4D51-84B1-3BB55C9585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5291" y="395238"/>
            <a:ext cx="655311" cy="554036"/>
          </a:xfrm>
          <a:prstGeom prst="rect">
            <a:avLst/>
          </a:prstGeom>
        </p:spPr>
      </p:pic>
      <p:sp>
        <p:nvSpPr>
          <p:cNvPr id="6" name="Picture Placeholder 5">
            <a:extLst>
              <a:ext uri="{FF2B5EF4-FFF2-40B4-BE49-F238E27FC236}">
                <a16:creationId xmlns:a16="http://schemas.microsoft.com/office/drawing/2014/main" id="{C3E43C62-C9C2-4E9B-8F80-6DB74478BA1E}"/>
              </a:ext>
            </a:extLst>
          </p:cNvPr>
          <p:cNvSpPr>
            <a:spLocks noGrp="1"/>
          </p:cNvSpPr>
          <p:nvPr>
            <p:ph type="pic" sz="quarter" idx="11" hasCustomPrompt="1"/>
          </p:nvPr>
        </p:nvSpPr>
        <p:spPr>
          <a:xfrm>
            <a:off x="4325829" y="603318"/>
            <a:ext cx="4818172" cy="4540183"/>
          </a:xfrm>
          <a:custGeom>
            <a:avLst/>
            <a:gdLst>
              <a:gd name="connsiteX0" fmla="*/ 2468077 w 4818172"/>
              <a:gd name="connsiteY0" fmla="*/ 0 h 4540183"/>
              <a:gd name="connsiteX1" fmla="*/ 3570051 w 4818172"/>
              <a:gd name="connsiteY1" fmla="*/ 0 h 4540183"/>
              <a:gd name="connsiteX2" fmla="*/ 3570051 w 4818172"/>
              <a:gd name="connsiteY2" fmla="*/ 1864678 h 4540183"/>
              <a:gd name="connsiteX3" fmla="*/ 4159174 w 4818172"/>
              <a:gd name="connsiteY3" fmla="*/ 2468077 h 4540183"/>
              <a:gd name="connsiteX4" fmla="*/ 4818172 w 4818172"/>
              <a:gd name="connsiteY4" fmla="*/ 2468077 h 4540183"/>
              <a:gd name="connsiteX5" fmla="*/ 4818172 w 4818172"/>
              <a:gd name="connsiteY5" fmla="*/ 3570051 h 4540183"/>
              <a:gd name="connsiteX6" fmla="*/ 4159174 w 4818172"/>
              <a:gd name="connsiteY6" fmla="*/ 3570051 h 4540183"/>
              <a:gd name="connsiteX7" fmla="*/ 3570051 w 4818172"/>
              <a:gd name="connsiteY7" fmla="*/ 4173075 h 4540183"/>
              <a:gd name="connsiteX8" fmla="*/ 3570051 w 4818172"/>
              <a:gd name="connsiteY8" fmla="*/ 4540183 h 4540183"/>
              <a:gd name="connsiteX9" fmla="*/ 2468077 w 4818172"/>
              <a:gd name="connsiteY9" fmla="*/ 4540183 h 4540183"/>
              <a:gd name="connsiteX10" fmla="*/ 2468077 w 4818172"/>
              <a:gd name="connsiteY10" fmla="*/ 4151284 h 4540183"/>
              <a:gd name="connsiteX11" fmla="*/ 1879331 w 4818172"/>
              <a:gd name="connsiteY11" fmla="*/ 3570051 h 4540183"/>
              <a:gd name="connsiteX12" fmla="*/ 0 w 4818172"/>
              <a:gd name="connsiteY12" fmla="*/ 3570051 h 4540183"/>
              <a:gd name="connsiteX13" fmla="*/ 0 w 4818172"/>
              <a:gd name="connsiteY13" fmla="*/ 2468077 h 4540183"/>
              <a:gd name="connsiteX14" fmla="*/ 1879331 w 4818172"/>
              <a:gd name="connsiteY14" fmla="*/ 2468077 h 4540183"/>
              <a:gd name="connsiteX15" fmla="*/ 2468077 w 4818172"/>
              <a:gd name="connsiteY15" fmla="*/ 1886469 h 454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18172" h="4540183">
                <a:moveTo>
                  <a:pt x="2468077" y="0"/>
                </a:moveTo>
                <a:lnTo>
                  <a:pt x="3570051" y="0"/>
                </a:lnTo>
                <a:lnTo>
                  <a:pt x="3570051" y="1864678"/>
                </a:lnTo>
                <a:cubicBezTo>
                  <a:pt x="3585831" y="2285855"/>
                  <a:pt x="3754903" y="2449292"/>
                  <a:pt x="4159174" y="2468077"/>
                </a:cubicBezTo>
                <a:lnTo>
                  <a:pt x="4818172" y="2468077"/>
                </a:lnTo>
                <a:lnTo>
                  <a:pt x="4818172" y="3570051"/>
                </a:lnTo>
                <a:lnTo>
                  <a:pt x="4159174" y="3570051"/>
                </a:lnTo>
                <a:cubicBezTo>
                  <a:pt x="3755280" y="3588461"/>
                  <a:pt x="3585831" y="3752273"/>
                  <a:pt x="3570051" y="4173075"/>
                </a:cubicBezTo>
                <a:lnTo>
                  <a:pt x="3570051" y="4540183"/>
                </a:lnTo>
                <a:lnTo>
                  <a:pt x="2468077" y="4540183"/>
                </a:lnTo>
                <a:lnTo>
                  <a:pt x="2468077" y="4151284"/>
                </a:lnTo>
                <a:cubicBezTo>
                  <a:pt x="2447037" y="3746636"/>
                  <a:pt x="2277215" y="3588461"/>
                  <a:pt x="1879331" y="3570051"/>
                </a:cubicBezTo>
                <a:lnTo>
                  <a:pt x="0" y="3570051"/>
                </a:lnTo>
                <a:lnTo>
                  <a:pt x="0" y="2468077"/>
                </a:lnTo>
                <a:lnTo>
                  <a:pt x="1879331" y="2468077"/>
                </a:lnTo>
                <a:cubicBezTo>
                  <a:pt x="2277215" y="2450042"/>
                  <a:pt x="2447037" y="2291866"/>
                  <a:pt x="2468077" y="1886469"/>
                </a:cubicBezTo>
                <a:close/>
              </a:path>
            </a:pathLst>
          </a:custGeom>
          <a:solidFill>
            <a:schemeClr val="tx2"/>
          </a:solidFill>
        </p:spPr>
        <p:txBody>
          <a:bodyPr wrap="square">
            <a:noAutofit/>
          </a:bodyPr>
          <a:lstStyle>
            <a:lvl1pPr>
              <a:defRPr lang="en-GB" dirty="0"/>
            </a:lvl1pPr>
          </a:lstStyle>
          <a:p>
            <a:r>
              <a:rPr lang="en-GB"/>
              <a:t> </a:t>
            </a:r>
          </a:p>
        </p:txBody>
      </p:sp>
    </p:spTree>
    <p:extLst>
      <p:ext uri="{BB962C8B-B14F-4D97-AF65-F5344CB8AC3E}">
        <p14:creationId xmlns:p14="http://schemas.microsoft.com/office/powerpoint/2010/main" val="1623122822"/>
      </p:ext>
    </p:extLst>
  </p:cSld>
  <p:clrMapOvr>
    <a:masterClrMapping/>
  </p:clrMapOvr>
  <p:transition>
    <p:fade/>
  </p:transition>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columns 0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00E1D-3AE3-40FC-B3F5-208018C02558}"/>
              </a:ext>
            </a:extLst>
          </p:cNvPr>
          <p:cNvSpPr>
            <a:spLocks noGrp="1"/>
          </p:cNvSpPr>
          <p:nvPr>
            <p:ph type="title"/>
          </p:nvPr>
        </p:nvSpPr>
        <p:spPr/>
        <p:txBody>
          <a:bodyPr/>
          <a:lstStyle>
            <a:lvl1pPr>
              <a:defRPr b="1">
                <a:solidFill>
                  <a:schemeClr val="bg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A72555E6-3353-4F76-A8E4-C8431BEC8057}"/>
              </a:ext>
            </a:extLst>
          </p:cNvPr>
          <p:cNvSpPr>
            <a:spLocks noGrp="1"/>
          </p:cNvSpPr>
          <p:nvPr>
            <p:ph type="dt" sz="half" idx="25"/>
          </p:nvPr>
        </p:nvSpPr>
        <p:spPr>
          <a:xfrm>
            <a:off x="7535919" y="4870802"/>
            <a:ext cx="1212796" cy="98339"/>
          </a:xfrm>
          <a:prstGeom prst="rect">
            <a:avLst/>
          </a:prstGeom>
        </p:spPr>
        <p:txBody>
          <a:bodyPr/>
          <a:lstStyle>
            <a:lvl1pPr>
              <a:defRPr>
                <a:solidFill>
                  <a:schemeClr val="bg1"/>
                </a:solidFill>
              </a:defRPr>
            </a:lvl1pPr>
          </a:lstStyle>
          <a:p>
            <a:pPr defTabSz="914355"/>
            <a:endParaRPr lang="en-GB"/>
          </a:p>
        </p:txBody>
      </p:sp>
      <p:sp>
        <p:nvSpPr>
          <p:cNvPr id="4" name="Footer Placeholder 3">
            <a:extLst>
              <a:ext uri="{FF2B5EF4-FFF2-40B4-BE49-F238E27FC236}">
                <a16:creationId xmlns:a16="http://schemas.microsoft.com/office/drawing/2014/main" id="{60B3AB02-583D-46C9-A3C6-9196B20388F5}"/>
              </a:ext>
            </a:extLst>
          </p:cNvPr>
          <p:cNvSpPr>
            <a:spLocks noGrp="1"/>
          </p:cNvSpPr>
          <p:nvPr>
            <p:ph type="ftr" sz="quarter" idx="26"/>
          </p:nvPr>
        </p:nvSpPr>
        <p:spPr>
          <a:xfrm>
            <a:off x="395290" y="4870714"/>
            <a:ext cx="3963807" cy="98427"/>
          </a:xfrm>
          <a:prstGeom prst="rect">
            <a:avLst/>
          </a:prstGeom>
        </p:spPr>
        <p:txBody>
          <a:bodyPr/>
          <a:lstStyle>
            <a:lvl1pPr>
              <a:defRPr>
                <a:solidFill>
                  <a:schemeClr val="bg1"/>
                </a:solidFill>
              </a:defRPr>
            </a:lvl1pPr>
          </a:lstStyle>
          <a:p>
            <a:pPr defTabSz="914355"/>
            <a:r>
              <a:rPr lang="en-GB"/>
              <a:t>Draft for comment</a:t>
            </a:r>
          </a:p>
        </p:txBody>
      </p:sp>
      <p:sp>
        <p:nvSpPr>
          <p:cNvPr id="5" name="Slide Number Placeholder 4">
            <a:extLst>
              <a:ext uri="{FF2B5EF4-FFF2-40B4-BE49-F238E27FC236}">
                <a16:creationId xmlns:a16="http://schemas.microsoft.com/office/drawing/2014/main" id="{51124CD6-9707-4226-822C-B29B42A1F1BE}"/>
              </a:ext>
            </a:extLst>
          </p:cNvPr>
          <p:cNvSpPr>
            <a:spLocks noGrp="1"/>
          </p:cNvSpPr>
          <p:nvPr>
            <p:ph type="sldNum" sz="quarter" idx="27"/>
          </p:nvPr>
        </p:nvSpPr>
        <p:spPr>
          <a:xfrm>
            <a:off x="4359097" y="4873627"/>
            <a:ext cx="425807" cy="98426"/>
          </a:xfrm>
          <a:prstGeom prst="rect">
            <a:avLst/>
          </a:prstGeom>
        </p:spPr>
        <p:txBody>
          <a:bodyPr/>
          <a:lstStyle>
            <a:lvl1pPr>
              <a:defRPr>
                <a:solidFill>
                  <a:schemeClr val="bg1"/>
                </a:solidFill>
              </a:defRPr>
            </a:lvl1pPr>
          </a:lstStyle>
          <a:p>
            <a:pPr defTabSz="914355"/>
            <a:fld id="{2490C926-4C7A-4456-B603-8FB00524CD8E}" type="slidenum">
              <a:rPr lang="en-GB" smtClean="0"/>
              <a:pPr defTabSz="914355"/>
              <a:t>‹#›</a:t>
            </a:fld>
            <a:endParaRPr lang="en-GB"/>
          </a:p>
        </p:txBody>
      </p:sp>
      <p:sp>
        <p:nvSpPr>
          <p:cNvPr id="20" name="Text Placeholder 4">
            <a:extLst>
              <a:ext uri="{FF2B5EF4-FFF2-40B4-BE49-F238E27FC236}">
                <a16:creationId xmlns:a16="http://schemas.microsoft.com/office/drawing/2014/main" id="{97BB6D24-94BF-419A-84F9-4B1E5DE192D7}"/>
              </a:ext>
            </a:extLst>
          </p:cNvPr>
          <p:cNvSpPr>
            <a:spLocks noGrp="1"/>
          </p:cNvSpPr>
          <p:nvPr>
            <p:ph type="body" sz="quarter" idx="14" hasCustomPrompt="1"/>
          </p:nvPr>
        </p:nvSpPr>
        <p:spPr>
          <a:xfrm>
            <a:off x="395288" y="781052"/>
            <a:ext cx="8353425" cy="230188"/>
          </a:xfrm>
        </p:spPr>
        <p:txBody>
          <a:bodyPr>
            <a:noAutofit/>
          </a:bodyPr>
          <a:lstStyle>
            <a:lvl1pPr marL="0" indent="0">
              <a:lnSpc>
                <a:spcPct val="100000"/>
              </a:lnSpc>
              <a:spcBef>
                <a:spcPts val="0"/>
              </a:spcBef>
              <a:buFont typeface="Arial" panose="020B0604020202020204" pitchFamily="34" charset="0"/>
              <a:buNone/>
              <a:defRPr sz="1600">
                <a:solidFill>
                  <a:schemeClr val="bg1"/>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a:t>Click to edit subtitle style – 1 line only</a:t>
            </a:r>
          </a:p>
        </p:txBody>
      </p:sp>
      <p:sp>
        <p:nvSpPr>
          <p:cNvPr id="7" name="Text Placeholder 6">
            <a:extLst>
              <a:ext uri="{FF2B5EF4-FFF2-40B4-BE49-F238E27FC236}">
                <a16:creationId xmlns:a16="http://schemas.microsoft.com/office/drawing/2014/main" id="{A4C53E0D-5D95-44B5-86FF-228208E79E44}"/>
              </a:ext>
            </a:extLst>
          </p:cNvPr>
          <p:cNvSpPr>
            <a:spLocks noGrp="1"/>
          </p:cNvSpPr>
          <p:nvPr>
            <p:ph type="body" sz="quarter" idx="30" hasCustomPrompt="1"/>
          </p:nvPr>
        </p:nvSpPr>
        <p:spPr>
          <a:xfrm>
            <a:off x="394895" y="1276350"/>
            <a:ext cx="1916506" cy="3208919"/>
          </a:xfrm>
        </p:spPr>
        <p:txBody>
          <a:bodyPr>
            <a:noAutofit/>
          </a:bodyPr>
          <a:lstStyle>
            <a:lvl1pPr marL="0" indent="0">
              <a:spcBef>
                <a:spcPts val="1000"/>
              </a:spcBef>
              <a:spcAft>
                <a:spcPts val="1000"/>
              </a:spcAft>
              <a:buFont typeface="Arial" panose="020B0604020202020204" pitchFamily="34" charset="0"/>
              <a:buNone/>
              <a:defRPr sz="1400" b="0">
                <a:solidFill>
                  <a:schemeClr val="accent2"/>
                </a:solidFill>
                <a:latin typeface="iA Writer Duospace" panose="020B0509050000000000" pitchFamily="50" charset="0"/>
              </a:defRPr>
            </a:lvl1pPr>
            <a:lvl2pPr marL="0" indent="0">
              <a:spcBef>
                <a:spcPts val="0"/>
              </a:spcBef>
              <a:spcAft>
                <a:spcPts val="600"/>
              </a:spcAft>
              <a:buFont typeface="Arial" panose="020B0604020202020204" pitchFamily="34" charset="0"/>
              <a:buNone/>
              <a:defRPr sz="1200">
                <a:solidFill>
                  <a:schemeClr val="bg1"/>
                </a:solidFill>
              </a:defRPr>
            </a:lvl2pPr>
            <a:lvl3pPr marL="0" indent="0">
              <a:spcBef>
                <a:spcPts val="0"/>
              </a:spcBef>
              <a:spcAft>
                <a:spcPts val="600"/>
              </a:spcAft>
              <a:buNone/>
              <a:defRPr sz="1400">
                <a:solidFill>
                  <a:schemeClr val="accent1"/>
                </a:solidFill>
              </a:defRPr>
            </a:lvl3pPr>
            <a:lvl4pPr marL="0" indent="0">
              <a:spcBef>
                <a:spcPts val="0"/>
              </a:spcBef>
              <a:spcAft>
                <a:spcPts val="600"/>
              </a:spcAft>
              <a:buNone/>
              <a:defRPr sz="1400"/>
            </a:lvl4pPr>
            <a:lvl5pPr marL="0" indent="0">
              <a:spcBef>
                <a:spcPts val="0"/>
              </a:spcBef>
              <a:spcAft>
                <a:spcPts val="600"/>
              </a:spcAft>
              <a:buNone/>
              <a:defRPr sz="1400"/>
            </a:lvl5pPr>
            <a:lvl6pPr marL="0" indent="0">
              <a:spcBef>
                <a:spcPts val="0"/>
              </a:spcBef>
              <a:spcAft>
                <a:spcPts val="600"/>
              </a:spcAft>
              <a:buNone/>
              <a:defRPr sz="1400"/>
            </a:lvl6pPr>
            <a:lvl7pPr marL="0" indent="0">
              <a:spcBef>
                <a:spcPts val="0"/>
              </a:spcBef>
              <a:spcAft>
                <a:spcPts val="600"/>
              </a:spcAft>
              <a:buNone/>
              <a:defRPr sz="1400"/>
            </a:lvl7pPr>
            <a:lvl8pPr marL="0" indent="0">
              <a:spcBef>
                <a:spcPts val="0"/>
              </a:spcBef>
              <a:spcAft>
                <a:spcPts val="600"/>
              </a:spcAft>
              <a:buNone/>
              <a:defRPr sz="1400"/>
            </a:lvl8pPr>
            <a:lvl9pPr marL="0" indent="0">
              <a:spcBef>
                <a:spcPts val="0"/>
              </a:spcBef>
              <a:spcAft>
                <a:spcPts val="600"/>
              </a:spcAft>
              <a:buNone/>
              <a:defRPr sz="1400"/>
            </a:lvl9pPr>
          </a:lstStyle>
          <a:p>
            <a:pPr lvl="0"/>
            <a:r>
              <a:rPr lang="en-US"/>
              <a:t>Edit Master </a:t>
            </a:r>
            <a:br>
              <a:rPr lang="en-US"/>
            </a:br>
            <a:r>
              <a:rPr lang="en-US"/>
              <a:t>text styles</a:t>
            </a:r>
          </a:p>
          <a:p>
            <a:pPr lvl="1"/>
            <a:r>
              <a:rPr lang="en-US"/>
              <a:t>Second level</a:t>
            </a:r>
          </a:p>
        </p:txBody>
      </p:sp>
      <p:sp>
        <p:nvSpPr>
          <p:cNvPr id="42" name="Text Placeholder 6">
            <a:extLst>
              <a:ext uri="{FF2B5EF4-FFF2-40B4-BE49-F238E27FC236}">
                <a16:creationId xmlns:a16="http://schemas.microsoft.com/office/drawing/2014/main" id="{DD18F293-5362-45E5-94E0-65C0707963A2}"/>
              </a:ext>
            </a:extLst>
          </p:cNvPr>
          <p:cNvSpPr>
            <a:spLocks noGrp="1"/>
          </p:cNvSpPr>
          <p:nvPr>
            <p:ph type="body" sz="quarter" idx="31" hasCustomPrompt="1"/>
          </p:nvPr>
        </p:nvSpPr>
        <p:spPr>
          <a:xfrm>
            <a:off x="2540666" y="1276350"/>
            <a:ext cx="1916506" cy="3208919"/>
          </a:xfrm>
        </p:spPr>
        <p:txBody>
          <a:bodyPr>
            <a:noAutofit/>
          </a:bodyPr>
          <a:lstStyle>
            <a:lvl1pPr marL="0" indent="0">
              <a:spcBef>
                <a:spcPts val="1000"/>
              </a:spcBef>
              <a:spcAft>
                <a:spcPts val="1000"/>
              </a:spcAft>
              <a:buFont typeface="Arial" panose="020B0604020202020204" pitchFamily="34" charset="0"/>
              <a:buNone/>
              <a:defRPr sz="1400" b="0">
                <a:solidFill>
                  <a:schemeClr val="accent2"/>
                </a:solidFill>
                <a:latin typeface="iA Writer Duospace" panose="020B0509050000000000" pitchFamily="50" charset="0"/>
              </a:defRPr>
            </a:lvl1pPr>
            <a:lvl2pPr marL="0" indent="0">
              <a:spcBef>
                <a:spcPts val="0"/>
              </a:spcBef>
              <a:spcAft>
                <a:spcPts val="600"/>
              </a:spcAft>
              <a:buFont typeface="Arial" panose="020B0604020202020204" pitchFamily="34" charset="0"/>
              <a:buNone/>
              <a:defRPr sz="1200">
                <a:solidFill>
                  <a:schemeClr val="bg1"/>
                </a:solidFill>
              </a:defRPr>
            </a:lvl2pPr>
            <a:lvl3pPr marL="0" indent="0">
              <a:spcBef>
                <a:spcPts val="0"/>
              </a:spcBef>
              <a:spcAft>
                <a:spcPts val="600"/>
              </a:spcAft>
              <a:buNone/>
              <a:defRPr sz="1400">
                <a:solidFill>
                  <a:schemeClr val="accent1"/>
                </a:solidFill>
              </a:defRPr>
            </a:lvl3pPr>
            <a:lvl4pPr marL="0" indent="0">
              <a:spcBef>
                <a:spcPts val="0"/>
              </a:spcBef>
              <a:spcAft>
                <a:spcPts val="600"/>
              </a:spcAft>
              <a:buNone/>
              <a:defRPr sz="1400"/>
            </a:lvl4pPr>
            <a:lvl5pPr marL="0" indent="0">
              <a:spcBef>
                <a:spcPts val="0"/>
              </a:spcBef>
              <a:spcAft>
                <a:spcPts val="600"/>
              </a:spcAft>
              <a:buNone/>
              <a:defRPr sz="1400"/>
            </a:lvl5pPr>
            <a:lvl6pPr marL="0" indent="0">
              <a:spcBef>
                <a:spcPts val="0"/>
              </a:spcBef>
              <a:spcAft>
                <a:spcPts val="600"/>
              </a:spcAft>
              <a:buNone/>
              <a:defRPr sz="1400"/>
            </a:lvl6pPr>
            <a:lvl7pPr marL="0" indent="0">
              <a:spcBef>
                <a:spcPts val="0"/>
              </a:spcBef>
              <a:spcAft>
                <a:spcPts val="600"/>
              </a:spcAft>
              <a:buNone/>
              <a:defRPr sz="1400"/>
            </a:lvl7pPr>
            <a:lvl8pPr marL="0" indent="0">
              <a:spcBef>
                <a:spcPts val="0"/>
              </a:spcBef>
              <a:spcAft>
                <a:spcPts val="600"/>
              </a:spcAft>
              <a:buNone/>
              <a:defRPr sz="1400"/>
            </a:lvl8pPr>
            <a:lvl9pPr marL="0" indent="0">
              <a:spcBef>
                <a:spcPts val="0"/>
              </a:spcBef>
              <a:spcAft>
                <a:spcPts val="600"/>
              </a:spcAft>
              <a:buNone/>
              <a:defRPr sz="1400"/>
            </a:lvl9pPr>
          </a:lstStyle>
          <a:p>
            <a:pPr lvl="0"/>
            <a:r>
              <a:rPr lang="en-US"/>
              <a:t>Edit Master </a:t>
            </a:r>
            <a:br>
              <a:rPr lang="en-US"/>
            </a:br>
            <a:r>
              <a:rPr lang="en-US"/>
              <a:t>text styles</a:t>
            </a:r>
          </a:p>
          <a:p>
            <a:pPr lvl="1"/>
            <a:r>
              <a:rPr lang="en-US"/>
              <a:t>Second level</a:t>
            </a:r>
          </a:p>
        </p:txBody>
      </p:sp>
      <p:sp>
        <p:nvSpPr>
          <p:cNvPr id="43" name="Text Placeholder 6">
            <a:extLst>
              <a:ext uri="{FF2B5EF4-FFF2-40B4-BE49-F238E27FC236}">
                <a16:creationId xmlns:a16="http://schemas.microsoft.com/office/drawing/2014/main" id="{D2BBC9FF-1E35-4BF2-B70A-8767363BD8F9}"/>
              </a:ext>
            </a:extLst>
          </p:cNvPr>
          <p:cNvSpPr>
            <a:spLocks noGrp="1"/>
          </p:cNvSpPr>
          <p:nvPr>
            <p:ph type="body" sz="quarter" idx="32" hasCustomPrompt="1"/>
          </p:nvPr>
        </p:nvSpPr>
        <p:spPr>
          <a:xfrm>
            <a:off x="4686437" y="1276350"/>
            <a:ext cx="1916506" cy="3208919"/>
          </a:xfrm>
        </p:spPr>
        <p:txBody>
          <a:bodyPr>
            <a:noAutofit/>
          </a:bodyPr>
          <a:lstStyle>
            <a:lvl1pPr marL="0" indent="0">
              <a:spcBef>
                <a:spcPts val="1000"/>
              </a:spcBef>
              <a:spcAft>
                <a:spcPts val="1000"/>
              </a:spcAft>
              <a:buFont typeface="Arial" panose="020B0604020202020204" pitchFamily="34" charset="0"/>
              <a:buNone/>
              <a:defRPr sz="1400" b="0">
                <a:solidFill>
                  <a:schemeClr val="accent2"/>
                </a:solidFill>
                <a:latin typeface="iA Writer Duospace" panose="020B0509050000000000" pitchFamily="50" charset="0"/>
              </a:defRPr>
            </a:lvl1pPr>
            <a:lvl2pPr marL="0" indent="0">
              <a:spcBef>
                <a:spcPts val="0"/>
              </a:spcBef>
              <a:spcAft>
                <a:spcPts val="600"/>
              </a:spcAft>
              <a:buFont typeface="Arial" panose="020B0604020202020204" pitchFamily="34" charset="0"/>
              <a:buNone/>
              <a:defRPr sz="1200">
                <a:solidFill>
                  <a:schemeClr val="bg1"/>
                </a:solidFill>
              </a:defRPr>
            </a:lvl2pPr>
            <a:lvl3pPr marL="0" indent="0">
              <a:spcBef>
                <a:spcPts val="0"/>
              </a:spcBef>
              <a:spcAft>
                <a:spcPts val="600"/>
              </a:spcAft>
              <a:buNone/>
              <a:defRPr sz="1400">
                <a:solidFill>
                  <a:schemeClr val="accent1"/>
                </a:solidFill>
              </a:defRPr>
            </a:lvl3pPr>
            <a:lvl4pPr marL="0" indent="0">
              <a:spcBef>
                <a:spcPts val="0"/>
              </a:spcBef>
              <a:spcAft>
                <a:spcPts val="600"/>
              </a:spcAft>
              <a:buNone/>
              <a:defRPr sz="1400"/>
            </a:lvl4pPr>
            <a:lvl5pPr marL="0" indent="0">
              <a:spcBef>
                <a:spcPts val="0"/>
              </a:spcBef>
              <a:spcAft>
                <a:spcPts val="600"/>
              </a:spcAft>
              <a:buNone/>
              <a:defRPr sz="1400"/>
            </a:lvl5pPr>
            <a:lvl6pPr marL="0" indent="0">
              <a:spcBef>
                <a:spcPts val="0"/>
              </a:spcBef>
              <a:spcAft>
                <a:spcPts val="600"/>
              </a:spcAft>
              <a:buNone/>
              <a:defRPr sz="1400"/>
            </a:lvl6pPr>
            <a:lvl7pPr marL="0" indent="0">
              <a:spcBef>
                <a:spcPts val="0"/>
              </a:spcBef>
              <a:spcAft>
                <a:spcPts val="600"/>
              </a:spcAft>
              <a:buNone/>
              <a:defRPr sz="1400"/>
            </a:lvl7pPr>
            <a:lvl8pPr marL="0" indent="0">
              <a:spcBef>
                <a:spcPts val="0"/>
              </a:spcBef>
              <a:spcAft>
                <a:spcPts val="600"/>
              </a:spcAft>
              <a:buNone/>
              <a:defRPr sz="1400"/>
            </a:lvl8pPr>
            <a:lvl9pPr marL="0" indent="0">
              <a:spcBef>
                <a:spcPts val="0"/>
              </a:spcBef>
              <a:spcAft>
                <a:spcPts val="600"/>
              </a:spcAft>
              <a:buNone/>
              <a:defRPr sz="1400"/>
            </a:lvl9pPr>
          </a:lstStyle>
          <a:p>
            <a:pPr lvl="0"/>
            <a:r>
              <a:rPr lang="en-US"/>
              <a:t>Edit Master </a:t>
            </a:r>
            <a:br>
              <a:rPr lang="en-US"/>
            </a:br>
            <a:r>
              <a:rPr lang="en-US"/>
              <a:t>text styles</a:t>
            </a:r>
          </a:p>
          <a:p>
            <a:pPr lvl="1"/>
            <a:r>
              <a:rPr lang="en-US"/>
              <a:t>Second level</a:t>
            </a:r>
          </a:p>
        </p:txBody>
      </p:sp>
      <p:sp>
        <p:nvSpPr>
          <p:cNvPr id="44" name="Text Placeholder 6">
            <a:extLst>
              <a:ext uri="{FF2B5EF4-FFF2-40B4-BE49-F238E27FC236}">
                <a16:creationId xmlns:a16="http://schemas.microsoft.com/office/drawing/2014/main" id="{ED72CB3F-B83C-4FA7-A795-967167912FEC}"/>
              </a:ext>
            </a:extLst>
          </p:cNvPr>
          <p:cNvSpPr>
            <a:spLocks noGrp="1"/>
          </p:cNvSpPr>
          <p:nvPr>
            <p:ph type="body" sz="quarter" idx="33" hasCustomPrompt="1"/>
          </p:nvPr>
        </p:nvSpPr>
        <p:spPr>
          <a:xfrm>
            <a:off x="6832208" y="1276350"/>
            <a:ext cx="1916506" cy="3208919"/>
          </a:xfrm>
        </p:spPr>
        <p:txBody>
          <a:bodyPr>
            <a:noAutofit/>
          </a:bodyPr>
          <a:lstStyle>
            <a:lvl1pPr marL="0" indent="0">
              <a:spcBef>
                <a:spcPts val="1000"/>
              </a:spcBef>
              <a:spcAft>
                <a:spcPts val="1000"/>
              </a:spcAft>
              <a:buFont typeface="Arial" panose="020B0604020202020204" pitchFamily="34" charset="0"/>
              <a:buNone/>
              <a:defRPr sz="1400" b="0">
                <a:solidFill>
                  <a:schemeClr val="accent2"/>
                </a:solidFill>
                <a:latin typeface="iA Writer Duospace" panose="020B0509050000000000" pitchFamily="50" charset="0"/>
              </a:defRPr>
            </a:lvl1pPr>
            <a:lvl2pPr marL="0" indent="0">
              <a:spcBef>
                <a:spcPts val="0"/>
              </a:spcBef>
              <a:spcAft>
                <a:spcPts val="600"/>
              </a:spcAft>
              <a:buFont typeface="Arial" panose="020B0604020202020204" pitchFamily="34" charset="0"/>
              <a:buNone/>
              <a:defRPr sz="1200">
                <a:solidFill>
                  <a:schemeClr val="bg1"/>
                </a:solidFill>
              </a:defRPr>
            </a:lvl2pPr>
            <a:lvl3pPr marL="0" indent="0">
              <a:spcBef>
                <a:spcPts val="0"/>
              </a:spcBef>
              <a:spcAft>
                <a:spcPts val="600"/>
              </a:spcAft>
              <a:buNone/>
              <a:defRPr sz="1400">
                <a:solidFill>
                  <a:schemeClr val="accent1"/>
                </a:solidFill>
              </a:defRPr>
            </a:lvl3pPr>
            <a:lvl4pPr marL="0" indent="0">
              <a:spcBef>
                <a:spcPts val="0"/>
              </a:spcBef>
              <a:spcAft>
                <a:spcPts val="600"/>
              </a:spcAft>
              <a:buNone/>
              <a:defRPr sz="1400"/>
            </a:lvl4pPr>
            <a:lvl5pPr marL="0" indent="0">
              <a:spcBef>
                <a:spcPts val="0"/>
              </a:spcBef>
              <a:spcAft>
                <a:spcPts val="600"/>
              </a:spcAft>
              <a:buNone/>
              <a:defRPr sz="1400"/>
            </a:lvl5pPr>
            <a:lvl6pPr marL="0" indent="0">
              <a:spcBef>
                <a:spcPts val="0"/>
              </a:spcBef>
              <a:spcAft>
                <a:spcPts val="600"/>
              </a:spcAft>
              <a:buNone/>
              <a:defRPr sz="1400"/>
            </a:lvl6pPr>
            <a:lvl7pPr marL="0" indent="0">
              <a:spcBef>
                <a:spcPts val="0"/>
              </a:spcBef>
              <a:spcAft>
                <a:spcPts val="600"/>
              </a:spcAft>
              <a:buNone/>
              <a:defRPr sz="1400"/>
            </a:lvl7pPr>
            <a:lvl8pPr marL="0" indent="0">
              <a:spcBef>
                <a:spcPts val="0"/>
              </a:spcBef>
              <a:spcAft>
                <a:spcPts val="600"/>
              </a:spcAft>
              <a:buNone/>
              <a:defRPr sz="1400"/>
            </a:lvl8pPr>
            <a:lvl9pPr marL="0" indent="0">
              <a:spcBef>
                <a:spcPts val="0"/>
              </a:spcBef>
              <a:spcAft>
                <a:spcPts val="600"/>
              </a:spcAft>
              <a:buNone/>
              <a:defRPr sz="1400"/>
            </a:lvl9pPr>
          </a:lstStyle>
          <a:p>
            <a:pPr lvl="0"/>
            <a:r>
              <a:rPr lang="en-US"/>
              <a:t>Edit Master</a:t>
            </a:r>
            <a:br>
              <a:rPr lang="en-US"/>
            </a:br>
            <a:r>
              <a:rPr lang="en-US"/>
              <a:t>text styles</a:t>
            </a:r>
          </a:p>
          <a:p>
            <a:pPr lvl="1"/>
            <a:r>
              <a:rPr lang="en-US"/>
              <a:t>Second level</a:t>
            </a:r>
          </a:p>
        </p:txBody>
      </p:sp>
    </p:spTree>
    <p:extLst>
      <p:ext uri="{BB962C8B-B14F-4D97-AF65-F5344CB8AC3E}">
        <p14:creationId xmlns:p14="http://schemas.microsoft.com/office/powerpoint/2010/main" val="2382380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columns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00E1D-3AE3-40FC-B3F5-208018C02558}"/>
              </a:ext>
            </a:extLst>
          </p:cNvPr>
          <p:cNvSpPr>
            <a:spLocks noGrp="1"/>
          </p:cNvSpPr>
          <p:nvPr>
            <p:ph type="title"/>
          </p:nvPr>
        </p:nvSpPr>
        <p:spPr/>
        <p:txBody>
          <a:bodyPr/>
          <a:lstStyle>
            <a:lvl1pPr>
              <a:defRPr b="1"/>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A72555E6-3353-4F76-A8E4-C8431BEC8057}"/>
              </a:ext>
            </a:extLst>
          </p:cNvPr>
          <p:cNvSpPr>
            <a:spLocks noGrp="1"/>
          </p:cNvSpPr>
          <p:nvPr>
            <p:ph type="dt" sz="half" idx="25"/>
          </p:nvPr>
        </p:nvSpPr>
        <p:spPr>
          <a:xfrm>
            <a:off x="7535919" y="4870802"/>
            <a:ext cx="1212796" cy="98339"/>
          </a:xfrm>
          <a:prstGeom prst="rect">
            <a:avLst/>
          </a:prstGeom>
        </p:spPr>
        <p:txBody>
          <a:bodyPr/>
          <a:lstStyle/>
          <a:p>
            <a:pPr defTabSz="914355"/>
            <a:endParaRPr lang="en-GB">
              <a:solidFill>
                <a:prstClr val="black"/>
              </a:solidFill>
            </a:endParaRPr>
          </a:p>
        </p:txBody>
      </p:sp>
      <p:sp>
        <p:nvSpPr>
          <p:cNvPr id="4" name="Footer Placeholder 3">
            <a:extLst>
              <a:ext uri="{FF2B5EF4-FFF2-40B4-BE49-F238E27FC236}">
                <a16:creationId xmlns:a16="http://schemas.microsoft.com/office/drawing/2014/main" id="{60B3AB02-583D-46C9-A3C6-9196B20388F5}"/>
              </a:ext>
            </a:extLst>
          </p:cNvPr>
          <p:cNvSpPr>
            <a:spLocks noGrp="1"/>
          </p:cNvSpPr>
          <p:nvPr>
            <p:ph type="ftr" sz="quarter" idx="26"/>
          </p:nvPr>
        </p:nvSpPr>
        <p:spPr>
          <a:xfrm>
            <a:off x="395290" y="4870714"/>
            <a:ext cx="3963807" cy="98427"/>
          </a:xfrm>
          <a:prstGeom prst="rect">
            <a:avLst/>
          </a:prstGeom>
        </p:spPr>
        <p:txBody>
          <a:bodyPr/>
          <a:lstStyle/>
          <a:p>
            <a:pPr defTabSz="914355"/>
            <a:r>
              <a:rPr lang="en-GB">
                <a:solidFill>
                  <a:prstClr val="black"/>
                </a:solidFill>
              </a:rPr>
              <a:t>Draft for comment</a:t>
            </a:r>
          </a:p>
        </p:txBody>
      </p:sp>
      <p:sp>
        <p:nvSpPr>
          <p:cNvPr id="5" name="Slide Number Placeholder 4">
            <a:extLst>
              <a:ext uri="{FF2B5EF4-FFF2-40B4-BE49-F238E27FC236}">
                <a16:creationId xmlns:a16="http://schemas.microsoft.com/office/drawing/2014/main" id="{51124CD6-9707-4226-822C-B29B42A1F1BE}"/>
              </a:ext>
            </a:extLst>
          </p:cNvPr>
          <p:cNvSpPr>
            <a:spLocks noGrp="1"/>
          </p:cNvSpPr>
          <p:nvPr>
            <p:ph type="sldNum" sz="quarter" idx="27"/>
          </p:nvPr>
        </p:nvSpPr>
        <p:spPr>
          <a:xfrm>
            <a:off x="4359097" y="4873627"/>
            <a:ext cx="425807" cy="98426"/>
          </a:xfrm>
          <a:prstGeom prst="rect">
            <a:avLst/>
          </a:prstGeom>
        </p:spPr>
        <p:txBody>
          <a:bodyPr/>
          <a:lstStyle/>
          <a:p>
            <a:pPr defTabSz="914355"/>
            <a:fld id="{2490C926-4C7A-4456-B603-8FB00524CD8E}" type="slidenum">
              <a:rPr lang="en-GB" smtClean="0">
                <a:solidFill>
                  <a:prstClr val="black"/>
                </a:solidFill>
              </a:rPr>
              <a:pPr defTabSz="914355"/>
              <a:t>‹#›</a:t>
            </a:fld>
            <a:endParaRPr lang="en-GB">
              <a:solidFill>
                <a:prstClr val="black"/>
              </a:solidFill>
            </a:endParaRPr>
          </a:p>
        </p:txBody>
      </p:sp>
      <p:sp>
        <p:nvSpPr>
          <p:cNvPr id="20" name="Text Placeholder 4">
            <a:extLst>
              <a:ext uri="{FF2B5EF4-FFF2-40B4-BE49-F238E27FC236}">
                <a16:creationId xmlns:a16="http://schemas.microsoft.com/office/drawing/2014/main" id="{97BB6D24-94BF-419A-84F9-4B1E5DE192D7}"/>
              </a:ext>
            </a:extLst>
          </p:cNvPr>
          <p:cNvSpPr>
            <a:spLocks noGrp="1"/>
          </p:cNvSpPr>
          <p:nvPr>
            <p:ph type="body" sz="quarter" idx="14" hasCustomPrompt="1"/>
          </p:nvPr>
        </p:nvSpPr>
        <p:spPr>
          <a:xfrm>
            <a:off x="395288" y="781052"/>
            <a:ext cx="8353425" cy="230188"/>
          </a:xfrm>
        </p:spPr>
        <p:txBody>
          <a:bodyPr>
            <a:noAutofit/>
          </a:bodyPr>
          <a:lstStyle>
            <a:lvl1pPr marL="0" indent="0">
              <a:lnSpc>
                <a:spcPct val="100000"/>
              </a:lnSpc>
              <a:spcBef>
                <a:spcPts val="0"/>
              </a:spcBef>
              <a:buFont typeface="Arial" panose="020B0604020202020204" pitchFamily="34" charset="0"/>
              <a:buNone/>
              <a:defRPr sz="1600">
                <a:solidFill>
                  <a:schemeClr val="tx2"/>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a:t>Click to edit subtitle style – 1 line only</a:t>
            </a:r>
          </a:p>
        </p:txBody>
      </p:sp>
      <p:sp>
        <p:nvSpPr>
          <p:cNvPr id="7" name="Text Placeholder 6">
            <a:extLst>
              <a:ext uri="{FF2B5EF4-FFF2-40B4-BE49-F238E27FC236}">
                <a16:creationId xmlns:a16="http://schemas.microsoft.com/office/drawing/2014/main" id="{A4C53E0D-5D95-44B5-86FF-228208E79E44}"/>
              </a:ext>
            </a:extLst>
          </p:cNvPr>
          <p:cNvSpPr>
            <a:spLocks noGrp="1"/>
          </p:cNvSpPr>
          <p:nvPr>
            <p:ph type="body" sz="quarter" idx="30" hasCustomPrompt="1"/>
          </p:nvPr>
        </p:nvSpPr>
        <p:spPr>
          <a:xfrm>
            <a:off x="394895" y="1276350"/>
            <a:ext cx="1916506" cy="3208919"/>
          </a:xfrm>
        </p:spPr>
        <p:txBody>
          <a:bodyPr>
            <a:noAutofit/>
          </a:bodyPr>
          <a:lstStyle>
            <a:lvl1pPr marL="0" indent="0">
              <a:spcBef>
                <a:spcPts val="1000"/>
              </a:spcBef>
              <a:spcAft>
                <a:spcPts val="1000"/>
              </a:spcAft>
              <a:buFont typeface="Arial" panose="020B0604020202020204" pitchFamily="34" charset="0"/>
              <a:buNone/>
              <a:defRPr sz="1400" b="0">
                <a:solidFill>
                  <a:schemeClr val="accent1"/>
                </a:solidFill>
                <a:latin typeface="iA Writer Duospace" panose="020B0509050000000000" pitchFamily="50" charset="0"/>
              </a:defRPr>
            </a:lvl1pPr>
            <a:lvl2pPr marL="0" indent="0">
              <a:spcBef>
                <a:spcPts val="0"/>
              </a:spcBef>
              <a:spcAft>
                <a:spcPts val="600"/>
              </a:spcAft>
              <a:buFont typeface="Arial" panose="020B0604020202020204" pitchFamily="34" charset="0"/>
              <a:buNone/>
              <a:defRPr sz="1200">
                <a:solidFill>
                  <a:schemeClr val="tx1"/>
                </a:solidFill>
              </a:defRPr>
            </a:lvl2pPr>
            <a:lvl3pPr marL="0" indent="0">
              <a:spcBef>
                <a:spcPts val="0"/>
              </a:spcBef>
              <a:spcAft>
                <a:spcPts val="600"/>
              </a:spcAft>
              <a:buNone/>
              <a:defRPr sz="1400">
                <a:solidFill>
                  <a:schemeClr val="accent1"/>
                </a:solidFill>
              </a:defRPr>
            </a:lvl3pPr>
            <a:lvl4pPr marL="0" indent="0">
              <a:spcBef>
                <a:spcPts val="0"/>
              </a:spcBef>
              <a:spcAft>
                <a:spcPts val="600"/>
              </a:spcAft>
              <a:buNone/>
              <a:defRPr sz="1400"/>
            </a:lvl4pPr>
            <a:lvl5pPr marL="0" indent="0">
              <a:spcBef>
                <a:spcPts val="0"/>
              </a:spcBef>
              <a:spcAft>
                <a:spcPts val="600"/>
              </a:spcAft>
              <a:buNone/>
              <a:defRPr sz="1400"/>
            </a:lvl5pPr>
            <a:lvl6pPr marL="0" indent="0">
              <a:spcBef>
                <a:spcPts val="0"/>
              </a:spcBef>
              <a:spcAft>
                <a:spcPts val="600"/>
              </a:spcAft>
              <a:buNone/>
              <a:defRPr sz="1400"/>
            </a:lvl6pPr>
            <a:lvl7pPr marL="0" indent="0">
              <a:spcBef>
                <a:spcPts val="0"/>
              </a:spcBef>
              <a:spcAft>
                <a:spcPts val="600"/>
              </a:spcAft>
              <a:buNone/>
              <a:defRPr sz="1400"/>
            </a:lvl7pPr>
            <a:lvl8pPr marL="0" indent="0">
              <a:spcBef>
                <a:spcPts val="0"/>
              </a:spcBef>
              <a:spcAft>
                <a:spcPts val="600"/>
              </a:spcAft>
              <a:buNone/>
              <a:defRPr sz="1400"/>
            </a:lvl8pPr>
            <a:lvl9pPr marL="0" indent="0">
              <a:spcBef>
                <a:spcPts val="0"/>
              </a:spcBef>
              <a:spcAft>
                <a:spcPts val="600"/>
              </a:spcAft>
              <a:buNone/>
              <a:defRPr sz="1400"/>
            </a:lvl9pPr>
          </a:lstStyle>
          <a:p>
            <a:pPr lvl="0"/>
            <a:r>
              <a:rPr lang="en-US"/>
              <a:t>Edit Master </a:t>
            </a:r>
            <a:br>
              <a:rPr lang="en-US"/>
            </a:br>
            <a:r>
              <a:rPr lang="en-US"/>
              <a:t>text styles</a:t>
            </a:r>
          </a:p>
          <a:p>
            <a:pPr lvl="1"/>
            <a:r>
              <a:rPr lang="en-US"/>
              <a:t>Second level</a:t>
            </a:r>
          </a:p>
        </p:txBody>
      </p:sp>
      <p:sp>
        <p:nvSpPr>
          <p:cNvPr id="42" name="Text Placeholder 6">
            <a:extLst>
              <a:ext uri="{FF2B5EF4-FFF2-40B4-BE49-F238E27FC236}">
                <a16:creationId xmlns:a16="http://schemas.microsoft.com/office/drawing/2014/main" id="{DD18F293-5362-45E5-94E0-65C0707963A2}"/>
              </a:ext>
            </a:extLst>
          </p:cNvPr>
          <p:cNvSpPr>
            <a:spLocks noGrp="1"/>
          </p:cNvSpPr>
          <p:nvPr>
            <p:ph type="body" sz="quarter" idx="31" hasCustomPrompt="1"/>
          </p:nvPr>
        </p:nvSpPr>
        <p:spPr>
          <a:xfrm>
            <a:off x="2540666" y="1276350"/>
            <a:ext cx="1916506" cy="3208919"/>
          </a:xfrm>
        </p:spPr>
        <p:txBody>
          <a:bodyPr>
            <a:noAutofit/>
          </a:bodyPr>
          <a:lstStyle>
            <a:lvl1pPr marL="0" indent="0">
              <a:spcBef>
                <a:spcPts val="1000"/>
              </a:spcBef>
              <a:spcAft>
                <a:spcPts val="1000"/>
              </a:spcAft>
              <a:buFont typeface="Arial" panose="020B0604020202020204" pitchFamily="34" charset="0"/>
              <a:buNone/>
              <a:defRPr sz="1400" b="0">
                <a:solidFill>
                  <a:schemeClr val="accent1"/>
                </a:solidFill>
                <a:latin typeface="iA Writer Duospace" panose="020B0509050000000000" pitchFamily="50" charset="0"/>
              </a:defRPr>
            </a:lvl1pPr>
            <a:lvl2pPr marL="0" indent="0">
              <a:spcBef>
                <a:spcPts val="0"/>
              </a:spcBef>
              <a:spcAft>
                <a:spcPts val="600"/>
              </a:spcAft>
              <a:buFont typeface="Arial" panose="020B0604020202020204" pitchFamily="34" charset="0"/>
              <a:buNone/>
              <a:defRPr sz="1200">
                <a:solidFill>
                  <a:schemeClr val="tx1"/>
                </a:solidFill>
              </a:defRPr>
            </a:lvl2pPr>
            <a:lvl3pPr marL="0" indent="0">
              <a:spcBef>
                <a:spcPts val="0"/>
              </a:spcBef>
              <a:spcAft>
                <a:spcPts val="600"/>
              </a:spcAft>
              <a:buNone/>
              <a:defRPr sz="1400">
                <a:solidFill>
                  <a:schemeClr val="accent1"/>
                </a:solidFill>
              </a:defRPr>
            </a:lvl3pPr>
            <a:lvl4pPr marL="0" indent="0">
              <a:spcBef>
                <a:spcPts val="0"/>
              </a:spcBef>
              <a:spcAft>
                <a:spcPts val="600"/>
              </a:spcAft>
              <a:buNone/>
              <a:defRPr sz="1400"/>
            </a:lvl4pPr>
            <a:lvl5pPr marL="0" indent="0">
              <a:spcBef>
                <a:spcPts val="0"/>
              </a:spcBef>
              <a:spcAft>
                <a:spcPts val="600"/>
              </a:spcAft>
              <a:buNone/>
              <a:defRPr sz="1400"/>
            </a:lvl5pPr>
            <a:lvl6pPr marL="0" indent="0">
              <a:spcBef>
                <a:spcPts val="0"/>
              </a:spcBef>
              <a:spcAft>
                <a:spcPts val="600"/>
              </a:spcAft>
              <a:buNone/>
              <a:defRPr sz="1400"/>
            </a:lvl6pPr>
            <a:lvl7pPr marL="0" indent="0">
              <a:spcBef>
                <a:spcPts val="0"/>
              </a:spcBef>
              <a:spcAft>
                <a:spcPts val="600"/>
              </a:spcAft>
              <a:buNone/>
              <a:defRPr sz="1400"/>
            </a:lvl7pPr>
            <a:lvl8pPr marL="0" indent="0">
              <a:spcBef>
                <a:spcPts val="0"/>
              </a:spcBef>
              <a:spcAft>
                <a:spcPts val="600"/>
              </a:spcAft>
              <a:buNone/>
              <a:defRPr sz="1400"/>
            </a:lvl8pPr>
            <a:lvl9pPr marL="0" indent="0">
              <a:spcBef>
                <a:spcPts val="0"/>
              </a:spcBef>
              <a:spcAft>
                <a:spcPts val="600"/>
              </a:spcAft>
              <a:buNone/>
              <a:defRPr sz="1400"/>
            </a:lvl9pPr>
          </a:lstStyle>
          <a:p>
            <a:pPr lvl="0"/>
            <a:r>
              <a:rPr lang="en-US"/>
              <a:t>Edit Master </a:t>
            </a:r>
            <a:br>
              <a:rPr lang="en-US"/>
            </a:br>
            <a:r>
              <a:rPr lang="en-US"/>
              <a:t>text styles</a:t>
            </a:r>
          </a:p>
          <a:p>
            <a:pPr lvl="1"/>
            <a:r>
              <a:rPr lang="en-US"/>
              <a:t>Second level</a:t>
            </a:r>
          </a:p>
        </p:txBody>
      </p:sp>
      <p:sp>
        <p:nvSpPr>
          <p:cNvPr id="43" name="Text Placeholder 6">
            <a:extLst>
              <a:ext uri="{FF2B5EF4-FFF2-40B4-BE49-F238E27FC236}">
                <a16:creationId xmlns:a16="http://schemas.microsoft.com/office/drawing/2014/main" id="{D2BBC9FF-1E35-4BF2-B70A-8767363BD8F9}"/>
              </a:ext>
            </a:extLst>
          </p:cNvPr>
          <p:cNvSpPr>
            <a:spLocks noGrp="1"/>
          </p:cNvSpPr>
          <p:nvPr>
            <p:ph type="body" sz="quarter" idx="32" hasCustomPrompt="1"/>
          </p:nvPr>
        </p:nvSpPr>
        <p:spPr>
          <a:xfrm>
            <a:off x="4686437" y="1276350"/>
            <a:ext cx="1916506" cy="3208919"/>
          </a:xfrm>
        </p:spPr>
        <p:txBody>
          <a:bodyPr>
            <a:noAutofit/>
          </a:bodyPr>
          <a:lstStyle>
            <a:lvl1pPr marL="0" indent="0">
              <a:spcBef>
                <a:spcPts val="1000"/>
              </a:spcBef>
              <a:spcAft>
                <a:spcPts val="1000"/>
              </a:spcAft>
              <a:buFont typeface="Arial" panose="020B0604020202020204" pitchFamily="34" charset="0"/>
              <a:buNone/>
              <a:defRPr sz="1400" b="0">
                <a:solidFill>
                  <a:schemeClr val="accent1"/>
                </a:solidFill>
                <a:latin typeface="iA Writer Duospace" panose="020B0509050000000000" pitchFamily="50" charset="0"/>
              </a:defRPr>
            </a:lvl1pPr>
            <a:lvl2pPr marL="0" indent="0">
              <a:spcBef>
                <a:spcPts val="0"/>
              </a:spcBef>
              <a:spcAft>
                <a:spcPts val="600"/>
              </a:spcAft>
              <a:buFont typeface="Arial" panose="020B0604020202020204" pitchFamily="34" charset="0"/>
              <a:buNone/>
              <a:defRPr sz="1200">
                <a:solidFill>
                  <a:schemeClr val="tx1"/>
                </a:solidFill>
              </a:defRPr>
            </a:lvl2pPr>
            <a:lvl3pPr marL="0" indent="0">
              <a:spcBef>
                <a:spcPts val="0"/>
              </a:spcBef>
              <a:spcAft>
                <a:spcPts val="600"/>
              </a:spcAft>
              <a:buNone/>
              <a:defRPr sz="1400">
                <a:solidFill>
                  <a:schemeClr val="accent1"/>
                </a:solidFill>
              </a:defRPr>
            </a:lvl3pPr>
            <a:lvl4pPr marL="0" indent="0">
              <a:spcBef>
                <a:spcPts val="0"/>
              </a:spcBef>
              <a:spcAft>
                <a:spcPts val="600"/>
              </a:spcAft>
              <a:buNone/>
              <a:defRPr sz="1400"/>
            </a:lvl4pPr>
            <a:lvl5pPr marL="0" indent="0">
              <a:spcBef>
                <a:spcPts val="0"/>
              </a:spcBef>
              <a:spcAft>
                <a:spcPts val="600"/>
              </a:spcAft>
              <a:buNone/>
              <a:defRPr sz="1400"/>
            </a:lvl5pPr>
            <a:lvl6pPr marL="0" indent="0">
              <a:spcBef>
                <a:spcPts val="0"/>
              </a:spcBef>
              <a:spcAft>
                <a:spcPts val="600"/>
              </a:spcAft>
              <a:buNone/>
              <a:defRPr sz="1400"/>
            </a:lvl6pPr>
            <a:lvl7pPr marL="0" indent="0">
              <a:spcBef>
                <a:spcPts val="0"/>
              </a:spcBef>
              <a:spcAft>
                <a:spcPts val="600"/>
              </a:spcAft>
              <a:buNone/>
              <a:defRPr sz="1400"/>
            </a:lvl7pPr>
            <a:lvl8pPr marL="0" indent="0">
              <a:spcBef>
                <a:spcPts val="0"/>
              </a:spcBef>
              <a:spcAft>
                <a:spcPts val="600"/>
              </a:spcAft>
              <a:buNone/>
              <a:defRPr sz="1400"/>
            </a:lvl8pPr>
            <a:lvl9pPr marL="0" indent="0">
              <a:spcBef>
                <a:spcPts val="0"/>
              </a:spcBef>
              <a:spcAft>
                <a:spcPts val="600"/>
              </a:spcAft>
              <a:buNone/>
              <a:defRPr sz="1400"/>
            </a:lvl9pPr>
          </a:lstStyle>
          <a:p>
            <a:pPr lvl="0"/>
            <a:r>
              <a:rPr lang="en-US"/>
              <a:t>Edit Master </a:t>
            </a:r>
            <a:br>
              <a:rPr lang="en-US"/>
            </a:br>
            <a:r>
              <a:rPr lang="en-US"/>
              <a:t>text styles</a:t>
            </a:r>
          </a:p>
          <a:p>
            <a:pPr lvl="1"/>
            <a:r>
              <a:rPr lang="en-US"/>
              <a:t>Second level</a:t>
            </a:r>
          </a:p>
        </p:txBody>
      </p:sp>
      <p:sp>
        <p:nvSpPr>
          <p:cNvPr id="44" name="Text Placeholder 6">
            <a:extLst>
              <a:ext uri="{FF2B5EF4-FFF2-40B4-BE49-F238E27FC236}">
                <a16:creationId xmlns:a16="http://schemas.microsoft.com/office/drawing/2014/main" id="{ED72CB3F-B83C-4FA7-A795-967167912FEC}"/>
              </a:ext>
            </a:extLst>
          </p:cNvPr>
          <p:cNvSpPr>
            <a:spLocks noGrp="1"/>
          </p:cNvSpPr>
          <p:nvPr>
            <p:ph type="body" sz="quarter" idx="33" hasCustomPrompt="1"/>
          </p:nvPr>
        </p:nvSpPr>
        <p:spPr>
          <a:xfrm>
            <a:off x="6832208" y="1276350"/>
            <a:ext cx="1916506" cy="3208919"/>
          </a:xfrm>
        </p:spPr>
        <p:txBody>
          <a:bodyPr>
            <a:noAutofit/>
          </a:bodyPr>
          <a:lstStyle>
            <a:lvl1pPr marL="0" indent="0">
              <a:spcBef>
                <a:spcPts val="1000"/>
              </a:spcBef>
              <a:spcAft>
                <a:spcPts val="1000"/>
              </a:spcAft>
              <a:buFont typeface="Arial" panose="020B0604020202020204" pitchFamily="34" charset="0"/>
              <a:buNone/>
              <a:defRPr sz="1400" b="0">
                <a:solidFill>
                  <a:schemeClr val="accent1"/>
                </a:solidFill>
                <a:latin typeface="iA Writer Duospace" panose="020B0509050000000000" pitchFamily="50" charset="0"/>
              </a:defRPr>
            </a:lvl1pPr>
            <a:lvl2pPr marL="0" indent="0">
              <a:spcBef>
                <a:spcPts val="0"/>
              </a:spcBef>
              <a:spcAft>
                <a:spcPts val="600"/>
              </a:spcAft>
              <a:buFont typeface="Arial" panose="020B0604020202020204" pitchFamily="34" charset="0"/>
              <a:buNone/>
              <a:defRPr sz="1200">
                <a:solidFill>
                  <a:schemeClr val="tx1"/>
                </a:solidFill>
              </a:defRPr>
            </a:lvl2pPr>
            <a:lvl3pPr marL="0" indent="0">
              <a:spcBef>
                <a:spcPts val="0"/>
              </a:spcBef>
              <a:spcAft>
                <a:spcPts val="600"/>
              </a:spcAft>
              <a:buNone/>
              <a:defRPr sz="1400">
                <a:solidFill>
                  <a:schemeClr val="accent1"/>
                </a:solidFill>
              </a:defRPr>
            </a:lvl3pPr>
            <a:lvl4pPr marL="0" indent="0">
              <a:spcBef>
                <a:spcPts val="0"/>
              </a:spcBef>
              <a:spcAft>
                <a:spcPts val="600"/>
              </a:spcAft>
              <a:buNone/>
              <a:defRPr sz="1400"/>
            </a:lvl4pPr>
            <a:lvl5pPr marL="0" indent="0">
              <a:spcBef>
                <a:spcPts val="0"/>
              </a:spcBef>
              <a:spcAft>
                <a:spcPts val="600"/>
              </a:spcAft>
              <a:buNone/>
              <a:defRPr sz="1400"/>
            </a:lvl5pPr>
            <a:lvl6pPr marL="0" indent="0">
              <a:spcBef>
                <a:spcPts val="0"/>
              </a:spcBef>
              <a:spcAft>
                <a:spcPts val="600"/>
              </a:spcAft>
              <a:buNone/>
              <a:defRPr sz="1400"/>
            </a:lvl6pPr>
            <a:lvl7pPr marL="0" indent="0">
              <a:spcBef>
                <a:spcPts val="0"/>
              </a:spcBef>
              <a:spcAft>
                <a:spcPts val="600"/>
              </a:spcAft>
              <a:buNone/>
              <a:defRPr sz="1400"/>
            </a:lvl7pPr>
            <a:lvl8pPr marL="0" indent="0">
              <a:spcBef>
                <a:spcPts val="0"/>
              </a:spcBef>
              <a:spcAft>
                <a:spcPts val="600"/>
              </a:spcAft>
              <a:buNone/>
              <a:defRPr sz="1400"/>
            </a:lvl8pPr>
            <a:lvl9pPr marL="0" indent="0">
              <a:spcBef>
                <a:spcPts val="0"/>
              </a:spcBef>
              <a:spcAft>
                <a:spcPts val="600"/>
              </a:spcAft>
              <a:buNone/>
              <a:defRPr sz="1400"/>
            </a:lvl9pPr>
          </a:lstStyle>
          <a:p>
            <a:pPr lvl="0"/>
            <a:r>
              <a:rPr lang="en-US"/>
              <a:t>Edit Master</a:t>
            </a:r>
            <a:br>
              <a:rPr lang="en-US"/>
            </a:br>
            <a:r>
              <a:rPr lang="en-US"/>
              <a:t>text styles</a:t>
            </a:r>
          </a:p>
          <a:p>
            <a:pPr lvl="1"/>
            <a:r>
              <a:rPr lang="en-US"/>
              <a:t>Second level</a:t>
            </a:r>
          </a:p>
        </p:txBody>
      </p:sp>
    </p:spTree>
    <p:extLst>
      <p:ext uri="{BB962C8B-B14F-4D97-AF65-F5344CB8AC3E}">
        <p14:creationId xmlns:p14="http://schemas.microsoft.com/office/powerpoint/2010/main" val="5905269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x text blocks 01">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804434-D2F7-42D7-9B1E-10758C6BBCFF}"/>
              </a:ext>
            </a:extLst>
          </p:cNvPr>
          <p:cNvSpPr>
            <a:spLocks noGrp="1"/>
          </p:cNvSpPr>
          <p:nvPr>
            <p:ph type="dt" sz="half" idx="28"/>
          </p:nvPr>
        </p:nvSpPr>
        <p:spPr>
          <a:xfrm>
            <a:off x="7535919" y="4870802"/>
            <a:ext cx="1212796" cy="98339"/>
          </a:xfrm>
          <a:prstGeom prst="rect">
            <a:avLst/>
          </a:prstGeom>
        </p:spPr>
        <p:txBody>
          <a:bodyPr/>
          <a:lstStyle>
            <a:lvl1pPr>
              <a:defRPr>
                <a:solidFill>
                  <a:schemeClr val="bg1"/>
                </a:solidFill>
              </a:defRPr>
            </a:lvl1pPr>
          </a:lstStyle>
          <a:p>
            <a:pPr defTabSz="914355"/>
            <a:endParaRPr lang="en-GB"/>
          </a:p>
        </p:txBody>
      </p:sp>
      <p:sp>
        <p:nvSpPr>
          <p:cNvPr id="4" name="Footer Placeholder 3">
            <a:extLst>
              <a:ext uri="{FF2B5EF4-FFF2-40B4-BE49-F238E27FC236}">
                <a16:creationId xmlns:a16="http://schemas.microsoft.com/office/drawing/2014/main" id="{9F6C517A-D089-4F8B-BBA2-1623A5E8CBF6}"/>
              </a:ext>
            </a:extLst>
          </p:cNvPr>
          <p:cNvSpPr>
            <a:spLocks noGrp="1"/>
          </p:cNvSpPr>
          <p:nvPr>
            <p:ph type="ftr" sz="quarter" idx="29"/>
          </p:nvPr>
        </p:nvSpPr>
        <p:spPr>
          <a:xfrm>
            <a:off x="395290" y="4870714"/>
            <a:ext cx="3963807" cy="98427"/>
          </a:xfrm>
          <a:prstGeom prst="rect">
            <a:avLst/>
          </a:prstGeom>
        </p:spPr>
        <p:txBody>
          <a:bodyPr/>
          <a:lstStyle>
            <a:lvl1pPr>
              <a:defRPr>
                <a:solidFill>
                  <a:schemeClr val="bg1"/>
                </a:solidFill>
              </a:defRPr>
            </a:lvl1pPr>
          </a:lstStyle>
          <a:p>
            <a:pPr defTabSz="914355"/>
            <a:r>
              <a:rPr lang="en-GB"/>
              <a:t>Draft for comment</a:t>
            </a:r>
          </a:p>
        </p:txBody>
      </p:sp>
      <p:sp>
        <p:nvSpPr>
          <p:cNvPr id="5" name="Slide Number Placeholder 4">
            <a:extLst>
              <a:ext uri="{FF2B5EF4-FFF2-40B4-BE49-F238E27FC236}">
                <a16:creationId xmlns:a16="http://schemas.microsoft.com/office/drawing/2014/main" id="{A8DC04F4-90AB-402A-B79B-0C250FB9CEEE}"/>
              </a:ext>
            </a:extLst>
          </p:cNvPr>
          <p:cNvSpPr>
            <a:spLocks noGrp="1"/>
          </p:cNvSpPr>
          <p:nvPr>
            <p:ph type="sldNum" sz="quarter" idx="30"/>
          </p:nvPr>
        </p:nvSpPr>
        <p:spPr>
          <a:xfrm>
            <a:off x="4359097" y="4873627"/>
            <a:ext cx="425807" cy="98426"/>
          </a:xfrm>
          <a:prstGeom prst="rect">
            <a:avLst/>
          </a:prstGeom>
        </p:spPr>
        <p:txBody>
          <a:bodyPr/>
          <a:lstStyle>
            <a:lvl1pPr>
              <a:defRPr>
                <a:solidFill>
                  <a:schemeClr val="bg1"/>
                </a:solidFill>
              </a:defRPr>
            </a:lvl1pPr>
          </a:lstStyle>
          <a:p>
            <a:pPr defTabSz="914355"/>
            <a:fld id="{2490C926-4C7A-4456-B603-8FB00524CD8E}" type="slidenum">
              <a:rPr lang="en-GB" smtClean="0"/>
              <a:pPr defTabSz="914355"/>
              <a:t>‹#›</a:t>
            </a:fld>
            <a:endParaRPr lang="en-GB"/>
          </a:p>
        </p:txBody>
      </p:sp>
      <p:sp>
        <p:nvSpPr>
          <p:cNvPr id="6" name="Title 5">
            <a:extLst>
              <a:ext uri="{FF2B5EF4-FFF2-40B4-BE49-F238E27FC236}">
                <a16:creationId xmlns:a16="http://schemas.microsoft.com/office/drawing/2014/main" id="{39E67005-93D3-4B7A-BA5E-EF24C07DEB11}"/>
              </a:ext>
            </a:extLst>
          </p:cNvPr>
          <p:cNvSpPr>
            <a:spLocks noGrp="1"/>
          </p:cNvSpPr>
          <p:nvPr>
            <p:ph type="title"/>
          </p:nvPr>
        </p:nvSpPr>
        <p:spPr/>
        <p:txBody>
          <a:bodyPr/>
          <a:lstStyle>
            <a:lvl1pPr>
              <a:defRPr b="1">
                <a:solidFill>
                  <a:schemeClr val="bg1"/>
                </a:solidFill>
              </a:defRPr>
            </a:lvl1pPr>
          </a:lstStyle>
          <a:p>
            <a:r>
              <a:rPr lang="en-US"/>
              <a:t>Click to edit Master title style</a:t>
            </a:r>
            <a:endParaRPr lang="en-GB"/>
          </a:p>
        </p:txBody>
      </p:sp>
      <p:sp>
        <p:nvSpPr>
          <p:cNvPr id="17" name="Text Placeholder 4">
            <a:extLst>
              <a:ext uri="{FF2B5EF4-FFF2-40B4-BE49-F238E27FC236}">
                <a16:creationId xmlns:a16="http://schemas.microsoft.com/office/drawing/2014/main" id="{D0529C1F-4E5C-4DC4-8C50-E8AE1432D595}"/>
              </a:ext>
            </a:extLst>
          </p:cNvPr>
          <p:cNvSpPr>
            <a:spLocks noGrp="1"/>
          </p:cNvSpPr>
          <p:nvPr>
            <p:ph type="body" sz="quarter" idx="14" hasCustomPrompt="1"/>
          </p:nvPr>
        </p:nvSpPr>
        <p:spPr>
          <a:xfrm>
            <a:off x="395288" y="781052"/>
            <a:ext cx="8353425" cy="230188"/>
          </a:xfrm>
        </p:spPr>
        <p:txBody>
          <a:bodyPr>
            <a:noAutofit/>
          </a:bodyPr>
          <a:lstStyle>
            <a:lvl1pPr marL="0" indent="0">
              <a:lnSpc>
                <a:spcPct val="100000"/>
              </a:lnSpc>
              <a:spcBef>
                <a:spcPts val="0"/>
              </a:spcBef>
              <a:buFont typeface="Arial" panose="020B0604020202020204" pitchFamily="34" charset="0"/>
              <a:buNone/>
              <a:defRPr sz="1600">
                <a:solidFill>
                  <a:schemeClr val="bg1"/>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a:t>Click to edit subtitle style – 1 line only</a:t>
            </a:r>
          </a:p>
        </p:txBody>
      </p:sp>
      <p:sp>
        <p:nvSpPr>
          <p:cNvPr id="22" name="Text Placeholder 2">
            <a:extLst>
              <a:ext uri="{FF2B5EF4-FFF2-40B4-BE49-F238E27FC236}">
                <a16:creationId xmlns:a16="http://schemas.microsoft.com/office/drawing/2014/main" id="{6FD640ED-3F85-4C1C-BD60-BD9239CB762B}"/>
              </a:ext>
            </a:extLst>
          </p:cNvPr>
          <p:cNvSpPr>
            <a:spLocks noGrp="1"/>
          </p:cNvSpPr>
          <p:nvPr>
            <p:ph type="body" sz="quarter" idx="18"/>
          </p:nvPr>
        </p:nvSpPr>
        <p:spPr>
          <a:xfrm>
            <a:off x="394895" y="1282882"/>
            <a:ext cx="2016519" cy="1217289"/>
          </a:xfrm>
          <a:prstGeom prst="rect">
            <a:avLst/>
          </a:prstGeom>
        </p:spPr>
        <p:txBody>
          <a:bodyPr lIns="0" rIns="0" anchor="t">
            <a:noAutofit/>
          </a:bodyPr>
          <a:lstStyle>
            <a:lvl1pPr marL="0" indent="0">
              <a:spcBef>
                <a:spcPts val="0"/>
              </a:spcBef>
              <a:spcAft>
                <a:spcPts val="800"/>
              </a:spcAft>
              <a:buNone/>
              <a:defRPr sz="1400" b="1" baseline="0">
                <a:solidFill>
                  <a:schemeClr val="accent2"/>
                </a:solidFill>
              </a:defRPr>
            </a:lvl1pPr>
            <a:lvl2pPr>
              <a:spcAft>
                <a:spcPts val="0"/>
              </a:spcAft>
              <a:defRPr sz="1400" b="0"/>
            </a:lvl2pPr>
            <a:lvl3pPr marL="0" indent="0">
              <a:spcAft>
                <a:spcPts val="0"/>
              </a:spcAft>
              <a:buNone/>
              <a:defRPr sz="1400"/>
            </a:lvl3pPr>
            <a:lvl4pPr marL="0" indent="0">
              <a:spcAft>
                <a:spcPts val="0"/>
              </a:spcAft>
              <a:buNone/>
              <a:defRPr sz="1400"/>
            </a:lvl4pPr>
            <a:lvl5pPr marL="0" indent="0">
              <a:spcAft>
                <a:spcPts val="0"/>
              </a:spcAft>
              <a:buNone/>
              <a:defRPr sz="1400"/>
            </a:lvl5pPr>
            <a:lvl6pPr marL="0" indent="0">
              <a:spcAft>
                <a:spcPts val="0"/>
              </a:spcAft>
              <a:buNone/>
              <a:defRPr sz="1400"/>
            </a:lvl6pPr>
            <a:lvl7pPr marL="0" indent="0">
              <a:spcAft>
                <a:spcPts val="0"/>
              </a:spcAft>
              <a:buNone/>
              <a:defRPr sz="1400"/>
            </a:lvl7pPr>
            <a:lvl8pPr marL="0" indent="0">
              <a:spcAft>
                <a:spcPts val="0"/>
              </a:spcAft>
              <a:buNone/>
              <a:defRPr sz="1400"/>
            </a:lvl8pPr>
            <a:lvl9pPr marL="0" indent="0">
              <a:spcAft>
                <a:spcPts val="0"/>
              </a:spcAft>
              <a:buNone/>
              <a:defRPr sz="1400"/>
            </a:lvl9pPr>
          </a:lstStyle>
          <a:p>
            <a:pPr lvl="0"/>
            <a:r>
              <a:rPr lang="en-US"/>
              <a:t>Click to edit Master text styles</a:t>
            </a:r>
          </a:p>
        </p:txBody>
      </p:sp>
      <p:sp>
        <p:nvSpPr>
          <p:cNvPr id="23" name="Text Placeholder 2">
            <a:extLst>
              <a:ext uri="{FF2B5EF4-FFF2-40B4-BE49-F238E27FC236}">
                <a16:creationId xmlns:a16="http://schemas.microsoft.com/office/drawing/2014/main" id="{5F50DC8A-B55C-42A8-8E28-F6DDE0389A23}"/>
              </a:ext>
            </a:extLst>
          </p:cNvPr>
          <p:cNvSpPr>
            <a:spLocks noGrp="1"/>
          </p:cNvSpPr>
          <p:nvPr>
            <p:ph type="body" sz="quarter" idx="33"/>
          </p:nvPr>
        </p:nvSpPr>
        <p:spPr>
          <a:xfrm>
            <a:off x="3563545" y="1282882"/>
            <a:ext cx="2016519" cy="1217289"/>
          </a:xfrm>
          <a:prstGeom prst="rect">
            <a:avLst/>
          </a:prstGeom>
        </p:spPr>
        <p:txBody>
          <a:bodyPr lIns="0" rIns="0" anchor="t">
            <a:noAutofit/>
          </a:bodyPr>
          <a:lstStyle>
            <a:lvl1pPr marL="0" indent="0">
              <a:spcBef>
                <a:spcPts val="0"/>
              </a:spcBef>
              <a:spcAft>
                <a:spcPts val="800"/>
              </a:spcAft>
              <a:buNone/>
              <a:defRPr sz="1400" b="1" baseline="0">
                <a:solidFill>
                  <a:schemeClr val="accent2"/>
                </a:solidFill>
              </a:defRPr>
            </a:lvl1pPr>
            <a:lvl2pPr>
              <a:spcAft>
                <a:spcPts val="0"/>
              </a:spcAft>
              <a:defRPr sz="1400" b="0"/>
            </a:lvl2pPr>
            <a:lvl3pPr marL="0" indent="0">
              <a:spcAft>
                <a:spcPts val="0"/>
              </a:spcAft>
              <a:buNone/>
              <a:defRPr sz="1400"/>
            </a:lvl3pPr>
            <a:lvl4pPr marL="0" indent="0">
              <a:spcAft>
                <a:spcPts val="0"/>
              </a:spcAft>
              <a:buNone/>
              <a:defRPr sz="1400"/>
            </a:lvl4pPr>
            <a:lvl5pPr marL="0" indent="0">
              <a:spcAft>
                <a:spcPts val="0"/>
              </a:spcAft>
              <a:buNone/>
              <a:defRPr sz="1400"/>
            </a:lvl5pPr>
            <a:lvl6pPr marL="0" indent="0">
              <a:spcAft>
                <a:spcPts val="0"/>
              </a:spcAft>
              <a:buNone/>
              <a:defRPr sz="1400"/>
            </a:lvl6pPr>
            <a:lvl7pPr marL="0" indent="0">
              <a:spcAft>
                <a:spcPts val="0"/>
              </a:spcAft>
              <a:buNone/>
              <a:defRPr sz="1400"/>
            </a:lvl7pPr>
            <a:lvl8pPr marL="0" indent="0">
              <a:spcAft>
                <a:spcPts val="0"/>
              </a:spcAft>
              <a:buNone/>
              <a:defRPr sz="1400"/>
            </a:lvl8pPr>
            <a:lvl9pPr marL="0" indent="0">
              <a:spcAft>
                <a:spcPts val="0"/>
              </a:spcAft>
              <a:buNone/>
              <a:defRPr sz="1400"/>
            </a:lvl9pPr>
          </a:lstStyle>
          <a:p>
            <a:pPr lvl="0"/>
            <a:r>
              <a:rPr lang="en-US"/>
              <a:t>Click to edit Master text styles</a:t>
            </a:r>
          </a:p>
        </p:txBody>
      </p:sp>
      <p:sp>
        <p:nvSpPr>
          <p:cNvPr id="29" name="Text Placeholder 2">
            <a:extLst>
              <a:ext uri="{FF2B5EF4-FFF2-40B4-BE49-F238E27FC236}">
                <a16:creationId xmlns:a16="http://schemas.microsoft.com/office/drawing/2014/main" id="{D45D6889-56A7-4C66-A17B-55613EA27290}"/>
              </a:ext>
            </a:extLst>
          </p:cNvPr>
          <p:cNvSpPr>
            <a:spLocks noGrp="1"/>
          </p:cNvSpPr>
          <p:nvPr>
            <p:ph type="body" sz="quarter" idx="34"/>
          </p:nvPr>
        </p:nvSpPr>
        <p:spPr>
          <a:xfrm>
            <a:off x="6732194" y="1282882"/>
            <a:ext cx="2016519" cy="1217289"/>
          </a:xfrm>
          <a:prstGeom prst="rect">
            <a:avLst/>
          </a:prstGeom>
        </p:spPr>
        <p:txBody>
          <a:bodyPr lIns="0" rIns="0" anchor="t">
            <a:noAutofit/>
          </a:bodyPr>
          <a:lstStyle>
            <a:lvl1pPr marL="0" indent="0">
              <a:spcBef>
                <a:spcPts val="0"/>
              </a:spcBef>
              <a:spcAft>
                <a:spcPts val="800"/>
              </a:spcAft>
              <a:buNone/>
              <a:defRPr sz="1400" b="1" baseline="0">
                <a:solidFill>
                  <a:schemeClr val="accent2"/>
                </a:solidFill>
              </a:defRPr>
            </a:lvl1pPr>
            <a:lvl2pPr>
              <a:spcAft>
                <a:spcPts val="0"/>
              </a:spcAft>
              <a:defRPr sz="1400" b="0"/>
            </a:lvl2pPr>
            <a:lvl3pPr marL="0" indent="0">
              <a:spcAft>
                <a:spcPts val="0"/>
              </a:spcAft>
              <a:buNone/>
              <a:defRPr sz="1400"/>
            </a:lvl3pPr>
            <a:lvl4pPr marL="0" indent="0">
              <a:spcAft>
                <a:spcPts val="0"/>
              </a:spcAft>
              <a:buNone/>
              <a:defRPr sz="1400"/>
            </a:lvl4pPr>
            <a:lvl5pPr marL="0" indent="0">
              <a:spcAft>
                <a:spcPts val="0"/>
              </a:spcAft>
              <a:buNone/>
              <a:defRPr sz="1400"/>
            </a:lvl5pPr>
            <a:lvl6pPr marL="0" indent="0">
              <a:spcAft>
                <a:spcPts val="0"/>
              </a:spcAft>
              <a:buNone/>
              <a:defRPr sz="1400"/>
            </a:lvl6pPr>
            <a:lvl7pPr marL="0" indent="0">
              <a:spcAft>
                <a:spcPts val="0"/>
              </a:spcAft>
              <a:buNone/>
              <a:defRPr sz="1400"/>
            </a:lvl7pPr>
            <a:lvl8pPr marL="0" indent="0">
              <a:spcAft>
                <a:spcPts val="0"/>
              </a:spcAft>
              <a:buNone/>
              <a:defRPr sz="1400"/>
            </a:lvl8pPr>
            <a:lvl9pPr marL="0" indent="0">
              <a:spcAft>
                <a:spcPts val="0"/>
              </a:spcAft>
              <a:buNone/>
              <a:defRPr sz="1400"/>
            </a:lvl9pPr>
          </a:lstStyle>
          <a:p>
            <a:pPr lvl="0"/>
            <a:r>
              <a:rPr lang="en-US"/>
              <a:t>Click to edit Master text styles</a:t>
            </a:r>
          </a:p>
        </p:txBody>
      </p:sp>
      <p:sp>
        <p:nvSpPr>
          <p:cNvPr id="30" name="Text Placeholder 2">
            <a:extLst>
              <a:ext uri="{FF2B5EF4-FFF2-40B4-BE49-F238E27FC236}">
                <a16:creationId xmlns:a16="http://schemas.microsoft.com/office/drawing/2014/main" id="{A8D6A442-2C08-48EA-9AB1-686CAE3C2071}"/>
              </a:ext>
            </a:extLst>
          </p:cNvPr>
          <p:cNvSpPr>
            <a:spLocks noGrp="1"/>
          </p:cNvSpPr>
          <p:nvPr>
            <p:ph type="body" sz="quarter" idx="35"/>
          </p:nvPr>
        </p:nvSpPr>
        <p:spPr>
          <a:xfrm>
            <a:off x="394895" y="2741086"/>
            <a:ext cx="2016519" cy="1217289"/>
          </a:xfrm>
          <a:prstGeom prst="rect">
            <a:avLst/>
          </a:prstGeom>
        </p:spPr>
        <p:txBody>
          <a:bodyPr lIns="0" rIns="0" anchor="t">
            <a:noAutofit/>
          </a:bodyPr>
          <a:lstStyle>
            <a:lvl1pPr marL="0" indent="0">
              <a:spcBef>
                <a:spcPts val="0"/>
              </a:spcBef>
              <a:spcAft>
                <a:spcPts val="800"/>
              </a:spcAft>
              <a:buNone/>
              <a:defRPr sz="1400" b="1" baseline="0">
                <a:solidFill>
                  <a:schemeClr val="accent2"/>
                </a:solidFill>
              </a:defRPr>
            </a:lvl1pPr>
            <a:lvl2pPr>
              <a:spcAft>
                <a:spcPts val="0"/>
              </a:spcAft>
              <a:defRPr sz="1400" b="0"/>
            </a:lvl2pPr>
            <a:lvl3pPr marL="0" indent="0">
              <a:spcAft>
                <a:spcPts val="0"/>
              </a:spcAft>
              <a:buNone/>
              <a:defRPr sz="1400"/>
            </a:lvl3pPr>
            <a:lvl4pPr marL="0" indent="0">
              <a:spcAft>
                <a:spcPts val="0"/>
              </a:spcAft>
              <a:buNone/>
              <a:defRPr sz="1400"/>
            </a:lvl4pPr>
            <a:lvl5pPr marL="0" indent="0">
              <a:spcAft>
                <a:spcPts val="0"/>
              </a:spcAft>
              <a:buNone/>
              <a:defRPr sz="1400"/>
            </a:lvl5pPr>
            <a:lvl6pPr marL="0" indent="0">
              <a:spcAft>
                <a:spcPts val="0"/>
              </a:spcAft>
              <a:buNone/>
              <a:defRPr sz="1400"/>
            </a:lvl6pPr>
            <a:lvl7pPr marL="0" indent="0">
              <a:spcAft>
                <a:spcPts val="0"/>
              </a:spcAft>
              <a:buNone/>
              <a:defRPr sz="1400"/>
            </a:lvl7pPr>
            <a:lvl8pPr marL="0" indent="0">
              <a:spcAft>
                <a:spcPts val="0"/>
              </a:spcAft>
              <a:buNone/>
              <a:defRPr sz="1400"/>
            </a:lvl8pPr>
            <a:lvl9pPr marL="0" indent="0">
              <a:spcAft>
                <a:spcPts val="0"/>
              </a:spcAft>
              <a:buNone/>
              <a:defRPr sz="1400"/>
            </a:lvl9pPr>
          </a:lstStyle>
          <a:p>
            <a:pPr lvl="0"/>
            <a:r>
              <a:rPr lang="en-US"/>
              <a:t>Click to edit Master text styles</a:t>
            </a:r>
          </a:p>
        </p:txBody>
      </p:sp>
      <p:sp>
        <p:nvSpPr>
          <p:cNvPr id="31" name="Text Placeholder 2">
            <a:extLst>
              <a:ext uri="{FF2B5EF4-FFF2-40B4-BE49-F238E27FC236}">
                <a16:creationId xmlns:a16="http://schemas.microsoft.com/office/drawing/2014/main" id="{6244C7CF-9560-4BE0-8699-8F1133326F3E}"/>
              </a:ext>
            </a:extLst>
          </p:cNvPr>
          <p:cNvSpPr>
            <a:spLocks noGrp="1"/>
          </p:cNvSpPr>
          <p:nvPr>
            <p:ph type="body" sz="quarter" idx="36"/>
          </p:nvPr>
        </p:nvSpPr>
        <p:spPr>
          <a:xfrm>
            <a:off x="3563545" y="2741086"/>
            <a:ext cx="2016519" cy="1217289"/>
          </a:xfrm>
          <a:prstGeom prst="rect">
            <a:avLst/>
          </a:prstGeom>
        </p:spPr>
        <p:txBody>
          <a:bodyPr lIns="0" rIns="0" anchor="t">
            <a:noAutofit/>
          </a:bodyPr>
          <a:lstStyle>
            <a:lvl1pPr marL="0" indent="0">
              <a:spcBef>
                <a:spcPts val="0"/>
              </a:spcBef>
              <a:spcAft>
                <a:spcPts val="800"/>
              </a:spcAft>
              <a:buNone/>
              <a:defRPr sz="1400" b="1" baseline="0">
                <a:solidFill>
                  <a:schemeClr val="accent2"/>
                </a:solidFill>
              </a:defRPr>
            </a:lvl1pPr>
            <a:lvl2pPr>
              <a:spcAft>
                <a:spcPts val="0"/>
              </a:spcAft>
              <a:defRPr sz="1400" b="0"/>
            </a:lvl2pPr>
            <a:lvl3pPr marL="0" indent="0">
              <a:spcAft>
                <a:spcPts val="0"/>
              </a:spcAft>
              <a:buNone/>
              <a:defRPr sz="1400"/>
            </a:lvl3pPr>
            <a:lvl4pPr marL="0" indent="0">
              <a:spcAft>
                <a:spcPts val="0"/>
              </a:spcAft>
              <a:buNone/>
              <a:defRPr sz="1400"/>
            </a:lvl4pPr>
            <a:lvl5pPr marL="0" indent="0">
              <a:spcAft>
                <a:spcPts val="0"/>
              </a:spcAft>
              <a:buNone/>
              <a:defRPr sz="1400"/>
            </a:lvl5pPr>
            <a:lvl6pPr marL="0" indent="0">
              <a:spcAft>
                <a:spcPts val="0"/>
              </a:spcAft>
              <a:buNone/>
              <a:defRPr sz="1400"/>
            </a:lvl6pPr>
            <a:lvl7pPr marL="0" indent="0">
              <a:spcAft>
                <a:spcPts val="0"/>
              </a:spcAft>
              <a:buNone/>
              <a:defRPr sz="1400"/>
            </a:lvl7pPr>
            <a:lvl8pPr marL="0" indent="0">
              <a:spcAft>
                <a:spcPts val="0"/>
              </a:spcAft>
              <a:buNone/>
              <a:defRPr sz="1400"/>
            </a:lvl8pPr>
            <a:lvl9pPr marL="0" indent="0">
              <a:spcAft>
                <a:spcPts val="0"/>
              </a:spcAft>
              <a:buNone/>
              <a:defRPr sz="1400"/>
            </a:lvl9pPr>
          </a:lstStyle>
          <a:p>
            <a:pPr lvl="0"/>
            <a:r>
              <a:rPr lang="en-US"/>
              <a:t>Click to edit Master text styles</a:t>
            </a:r>
          </a:p>
        </p:txBody>
      </p:sp>
      <p:sp>
        <p:nvSpPr>
          <p:cNvPr id="32" name="Text Placeholder 2">
            <a:extLst>
              <a:ext uri="{FF2B5EF4-FFF2-40B4-BE49-F238E27FC236}">
                <a16:creationId xmlns:a16="http://schemas.microsoft.com/office/drawing/2014/main" id="{9CA199A3-5DC8-49D7-BD51-49E160D1459E}"/>
              </a:ext>
            </a:extLst>
          </p:cNvPr>
          <p:cNvSpPr>
            <a:spLocks noGrp="1"/>
          </p:cNvSpPr>
          <p:nvPr>
            <p:ph type="body" sz="quarter" idx="37"/>
          </p:nvPr>
        </p:nvSpPr>
        <p:spPr>
          <a:xfrm>
            <a:off x="6732194" y="2741086"/>
            <a:ext cx="2016519" cy="1217289"/>
          </a:xfrm>
          <a:prstGeom prst="rect">
            <a:avLst/>
          </a:prstGeom>
        </p:spPr>
        <p:txBody>
          <a:bodyPr lIns="0" rIns="0" anchor="t">
            <a:noAutofit/>
          </a:bodyPr>
          <a:lstStyle>
            <a:lvl1pPr marL="0" indent="0">
              <a:spcBef>
                <a:spcPts val="0"/>
              </a:spcBef>
              <a:spcAft>
                <a:spcPts val="800"/>
              </a:spcAft>
              <a:buNone/>
              <a:defRPr sz="1400" b="1" baseline="0">
                <a:solidFill>
                  <a:schemeClr val="accent2"/>
                </a:solidFill>
              </a:defRPr>
            </a:lvl1pPr>
            <a:lvl2pPr>
              <a:spcAft>
                <a:spcPts val="0"/>
              </a:spcAft>
              <a:defRPr sz="1400" b="0"/>
            </a:lvl2pPr>
            <a:lvl3pPr marL="0" indent="0">
              <a:spcAft>
                <a:spcPts val="0"/>
              </a:spcAft>
              <a:buNone/>
              <a:defRPr sz="1400"/>
            </a:lvl3pPr>
            <a:lvl4pPr marL="0" indent="0">
              <a:spcAft>
                <a:spcPts val="0"/>
              </a:spcAft>
              <a:buNone/>
              <a:defRPr sz="1400"/>
            </a:lvl4pPr>
            <a:lvl5pPr marL="0" indent="0">
              <a:spcAft>
                <a:spcPts val="0"/>
              </a:spcAft>
              <a:buNone/>
              <a:defRPr sz="1400"/>
            </a:lvl5pPr>
            <a:lvl6pPr marL="0" indent="0">
              <a:spcAft>
                <a:spcPts val="0"/>
              </a:spcAft>
              <a:buNone/>
              <a:defRPr sz="1400"/>
            </a:lvl6pPr>
            <a:lvl7pPr marL="0" indent="0">
              <a:spcAft>
                <a:spcPts val="0"/>
              </a:spcAft>
              <a:buNone/>
              <a:defRPr sz="1400"/>
            </a:lvl7pPr>
            <a:lvl8pPr marL="0" indent="0">
              <a:spcAft>
                <a:spcPts val="0"/>
              </a:spcAft>
              <a:buNone/>
              <a:defRPr sz="1400"/>
            </a:lvl8pPr>
            <a:lvl9pPr marL="0" indent="0">
              <a:spcAft>
                <a:spcPts val="0"/>
              </a:spcAft>
              <a:buNone/>
              <a:defRPr sz="1400"/>
            </a:lvl9pPr>
          </a:lstStyle>
          <a:p>
            <a:pPr lvl="0"/>
            <a:r>
              <a:rPr lang="en-US"/>
              <a:t>Click to edit Master text styles</a:t>
            </a:r>
          </a:p>
        </p:txBody>
      </p:sp>
    </p:spTree>
    <p:extLst>
      <p:ext uri="{BB962C8B-B14F-4D97-AF65-F5344CB8AC3E}">
        <p14:creationId xmlns:p14="http://schemas.microsoft.com/office/powerpoint/2010/main" val="7340566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x text blocks 02">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804434-D2F7-42D7-9B1E-10758C6BBCFF}"/>
              </a:ext>
            </a:extLst>
          </p:cNvPr>
          <p:cNvSpPr>
            <a:spLocks noGrp="1"/>
          </p:cNvSpPr>
          <p:nvPr>
            <p:ph type="dt" sz="half" idx="28"/>
          </p:nvPr>
        </p:nvSpPr>
        <p:spPr>
          <a:xfrm>
            <a:off x="7535919" y="4870802"/>
            <a:ext cx="1212796" cy="98339"/>
          </a:xfrm>
          <a:prstGeom prst="rect">
            <a:avLst/>
          </a:prstGeom>
        </p:spPr>
        <p:txBody>
          <a:bodyPr/>
          <a:lstStyle/>
          <a:p>
            <a:pPr defTabSz="914355"/>
            <a:endParaRPr lang="en-GB">
              <a:solidFill>
                <a:prstClr val="black"/>
              </a:solidFill>
            </a:endParaRPr>
          </a:p>
        </p:txBody>
      </p:sp>
      <p:sp>
        <p:nvSpPr>
          <p:cNvPr id="4" name="Footer Placeholder 3">
            <a:extLst>
              <a:ext uri="{FF2B5EF4-FFF2-40B4-BE49-F238E27FC236}">
                <a16:creationId xmlns:a16="http://schemas.microsoft.com/office/drawing/2014/main" id="{9F6C517A-D089-4F8B-BBA2-1623A5E8CBF6}"/>
              </a:ext>
            </a:extLst>
          </p:cNvPr>
          <p:cNvSpPr>
            <a:spLocks noGrp="1"/>
          </p:cNvSpPr>
          <p:nvPr>
            <p:ph type="ftr" sz="quarter" idx="29"/>
          </p:nvPr>
        </p:nvSpPr>
        <p:spPr>
          <a:xfrm>
            <a:off x="395290" y="4870714"/>
            <a:ext cx="3963807" cy="98427"/>
          </a:xfrm>
          <a:prstGeom prst="rect">
            <a:avLst/>
          </a:prstGeom>
        </p:spPr>
        <p:txBody>
          <a:bodyPr/>
          <a:lstStyle/>
          <a:p>
            <a:pPr defTabSz="914355"/>
            <a:r>
              <a:rPr lang="en-GB">
                <a:solidFill>
                  <a:prstClr val="black"/>
                </a:solidFill>
              </a:rPr>
              <a:t>Draft for comment</a:t>
            </a:r>
          </a:p>
        </p:txBody>
      </p:sp>
      <p:sp>
        <p:nvSpPr>
          <p:cNvPr id="5" name="Slide Number Placeholder 4">
            <a:extLst>
              <a:ext uri="{FF2B5EF4-FFF2-40B4-BE49-F238E27FC236}">
                <a16:creationId xmlns:a16="http://schemas.microsoft.com/office/drawing/2014/main" id="{A8DC04F4-90AB-402A-B79B-0C250FB9CEEE}"/>
              </a:ext>
            </a:extLst>
          </p:cNvPr>
          <p:cNvSpPr>
            <a:spLocks noGrp="1"/>
          </p:cNvSpPr>
          <p:nvPr>
            <p:ph type="sldNum" sz="quarter" idx="30"/>
          </p:nvPr>
        </p:nvSpPr>
        <p:spPr>
          <a:xfrm>
            <a:off x="4359097" y="4873627"/>
            <a:ext cx="425807" cy="98426"/>
          </a:xfrm>
          <a:prstGeom prst="rect">
            <a:avLst/>
          </a:prstGeom>
        </p:spPr>
        <p:txBody>
          <a:bodyPr/>
          <a:lstStyle/>
          <a:p>
            <a:pPr defTabSz="914355"/>
            <a:fld id="{2490C926-4C7A-4456-B603-8FB00524CD8E}" type="slidenum">
              <a:rPr lang="en-GB" smtClean="0">
                <a:solidFill>
                  <a:prstClr val="black"/>
                </a:solidFill>
              </a:rPr>
              <a:pPr defTabSz="914355"/>
              <a:t>‹#›</a:t>
            </a:fld>
            <a:endParaRPr lang="en-GB">
              <a:solidFill>
                <a:prstClr val="black"/>
              </a:solidFill>
            </a:endParaRPr>
          </a:p>
        </p:txBody>
      </p:sp>
      <p:sp>
        <p:nvSpPr>
          <p:cNvPr id="6" name="Title 5">
            <a:extLst>
              <a:ext uri="{FF2B5EF4-FFF2-40B4-BE49-F238E27FC236}">
                <a16:creationId xmlns:a16="http://schemas.microsoft.com/office/drawing/2014/main" id="{39E67005-93D3-4B7A-BA5E-EF24C07DEB11}"/>
              </a:ext>
            </a:extLst>
          </p:cNvPr>
          <p:cNvSpPr>
            <a:spLocks noGrp="1"/>
          </p:cNvSpPr>
          <p:nvPr>
            <p:ph type="title"/>
          </p:nvPr>
        </p:nvSpPr>
        <p:spPr/>
        <p:txBody>
          <a:bodyPr/>
          <a:lstStyle>
            <a:lvl1pPr>
              <a:defRPr b="1"/>
            </a:lvl1pPr>
          </a:lstStyle>
          <a:p>
            <a:r>
              <a:rPr lang="en-US"/>
              <a:t>Click to edit Master title style</a:t>
            </a:r>
            <a:endParaRPr lang="en-GB"/>
          </a:p>
        </p:txBody>
      </p:sp>
      <p:sp>
        <p:nvSpPr>
          <p:cNvPr id="17" name="Text Placeholder 4">
            <a:extLst>
              <a:ext uri="{FF2B5EF4-FFF2-40B4-BE49-F238E27FC236}">
                <a16:creationId xmlns:a16="http://schemas.microsoft.com/office/drawing/2014/main" id="{D0529C1F-4E5C-4DC4-8C50-E8AE1432D595}"/>
              </a:ext>
            </a:extLst>
          </p:cNvPr>
          <p:cNvSpPr>
            <a:spLocks noGrp="1"/>
          </p:cNvSpPr>
          <p:nvPr>
            <p:ph type="body" sz="quarter" idx="14" hasCustomPrompt="1"/>
          </p:nvPr>
        </p:nvSpPr>
        <p:spPr>
          <a:xfrm>
            <a:off x="395288" y="781052"/>
            <a:ext cx="8353425" cy="230188"/>
          </a:xfrm>
        </p:spPr>
        <p:txBody>
          <a:bodyPr>
            <a:noAutofit/>
          </a:bodyPr>
          <a:lstStyle>
            <a:lvl1pPr marL="0" indent="0">
              <a:lnSpc>
                <a:spcPct val="100000"/>
              </a:lnSpc>
              <a:spcBef>
                <a:spcPts val="0"/>
              </a:spcBef>
              <a:buFont typeface="Arial" panose="020B0604020202020204" pitchFamily="34" charset="0"/>
              <a:buNone/>
              <a:defRPr sz="1600">
                <a:solidFill>
                  <a:schemeClr val="tx2"/>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a:t>Click to edit subtitle style – 1 line only</a:t>
            </a:r>
          </a:p>
        </p:txBody>
      </p:sp>
      <p:sp>
        <p:nvSpPr>
          <p:cNvPr id="22" name="Text Placeholder 2">
            <a:extLst>
              <a:ext uri="{FF2B5EF4-FFF2-40B4-BE49-F238E27FC236}">
                <a16:creationId xmlns:a16="http://schemas.microsoft.com/office/drawing/2014/main" id="{6FD640ED-3F85-4C1C-BD60-BD9239CB762B}"/>
              </a:ext>
            </a:extLst>
          </p:cNvPr>
          <p:cNvSpPr>
            <a:spLocks noGrp="1"/>
          </p:cNvSpPr>
          <p:nvPr>
            <p:ph type="body" sz="quarter" idx="18"/>
          </p:nvPr>
        </p:nvSpPr>
        <p:spPr>
          <a:xfrm>
            <a:off x="394895" y="1282882"/>
            <a:ext cx="2016519" cy="1217289"/>
          </a:xfrm>
          <a:prstGeom prst="rect">
            <a:avLst/>
          </a:prstGeom>
        </p:spPr>
        <p:txBody>
          <a:bodyPr lIns="0" rIns="0" anchor="t">
            <a:noAutofit/>
          </a:bodyPr>
          <a:lstStyle>
            <a:lvl1pPr marL="0" indent="0">
              <a:spcBef>
                <a:spcPts val="0"/>
              </a:spcBef>
              <a:spcAft>
                <a:spcPts val="800"/>
              </a:spcAft>
              <a:buNone/>
              <a:defRPr sz="1400" b="1" baseline="0">
                <a:solidFill>
                  <a:schemeClr val="accent1"/>
                </a:solidFill>
              </a:defRPr>
            </a:lvl1pPr>
            <a:lvl2pPr>
              <a:spcAft>
                <a:spcPts val="0"/>
              </a:spcAft>
              <a:defRPr sz="1400" b="0"/>
            </a:lvl2pPr>
            <a:lvl3pPr marL="0" indent="0">
              <a:spcAft>
                <a:spcPts val="0"/>
              </a:spcAft>
              <a:buNone/>
              <a:defRPr sz="1400"/>
            </a:lvl3pPr>
            <a:lvl4pPr marL="0" indent="0">
              <a:spcAft>
                <a:spcPts val="0"/>
              </a:spcAft>
              <a:buNone/>
              <a:defRPr sz="1400"/>
            </a:lvl4pPr>
            <a:lvl5pPr marL="0" indent="0">
              <a:spcAft>
                <a:spcPts val="0"/>
              </a:spcAft>
              <a:buNone/>
              <a:defRPr sz="1400"/>
            </a:lvl5pPr>
            <a:lvl6pPr marL="0" indent="0">
              <a:spcAft>
                <a:spcPts val="0"/>
              </a:spcAft>
              <a:buNone/>
              <a:defRPr sz="1400"/>
            </a:lvl6pPr>
            <a:lvl7pPr marL="0" indent="0">
              <a:spcAft>
                <a:spcPts val="0"/>
              </a:spcAft>
              <a:buNone/>
              <a:defRPr sz="1400"/>
            </a:lvl7pPr>
            <a:lvl8pPr marL="0" indent="0">
              <a:spcAft>
                <a:spcPts val="0"/>
              </a:spcAft>
              <a:buNone/>
              <a:defRPr sz="1400"/>
            </a:lvl8pPr>
            <a:lvl9pPr marL="0" indent="0">
              <a:spcAft>
                <a:spcPts val="0"/>
              </a:spcAft>
              <a:buNone/>
              <a:defRPr sz="1400"/>
            </a:lvl9pPr>
          </a:lstStyle>
          <a:p>
            <a:pPr lvl="0"/>
            <a:r>
              <a:rPr lang="en-US"/>
              <a:t>Click to edit Master text styles</a:t>
            </a:r>
          </a:p>
        </p:txBody>
      </p:sp>
      <p:sp>
        <p:nvSpPr>
          <p:cNvPr id="23" name="Text Placeholder 2">
            <a:extLst>
              <a:ext uri="{FF2B5EF4-FFF2-40B4-BE49-F238E27FC236}">
                <a16:creationId xmlns:a16="http://schemas.microsoft.com/office/drawing/2014/main" id="{5F50DC8A-B55C-42A8-8E28-F6DDE0389A23}"/>
              </a:ext>
            </a:extLst>
          </p:cNvPr>
          <p:cNvSpPr>
            <a:spLocks noGrp="1"/>
          </p:cNvSpPr>
          <p:nvPr>
            <p:ph type="body" sz="quarter" idx="33"/>
          </p:nvPr>
        </p:nvSpPr>
        <p:spPr>
          <a:xfrm>
            <a:off x="3563545" y="1282882"/>
            <a:ext cx="2016519" cy="1217289"/>
          </a:xfrm>
          <a:prstGeom prst="rect">
            <a:avLst/>
          </a:prstGeom>
        </p:spPr>
        <p:txBody>
          <a:bodyPr lIns="0" rIns="0" anchor="t">
            <a:noAutofit/>
          </a:bodyPr>
          <a:lstStyle>
            <a:lvl1pPr marL="0" indent="0">
              <a:spcBef>
                <a:spcPts val="0"/>
              </a:spcBef>
              <a:spcAft>
                <a:spcPts val="800"/>
              </a:spcAft>
              <a:buNone/>
              <a:defRPr sz="1400" b="1" baseline="0">
                <a:solidFill>
                  <a:schemeClr val="accent1"/>
                </a:solidFill>
              </a:defRPr>
            </a:lvl1pPr>
            <a:lvl2pPr>
              <a:spcAft>
                <a:spcPts val="0"/>
              </a:spcAft>
              <a:defRPr sz="1400" b="0"/>
            </a:lvl2pPr>
            <a:lvl3pPr marL="0" indent="0">
              <a:spcAft>
                <a:spcPts val="0"/>
              </a:spcAft>
              <a:buNone/>
              <a:defRPr sz="1400"/>
            </a:lvl3pPr>
            <a:lvl4pPr marL="0" indent="0">
              <a:spcAft>
                <a:spcPts val="0"/>
              </a:spcAft>
              <a:buNone/>
              <a:defRPr sz="1400"/>
            </a:lvl4pPr>
            <a:lvl5pPr marL="0" indent="0">
              <a:spcAft>
                <a:spcPts val="0"/>
              </a:spcAft>
              <a:buNone/>
              <a:defRPr sz="1400"/>
            </a:lvl5pPr>
            <a:lvl6pPr marL="0" indent="0">
              <a:spcAft>
                <a:spcPts val="0"/>
              </a:spcAft>
              <a:buNone/>
              <a:defRPr sz="1400"/>
            </a:lvl6pPr>
            <a:lvl7pPr marL="0" indent="0">
              <a:spcAft>
                <a:spcPts val="0"/>
              </a:spcAft>
              <a:buNone/>
              <a:defRPr sz="1400"/>
            </a:lvl7pPr>
            <a:lvl8pPr marL="0" indent="0">
              <a:spcAft>
                <a:spcPts val="0"/>
              </a:spcAft>
              <a:buNone/>
              <a:defRPr sz="1400"/>
            </a:lvl8pPr>
            <a:lvl9pPr marL="0" indent="0">
              <a:spcAft>
                <a:spcPts val="0"/>
              </a:spcAft>
              <a:buNone/>
              <a:defRPr sz="1400"/>
            </a:lvl9pPr>
          </a:lstStyle>
          <a:p>
            <a:pPr lvl="0"/>
            <a:r>
              <a:rPr lang="en-US"/>
              <a:t>Click to edit Master text styles</a:t>
            </a:r>
          </a:p>
        </p:txBody>
      </p:sp>
      <p:sp>
        <p:nvSpPr>
          <p:cNvPr id="29" name="Text Placeholder 2">
            <a:extLst>
              <a:ext uri="{FF2B5EF4-FFF2-40B4-BE49-F238E27FC236}">
                <a16:creationId xmlns:a16="http://schemas.microsoft.com/office/drawing/2014/main" id="{D45D6889-56A7-4C66-A17B-55613EA27290}"/>
              </a:ext>
            </a:extLst>
          </p:cNvPr>
          <p:cNvSpPr>
            <a:spLocks noGrp="1"/>
          </p:cNvSpPr>
          <p:nvPr>
            <p:ph type="body" sz="quarter" idx="34"/>
          </p:nvPr>
        </p:nvSpPr>
        <p:spPr>
          <a:xfrm>
            <a:off x="6732194" y="1282882"/>
            <a:ext cx="2016519" cy="1217289"/>
          </a:xfrm>
          <a:prstGeom prst="rect">
            <a:avLst/>
          </a:prstGeom>
        </p:spPr>
        <p:txBody>
          <a:bodyPr lIns="0" rIns="0" anchor="t">
            <a:noAutofit/>
          </a:bodyPr>
          <a:lstStyle>
            <a:lvl1pPr marL="0" indent="0">
              <a:spcBef>
                <a:spcPts val="0"/>
              </a:spcBef>
              <a:spcAft>
                <a:spcPts val="800"/>
              </a:spcAft>
              <a:buNone/>
              <a:defRPr sz="1400" b="1" baseline="0">
                <a:solidFill>
                  <a:schemeClr val="accent1"/>
                </a:solidFill>
              </a:defRPr>
            </a:lvl1pPr>
            <a:lvl2pPr>
              <a:spcAft>
                <a:spcPts val="0"/>
              </a:spcAft>
              <a:defRPr sz="1400" b="0"/>
            </a:lvl2pPr>
            <a:lvl3pPr marL="0" indent="0">
              <a:spcAft>
                <a:spcPts val="0"/>
              </a:spcAft>
              <a:buNone/>
              <a:defRPr sz="1400"/>
            </a:lvl3pPr>
            <a:lvl4pPr marL="0" indent="0">
              <a:spcAft>
                <a:spcPts val="0"/>
              </a:spcAft>
              <a:buNone/>
              <a:defRPr sz="1400"/>
            </a:lvl4pPr>
            <a:lvl5pPr marL="0" indent="0">
              <a:spcAft>
                <a:spcPts val="0"/>
              </a:spcAft>
              <a:buNone/>
              <a:defRPr sz="1400"/>
            </a:lvl5pPr>
            <a:lvl6pPr marL="0" indent="0">
              <a:spcAft>
                <a:spcPts val="0"/>
              </a:spcAft>
              <a:buNone/>
              <a:defRPr sz="1400"/>
            </a:lvl6pPr>
            <a:lvl7pPr marL="0" indent="0">
              <a:spcAft>
                <a:spcPts val="0"/>
              </a:spcAft>
              <a:buNone/>
              <a:defRPr sz="1400"/>
            </a:lvl7pPr>
            <a:lvl8pPr marL="0" indent="0">
              <a:spcAft>
                <a:spcPts val="0"/>
              </a:spcAft>
              <a:buNone/>
              <a:defRPr sz="1400"/>
            </a:lvl8pPr>
            <a:lvl9pPr marL="0" indent="0">
              <a:spcAft>
                <a:spcPts val="0"/>
              </a:spcAft>
              <a:buNone/>
              <a:defRPr sz="1400"/>
            </a:lvl9pPr>
          </a:lstStyle>
          <a:p>
            <a:pPr lvl="0"/>
            <a:r>
              <a:rPr lang="en-US"/>
              <a:t>Click to edit Master text styles</a:t>
            </a:r>
          </a:p>
        </p:txBody>
      </p:sp>
      <p:sp>
        <p:nvSpPr>
          <p:cNvPr id="30" name="Text Placeholder 2">
            <a:extLst>
              <a:ext uri="{FF2B5EF4-FFF2-40B4-BE49-F238E27FC236}">
                <a16:creationId xmlns:a16="http://schemas.microsoft.com/office/drawing/2014/main" id="{A8D6A442-2C08-48EA-9AB1-686CAE3C2071}"/>
              </a:ext>
            </a:extLst>
          </p:cNvPr>
          <p:cNvSpPr>
            <a:spLocks noGrp="1"/>
          </p:cNvSpPr>
          <p:nvPr>
            <p:ph type="body" sz="quarter" idx="35"/>
          </p:nvPr>
        </p:nvSpPr>
        <p:spPr>
          <a:xfrm>
            <a:off x="394895" y="2741086"/>
            <a:ext cx="2016519" cy="1217289"/>
          </a:xfrm>
          <a:prstGeom prst="rect">
            <a:avLst/>
          </a:prstGeom>
        </p:spPr>
        <p:txBody>
          <a:bodyPr lIns="0" rIns="0" anchor="t">
            <a:noAutofit/>
          </a:bodyPr>
          <a:lstStyle>
            <a:lvl1pPr marL="0" indent="0">
              <a:spcBef>
                <a:spcPts val="0"/>
              </a:spcBef>
              <a:spcAft>
                <a:spcPts val="800"/>
              </a:spcAft>
              <a:buNone/>
              <a:defRPr sz="1400" b="1" baseline="0">
                <a:solidFill>
                  <a:schemeClr val="accent1"/>
                </a:solidFill>
              </a:defRPr>
            </a:lvl1pPr>
            <a:lvl2pPr>
              <a:spcAft>
                <a:spcPts val="0"/>
              </a:spcAft>
              <a:defRPr sz="1400" b="0"/>
            </a:lvl2pPr>
            <a:lvl3pPr marL="0" indent="0">
              <a:spcAft>
                <a:spcPts val="0"/>
              </a:spcAft>
              <a:buNone/>
              <a:defRPr sz="1400"/>
            </a:lvl3pPr>
            <a:lvl4pPr marL="0" indent="0">
              <a:spcAft>
                <a:spcPts val="0"/>
              </a:spcAft>
              <a:buNone/>
              <a:defRPr sz="1400"/>
            </a:lvl4pPr>
            <a:lvl5pPr marL="0" indent="0">
              <a:spcAft>
                <a:spcPts val="0"/>
              </a:spcAft>
              <a:buNone/>
              <a:defRPr sz="1400"/>
            </a:lvl5pPr>
            <a:lvl6pPr marL="0" indent="0">
              <a:spcAft>
                <a:spcPts val="0"/>
              </a:spcAft>
              <a:buNone/>
              <a:defRPr sz="1400"/>
            </a:lvl6pPr>
            <a:lvl7pPr marL="0" indent="0">
              <a:spcAft>
                <a:spcPts val="0"/>
              </a:spcAft>
              <a:buNone/>
              <a:defRPr sz="1400"/>
            </a:lvl7pPr>
            <a:lvl8pPr marL="0" indent="0">
              <a:spcAft>
                <a:spcPts val="0"/>
              </a:spcAft>
              <a:buNone/>
              <a:defRPr sz="1400"/>
            </a:lvl8pPr>
            <a:lvl9pPr marL="0" indent="0">
              <a:spcAft>
                <a:spcPts val="0"/>
              </a:spcAft>
              <a:buNone/>
              <a:defRPr sz="1400"/>
            </a:lvl9pPr>
          </a:lstStyle>
          <a:p>
            <a:pPr lvl="0"/>
            <a:r>
              <a:rPr lang="en-US"/>
              <a:t>Click to edit Master text styles</a:t>
            </a:r>
          </a:p>
        </p:txBody>
      </p:sp>
      <p:sp>
        <p:nvSpPr>
          <p:cNvPr id="31" name="Text Placeholder 2">
            <a:extLst>
              <a:ext uri="{FF2B5EF4-FFF2-40B4-BE49-F238E27FC236}">
                <a16:creationId xmlns:a16="http://schemas.microsoft.com/office/drawing/2014/main" id="{6244C7CF-9560-4BE0-8699-8F1133326F3E}"/>
              </a:ext>
            </a:extLst>
          </p:cNvPr>
          <p:cNvSpPr>
            <a:spLocks noGrp="1"/>
          </p:cNvSpPr>
          <p:nvPr>
            <p:ph type="body" sz="quarter" idx="36"/>
          </p:nvPr>
        </p:nvSpPr>
        <p:spPr>
          <a:xfrm>
            <a:off x="3563545" y="2741086"/>
            <a:ext cx="2016519" cy="1217289"/>
          </a:xfrm>
          <a:prstGeom prst="rect">
            <a:avLst/>
          </a:prstGeom>
        </p:spPr>
        <p:txBody>
          <a:bodyPr lIns="0" rIns="0" anchor="t">
            <a:noAutofit/>
          </a:bodyPr>
          <a:lstStyle>
            <a:lvl1pPr marL="0" indent="0">
              <a:spcBef>
                <a:spcPts val="0"/>
              </a:spcBef>
              <a:spcAft>
                <a:spcPts val="800"/>
              </a:spcAft>
              <a:buNone/>
              <a:defRPr sz="1400" b="1" baseline="0">
                <a:solidFill>
                  <a:schemeClr val="accent1"/>
                </a:solidFill>
              </a:defRPr>
            </a:lvl1pPr>
            <a:lvl2pPr>
              <a:spcAft>
                <a:spcPts val="0"/>
              </a:spcAft>
              <a:defRPr sz="1400" b="0"/>
            </a:lvl2pPr>
            <a:lvl3pPr marL="0" indent="0">
              <a:spcAft>
                <a:spcPts val="0"/>
              </a:spcAft>
              <a:buNone/>
              <a:defRPr sz="1400"/>
            </a:lvl3pPr>
            <a:lvl4pPr marL="0" indent="0">
              <a:spcAft>
                <a:spcPts val="0"/>
              </a:spcAft>
              <a:buNone/>
              <a:defRPr sz="1400"/>
            </a:lvl4pPr>
            <a:lvl5pPr marL="0" indent="0">
              <a:spcAft>
                <a:spcPts val="0"/>
              </a:spcAft>
              <a:buNone/>
              <a:defRPr sz="1400"/>
            </a:lvl5pPr>
            <a:lvl6pPr marL="0" indent="0">
              <a:spcAft>
                <a:spcPts val="0"/>
              </a:spcAft>
              <a:buNone/>
              <a:defRPr sz="1400"/>
            </a:lvl6pPr>
            <a:lvl7pPr marL="0" indent="0">
              <a:spcAft>
                <a:spcPts val="0"/>
              </a:spcAft>
              <a:buNone/>
              <a:defRPr sz="1400"/>
            </a:lvl7pPr>
            <a:lvl8pPr marL="0" indent="0">
              <a:spcAft>
                <a:spcPts val="0"/>
              </a:spcAft>
              <a:buNone/>
              <a:defRPr sz="1400"/>
            </a:lvl8pPr>
            <a:lvl9pPr marL="0" indent="0">
              <a:spcAft>
                <a:spcPts val="0"/>
              </a:spcAft>
              <a:buNone/>
              <a:defRPr sz="1400"/>
            </a:lvl9pPr>
          </a:lstStyle>
          <a:p>
            <a:pPr lvl="0"/>
            <a:r>
              <a:rPr lang="en-US"/>
              <a:t>Click to edit Master text styles</a:t>
            </a:r>
          </a:p>
        </p:txBody>
      </p:sp>
      <p:sp>
        <p:nvSpPr>
          <p:cNvPr id="32" name="Text Placeholder 2">
            <a:extLst>
              <a:ext uri="{FF2B5EF4-FFF2-40B4-BE49-F238E27FC236}">
                <a16:creationId xmlns:a16="http://schemas.microsoft.com/office/drawing/2014/main" id="{9CA199A3-5DC8-49D7-BD51-49E160D1459E}"/>
              </a:ext>
            </a:extLst>
          </p:cNvPr>
          <p:cNvSpPr>
            <a:spLocks noGrp="1"/>
          </p:cNvSpPr>
          <p:nvPr>
            <p:ph type="body" sz="quarter" idx="37"/>
          </p:nvPr>
        </p:nvSpPr>
        <p:spPr>
          <a:xfrm>
            <a:off x="6732194" y="2741086"/>
            <a:ext cx="2016519" cy="1217289"/>
          </a:xfrm>
          <a:prstGeom prst="rect">
            <a:avLst/>
          </a:prstGeom>
        </p:spPr>
        <p:txBody>
          <a:bodyPr lIns="0" rIns="0" anchor="t">
            <a:noAutofit/>
          </a:bodyPr>
          <a:lstStyle>
            <a:lvl1pPr marL="0" indent="0">
              <a:spcBef>
                <a:spcPts val="0"/>
              </a:spcBef>
              <a:spcAft>
                <a:spcPts val="800"/>
              </a:spcAft>
              <a:buNone/>
              <a:defRPr sz="1400" b="1" baseline="0">
                <a:solidFill>
                  <a:schemeClr val="accent1"/>
                </a:solidFill>
              </a:defRPr>
            </a:lvl1pPr>
            <a:lvl2pPr>
              <a:spcAft>
                <a:spcPts val="0"/>
              </a:spcAft>
              <a:defRPr sz="1400" b="0"/>
            </a:lvl2pPr>
            <a:lvl3pPr marL="0" indent="0">
              <a:spcAft>
                <a:spcPts val="0"/>
              </a:spcAft>
              <a:buNone/>
              <a:defRPr sz="1400"/>
            </a:lvl3pPr>
            <a:lvl4pPr marL="0" indent="0">
              <a:spcAft>
                <a:spcPts val="0"/>
              </a:spcAft>
              <a:buNone/>
              <a:defRPr sz="1400"/>
            </a:lvl4pPr>
            <a:lvl5pPr marL="0" indent="0">
              <a:spcAft>
                <a:spcPts val="0"/>
              </a:spcAft>
              <a:buNone/>
              <a:defRPr sz="1400"/>
            </a:lvl5pPr>
            <a:lvl6pPr marL="0" indent="0">
              <a:spcAft>
                <a:spcPts val="0"/>
              </a:spcAft>
              <a:buNone/>
              <a:defRPr sz="1400"/>
            </a:lvl6pPr>
            <a:lvl7pPr marL="0" indent="0">
              <a:spcAft>
                <a:spcPts val="0"/>
              </a:spcAft>
              <a:buNone/>
              <a:defRPr sz="1400"/>
            </a:lvl7pPr>
            <a:lvl8pPr marL="0" indent="0">
              <a:spcAft>
                <a:spcPts val="0"/>
              </a:spcAft>
              <a:buNone/>
              <a:defRPr sz="1400"/>
            </a:lvl8pPr>
            <a:lvl9pPr marL="0" indent="0">
              <a:spcAft>
                <a:spcPts val="0"/>
              </a:spcAft>
              <a:buNone/>
              <a:defRPr sz="1400"/>
            </a:lvl9pPr>
          </a:lstStyle>
          <a:p>
            <a:pPr lvl="0"/>
            <a:r>
              <a:rPr lang="en-US"/>
              <a:t>Click to edit Master text styles</a:t>
            </a:r>
          </a:p>
        </p:txBody>
      </p:sp>
    </p:spTree>
    <p:extLst>
      <p:ext uri="{BB962C8B-B14F-4D97-AF65-F5344CB8AC3E}">
        <p14:creationId xmlns:p14="http://schemas.microsoft.com/office/powerpoint/2010/main" val="32620413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0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F12C-5C7A-4DB0-B628-D1033456124A}"/>
              </a:ext>
            </a:extLst>
          </p:cNvPr>
          <p:cNvSpPr>
            <a:spLocks noGrp="1"/>
          </p:cNvSpPr>
          <p:nvPr>
            <p:ph type="title"/>
          </p:nvPr>
        </p:nvSpPr>
        <p:spPr/>
        <p:txBody>
          <a:bodyPr/>
          <a:lstStyle>
            <a:lvl1pPr>
              <a:defRPr b="1">
                <a:solidFill>
                  <a:schemeClr val="bg1"/>
                </a:solidFill>
              </a:defRPr>
            </a:lvl1pPr>
          </a:lstStyle>
          <a:p>
            <a:r>
              <a:rPr lang="en-US"/>
              <a:t>Click to edit Master title style</a:t>
            </a:r>
            <a:endParaRPr lang="en-GB"/>
          </a:p>
        </p:txBody>
      </p:sp>
      <p:sp>
        <p:nvSpPr>
          <p:cNvPr id="6" name="Date Placeholder 5">
            <a:extLst>
              <a:ext uri="{FF2B5EF4-FFF2-40B4-BE49-F238E27FC236}">
                <a16:creationId xmlns:a16="http://schemas.microsoft.com/office/drawing/2014/main" id="{36F088AF-16F9-4648-BD46-3113BC60293A}"/>
              </a:ext>
            </a:extLst>
          </p:cNvPr>
          <p:cNvSpPr>
            <a:spLocks noGrp="1"/>
          </p:cNvSpPr>
          <p:nvPr>
            <p:ph type="dt" sz="half" idx="10"/>
          </p:nvPr>
        </p:nvSpPr>
        <p:spPr>
          <a:xfrm>
            <a:off x="7535919" y="4870802"/>
            <a:ext cx="1212796" cy="98339"/>
          </a:xfrm>
          <a:prstGeom prst="rect">
            <a:avLst/>
          </a:prstGeom>
        </p:spPr>
        <p:txBody>
          <a:bodyPr/>
          <a:lstStyle>
            <a:lvl1pPr>
              <a:defRPr>
                <a:solidFill>
                  <a:schemeClr val="bg1"/>
                </a:solidFill>
              </a:defRPr>
            </a:lvl1pPr>
          </a:lstStyle>
          <a:p>
            <a:pPr defTabSz="914355"/>
            <a:endParaRPr lang="en-GB"/>
          </a:p>
        </p:txBody>
      </p:sp>
      <p:sp>
        <p:nvSpPr>
          <p:cNvPr id="7" name="Footer Placeholder 6">
            <a:extLst>
              <a:ext uri="{FF2B5EF4-FFF2-40B4-BE49-F238E27FC236}">
                <a16:creationId xmlns:a16="http://schemas.microsoft.com/office/drawing/2014/main" id="{7E05F02E-E594-4160-A2FF-D7E28210A85F}"/>
              </a:ext>
            </a:extLst>
          </p:cNvPr>
          <p:cNvSpPr>
            <a:spLocks noGrp="1"/>
          </p:cNvSpPr>
          <p:nvPr>
            <p:ph type="ftr" sz="quarter" idx="11"/>
          </p:nvPr>
        </p:nvSpPr>
        <p:spPr>
          <a:xfrm>
            <a:off x="395290" y="4870714"/>
            <a:ext cx="3963807" cy="98427"/>
          </a:xfrm>
          <a:prstGeom prst="rect">
            <a:avLst/>
          </a:prstGeom>
        </p:spPr>
        <p:txBody>
          <a:bodyPr/>
          <a:lstStyle>
            <a:lvl1pPr>
              <a:defRPr>
                <a:solidFill>
                  <a:schemeClr val="bg1"/>
                </a:solidFill>
              </a:defRPr>
            </a:lvl1pPr>
          </a:lstStyle>
          <a:p>
            <a:pPr defTabSz="914355"/>
            <a:r>
              <a:rPr lang="en-GB"/>
              <a:t>Draft for comment</a:t>
            </a:r>
          </a:p>
        </p:txBody>
      </p:sp>
      <p:sp>
        <p:nvSpPr>
          <p:cNvPr id="8" name="Slide Number Placeholder 7">
            <a:extLst>
              <a:ext uri="{FF2B5EF4-FFF2-40B4-BE49-F238E27FC236}">
                <a16:creationId xmlns:a16="http://schemas.microsoft.com/office/drawing/2014/main" id="{DA88AC70-FAC5-462B-BACC-B224FEC9389E}"/>
              </a:ext>
            </a:extLst>
          </p:cNvPr>
          <p:cNvSpPr>
            <a:spLocks noGrp="1"/>
          </p:cNvSpPr>
          <p:nvPr>
            <p:ph type="sldNum" sz="quarter" idx="12"/>
          </p:nvPr>
        </p:nvSpPr>
        <p:spPr>
          <a:xfrm>
            <a:off x="4359097" y="4873627"/>
            <a:ext cx="425807" cy="98426"/>
          </a:xfrm>
          <a:prstGeom prst="rect">
            <a:avLst/>
          </a:prstGeom>
        </p:spPr>
        <p:txBody>
          <a:bodyPr/>
          <a:lstStyle>
            <a:lvl1pPr>
              <a:defRPr>
                <a:solidFill>
                  <a:schemeClr val="bg1"/>
                </a:solidFill>
              </a:defRPr>
            </a:lvl1pPr>
          </a:lstStyle>
          <a:p>
            <a:pPr defTabSz="914355"/>
            <a:fld id="{2490C926-4C7A-4456-B603-8FB00524CD8E}" type="slidenum">
              <a:rPr lang="en-GB" smtClean="0"/>
              <a:pPr defTabSz="914355"/>
              <a:t>‹#›</a:t>
            </a:fld>
            <a:endParaRPr lang="en-GB"/>
          </a:p>
        </p:txBody>
      </p:sp>
      <p:sp>
        <p:nvSpPr>
          <p:cNvPr id="9" name="Text Placeholder 4">
            <a:extLst>
              <a:ext uri="{FF2B5EF4-FFF2-40B4-BE49-F238E27FC236}">
                <a16:creationId xmlns:a16="http://schemas.microsoft.com/office/drawing/2014/main" id="{054C7005-88B1-496A-A47C-01DAB7429A6D}"/>
              </a:ext>
            </a:extLst>
          </p:cNvPr>
          <p:cNvSpPr>
            <a:spLocks noGrp="1"/>
          </p:cNvSpPr>
          <p:nvPr>
            <p:ph type="body" sz="quarter" idx="14" hasCustomPrompt="1"/>
          </p:nvPr>
        </p:nvSpPr>
        <p:spPr>
          <a:xfrm>
            <a:off x="395288" y="781052"/>
            <a:ext cx="8353425" cy="230188"/>
          </a:xfrm>
        </p:spPr>
        <p:txBody>
          <a:bodyPr>
            <a:noAutofit/>
          </a:bodyPr>
          <a:lstStyle>
            <a:lvl1pPr marL="0" indent="0">
              <a:lnSpc>
                <a:spcPct val="100000"/>
              </a:lnSpc>
              <a:spcBef>
                <a:spcPts val="0"/>
              </a:spcBef>
              <a:buFont typeface="Arial" panose="020B0604020202020204" pitchFamily="34" charset="0"/>
              <a:buNone/>
              <a:defRPr sz="1600">
                <a:solidFill>
                  <a:schemeClr val="bg1"/>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a:t>Click to edit subtitle style – 1 line only</a:t>
            </a:r>
          </a:p>
        </p:txBody>
      </p:sp>
    </p:spTree>
    <p:extLst>
      <p:ext uri="{BB962C8B-B14F-4D97-AF65-F5344CB8AC3E}">
        <p14:creationId xmlns:p14="http://schemas.microsoft.com/office/powerpoint/2010/main" val="262420031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F12C-5C7A-4DB0-B628-D1033456124A}"/>
              </a:ext>
            </a:extLst>
          </p:cNvPr>
          <p:cNvSpPr>
            <a:spLocks noGrp="1"/>
          </p:cNvSpPr>
          <p:nvPr>
            <p:ph type="title"/>
          </p:nvPr>
        </p:nvSpPr>
        <p:spPr/>
        <p:txBody>
          <a:bodyPr/>
          <a:lstStyle>
            <a:lvl1pPr>
              <a:defRPr b="1"/>
            </a:lvl1pPr>
          </a:lstStyle>
          <a:p>
            <a:r>
              <a:rPr lang="en-US"/>
              <a:t>Click to edit Master title style</a:t>
            </a:r>
            <a:endParaRPr lang="en-GB"/>
          </a:p>
        </p:txBody>
      </p:sp>
      <p:sp>
        <p:nvSpPr>
          <p:cNvPr id="6" name="Date Placeholder 5">
            <a:extLst>
              <a:ext uri="{FF2B5EF4-FFF2-40B4-BE49-F238E27FC236}">
                <a16:creationId xmlns:a16="http://schemas.microsoft.com/office/drawing/2014/main" id="{36F088AF-16F9-4648-BD46-3113BC60293A}"/>
              </a:ext>
            </a:extLst>
          </p:cNvPr>
          <p:cNvSpPr>
            <a:spLocks noGrp="1"/>
          </p:cNvSpPr>
          <p:nvPr>
            <p:ph type="dt" sz="half" idx="10"/>
          </p:nvPr>
        </p:nvSpPr>
        <p:spPr>
          <a:xfrm>
            <a:off x="7535919" y="4870802"/>
            <a:ext cx="1212796" cy="98339"/>
          </a:xfrm>
          <a:prstGeom prst="rect">
            <a:avLst/>
          </a:prstGeom>
        </p:spPr>
        <p:txBody>
          <a:bodyPr/>
          <a:lstStyle/>
          <a:p>
            <a:pPr defTabSz="914355"/>
            <a:endParaRPr lang="en-GB">
              <a:solidFill>
                <a:prstClr val="black"/>
              </a:solidFill>
            </a:endParaRPr>
          </a:p>
        </p:txBody>
      </p:sp>
      <p:sp>
        <p:nvSpPr>
          <p:cNvPr id="7" name="Footer Placeholder 6">
            <a:extLst>
              <a:ext uri="{FF2B5EF4-FFF2-40B4-BE49-F238E27FC236}">
                <a16:creationId xmlns:a16="http://schemas.microsoft.com/office/drawing/2014/main" id="{7E05F02E-E594-4160-A2FF-D7E28210A85F}"/>
              </a:ext>
            </a:extLst>
          </p:cNvPr>
          <p:cNvSpPr>
            <a:spLocks noGrp="1"/>
          </p:cNvSpPr>
          <p:nvPr>
            <p:ph type="ftr" sz="quarter" idx="11"/>
          </p:nvPr>
        </p:nvSpPr>
        <p:spPr>
          <a:xfrm>
            <a:off x="395290" y="4870714"/>
            <a:ext cx="3963807" cy="98427"/>
          </a:xfrm>
          <a:prstGeom prst="rect">
            <a:avLst/>
          </a:prstGeom>
        </p:spPr>
        <p:txBody>
          <a:bodyPr/>
          <a:lstStyle/>
          <a:p>
            <a:pPr defTabSz="914355"/>
            <a:r>
              <a:rPr lang="en-GB">
                <a:solidFill>
                  <a:prstClr val="black"/>
                </a:solidFill>
              </a:rPr>
              <a:t>Draft for comment</a:t>
            </a:r>
          </a:p>
        </p:txBody>
      </p:sp>
      <p:sp>
        <p:nvSpPr>
          <p:cNvPr id="8" name="Slide Number Placeholder 7">
            <a:extLst>
              <a:ext uri="{FF2B5EF4-FFF2-40B4-BE49-F238E27FC236}">
                <a16:creationId xmlns:a16="http://schemas.microsoft.com/office/drawing/2014/main" id="{DA88AC70-FAC5-462B-BACC-B224FEC9389E}"/>
              </a:ext>
            </a:extLst>
          </p:cNvPr>
          <p:cNvSpPr>
            <a:spLocks noGrp="1"/>
          </p:cNvSpPr>
          <p:nvPr>
            <p:ph type="sldNum" sz="quarter" idx="12"/>
          </p:nvPr>
        </p:nvSpPr>
        <p:spPr>
          <a:xfrm>
            <a:off x="4359097" y="4873627"/>
            <a:ext cx="425807" cy="98426"/>
          </a:xfrm>
          <a:prstGeom prst="rect">
            <a:avLst/>
          </a:prstGeom>
        </p:spPr>
        <p:txBody>
          <a:bodyPr/>
          <a:lstStyle/>
          <a:p>
            <a:pPr defTabSz="914355"/>
            <a:fld id="{2490C926-4C7A-4456-B603-8FB00524CD8E}" type="slidenum">
              <a:rPr lang="en-GB" smtClean="0">
                <a:solidFill>
                  <a:prstClr val="black"/>
                </a:solidFill>
              </a:rPr>
              <a:pPr defTabSz="914355"/>
              <a:t>‹#›</a:t>
            </a:fld>
            <a:endParaRPr lang="en-GB">
              <a:solidFill>
                <a:prstClr val="black"/>
              </a:solidFill>
            </a:endParaRPr>
          </a:p>
        </p:txBody>
      </p:sp>
      <p:sp>
        <p:nvSpPr>
          <p:cNvPr id="9" name="Text Placeholder 4">
            <a:extLst>
              <a:ext uri="{FF2B5EF4-FFF2-40B4-BE49-F238E27FC236}">
                <a16:creationId xmlns:a16="http://schemas.microsoft.com/office/drawing/2014/main" id="{054C7005-88B1-496A-A47C-01DAB7429A6D}"/>
              </a:ext>
            </a:extLst>
          </p:cNvPr>
          <p:cNvSpPr>
            <a:spLocks noGrp="1"/>
          </p:cNvSpPr>
          <p:nvPr>
            <p:ph type="body" sz="quarter" idx="14" hasCustomPrompt="1"/>
          </p:nvPr>
        </p:nvSpPr>
        <p:spPr>
          <a:xfrm>
            <a:off x="395288" y="781052"/>
            <a:ext cx="8353425" cy="230188"/>
          </a:xfrm>
        </p:spPr>
        <p:txBody>
          <a:bodyPr>
            <a:noAutofit/>
          </a:bodyPr>
          <a:lstStyle>
            <a:lvl1pPr marL="0" indent="0">
              <a:lnSpc>
                <a:spcPct val="100000"/>
              </a:lnSpc>
              <a:spcBef>
                <a:spcPts val="0"/>
              </a:spcBef>
              <a:buFont typeface="Arial" panose="020B0604020202020204" pitchFamily="34" charset="0"/>
              <a:buNone/>
              <a:defRPr sz="1600">
                <a:solidFill>
                  <a:schemeClr val="tx2"/>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a:t>Click to edit subtitle style – 1 line only</a:t>
            </a:r>
          </a:p>
        </p:txBody>
      </p:sp>
    </p:spTree>
    <p:extLst>
      <p:ext uri="{BB962C8B-B14F-4D97-AF65-F5344CB8AC3E}">
        <p14:creationId xmlns:p14="http://schemas.microsoft.com/office/powerpoint/2010/main" val="162868410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03">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F12C-5C7A-4DB0-B628-D1033456124A}"/>
              </a:ext>
            </a:extLst>
          </p:cNvPr>
          <p:cNvSpPr>
            <a:spLocks noGrp="1"/>
          </p:cNvSpPr>
          <p:nvPr>
            <p:ph type="title"/>
          </p:nvPr>
        </p:nvSpPr>
        <p:spPr/>
        <p:txBody>
          <a:bodyPr/>
          <a:lstStyle>
            <a:lvl1pPr>
              <a:defRPr b="1">
                <a:solidFill>
                  <a:schemeClr val="tx1"/>
                </a:solidFill>
              </a:defRPr>
            </a:lvl1pPr>
          </a:lstStyle>
          <a:p>
            <a:r>
              <a:rPr lang="en-US"/>
              <a:t>Click to edit Master title style</a:t>
            </a:r>
            <a:endParaRPr lang="en-GB"/>
          </a:p>
        </p:txBody>
      </p:sp>
      <p:sp>
        <p:nvSpPr>
          <p:cNvPr id="6" name="Date Placeholder 5">
            <a:extLst>
              <a:ext uri="{FF2B5EF4-FFF2-40B4-BE49-F238E27FC236}">
                <a16:creationId xmlns:a16="http://schemas.microsoft.com/office/drawing/2014/main" id="{36F088AF-16F9-4648-BD46-3113BC60293A}"/>
              </a:ext>
            </a:extLst>
          </p:cNvPr>
          <p:cNvSpPr>
            <a:spLocks noGrp="1"/>
          </p:cNvSpPr>
          <p:nvPr>
            <p:ph type="dt" sz="half" idx="10"/>
          </p:nvPr>
        </p:nvSpPr>
        <p:spPr>
          <a:xfrm>
            <a:off x="7535919" y="4870802"/>
            <a:ext cx="1212796" cy="98339"/>
          </a:xfrm>
          <a:prstGeom prst="rect">
            <a:avLst/>
          </a:prstGeom>
        </p:spPr>
        <p:txBody>
          <a:bodyPr/>
          <a:lstStyle>
            <a:lvl1pPr>
              <a:defRPr>
                <a:solidFill>
                  <a:schemeClr val="tx1"/>
                </a:solidFill>
              </a:defRPr>
            </a:lvl1pPr>
          </a:lstStyle>
          <a:p>
            <a:pPr defTabSz="914355"/>
            <a:endParaRPr lang="en-GB"/>
          </a:p>
        </p:txBody>
      </p:sp>
      <p:sp>
        <p:nvSpPr>
          <p:cNvPr id="7" name="Footer Placeholder 6">
            <a:extLst>
              <a:ext uri="{FF2B5EF4-FFF2-40B4-BE49-F238E27FC236}">
                <a16:creationId xmlns:a16="http://schemas.microsoft.com/office/drawing/2014/main" id="{7E05F02E-E594-4160-A2FF-D7E28210A85F}"/>
              </a:ext>
            </a:extLst>
          </p:cNvPr>
          <p:cNvSpPr>
            <a:spLocks noGrp="1"/>
          </p:cNvSpPr>
          <p:nvPr>
            <p:ph type="ftr" sz="quarter" idx="11"/>
          </p:nvPr>
        </p:nvSpPr>
        <p:spPr>
          <a:xfrm>
            <a:off x="395290" y="4870714"/>
            <a:ext cx="3963807" cy="98427"/>
          </a:xfrm>
          <a:prstGeom prst="rect">
            <a:avLst/>
          </a:prstGeom>
        </p:spPr>
        <p:txBody>
          <a:bodyPr/>
          <a:lstStyle>
            <a:lvl1pPr>
              <a:defRPr>
                <a:solidFill>
                  <a:schemeClr val="tx1"/>
                </a:solidFill>
              </a:defRPr>
            </a:lvl1pPr>
          </a:lstStyle>
          <a:p>
            <a:pPr defTabSz="914355"/>
            <a:r>
              <a:rPr lang="en-GB"/>
              <a:t>Draft for comment</a:t>
            </a:r>
          </a:p>
        </p:txBody>
      </p:sp>
      <p:sp>
        <p:nvSpPr>
          <p:cNvPr id="8" name="Slide Number Placeholder 7">
            <a:extLst>
              <a:ext uri="{FF2B5EF4-FFF2-40B4-BE49-F238E27FC236}">
                <a16:creationId xmlns:a16="http://schemas.microsoft.com/office/drawing/2014/main" id="{DA88AC70-FAC5-462B-BACC-B224FEC9389E}"/>
              </a:ext>
            </a:extLst>
          </p:cNvPr>
          <p:cNvSpPr>
            <a:spLocks noGrp="1"/>
          </p:cNvSpPr>
          <p:nvPr>
            <p:ph type="sldNum" sz="quarter" idx="12"/>
          </p:nvPr>
        </p:nvSpPr>
        <p:spPr>
          <a:xfrm>
            <a:off x="4359097" y="4873627"/>
            <a:ext cx="425807" cy="98426"/>
          </a:xfrm>
          <a:prstGeom prst="rect">
            <a:avLst/>
          </a:prstGeom>
        </p:spPr>
        <p:txBody>
          <a:bodyPr/>
          <a:lstStyle>
            <a:lvl1pPr>
              <a:defRPr>
                <a:solidFill>
                  <a:schemeClr val="tx1"/>
                </a:solidFill>
              </a:defRPr>
            </a:lvl1pPr>
          </a:lstStyle>
          <a:p>
            <a:pPr defTabSz="914355"/>
            <a:fld id="{2490C926-4C7A-4456-B603-8FB00524CD8E}" type="slidenum">
              <a:rPr lang="en-GB" smtClean="0"/>
              <a:pPr defTabSz="914355"/>
              <a:t>‹#›</a:t>
            </a:fld>
            <a:endParaRPr lang="en-GB"/>
          </a:p>
        </p:txBody>
      </p:sp>
      <p:sp>
        <p:nvSpPr>
          <p:cNvPr id="9" name="Text Placeholder 4">
            <a:extLst>
              <a:ext uri="{FF2B5EF4-FFF2-40B4-BE49-F238E27FC236}">
                <a16:creationId xmlns:a16="http://schemas.microsoft.com/office/drawing/2014/main" id="{054C7005-88B1-496A-A47C-01DAB7429A6D}"/>
              </a:ext>
            </a:extLst>
          </p:cNvPr>
          <p:cNvSpPr>
            <a:spLocks noGrp="1"/>
          </p:cNvSpPr>
          <p:nvPr>
            <p:ph type="body" sz="quarter" idx="14" hasCustomPrompt="1"/>
          </p:nvPr>
        </p:nvSpPr>
        <p:spPr>
          <a:xfrm>
            <a:off x="395288" y="781052"/>
            <a:ext cx="8353425" cy="230188"/>
          </a:xfrm>
        </p:spPr>
        <p:txBody>
          <a:bodyPr>
            <a:noAutofit/>
          </a:bodyPr>
          <a:lstStyle>
            <a:lvl1pPr marL="0" indent="0">
              <a:lnSpc>
                <a:spcPct val="100000"/>
              </a:lnSpc>
              <a:spcBef>
                <a:spcPts val="0"/>
              </a:spcBef>
              <a:buFont typeface="Arial" panose="020B0604020202020204" pitchFamily="34" charset="0"/>
              <a:buNone/>
              <a:defRPr sz="1600">
                <a:solidFill>
                  <a:schemeClr val="tx1"/>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a:t>Click to edit subtitle style – 1 line only</a:t>
            </a:r>
          </a:p>
        </p:txBody>
      </p:sp>
    </p:spTree>
    <p:extLst>
      <p:ext uri="{BB962C8B-B14F-4D97-AF65-F5344CB8AC3E}">
        <p14:creationId xmlns:p14="http://schemas.microsoft.com/office/powerpoint/2010/main" val="413804589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04">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F12C-5C7A-4DB0-B628-D1033456124A}"/>
              </a:ext>
            </a:extLst>
          </p:cNvPr>
          <p:cNvSpPr>
            <a:spLocks noGrp="1"/>
          </p:cNvSpPr>
          <p:nvPr>
            <p:ph type="title"/>
          </p:nvPr>
        </p:nvSpPr>
        <p:spPr/>
        <p:txBody>
          <a:bodyPr/>
          <a:lstStyle>
            <a:lvl1pPr>
              <a:defRPr b="1">
                <a:solidFill>
                  <a:schemeClr val="bg1"/>
                </a:solidFill>
              </a:defRPr>
            </a:lvl1pPr>
          </a:lstStyle>
          <a:p>
            <a:r>
              <a:rPr lang="en-US"/>
              <a:t>Click to edit Master title style</a:t>
            </a:r>
            <a:endParaRPr lang="en-GB"/>
          </a:p>
        </p:txBody>
      </p:sp>
      <p:sp>
        <p:nvSpPr>
          <p:cNvPr id="6" name="Date Placeholder 5">
            <a:extLst>
              <a:ext uri="{FF2B5EF4-FFF2-40B4-BE49-F238E27FC236}">
                <a16:creationId xmlns:a16="http://schemas.microsoft.com/office/drawing/2014/main" id="{36F088AF-16F9-4648-BD46-3113BC60293A}"/>
              </a:ext>
            </a:extLst>
          </p:cNvPr>
          <p:cNvSpPr>
            <a:spLocks noGrp="1"/>
          </p:cNvSpPr>
          <p:nvPr>
            <p:ph type="dt" sz="half" idx="10"/>
          </p:nvPr>
        </p:nvSpPr>
        <p:spPr>
          <a:xfrm>
            <a:off x="7535919" y="4870802"/>
            <a:ext cx="1212796" cy="98339"/>
          </a:xfrm>
          <a:prstGeom prst="rect">
            <a:avLst/>
          </a:prstGeom>
        </p:spPr>
        <p:txBody>
          <a:bodyPr/>
          <a:lstStyle>
            <a:lvl1pPr>
              <a:defRPr>
                <a:solidFill>
                  <a:schemeClr val="bg2"/>
                </a:solidFill>
              </a:defRPr>
            </a:lvl1pPr>
          </a:lstStyle>
          <a:p>
            <a:pPr defTabSz="914355"/>
            <a:endParaRPr lang="en-GB"/>
          </a:p>
        </p:txBody>
      </p:sp>
      <p:sp>
        <p:nvSpPr>
          <p:cNvPr id="7" name="Footer Placeholder 6">
            <a:extLst>
              <a:ext uri="{FF2B5EF4-FFF2-40B4-BE49-F238E27FC236}">
                <a16:creationId xmlns:a16="http://schemas.microsoft.com/office/drawing/2014/main" id="{7E05F02E-E594-4160-A2FF-D7E28210A85F}"/>
              </a:ext>
            </a:extLst>
          </p:cNvPr>
          <p:cNvSpPr>
            <a:spLocks noGrp="1"/>
          </p:cNvSpPr>
          <p:nvPr>
            <p:ph type="ftr" sz="quarter" idx="11"/>
          </p:nvPr>
        </p:nvSpPr>
        <p:spPr>
          <a:xfrm>
            <a:off x="395290" y="4870714"/>
            <a:ext cx="3963807" cy="98427"/>
          </a:xfrm>
          <a:prstGeom prst="rect">
            <a:avLst/>
          </a:prstGeom>
        </p:spPr>
        <p:txBody>
          <a:bodyPr/>
          <a:lstStyle>
            <a:lvl1pPr>
              <a:defRPr>
                <a:solidFill>
                  <a:schemeClr val="bg2"/>
                </a:solidFill>
              </a:defRPr>
            </a:lvl1pPr>
          </a:lstStyle>
          <a:p>
            <a:pPr defTabSz="914355"/>
            <a:r>
              <a:rPr lang="en-GB"/>
              <a:t>Draft for comment</a:t>
            </a:r>
          </a:p>
        </p:txBody>
      </p:sp>
      <p:sp>
        <p:nvSpPr>
          <p:cNvPr id="8" name="Slide Number Placeholder 7">
            <a:extLst>
              <a:ext uri="{FF2B5EF4-FFF2-40B4-BE49-F238E27FC236}">
                <a16:creationId xmlns:a16="http://schemas.microsoft.com/office/drawing/2014/main" id="{DA88AC70-FAC5-462B-BACC-B224FEC9389E}"/>
              </a:ext>
            </a:extLst>
          </p:cNvPr>
          <p:cNvSpPr>
            <a:spLocks noGrp="1"/>
          </p:cNvSpPr>
          <p:nvPr>
            <p:ph type="sldNum" sz="quarter" idx="12"/>
          </p:nvPr>
        </p:nvSpPr>
        <p:spPr>
          <a:xfrm>
            <a:off x="4359097" y="4873627"/>
            <a:ext cx="425807" cy="98426"/>
          </a:xfrm>
          <a:prstGeom prst="rect">
            <a:avLst/>
          </a:prstGeom>
        </p:spPr>
        <p:txBody>
          <a:bodyPr/>
          <a:lstStyle>
            <a:lvl1pPr>
              <a:defRPr>
                <a:solidFill>
                  <a:schemeClr val="bg2"/>
                </a:solidFill>
              </a:defRPr>
            </a:lvl1pPr>
          </a:lstStyle>
          <a:p>
            <a:pPr defTabSz="914355"/>
            <a:fld id="{2490C926-4C7A-4456-B603-8FB00524CD8E}" type="slidenum">
              <a:rPr lang="en-GB" smtClean="0"/>
              <a:pPr defTabSz="914355"/>
              <a:t>‹#›</a:t>
            </a:fld>
            <a:endParaRPr lang="en-GB"/>
          </a:p>
        </p:txBody>
      </p:sp>
      <p:sp>
        <p:nvSpPr>
          <p:cNvPr id="9" name="Text Placeholder 4">
            <a:extLst>
              <a:ext uri="{FF2B5EF4-FFF2-40B4-BE49-F238E27FC236}">
                <a16:creationId xmlns:a16="http://schemas.microsoft.com/office/drawing/2014/main" id="{054C7005-88B1-496A-A47C-01DAB7429A6D}"/>
              </a:ext>
            </a:extLst>
          </p:cNvPr>
          <p:cNvSpPr>
            <a:spLocks noGrp="1"/>
          </p:cNvSpPr>
          <p:nvPr>
            <p:ph type="body" sz="quarter" idx="14" hasCustomPrompt="1"/>
          </p:nvPr>
        </p:nvSpPr>
        <p:spPr>
          <a:xfrm>
            <a:off x="395288" y="781052"/>
            <a:ext cx="8353425" cy="230188"/>
          </a:xfrm>
        </p:spPr>
        <p:txBody>
          <a:bodyPr>
            <a:noAutofit/>
          </a:bodyPr>
          <a:lstStyle>
            <a:lvl1pPr marL="0" indent="0">
              <a:lnSpc>
                <a:spcPct val="100000"/>
              </a:lnSpc>
              <a:spcBef>
                <a:spcPts val="0"/>
              </a:spcBef>
              <a:buFont typeface="Arial" panose="020B0604020202020204" pitchFamily="34" charset="0"/>
              <a:buNone/>
              <a:defRPr sz="1600">
                <a:solidFill>
                  <a:schemeClr val="bg1"/>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a:t>Click to edit subtitle style – 1 line only</a:t>
            </a:r>
          </a:p>
        </p:txBody>
      </p:sp>
    </p:spTree>
    <p:extLst>
      <p:ext uri="{BB962C8B-B14F-4D97-AF65-F5344CB8AC3E}">
        <p14:creationId xmlns:p14="http://schemas.microsoft.com/office/powerpoint/2010/main" val="129907289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05">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F12C-5C7A-4DB0-B628-D1033456124A}"/>
              </a:ext>
            </a:extLst>
          </p:cNvPr>
          <p:cNvSpPr>
            <a:spLocks noGrp="1"/>
          </p:cNvSpPr>
          <p:nvPr>
            <p:ph type="title"/>
          </p:nvPr>
        </p:nvSpPr>
        <p:spPr/>
        <p:txBody>
          <a:bodyPr/>
          <a:lstStyle>
            <a:lvl1pPr>
              <a:defRPr b="1">
                <a:solidFill>
                  <a:schemeClr val="bg1"/>
                </a:solidFill>
              </a:defRPr>
            </a:lvl1pPr>
          </a:lstStyle>
          <a:p>
            <a:r>
              <a:rPr lang="en-US"/>
              <a:t>Click to edit Master title style</a:t>
            </a:r>
            <a:endParaRPr lang="en-GB"/>
          </a:p>
        </p:txBody>
      </p:sp>
      <p:sp>
        <p:nvSpPr>
          <p:cNvPr id="6" name="Date Placeholder 5">
            <a:extLst>
              <a:ext uri="{FF2B5EF4-FFF2-40B4-BE49-F238E27FC236}">
                <a16:creationId xmlns:a16="http://schemas.microsoft.com/office/drawing/2014/main" id="{36F088AF-16F9-4648-BD46-3113BC60293A}"/>
              </a:ext>
            </a:extLst>
          </p:cNvPr>
          <p:cNvSpPr>
            <a:spLocks noGrp="1"/>
          </p:cNvSpPr>
          <p:nvPr>
            <p:ph type="dt" sz="half" idx="10"/>
          </p:nvPr>
        </p:nvSpPr>
        <p:spPr>
          <a:xfrm>
            <a:off x="7535919" y="4870802"/>
            <a:ext cx="1212796" cy="98339"/>
          </a:xfrm>
          <a:prstGeom prst="rect">
            <a:avLst/>
          </a:prstGeom>
        </p:spPr>
        <p:txBody>
          <a:bodyPr/>
          <a:lstStyle>
            <a:lvl1pPr>
              <a:defRPr>
                <a:solidFill>
                  <a:schemeClr val="bg1"/>
                </a:solidFill>
              </a:defRPr>
            </a:lvl1pPr>
          </a:lstStyle>
          <a:p>
            <a:pPr defTabSz="914355"/>
            <a:endParaRPr lang="en-GB"/>
          </a:p>
        </p:txBody>
      </p:sp>
      <p:sp>
        <p:nvSpPr>
          <p:cNvPr id="7" name="Footer Placeholder 6">
            <a:extLst>
              <a:ext uri="{FF2B5EF4-FFF2-40B4-BE49-F238E27FC236}">
                <a16:creationId xmlns:a16="http://schemas.microsoft.com/office/drawing/2014/main" id="{7E05F02E-E594-4160-A2FF-D7E28210A85F}"/>
              </a:ext>
            </a:extLst>
          </p:cNvPr>
          <p:cNvSpPr>
            <a:spLocks noGrp="1"/>
          </p:cNvSpPr>
          <p:nvPr>
            <p:ph type="ftr" sz="quarter" idx="11"/>
          </p:nvPr>
        </p:nvSpPr>
        <p:spPr>
          <a:xfrm>
            <a:off x="395290" y="4870714"/>
            <a:ext cx="3963807" cy="98427"/>
          </a:xfrm>
          <a:prstGeom prst="rect">
            <a:avLst/>
          </a:prstGeom>
        </p:spPr>
        <p:txBody>
          <a:bodyPr/>
          <a:lstStyle>
            <a:lvl1pPr>
              <a:defRPr>
                <a:solidFill>
                  <a:schemeClr val="bg1"/>
                </a:solidFill>
              </a:defRPr>
            </a:lvl1pPr>
          </a:lstStyle>
          <a:p>
            <a:pPr defTabSz="914355"/>
            <a:r>
              <a:rPr lang="en-GB"/>
              <a:t>Draft for comment</a:t>
            </a:r>
          </a:p>
        </p:txBody>
      </p:sp>
      <p:sp>
        <p:nvSpPr>
          <p:cNvPr id="8" name="Slide Number Placeholder 7">
            <a:extLst>
              <a:ext uri="{FF2B5EF4-FFF2-40B4-BE49-F238E27FC236}">
                <a16:creationId xmlns:a16="http://schemas.microsoft.com/office/drawing/2014/main" id="{DA88AC70-FAC5-462B-BACC-B224FEC9389E}"/>
              </a:ext>
            </a:extLst>
          </p:cNvPr>
          <p:cNvSpPr>
            <a:spLocks noGrp="1"/>
          </p:cNvSpPr>
          <p:nvPr>
            <p:ph type="sldNum" sz="quarter" idx="12"/>
          </p:nvPr>
        </p:nvSpPr>
        <p:spPr>
          <a:xfrm>
            <a:off x="4359097" y="4873627"/>
            <a:ext cx="425807" cy="98426"/>
          </a:xfrm>
          <a:prstGeom prst="rect">
            <a:avLst/>
          </a:prstGeom>
        </p:spPr>
        <p:txBody>
          <a:bodyPr/>
          <a:lstStyle>
            <a:lvl1pPr>
              <a:defRPr>
                <a:solidFill>
                  <a:schemeClr val="bg1"/>
                </a:solidFill>
              </a:defRPr>
            </a:lvl1pPr>
          </a:lstStyle>
          <a:p>
            <a:pPr defTabSz="914355"/>
            <a:fld id="{2490C926-4C7A-4456-B603-8FB00524CD8E}" type="slidenum">
              <a:rPr lang="en-GB" smtClean="0"/>
              <a:pPr defTabSz="914355"/>
              <a:t>‹#›</a:t>
            </a:fld>
            <a:endParaRPr lang="en-GB"/>
          </a:p>
        </p:txBody>
      </p:sp>
      <p:sp>
        <p:nvSpPr>
          <p:cNvPr id="9" name="Text Placeholder 4">
            <a:extLst>
              <a:ext uri="{FF2B5EF4-FFF2-40B4-BE49-F238E27FC236}">
                <a16:creationId xmlns:a16="http://schemas.microsoft.com/office/drawing/2014/main" id="{054C7005-88B1-496A-A47C-01DAB7429A6D}"/>
              </a:ext>
            </a:extLst>
          </p:cNvPr>
          <p:cNvSpPr>
            <a:spLocks noGrp="1"/>
          </p:cNvSpPr>
          <p:nvPr>
            <p:ph type="body" sz="quarter" idx="14" hasCustomPrompt="1"/>
          </p:nvPr>
        </p:nvSpPr>
        <p:spPr>
          <a:xfrm>
            <a:off x="395288" y="781052"/>
            <a:ext cx="8353425" cy="230188"/>
          </a:xfrm>
        </p:spPr>
        <p:txBody>
          <a:bodyPr>
            <a:noAutofit/>
          </a:bodyPr>
          <a:lstStyle>
            <a:lvl1pPr marL="0" indent="0">
              <a:lnSpc>
                <a:spcPct val="100000"/>
              </a:lnSpc>
              <a:spcBef>
                <a:spcPts val="0"/>
              </a:spcBef>
              <a:buFont typeface="Arial" panose="020B0604020202020204" pitchFamily="34" charset="0"/>
              <a:buNone/>
              <a:defRPr sz="1600">
                <a:solidFill>
                  <a:schemeClr val="bg1"/>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a:t>Click to edit subtitle style – 1 line only</a:t>
            </a:r>
          </a:p>
        </p:txBody>
      </p:sp>
    </p:spTree>
    <p:extLst>
      <p:ext uri="{BB962C8B-B14F-4D97-AF65-F5344CB8AC3E}">
        <p14:creationId xmlns:p14="http://schemas.microsoft.com/office/powerpoint/2010/main" val="294370621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pact style 01">
    <p:bg>
      <p:bgPr>
        <a:solidFill>
          <a:schemeClr val="accent1"/>
        </a:solidFill>
        <a:effectLst/>
      </p:bgPr>
    </p:bg>
    <p:spTree>
      <p:nvGrpSpPr>
        <p:cNvPr id="1" name=""/>
        <p:cNvGrpSpPr/>
        <p:nvPr/>
      </p:nvGrpSpPr>
      <p:grpSpPr>
        <a:xfrm>
          <a:off x="0" y="0"/>
          <a:ext cx="0" cy="0"/>
          <a:chOff x="0" y="0"/>
          <a:chExt cx="0" cy="0"/>
        </a:xfrm>
      </p:grpSpPr>
      <p:sp>
        <p:nvSpPr>
          <p:cNvPr id="18" name="Title 6">
            <a:extLst>
              <a:ext uri="{FF2B5EF4-FFF2-40B4-BE49-F238E27FC236}">
                <a16:creationId xmlns:a16="http://schemas.microsoft.com/office/drawing/2014/main" id="{F4406CA1-D6D4-4CE9-8F24-571B918F40CA}"/>
              </a:ext>
            </a:extLst>
          </p:cNvPr>
          <p:cNvSpPr>
            <a:spLocks noGrp="1"/>
          </p:cNvSpPr>
          <p:nvPr>
            <p:ph type="title" hasCustomPrompt="1"/>
          </p:nvPr>
        </p:nvSpPr>
        <p:spPr>
          <a:xfrm>
            <a:off x="905742" y="913461"/>
            <a:ext cx="6264680" cy="803524"/>
          </a:xfrm>
          <a:prstGeom prst="rect">
            <a:avLst/>
          </a:prstGeom>
        </p:spPr>
        <p:txBody>
          <a:bodyPr wrap="square" lIns="0" anchor="b">
            <a:noAutofit/>
          </a:bodyPr>
          <a:lstStyle>
            <a:lvl1pPr>
              <a:lnSpc>
                <a:spcPct val="90000"/>
              </a:lnSpc>
              <a:spcBef>
                <a:spcPts val="0"/>
              </a:spcBef>
              <a:spcAft>
                <a:spcPts val="0"/>
              </a:spcAft>
              <a:defRPr sz="5400" b="1">
                <a:solidFill>
                  <a:schemeClr val="bg1"/>
                </a:solidFill>
              </a:defRPr>
            </a:lvl1pPr>
          </a:lstStyle>
          <a:p>
            <a:r>
              <a:rPr lang="en-US"/>
              <a:t>Click to add title</a:t>
            </a:r>
            <a:endParaRPr lang="en-GB"/>
          </a:p>
        </p:txBody>
      </p:sp>
      <p:sp>
        <p:nvSpPr>
          <p:cNvPr id="19" name="Subtitle 2">
            <a:extLst>
              <a:ext uri="{FF2B5EF4-FFF2-40B4-BE49-F238E27FC236}">
                <a16:creationId xmlns:a16="http://schemas.microsoft.com/office/drawing/2014/main" id="{5017D84B-D916-46FD-BD12-3BB93C20506C}"/>
              </a:ext>
            </a:extLst>
          </p:cNvPr>
          <p:cNvSpPr>
            <a:spLocks noGrp="1"/>
          </p:cNvSpPr>
          <p:nvPr>
            <p:ph type="subTitle" idx="1" hasCustomPrompt="1"/>
          </p:nvPr>
        </p:nvSpPr>
        <p:spPr>
          <a:xfrm>
            <a:off x="905741" y="2029733"/>
            <a:ext cx="4533035" cy="1936477"/>
          </a:xfrm>
          <a:prstGeom prst="rect">
            <a:avLst/>
          </a:prstGeom>
        </p:spPr>
        <p:txBody>
          <a:bodyPr lIns="0">
            <a:noAutofit/>
          </a:bodyPr>
          <a:lstStyle>
            <a:lvl1pPr marL="0" indent="0" algn="l">
              <a:lnSpc>
                <a:spcPct val="100000"/>
              </a:lnSpc>
              <a:spcBef>
                <a:spcPts val="0"/>
              </a:spcBef>
              <a:spcAft>
                <a:spcPts val="4500"/>
              </a:spcAft>
              <a:buFont typeface="Arial" panose="020B0604020202020204" pitchFamily="34" charset="0"/>
              <a:buNone/>
              <a:defRPr sz="2400" b="0">
                <a:solidFill>
                  <a:schemeClr val="bg1"/>
                </a:solidFill>
                <a:latin typeface="Proxima Nova" panose="02000506030000020004" pitchFamily="50" charset="0"/>
              </a:defRPr>
            </a:lvl1pPr>
            <a:lvl2pPr marL="0" indent="0" algn="l">
              <a:lnSpc>
                <a:spcPct val="100000"/>
              </a:lnSpc>
              <a:spcAft>
                <a:spcPts val="1200"/>
              </a:spcAft>
              <a:buFont typeface="Arial" panose="020B0604020202020204" pitchFamily="34" charset="0"/>
              <a:buNone/>
              <a:defRPr sz="1800">
                <a:solidFill>
                  <a:schemeClr val="bg1"/>
                </a:solidFill>
              </a:defRPr>
            </a:lvl2pPr>
            <a:lvl3pPr marL="0" indent="0" algn="l">
              <a:lnSpc>
                <a:spcPct val="100000"/>
              </a:lnSpc>
              <a:spcAft>
                <a:spcPts val="1200"/>
              </a:spcAft>
              <a:buFont typeface="Arial" panose="020B0604020202020204" pitchFamily="34" charset="0"/>
              <a:buNone/>
              <a:defRPr sz="1000">
                <a:solidFill>
                  <a:schemeClr val="bg1"/>
                </a:solidFill>
              </a:defRPr>
            </a:lvl3pPr>
            <a:lvl4pPr marL="0" indent="0" algn="l">
              <a:lnSpc>
                <a:spcPct val="100000"/>
              </a:lnSpc>
              <a:spcAft>
                <a:spcPts val="1200"/>
              </a:spcAft>
              <a:buFont typeface="Arial" panose="020B0604020202020204" pitchFamily="34" charset="0"/>
              <a:buNone/>
              <a:defRPr sz="1000">
                <a:solidFill>
                  <a:schemeClr val="bg1"/>
                </a:solidFill>
              </a:defRPr>
            </a:lvl4pPr>
            <a:lvl5pPr marL="0" indent="0" algn="l">
              <a:lnSpc>
                <a:spcPct val="100000"/>
              </a:lnSpc>
              <a:spcAft>
                <a:spcPts val="1200"/>
              </a:spcAft>
              <a:buFont typeface="Arial" panose="020B0604020202020204" pitchFamily="34" charset="0"/>
              <a:buNone/>
              <a:defRPr sz="1000">
                <a:solidFill>
                  <a:schemeClr val="bg1"/>
                </a:solidFill>
              </a:defRPr>
            </a:lvl5pPr>
            <a:lvl6pPr marL="0" indent="0" algn="l">
              <a:lnSpc>
                <a:spcPct val="100000"/>
              </a:lnSpc>
              <a:spcAft>
                <a:spcPts val="1200"/>
              </a:spcAft>
              <a:buFont typeface="Arial" panose="020B0604020202020204" pitchFamily="34" charset="0"/>
              <a:buNone/>
              <a:defRPr sz="1000">
                <a:solidFill>
                  <a:schemeClr val="bg1"/>
                </a:solidFill>
              </a:defRPr>
            </a:lvl6pPr>
            <a:lvl7pPr marL="0" indent="0" algn="l">
              <a:lnSpc>
                <a:spcPct val="100000"/>
              </a:lnSpc>
              <a:spcAft>
                <a:spcPts val="1200"/>
              </a:spcAft>
              <a:buFont typeface="Arial" panose="020B0604020202020204" pitchFamily="34" charset="0"/>
              <a:buNone/>
              <a:defRPr sz="1000">
                <a:solidFill>
                  <a:schemeClr val="bg1"/>
                </a:solidFill>
              </a:defRPr>
            </a:lvl7pPr>
            <a:lvl8pPr marL="0" indent="0" algn="l">
              <a:lnSpc>
                <a:spcPct val="100000"/>
              </a:lnSpc>
              <a:spcAft>
                <a:spcPts val="1200"/>
              </a:spcAft>
              <a:buFont typeface="Arial" panose="020B0604020202020204" pitchFamily="34" charset="0"/>
              <a:buNone/>
              <a:defRPr sz="1000">
                <a:solidFill>
                  <a:schemeClr val="bg1"/>
                </a:solidFill>
              </a:defRPr>
            </a:lvl8pPr>
            <a:lvl9pPr marL="0" indent="0" algn="l">
              <a:lnSpc>
                <a:spcPct val="100000"/>
              </a:lnSpc>
              <a:spcAft>
                <a:spcPts val="1200"/>
              </a:spcAft>
              <a:buFont typeface="Arial" panose="020B0604020202020204" pitchFamily="34" charset="0"/>
              <a:buNone/>
              <a:defRPr sz="1000">
                <a:solidFill>
                  <a:schemeClr val="bg1"/>
                </a:solidFill>
              </a:defRPr>
            </a:lvl9pPr>
          </a:lstStyle>
          <a:p>
            <a:pPr lvl="0"/>
            <a:r>
              <a:rPr lang="en-US"/>
              <a:t>Click to edit Subtitle</a:t>
            </a:r>
          </a:p>
        </p:txBody>
      </p:sp>
      <p:sp>
        <p:nvSpPr>
          <p:cNvPr id="20" name="Picture Placeholder 19">
            <a:extLst>
              <a:ext uri="{FF2B5EF4-FFF2-40B4-BE49-F238E27FC236}">
                <a16:creationId xmlns:a16="http://schemas.microsoft.com/office/drawing/2014/main" id="{F34BA316-C516-4AC8-90E7-D1B370398ED5}"/>
              </a:ext>
            </a:extLst>
          </p:cNvPr>
          <p:cNvSpPr>
            <a:spLocks noGrp="1"/>
          </p:cNvSpPr>
          <p:nvPr>
            <p:ph type="pic" sz="quarter" idx="11" hasCustomPrompt="1"/>
          </p:nvPr>
        </p:nvSpPr>
        <p:spPr>
          <a:xfrm>
            <a:off x="3992881" y="-10075"/>
            <a:ext cx="5158915" cy="5153576"/>
          </a:xfrm>
          <a:custGeom>
            <a:avLst/>
            <a:gdLst>
              <a:gd name="connsiteX0" fmla="*/ 3120973 w 4510175"/>
              <a:gd name="connsiteY0" fmla="*/ 0 h 4505507"/>
              <a:gd name="connsiteX1" fmla="*/ 4510175 w 4510175"/>
              <a:gd name="connsiteY1" fmla="*/ 0 h 4505507"/>
              <a:gd name="connsiteX2" fmla="*/ 4510175 w 4510175"/>
              <a:gd name="connsiteY2" fmla="*/ 4505507 h 4505507"/>
              <a:gd name="connsiteX3" fmla="*/ 0 w 4510175"/>
              <a:gd name="connsiteY3" fmla="*/ 4505507 h 4505507"/>
              <a:gd name="connsiteX4" fmla="*/ 0 w 4510175"/>
              <a:gd name="connsiteY4" fmla="*/ 3120973 h 4505507"/>
              <a:gd name="connsiteX5" fmla="*/ 2376482 w 4510175"/>
              <a:gd name="connsiteY5" fmla="*/ 3120973 h 4505507"/>
              <a:gd name="connsiteX6" fmla="*/ 3120973 w 4510175"/>
              <a:gd name="connsiteY6" fmla="*/ 2385509 h 450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0175" h="4505507">
                <a:moveTo>
                  <a:pt x="3120973" y="0"/>
                </a:moveTo>
                <a:lnTo>
                  <a:pt x="4510175" y="0"/>
                </a:lnTo>
                <a:lnTo>
                  <a:pt x="4510175" y="4505507"/>
                </a:lnTo>
                <a:lnTo>
                  <a:pt x="0" y="4505507"/>
                </a:lnTo>
                <a:lnTo>
                  <a:pt x="0" y="3120973"/>
                </a:lnTo>
                <a:lnTo>
                  <a:pt x="2376482" y="3120973"/>
                </a:lnTo>
                <a:cubicBezTo>
                  <a:pt x="2879621" y="3098167"/>
                  <a:pt x="3094367" y="2898148"/>
                  <a:pt x="3120973" y="2385509"/>
                </a:cubicBezTo>
                <a:close/>
              </a:path>
            </a:pathLst>
          </a:custGeom>
          <a:solidFill>
            <a:schemeClr val="bg2"/>
          </a:solidFill>
        </p:spPr>
        <p:txBody>
          <a:bodyPr wrap="square">
            <a:noAutofit/>
          </a:bodyPr>
          <a:lstStyle>
            <a:lvl1pPr>
              <a:defRPr lang="en-GB" dirty="0"/>
            </a:lvl1pPr>
          </a:lstStyle>
          <a:p>
            <a:r>
              <a:rPr lang="en-GB"/>
              <a:t> </a:t>
            </a:r>
          </a:p>
        </p:txBody>
      </p:sp>
    </p:spTree>
    <p:extLst>
      <p:ext uri="{BB962C8B-B14F-4D97-AF65-F5344CB8AC3E}">
        <p14:creationId xmlns:p14="http://schemas.microsoft.com/office/powerpoint/2010/main" val="418404225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header 04">
    <p:bg>
      <p:bgPr>
        <a:solidFill>
          <a:schemeClr val="tx2"/>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32C3693E-0F5C-4BEB-980E-F7EB0500528F}"/>
              </a:ext>
            </a:extLst>
          </p:cNvPr>
          <p:cNvSpPr>
            <a:spLocks noGrp="1"/>
          </p:cNvSpPr>
          <p:nvPr>
            <p:ph type="subTitle" idx="1" hasCustomPrompt="1"/>
          </p:nvPr>
        </p:nvSpPr>
        <p:spPr>
          <a:xfrm>
            <a:off x="395291" y="3072091"/>
            <a:ext cx="5081585" cy="525462"/>
          </a:xfrm>
          <a:prstGeom prst="rect">
            <a:avLst/>
          </a:prstGeom>
          <a:noFill/>
        </p:spPr>
        <p:txBody>
          <a:bodyPr lIns="0">
            <a:normAutofit/>
          </a:bodyPr>
          <a:lstStyle>
            <a:lvl1pPr marL="0" indent="0" algn="l">
              <a:lnSpc>
                <a:spcPct val="90000"/>
              </a:lnSpc>
              <a:spcBef>
                <a:spcPts val="0"/>
              </a:spcBef>
              <a:spcAft>
                <a:spcPts val="0"/>
              </a:spcAft>
              <a:buNone/>
              <a:defRPr sz="1600" b="0">
                <a:solidFill>
                  <a:schemeClr val="bg1"/>
                </a:solidFill>
                <a:latin typeface="Proxima Nova" panose="02000506030000020004" pitchFamily="50" charset="0"/>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subtitle</a:t>
            </a:r>
            <a:endParaRPr lang="en-GB"/>
          </a:p>
        </p:txBody>
      </p:sp>
      <p:sp>
        <p:nvSpPr>
          <p:cNvPr id="11" name="Title 6">
            <a:extLst>
              <a:ext uri="{FF2B5EF4-FFF2-40B4-BE49-F238E27FC236}">
                <a16:creationId xmlns:a16="http://schemas.microsoft.com/office/drawing/2014/main" id="{16839577-E364-4EC7-B276-0834980221F7}"/>
              </a:ext>
            </a:extLst>
          </p:cNvPr>
          <p:cNvSpPr>
            <a:spLocks noGrp="1"/>
          </p:cNvSpPr>
          <p:nvPr>
            <p:ph type="title" hasCustomPrompt="1"/>
          </p:nvPr>
        </p:nvSpPr>
        <p:spPr>
          <a:xfrm>
            <a:off x="395292" y="1619745"/>
            <a:ext cx="5081584" cy="1189042"/>
          </a:xfrm>
          <a:prstGeom prst="rect">
            <a:avLst/>
          </a:prstGeom>
        </p:spPr>
        <p:txBody>
          <a:bodyPr wrap="square" lIns="0" anchor="b">
            <a:noAutofit/>
          </a:bodyPr>
          <a:lstStyle>
            <a:lvl1pPr>
              <a:lnSpc>
                <a:spcPct val="90000"/>
              </a:lnSpc>
              <a:spcBef>
                <a:spcPts val="0"/>
              </a:spcBef>
              <a:spcAft>
                <a:spcPts val="0"/>
              </a:spcAft>
              <a:defRPr sz="4000" b="1">
                <a:solidFill>
                  <a:schemeClr val="bg1"/>
                </a:solidFill>
                <a:latin typeface="Proxima Nova" panose="02000506030000020004" pitchFamily="50" charset="0"/>
              </a:defRPr>
            </a:lvl1pPr>
          </a:lstStyle>
          <a:p>
            <a:r>
              <a:rPr lang="en-US"/>
              <a:t>Click to edit </a:t>
            </a:r>
            <a:br>
              <a:rPr lang="en-US"/>
            </a:br>
            <a:r>
              <a:rPr lang="en-US"/>
              <a:t>master title</a:t>
            </a:r>
            <a:endParaRPr lang="en-GB"/>
          </a:p>
        </p:txBody>
      </p:sp>
      <p:pic>
        <p:nvPicPr>
          <p:cNvPr id="9" name="Graphic 8">
            <a:extLst>
              <a:ext uri="{FF2B5EF4-FFF2-40B4-BE49-F238E27FC236}">
                <a16:creationId xmlns:a16="http://schemas.microsoft.com/office/drawing/2014/main" id="{578DFC0A-502D-487C-A9C3-E5A3F89A26A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5291" y="395238"/>
            <a:ext cx="655311" cy="554036"/>
          </a:xfrm>
          <a:prstGeom prst="rect">
            <a:avLst/>
          </a:prstGeom>
        </p:spPr>
      </p:pic>
      <p:sp>
        <p:nvSpPr>
          <p:cNvPr id="6" name="Picture Placeholder 5">
            <a:extLst>
              <a:ext uri="{FF2B5EF4-FFF2-40B4-BE49-F238E27FC236}">
                <a16:creationId xmlns:a16="http://schemas.microsoft.com/office/drawing/2014/main" id="{A3262724-007F-428E-9683-8E45A2CA08BC}"/>
              </a:ext>
            </a:extLst>
          </p:cNvPr>
          <p:cNvSpPr>
            <a:spLocks noGrp="1"/>
          </p:cNvSpPr>
          <p:nvPr>
            <p:ph type="pic" sz="quarter" idx="11" hasCustomPrompt="1"/>
          </p:nvPr>
        </p:nvSpPr>
        <p:spPr>
          <a:xfrm>
            <a:off x="4325829" y="603318"/>
            <a:ext cx="4818172" cy="4540183"/>
          </a:xfrm>
          <a:custGeom>
            <a:avLst/>
            <a:gdLst>
              <a:gd name="connsiteX0" fmla="*/ 2468077 w 4818172"/>
              <a:gd name="connsiteY0" fmla="*/ 0 h 4540183"/>
              <a:gd name="connsiteX1" fmla="*/ 3570051 w 4818172"/>
              <a:gd name="connsiteY1" fmla="*/ 0 h 4540183"/>
              <a:gd name="connsiteX2" fmla="*/ 3570051 w 4818172"/>
              <a:gd name="connsiteY2" fmla="*/ 1864678 h 4540183"/>
              <a:gd name="connsiteX3" fmla="*/ 4159174 w 4818172"/>
              <a:gd name="connsiteY3" fmla="*/ 2468077 h 4540183"/>
              <a:gd name="connsiteX4" fmla="*/ 4818172 w 4818172"/>
              <a:gd name="connsiteY4" fmla="*/ 2468077 h 4540183"/>
              <a:gd name="connsiteX5" fmla="*/ 4818172 w 4818172"/>
              <a:gd name="connsiteY5" fmla="*/ 3570051 h 4540183"/>
              <a:gd name="connsiteX6" fmla="*/ 4159174 w 4818172"/>
              <a:gd name="connsiteY6" fmla="*/ 3570051 h 4540183"/>
              <a:gd name="connsiteX7" fmla="*/ 3570051 w 4818172"/>
              <a:gd name="connsiteY7" fmla="*/ 4173075 h 4540183"/>
              <a:gd name="connsiteX8" fmla="*/ 3570051 w 4818172"/>
              <a:gd name="connsiteY8" fmla="*/ 4540183 h 4540183"/>
              <a:gd name="connsiteX9" fmla="*/ 2468077 w 4818172"/>
              <a:gd name="connsiteY9" fmla="*/ 4540183 h 4540183"/>
              <a:gd name="connsiteX10" fmla="*/ 2468077 w 4818172"/>
              <a:gd name="connsiteY10" fmla="*/ 4151284 h 4540183"/>
              <a:gd name="connsiteX11" fmla="*/ 1879331 w 4818172"/>
              <a:gd name="connsiteY11" fmla="*/ 3570051 h 4540183"/>
              <a:gd name="connsiteX12" fmla="*/ 0 w 4818172"/>
              <a:gd name="connsiteY12" fmla="*/ 3570051 h 4540183"/>
              <a:gd name="connsiteX13" fmla="*/ 0 w 4818172"/>
              <a:gd name="connsiteY13" fmla="*/ 2468077 h 4540183"/>
              <a:gd name="connsiteX14" fmla="*/ 1879331 w 4818172"/>
              <a:gd name="connsiteY14" fmla="*/ 2468077 h 4540183"/>
              <a:gd name="connsiteX15" fmla="*/ 2468077 w 4818172"/>
              <a:gd name="connsiteY15" fmla="*/ 1886469 h 454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18172" h="4540183">
                <a:moveTo>
                  <a:pt x="2468077" y="0"/>
                </a:moveTo>
                <a:lnTo>
                  <a:pt x="3570051" y="0"/>
                </a:lnTo>
                <a:lnTo>
                  <a:pt x="3570051" y="1864678"/>
                </a:lnTo>
                <a:cubicBezTo>
                  <a:pt x="3585831" y="2285855"/>
                  <a:pt x="3754903" y="2449292"/>
                  <a:pt x="4159174" y="2468077"/>
                </a:cubicBezTo>
                <a:lnTo>
                  <a:pt x="4818172" y="2468077"/>
                </a:lnTo>
                <a:lnTo>
                  <a:pt x="4818172" y="3570051"/>
                </a:lnTo>
                <a:lnTo>
                  <a:pt x="4159174" y="3570051"/>
                </a:lnTo>
                <a:cubicBezTo>
                  <a:pt x="3755280" y="3588461"/>
                  <a:pt x="3585831" y="3752273"/>
                  <a:pt x="3570051" y="4173075"/>
                </a:cubicBezTo>
                <a:lnTo>
                  <a:pt x="3570051" y="4540183"/>
                </a:lnTo>
                <a:lnTo>
                  <a:pt x="2468077" y="4540183"/>
                </a:lnTo>
                <a:lnTo>
                  <a:pt x="2468077" y="4151284"/>
                </a:lnTo>
                <a:cubicBezTo>
                  <a:pt x="2447037" y="3746636"/>
                  <a:pt x="2277215" y="3588461"/>
                  <a:pt x="1879331" y="3570051"/>
                </a:cubicBezTo>
                <a:lnTo>
                  <a:pt x="0" y="3570051"/>
                </a:lnTo>
                <a:lnTo>
                  <a:pt x="0" y="2468077"/>
                </a:lnTo>
                <a:lnTo>
                  <a:pt x="1879331" y="2468077"/>
                </a:lnTo>
                <a:cubicBezTo>
                  <a:pt x="2277215" y="2450042"/>
                  <a:pt x="2447037" y="2291866"/>
                  <a:pt x="2468077" y="1886469"/>
                </a:cubicBezTo>
                <a:close/>
              </a:path>
            </a:pathLst>
          </a:custGeom>
          <a:solidFill>
            <a:schemeClr val="accent1"/>
          </a:solidFill>
        </p:spPr>
        <p:txBody>
          <a:bodyPr wrap="square">
            <a:noAutofit/>
          </a:bodyPr>
          <a:lstStyle>
            <a:lvl1pPr>
              <a:defRPr lang="en-GB" dirty="0"/>
            </a:lvl1pPr>
          </a:lstStyle>
          <a:p>
            <a:r>
              <a:rPr lang="en-GB"/>
              <a:t> </a:t>
            </a:r>
          </a:p>
        </p:txBody>
      </p:sp>
    </p:spTree>
    <p:extLst>
      <p:ext uri="{BB962C8B-B14F-4D97-AF65-F5344CB8AC3E}">
        <p14:creationId xmlns:p14="http://schemas.microsoft.com/office/powerpoint/2010/main" val="3875848692"/>
      </p:ext>
    </p:extLst>
  </p:cSld>
  <p:clrMapOvr>
    <a:masterClrMapping/>
  </p:clrMapOvr>
  <p:transition>
    <p:fade/>
  </p:transition>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and text 01">
    <p:spTree>
      <p:nvGrpSpPr>
        <p:cNvPr id="1" name=""/>
        <p:cNvGrpSpPr/>
        <p:nvPr/>
      </p:nvGrpSpPr>
      <p:grpSpPr>
        <a:xfrm>
          <a:off x="0" y="0"/>
          <a:ext cx="0" cy="0"/>
          <a:chOff x="0" y="0"/>
          <a:chExt cx="0" cy="0"/>
        </a:xfrm>
      </p:grpSpPr>
      <p:sp>
        <p:nvSpPr>
          <p:cNvPr id="9" name="Footer Placeholder 6">
            <a:extLst>
              <a:ext uri="{FF2B5EF4-FFF2-40B4-BE49-F238E27FC236}">
                <a16:creationId xmlns:a16="http://schemas.microsoft.com/office/drawing/2014/main" id="{E2C11B06-4013-431C-BE70-EF3D41DDF621}"/>
              </a:ext>
            </a:extLst>
          </p:cNvPr>
          <p:cNvSpPr>
            <a:spLocks noGrp="1"/>
          </p:cNvSpPr>
          <p:nvPr>
            <p:ph type="ftr" sz="quarter" idx="11"/>
          </p:nvPr>
        </p:nvSpPr>
        <p:spPr>
          <a:xfrm>
            <a:off x="395290" y="4870714"/>
            <a:ext cx="3963807" cy="98427"/>
          </a:xfrm>
          <a:prstGeom prst="rect">
            <a:avLst/>
          </a:prstGeom>
        </p:spPr>
        <p:txBody>
          <a:bodyPr/>
          <a:lstStyle>
            <a:lvl1pPr>
              <a:defRPr>
                <a:solidFill>
                  <a:schemeClr val="tx1"/>
                </a:solidFill>
              </a:defRPr>
            </a:lvl1pPr>
          </a:lstStyle>
          <a:p>
            <a:pPr defTabSz="914355"/>
            <a:r>
              <a:rPr lang="en-GB"/>
              <a:t>Draft for comment</a:t>
            </a:r>
          </a:p>
        </p:txBody>
      </p:sp>
      <p:sp>
        <p:nvSpPr>
          <p:cNvPr id="6" name="Title 1">
            <a:extLst>
              <a:ext uri="{FF2B5EF4-FFF2-40B4-BE49-F238E27FC236}">
                <a16:creationId xmlns:a16="http://schemas.microsoft.com/office/drawing/2014/main" id="{83C8BCA5-B1B4-4047-AC57-68DF0EBB1E65}"/>
              </a:ext>
            </a:extLst>
          </p:cNvPr>
          <p:cNvSpPr>
            <a:spLocks noGrp="1"/>
          </p:cNvSpPr>
          <p:nvPr>
            <p:ph type="title"/>
          </p:nvPr>
        </p:nvSpPr>
        <p:spPr>
          <a:xfrm>
            <a:off x="395290" y="396876"/>
            <a:ext cx="3871911" cy="298451"/>
          </a:xfrm>
        </p:spPr>
        <p:txBody>
          <a:bodyPr/>
          <a:lstStyle>
            <a:lvl1pPr>
              <a:defRPr b="1">
                <a:solidFill>
                  <a:schemeClr val="tx1"/>
                </a:solidFill>
              </a:defRPr>
            </a:lvl1pPr>
          </a:lstStyle>
          <a:p>
            <a:r>
              <a:rPr lang="en-US"/>
              <a:t>Click to edit Master title style</a:t>
            </a:r>
            <a:endParaRPr lang="en-GB"/>
          </a:p>
        </p:txBody>
      </p:sp>
      <p:sp>
        <p:nvSpPr>
          <p:cNvPr id="7" name="Text Placeholder 4">
            <a:extLst>
              <a:ext uri="{FF2B5EF4-FFF2-40B4-BE49-F238E27FC236}">
                <a16:creationId xmlns:a16="http://schemas.microsoft.com/office/drawing/2014/main" id="{EF58EEF4-D91B-4B7D-9FF0-57ADF8E61857}"/>
              </a:ext>
            </a:extLst>
          </p:cNvPr>
          <p:cNvSpPr>
            <a:spLocks noGrp="1"/>
          </p:cNvSpPr>
          <p:nvPr>
            <p:ph type="body" sz="quarter" idx="14" hasCustomPrompt="1"/>
          </p:nvPr>
        </p:nvSpPr>
        <p:spPr>
          <a:xfrm>
            <a:off x="395288" y="781052"/>
            <a:ext cx="3871911" cy="230188"/>
          </a:xfrm>
        </p:spPr>
        <p:txBody>
          <a:bodyPr>
            <a:noAutofit/>
          </a:bodyPr>
          <a:lstStyle>
            <a:lvl1pPr marL="0" indent="0">
              <a:lnSpc>
                <a:spcPct val="100000"/>
              </a:lnSpc>
              <a:spcBef>
                <a:spcPts val="0"/>
              </a:spcBef>
              <a:buFont typeface="Arial" panose="020B0604020202020204" pitchFamily="34" charset="0"/>
              <a:buNone/>
              <a:defRPr sz="1600">
                <a:solidFill>
                  <a:schemeClr val="tx1"/>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a:t>Click to edit subtitle style – 1 line only</a:t>
            </a:r>
          </a:p>
        </p:txBody>
      </p:sp>
      <p:sp>
        <p:nvSpPr>
          <p:cNvPr id="10" name="Picture Placeholder 6">
            <a:extLst>
              <a:ext uri="{FF2B5EF4-FFF2-40B4-BE49-F238E27FC236}">
                <a16:creationId xmlns:a16="http://schemas.microsoft.com/office/drawing/2014/main" id="{84091A0F-E537-47E5-A4D5-9388ED658F33}"/>
              </a:ext>
            </a:extLst>
          </p:cNvPr>
          <p:cNvSpPr>
            <a:spLocks noGrp="1"/>
          </p:cNvSpPr>
          <p:nvPr>
            <p:ph type="pic" sz="quarter" idx="10" hasCustomPrompt="1"/>
          </p:nvPr>
        </p:nvSpPr>
        <p:spPr>
          <a:xfrm>
            <a:off x="4643439" y="0"/>
            <a:ext cx="4500562" cy="5143500"/>
          </a:xfrm>
          <a:blipFill dpi="0" rotWithShape="1">
            <a:blip r:embed="rId2"/>
            <a:srcRect/>
            <a:stretch>
              <a:fillRect/>
            </a:stretch>
          </a:blipFill>
        </p:spPr>
        <p:txBody>
          <a:bodyPr lIns="720000" tIns="648000" rIns="720000" bIns="396000" anchor="ctr" anchorCtr="0">
            <a:noAutofit/>
          </a:bodyPr>
          <a:lstStyle>
            <a:lvl1pPr algn="ctr">
              <a:defRPr sz="2800" b="1">
                <a:solidFill>
                  <a:schemeClr val="bg1"/>
                </a:solidFill>
              </a:defRPr>
            </a:lvl1pPr>
          </a:lstStyle>
          <a:p>
            <a:r>
              <a:rPr lang="en-US"/>
              <a:t>PLACEHOLDER</a:t>
            </a:r>
            <a:br>
              <a:rPr lang="en-US"/>
            </a:br>
            <a:r>
              <a:rPr lang="en-US"/>
              <a:t>Drag and drop or click icon to add picture</a:t>
            </a:r>
            <a:endParaRPr lang="en-GB"/>
          </a:p>
        </p:txBody>
      </p:sp>
      <p:sp>
        <p:nvSpPr>
          <p:cNvPr id="11" name="Content Placeholder 2">
            <a:extLst>
              <a:ext uri="{FF2B5EF4-FFF2-40B4-BE49-F238E27FC236}">
                <a16:creationId xmlns:a16="http://schemas.microsoft.com/office/drawing/2014/main" id="{5069F9BA-6F07-4B40-8455-48F9083CED95}"/>
              </a:ext>
            </a:extLst>
          </p:cNvPr>
          <p:cNvSpPr>
            <a:spLocks noGrp="1"/>
          </p:cNvSpPr>
          <p:nvPr>
            <p:ph sz="half" idx="1"/>
          </p:nvPr>
        </p:nvSpPr>
        <p:spPr>
          <a:xfrm>
            <a:off x="395290" y="1276350"/>
            <a:ext cx="3832595" cy="3468688"/>
          </a:xfrm>
        </p:spPr>
        <p:txBody>
          <a:bodyPr/>
          <a:lstStyle>
            <a:lvl1pPr>
              <a:defRPr>
                <a:solidFill>
                  <a:schemeClr val="accent2"/>
                </a:solidFill>
              </a:defRPr>
            </a:lvl1pPr>
            <a:lvl3pPr marL="165096" indent="-165096">
              <a:buClr>
                <a:schemeClr val="accent2"/>
              </a:buClr>
              <a:buFont typeface="Arial" panose="020B0604020202020204" pitchFamily="34" charset="0"/>
              <a:buChar cha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1891915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and text 02">
    <p:bg>
      <p:bgPr>
        <a:solidFill>
          <a:schemeClr val="tx2"/>
        </a:solidFill>
        <a:effectLst/>
      </p:bgPr>
    </p:bg>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DE475373-D564-4727-9ABB-73142D5A5152}"/>
              </a:ext>
            </a:extLst>
          </p:cNvPr>
          <p:cNvSpPr>
            <a:spLocks noGrp="1"/>
          </p:cNvSpPr>
          <p:nvPr>
            <p:ph type="pic" sz="quarter" idx="10" hasCustomPrompt="1"/>
          </p:nvPr>
        </p:nvSpPr>
        <p:spPr>
          <a:xfrm>
            <a:off x="4643439" y="0"/>
            <a:ext cx="4500562" cy="5143500"/>
          </a:xfrm>
          <a:blipFill dpi="0" rotWithShape="1">
            <a:blip r:embed="rId2"/>
            <a:srcRect/>
            <a:stretch>
              <a:fillRect/>
            </a:stretch>
          </a:blipFill>
        </p:spPr>
        <p:txBody>
          <a:bodyPr lIns="720000" tIns="648000" rIns="720000" bIns="396000" anchor="ctr" anchorCtr="0">
            <a:noAutofit/>
          </a:bodyPr>
          <a:lstStyle>
            <a:lvl1pPr algn="ctr">
              <a:defRPr sz="2800" b="1">
                <a:solidFill>
                  <a:schemeClr val="bg1"/>
                </a:solidFill>
              </a:defRPr>
            </a:lvl1pPr>
          </a:lstStyle>
          <a:p>
            <a:r>
              <a:rPr lang="en-US"/>
              <a:t>PLACEHOLDER</a:t>
            </a:r>
            <a:br>
              <a:rPr lang="en-US"/>
            </a:br>
            <a:r>
              <a:rPr lang="en-US"/>
              <a:t>Drag and drop or click icon to add picture</a:t>
            </a:r>
            <a:endParaRPr lang="en-GB"/>
          </a:p>
        </p:txBody>
      </p:sp>
      <p:sp>
        <p:nvSpPr>
          <p:cNvPr id="9" name="Footer Placeholder 6">
            <a:extLst>
              <a:ext uri="{FF2B5EF4-FFF2-40B4-BE49-F238E27FC236}">
                <a16:creationId xmlns:a16="http://schemas.microsoft.com/office/drawing/2014/main" id="{E2C11B06-4013-431C-BE70-EF3D41DDF621}"/>
              </a:ext>
            </a:extLst>
          </p:cNvPr>
          <p:cNvSpPr>
            <a:spLocks noGrp="1"/>
          </p:cNvSpPr>
          <p:nvPr>
            <p:ph type="ftr" sz="quarter" idx="11"/>
          </p:nvPr>
        </p:nvSpPr>
        <p:spPr>
          <a:xfrm>
            <a:off x="395290" y="4870714"/>
            <a:ext cx="3963807" cy="98427"/>
          </a:xfrm>
          <a:prstGeom prst="rect">
            <a:avLst/>
          </a:prstGeom>
        </p:spPr>
        <p:txBody>
          <a:bodyPr/>
          <a:lstStyle>
            <a:lvl1pPr>
              <a:defRPr>
                <a:solidFill>
                  <a:schemeClr val="bg1"/>
                </a:solidFill>
              </a:defRPr>
            </a:lvl1pPr>
          </a:lstStyle>
          <a:p>
            <a:pPr defTabSz="914355"/>
            <a:r>
              <a:rPr lang="en-GB"/>
              <a:t>Draft for comment</a:t>
            </a:r>
          </a:p>
        </p:txBody>
      </p:sp>
      <p:sp>
        <p:nvSpPr>
          <p:cNvPr id="6" name="Title 1">
            <a:extLst>
              <a:ext uri="{FF2B5EF4-FFF2-40B4-BE49-F238E27FC236}">
                <a16:creationId xmlns:a16="http://schemas.microsoft.com/office/drawing/2014/main" id="{FE3AA0E8-2714-4974-B77D-3E709BECC8D8}"/>
              </a:ext>
            </a:extLst>
          </p:cNvPr>
          <p:cNvSpPr>
            <a:spLocks noGrp="1"/>
          </p:cNvSpPr>
          <p:nvPr>
            <p:ph type="title"/>
          </p:nvPr>
        </p:nvSpPr>
        <p:spPr>
          <a:xfrm>
            <a:off x="395290" y="396876"/>
            <a:ext cx="3871911" cy="298451"/>
          </a:xfrm>
        </p:spPr>
        <p:txBody>
          <a:bodyPr/>
          <a:lstStyle>
            <a:lvl1pPr>
              <a:defRPr b="1">
                <a:solidFill>
                  <a:schemeClr val="bg1"/>
                </a:solidFill>
              </a:defRPr>
            </a:lvl1pPr>
          </a:lstStyle>
          <a:p>
            <a:r>
              <a:rPr lang="en-US"/>
              <a:t>Click to edit Master title style</a:t>
            </a:r>
            <a:endParaRPr lang="en-GB"/>
          </a:p>
        </p:txBody>
      </p:sp>
      <p:sp>
        <p:nvSpPr>
          <p:cNvPr id="7" name="Text Placeholder 4">
            <a:extLst>
              <a:ext uri="{FF2B5EF4-FFF2-40B4-BE49-F238E27FC236}">
                <a16:creationId xmlns:a16="http://schemas.microsoft.com/office/drawing/2014/main" id="{97D5221E-2677-4B28-8477-6B8E5B23202D}"/>
              </a:ext>
            </a:extLst>
          </p:cNvPr>
          <p:cNvSpPr>
            <a:spLocks noGrp="1"/>
          </p:cNvSpPr>
          <p:nvPr>
            <p:ph type="body" sz="quarter" idx="14" hasCustomPrompt="1"/>
          </p:nvPr>
        </p:nvSpPr>
        <p:spPr>
          <a:xfrm>
            <a:off x="395288" y="781052"/>
            <a:ext cx="3871911" cy="230188"/>
          </a:xfrm>
        </p:spPr>
        <p:txBody>
          <a:bodyPr>
            <a:noAutofit/>
          </a:bodyPr>
          <a:lstStyle>
            <a:lvl1pPr marL="0" indent="0">
              <a:lnSpc>
                <a:spcPct val="100000"/>
              </a:lnSpc>
              <a:spcBef>
                <a:spcPts val="0"/>
              </a:spcBef>
              <a:buFont typeface="Arial" panose="020B0604020202020204" pitchFamily="34" charset="0"/>
              <a:buNone/>
              <a:defRPr sz="1600">
                <a:solidFill>
                  <a:schemeClr val="bg1"/>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a:t>Click to edit subtitle style – 1 line only</a:t>
            </a:r>
          </a:p>
        </p:txBody>
      </p:sp>
      <p:sp>
        <p:nvSpPr>
          <p:cNvPr id="11" name="Content Placeholder 2">
            <a:extLst>
              <a:ext uri="{FF2B5EF4-FFF2-40B4-BE49-F238E27FC236}">
                <a16:creationId xmlns:a16="http://schemas.microsoft.com/office/drawing/2014/main" id="{DDB08258-E031-423D-A007-3887DD6A9B7C}"/>
              </a:ext>
            </a:extLst>
          </p:cNvPr>
          <p:cNvSpPr>
            <a:spLocks noGrp="1"/>
          </p:cNvSpPr>
          <p:nvPr>
            <p:ph sz="half" idx="1"/>
          </p:nvPr>
        </p:nvSpPr>
        <p:spPr>
          <a:xfrm>
            <a:off x="395290" y="1276350"/>
            <a:ext cx="3806655" cy="3468688"/>
          </a:xfrm>
        </p:spPr>
        <p:txBody>
          <a:bodyPr/>
          <a:lstStyle>
            <a:lvl1pPr>
              <a:defRPr>
                <a:solidFill>
                  <a:schemeClr val="accent2"/>
                </a:solidFill>
              </a:defRPr>
            </a:lvl1pPr>
            <a:lvl2pP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339841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and text 03">
    <p:bg>
      <p:bgPr>
        <a:solidFill>
          <a:schemeClr val="accent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283D82F-F9A6-4975-8262-51C0D5783035}"/>
              </a:ext>
            </a:extLst>
          </p:cNvPr>
          <p:cNvSpPr>
            <a:spLocks noGrp="1"/>
          </p:cNvSpPr>
          <p:nvPr>
            <p:ph type="pic" sz="quarter" idx="10" hasCustomPrompt="1"/>
          </p:nvPr>
        </p:nvSpPr>
        <p:spPr>
          <a:xfrm>
            <a:off x="2775741" y="0"/>
            <a:ext cx="6368261" cy="5143500"/>
          </a:xfrm>
          <a:custGeom>
            <a:avLst/>
            <a:gdLst>
              <a:gd name="connsiteX0" fmla="*/ 0 w 6368261"/>
              <a:gd name="connsiteY0" fmla="*/ 0 h 5143500"/>
              <a:gd name="connsiteX1" fmla="*/ 6368261 w 6368261"/>
              <a:gd name="connsiteY1" fmla="*/ 0 h 5143500"/>
              <a:gd name="connsiteX2" fmla="*/ 6368261 w 6368261"/>
              <a:gd name="connsiteY2" fmla="*/ 5143500 h 5143500"/>
              <a:gd name="connsiteX3" fmla="*/ 0 w 6368261"/>
              <a:gd name="connsiteY3" fmla="*/ 5143500 h 5143500"/>
              <a:gd name="connsiteX4" fmla="*/ 107806 w 6368261"/>
              <a:gd name="connsiteY4" fmla="*/ 4905041 h 5143500"/>
              <a:gd name="connsiteX5" fmla="*/ 578875 w 6368261"/>
              <a:gd name="connsiteY5" fmla="*/ 2571750 h 5143500"/>
              <a:gd name="connsiteX6" fmla="*/ 107806 w 6368261"/>
              <a:gd name="connsiteY6" fmla="*/ 23846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8261" h="5143500">
                <a:moveTo>
                  <a:pt x="0" y="0"/>
                </a:moveTo>
                <a:lnTo>
                  <a:pt x="6368261" y="0"/>
                </a:lnTo>
                <a:lnTo>
                  <a:pt x="6368261" y="5143500"/>
                </a:lnTo>
                <a:lnTo>
                  <a:pt x="0" y="5143500"/>
                </a:lnTo>
                <a:lnTo>
                  <a:pt x="107806" y="4905041"/>
                </a:lnTo>
                <a:cubicBezTo>
                  <a:pt x="411139" y="4187881"/>
                  <a:pt x="578875" y="3399404"/>
                  <a:pt x="578875" y="2571750"/>
                </a:cubicBezTo>
                <a:cubicBezTo>
                  <a:pt x="578875" y="1744096"/>
                  <a:pt x="411139" y="955620"/>
                  <a:pt x="107806" y="238460"/>
                </a:cubicBezTo>
                <a:close/>
              </a:path>
            </a:pathLst>
          </a:custGeom>
          <a:blipFill dpi="0" rotWithShape="1">
            <a:blip r:embed="rId2"/>
            <a:srcRect/>
            <a:stretch>
              <a:fillRect/>
            </a:stretch>
          </a:blipFill>
        </p:spPr>
        <p:txBody>
          <a:bodyPr wrap="square" lIns="1152000" tIns="648000" rIns="720000" bIns="396000" anchor="ctr" anchorCtr="0">
            <a:noAutofit/>
          </a:bodyPr>
          <a:lstStyle>
            <a:lvl1pPr algn="ctr">
              <a:defRPr sz="2800" b="1">
                <a:solidFill>
                  <a:schemeClr val="bg1"/>
                </a:solidFill>
              </a:defRPr>
            </a:lvl1pPr>
          </a:lstStyle>
          <a:p>
            <a:r>
              <a:rPr lang="en-US"/>
              <a:t>PLACEHOLDER</a:t>
            </a:r>
            <a:br>
              <a:rPr lang="en-US"/>
            </a:br>
            <a:r>
              <a:rPr lang="en-US"/>
              <a:t>Drag and drop or click icon to add picture</a:t>
            </a:r>
            <a:endParaRPr lang="en-GB"/>
          </a:p>
        </p:txBody>
      </p:sp>
      <p:sp>
        <p:nvSpPr>
          <p:cNvPr id="9" name="Footer Placeholder 6">
            <a:extLst>
              <a:ext uri="{FF2B5EF4-FFF2-40B4-BE49-F238E27FC236}">
                <a16:creationId xmlns:a16="http://schemas.microsoft.com/office/drawing/2014/main" id="{E2C11B06-4013-431C-BE70-EF3D41DDF621}"/>
              </a:ext>
            </a:extLst>
          </p:cNvPr>
          <p:cNvSpPr>
            <a:spLocks noGrp="1"/>
          </p:cNvSpPr>
          <p:nvPr>
            <p:ph type="ftr" sz="quarter" idx="11"/>
          </p:nvPr>
        </p:nvSpPr>
        <p:spPr>
          <a:xfrm>
            <a:off x="395290" y="4870714"/>
            <a:ext cx="3963807" cy="98427"/>
          </a:xfrm>
          <a:prstGeom prst="rect">
            <a:avLst/>
          </a:prstGeom>
        </p:spPr>
        <p:txBody>
          <a:bodyPr/>
          <a:lstStyle>
            <a:lvl1pPr>
              <a:defRPr>
                <a:solidFill>
                  <a:schemeClr val="bg1"/>
                </a:solidFill>
              </a:defRPr>
            </a:lvl1pPr>
          </a:lstStyle>
          <a:p>
            <a:pPr defTabSz="914355"/>
            <a:r>
              <a:rPr lang="en-GB"/>
              <a:t>Draft for comment</a:t>
            </a:r>
          </a:p>
        </p:txBody>
      </p:sp>
      <p:sp>
        <p:nvSpPr>
          <p:cNvPr id="11" name="Text Placeholder 6">
            <a:extLst>
              <a:ext uri="{FF2B5EF4-FFF2-40B4-BE49-F238E27FC236}">
                <a16:creationId xmlns:a16="http://schemas.microsoft.com/office/drawing/2014/main" id="{E501F4D4-7CEE-484B-85D6-B341D71B7464}"/>
              </a:ext>
            </a:extLst>
          </p:cNvPr>
          <p:cNvSpPr>
            <a:spLocks noGrp="1"/>
          </p:cNvSpPr>
          <p:nvPr>
            <p:ph type="body" sz="quarter" idx="30" hasCustomPrompt="1"/>
          </p:nvPr>
        </p:nvSpPr>
        <p:spPr>
          <a:xfrm>
            <a:off x="394895" y="1352551"/>
            <a:ext cx="1916506" cy="3208919"/>
          </a:xfrm>
        </p:spPr>
        <p:txBody>
          <a:bodyPr>
            <a:noAutofit/>
          </a:bodyPr>
          <a:lstStyle>
            <a:lvl1pPr marL="0" indent="0">
              <a:spcBef>
                <a:spcPts val="1000"/>
              </a:spcBef>
              <a:spcAft>
                <a:spcPts val="1000"/>
              </a:spcAft>
              <a:buFont typeface="Arial" panose="020B0604020202020204" pitchFamily="34" charset="0"/>
              <a:buNone/>
              <a:defRPr sz="1800" b="1">
                <a:solidFill>
                  <a:schemeClr val="bg1"/>
                </a:solidFill>
                <a:latin typeface="Proxima Nova" panose="02000506030000020004" pitchFamily="50" charset="0"/>
              </a:defRPr>
            </a:lvl1pPr>
            <a:lvl2pPr marL="0" indent="0">
              <a:spcBef>
                <a:spcPts val="0"/>
              </a:spcBef>
              <a:spcAft>
                <a:spcPts val="600"/>
              </a:spcAft>
              <a:buFont typeface="Arial" panose="020B0604020202020204" pitchFamily="34" charset="0"/>
              <a:buNone/>
              <a:defRPr sz="1200">
                <a:solidFill>
                  <a:schemeClr val="bg1"/>
                </a:solidFill>
              </a:defRPr>
            </a:lvl2pPr>
            <a:lvl3pPr marL="0" indent="0">
              <a:spcBef>
                <a:spcPts val="0"/>
              </a:spcBef>
              <a:spcAft>
                <a:spcPts val="600"/>
              </a:spcAft>
              <a:buNone/>
              <a:defRPr sz="1400">
                <a:solidFill>
                  <a:schemeClr val="accent1"/>
                </a:solidFill>
              </a:defRPr>
            </a:lvl3pPr>
            <a:lvl4pPr marL="0" indent="0">
              <a:spcBef>
                <a:spcPts val="0"/>
              </a:spcBef>
              <a:spcAft>
                <a:spcPts val="600"/>
              </a:spcAft>
              <a:buNone/>
              <a:defRPr sz="1400"/>
            </a:lvl4pPr>
            <a:lvl5pPr marL="0" indent="0">
              <a:spcBef>
                <a:spcPts val="0"/>
              </a:spcBef>
              <a:spcAft>
                <a:spcPts val="600"/>
              </a:spcAft>
              <a:buNone/>
              <a:defRPr sz="1400"/>
            </a:lvl5pPr>
            <a:lvl6pPr marL="0" indent="0">
              <a:spcBef>
                <a:spcPts val="0"/>
              </a:spcBef>
              <a:spcAft>
                <a:spcPts val="600"/>
              </a:spcAft>
              <a:buNone/>
              <a:defRPr sz="1400"/>
            </a:lvl6pPr>
            <a:lvl7pPr marL="0" indent="0">
              <a:spcBef>
                <a:spcPts val="0"/>
              </a:spcBef>
              <a:spcAft>
                <a:spcPts val="600"/>
              </a:spcAft>
              <a:buNone/>
              <a:defRPr sz="1400"/>
            </a:lvl7pPr>
            <a:lvl8pPr marL="0" indent="0">
              <a:spcBef>
                <a:spcPts val="0"/>
              </a:spcBef>
              <a:spcAft>
                <a:spcPts val="600"/>
              </a:spcAft>
              <a:buNone/>
              <a:defRPr sz="1400"/>
            </a:lvl8pPr>
            <a:lvl9pPr marL="0" indent="0">
              <a:spcBef>
                <a:spcPts val="0"/>
              </a:spcBef>
              <a:spcAft>
                <a:spcPts val="600"/>
              </a:spcAft>
              <a:buNone/>
              <a:defRPr sz="1400"/>
            </a:lvl9pPr>
          </a:lstStyle>
          <a:p>
            <a:pPr lvl="0"/>
            <a:r>
              <a:rPr lang="en-US"/>
              <a:t>Edit Master text styles</a:t>
            </a:r>
          </a:p>
          <a:p>
            <a:pPr lvl="1"/>
            <a:r>
              <a:rPr lang="en-US"/>
              <a:t>Second level</a:t>
            </a:r>
          </a:p>
        </p:txBody>
      </p:sp>
    </p:spTree>
    <p:extLst>
      <p:ext uri="{BB962C8B-B14F-4D97-AF65-F5344CB8AC3E}">
        <p14:creationId xmlns:p14="http://schemas.microsoft.com/office/powerpoint/2010/main" val="1868090435"/>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and text 04">
    <p:bg>
      <p:bgPr>
        <a:solidFill>
          <a:schemeClr val="accent2"/>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8D489C5-C054-4684-8E9B-3925D8903528}"/>
              </a:ext>
            </a:extLst>
          </p:cNvPr>
          <p:cNvSpPr>
            <a:spLocks noGrp="1"/>
          </p:cNvSpPr>
          <p:nvPr>
            <p:ph type="pic" sz="quarter" idx="10" hasCustomPrompt="1"/>
          </p:nvPr>
        </p:nvSpPr>
        <p:spPr>
          <a:xfrm>
            <a:off x="2455175" y="0"/>
            <a:ext cx="6688827" cy="5143500"/>
          </a:xfrm>
          <a:custGeom>
            <a:avLst/>
            <a:gdLst>
              <a:gd name="connsiteX0" fmla="*/ 0 w 6688827"/>
              <a:gd name="connsiteY0" fmla="*/ 0 h 5143500"/>
              <a:gd name="connsiteX1" fmla="*/ 6688827 w 6688827"/>
              <a:gd name="connsiteY1" fmla="*/ 0 h 5143500"/>
              <a:gd name="connsiteX2" fmla="*/ 6688827 w 6688827"/>
              <a:gd name="connsiteY2" fmla="*/ 5143500 h 5143500"/>
              <a:gd name="connsiteX3" fmla="*/ 1871971 w 6688827"/>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6688827" h="5143500">
                <a:moveTo>
                  <a:pt x="0" y="0"/>
                </a:moveTo>
                <a:lnTo>
                  <a:pt x="6688827" y="0"/>
                </a:lnTo>
                <a:lnTo>
                  <a:pt x="6688827" y="5143500"/>
                </a:lnTo>
                <a:lnTo>
                  <a:pt x="1871971" y="5143500"/>
                </a:lnTo>
                <a:close/>
              </a:path>
            </a:pathLst>
          </a:custGeom>
          <a:blipFill dpi="0" rotWithShape="1">
            <a:blip r:embed="rId2"/>
            <a:srcRect/>
            <a:stretch>
              <a:fillRect/>
            </a:stretch>
          </a:blipFill>
        </p:spPr>
        <p:txBody>
          <a:bodyPr wrap="square" lIns="1584000" tIns="648000" rIns="720000" bIns="396000" anchor="ctr" anchorCtr="0">
            <a:noAutofit/>
          </a:bodyPr>
          <a:lstStyle>
            <a:lvl1pPr algn="ctr">
              <a:defRPr sz="2800" b="1">
                <a:solidFill>
                  <a:schemeClr val="bg1"/>
                </a:solidFill>
              </a:defRPr>
            </a:lvl1pPr>
          </a:lstStyle>
          <a:p>
            <a:r>
              <a:rPr lang="en-US"/>
              <a:t>PLACEHOLDER</a:t>
            </a:r>
            <a:br>
              <a:rPr lang="en-US"/>
            </a:br>
            <a:r>
              <a:rPr lang="en-US"/>
              <a:t>Drag and drop or click icon to add picture</a:t>
            </a:r>
            <a:endParaRPr lang="en-GB"/>
          </a:p>
        </p:txBody>
      </p:sp>
      <p:sp>
        <p:nvSpPr>
          <p:cNvPr id="9" name="Footer Placeholder 6">
            <a:extLst>
              <a:ext uri="{FF2B5EF4-FFF2-40B4-BE49-F238E27FC236}">
                <a16:creationId xmlns:a16="http://schemas.microsoft.com/office/drawing/2014/main" id="{E2C11B06-4013-431C-BE70-EF3D41DDF621}"/>
              </a:ext>
            </a:extLst>
          </p:cNvPr>
          <p:cNvSpPr>
            <a:spLocks noGrp="1"/>
          </p:cNvSpPr>
          <p:nvPr>
            <p:ph type="ftr" sz="quarter" idx="11"/>
          </p:nvPr>
        </p:nvSpPr>
        <p:spPr>
          <a:xfrm>
            <a:off x="395290" y="4870714"/>
            <a:ext cx="3963807" cy="98427"/>
          </a:xfrm>
          <a:prstGeom prst="rect">
            <a:avLst/>
          </a:prstGeom>
        </p:spPr>
        <p:txBody>
          <a:bodyPr/>
          <a:lstStyle>
            <a:lvl1pPr>
              <a:defRPr>
                <a:solidFill>
                  <a:schemeClr val="bg1"/>
                </a:solidFill>
              </a:defRPr>
            </a:lvl1pPr>
          </a:lstStyle>
          <a:p>
            <a:pPr defTabSz="914355"/>
            <a:r>
              <a:rPr lang="en-GB"/>
              <a:t>Draft for comment</a:t>
            </a:r>
          </a:p>
        </p:txBody>
      </p:sp>
      <p:sp>
        <p:nvSpPr>
          <p:cNvPr id="11" name="Text Placeholder 6">
            <a:extLst>
              <a:ext uri="{FF2B5EF4-FFF2-40B4-BE49-F238E27FC236}">
                <a16:creationId xmlns:a16="http://schemas.microsoft.com/office/drawing/2014/main" id="{E501F4D4-7CEE-484B-85D6-B341D71B7464}"/>
              </a:ext>
            </a:extLst>
          </p:cNvPr>
          <p:cNvSpPr>
            <a:spLocks noGrp="1"/>
          </p:cNvSpPr>
          <p:nvPr>
            <p:ph type="body" sz="quarter" idx="30" hasCustomPrompt="1"/>
          </p:nvPr>
        </p:nvSpPr>
        <p:spPr>
          <a:xfrm>
            <a:off x="394895" y="2571751"/>
            <a:ext cx="2662631" cy="1989719"/>
          </a:xfrm>
        </p:spPr>
        <p:txBody>
          <a:bodyPr>
            <a:noAutofit/>
          </a:bodyPr>
          <a:lstStyle>
            <a:lvl1pPr marL="0" indent="0">
              <a:spcBef>
                <a:spcPts val="1000"/>
              </a:spcBef>
              <a:spcAft>
                <a:spcPts val="1000"/>
              </a:spcAft>
              <a:buFont typeface="Arial" panose="020B0604020202020204" pitchFamily="34" charset="0"/>
              <a:buNone/>
              <a:defRPr sz="1800" b="1">
                <a:solidFill>
                  <a:schemeClr val="bg1"/>
                </a:solidFill>
                <a:latin typeface="Proxima Nova" panose="02000506030000020004" pitchFamily="50" charset="0"/>
              </a:defRPr>
            </a:lvl1pPr>
            <a:lvl2pPr marL="0" indent="0">
              <a:spcBef>
                <a:spcPts val="0"/>
              </a:spcBef>
              <a:spcAft>
                <a:spcPts val="600"/>
              </a:spcAft>
              <a:buFont typeface="Arial" panose="020B0604020202020204" pitchFamily="34" charset="0"/>
              <a:buNone/>
              <a:defRPr sz="1200">
                <a:solidFill>
                  <a:schemeClr val="bg1"/>
                </a:solidFill>
              </a:defRPr>
            </a:lvl2pPr>
            <a:lvl3pPr marL="0" indent="0">
              <a:spcBef>
                <a:spcPts val="0"/>
              </a:spcBef>
              <a:spcAft>
                <a:spcPts val="600"/>
              </a:spcAft>
              <a:buNone/>
              <a:defRPr sz="1400">
                <a:solidFill>
                  <a:schemeClr val="accent1"/>
                </a:solidFill>
              </a:defRPr>
            </a:lvl3pPr>
            <a:lvl4pPr marL="0" indent="0">
              <a:spcBef>
                <a:spcPts val="0"/>
              </a:spcBef>
              <a:spcAft>
                <a:spcPts val="600"/>
              </a:spcAft>
              <a:buNone/>
              <a:defRPr sz="1400"/>
            </a:lvl4pPr>
            <a:lvl5pPr marL="0" indent="0">
              <a:spcBef>
                <a:spcPts val="0"/>
              </a:spcBef>
              <a:spcAft>
                <a:spcPts val="600"/>
              </a:spcAft>
              <a:buNone/>
              <a:defRPr sz="1400"/>
            </a:lvl5pPr>
            <a:lvl6pPr marL="0" indent="0">
              <a:spcBef>
                <a:spcPts val="0"/>
              </a:spcBef>
              <a:spcAft>
                <a:spcPts val="600"/>
              </a:spcAft>
              <a:buNone/>
              <a:defRPr sz="1400"/>
            </a:lvl6pPr>
            <a:lvl7pPr marL="0" indent="0">
              <a:spcBef>
                <a:spcPts val="0"/>
              </a:spcBef>
              <a:spcAft>
                <a:spcPts val="600"/>
              </a:spcAft>
              <a:buNone/>
              <a:defRPr sz="1400"/>
            </a:lvl7pPr>
            <a:lvl8pPr marL="0" indent="0">
              <a:spcBef>
                <a:spcPts val="0"/>
              </a:spcBef>
              <a:spcAft>
                <a:spcPts val="600"/>
              </a:spcAft>
              <a:buNone/>
              <a:defRPr sz="1400"/>
            </a:lvl8pPr>
            <a:lvl9pPr marL="0" indent="0">
              <a:spcBef>
                <a:spcPts val="0"/>
              </a:spcBef>
              <a:spcAft>
                <a:spcPts val="600"/>
              </a:spcAft>
              <a:buNone/>
              <a:defRPr sz="1400"/>
            </a:lvl9pPr>
          </a:lstStyle>
          <a:p>
            <a:pPr lvl="0"/>
            <a:r>
              <a:rPr lang="en-US"/>
              <a:t>Edit Master text styles</a:t>
            </a:r>
          </a:p>
          <a:p>
            <a:pPr lvl="1"/>
            <a:r>
              <a:rPr lang="en-US"/>
              <a:t>Second level</a:t>
            </a:r>
          </a:p>
        </p:txBody>
      </p:sp>
      <p:sp>
        <p:nvSpPr>
          <p:cNvPr id="2" name="Freeform: Shape 1">
            <a:extLst>
              <a:ext uri="{FF2B5EF4-FFF2-40B4-BE49-F238E27FC236}">
                <a16:creationId xmlns:a16="http://schemas.microsoft.com/office/drawing/2014/main" id="{24EE6231-1A18-40FA-AF5A-D25B0A9F5D76}"/>
              </a:ext>
            </a:extLst>
          </p:cNvPr>
          <p:cNvSpPr/>
          <p:nvPr userDrawn="1"/>
        </p:nvSpPr>
        <p:spPr>
          <a:xfrm>
            <a:off x="3790950" y="438151"/>
            <a:ext cx="3009900" cy="4714875"/>
          </a:xfrm>
          <a:custGeom>
            <a:avLst/>
            <a:gdLst>
              <a:gd name="connsiteX0" fmla="*/ 0 w 3009900"/>
              <a:gd name="connsiteY0" fmla="*/ 0 h 4714875"/>
              <a:gd name="connsiteX1" fmla="*/ 1466850 w 3009900"/>
              <a:gd name="connsiteY1" fmla="*/ 0 h 4714875"/>
              <a:gd name="connsiteX2" fmla="*/ 3009900 w 3009900"/>
              <a:gd name="connsiteY2" fmla="*/ 4714875 h 4714875"/>
            </a:gdLst>
            <a:ahLst/>
            <a:cxnLst>
              <a:cxn ang="0">
                <a:pos x="connsiteX0" y="connsiteY0"/>
              </a:cxn>
              <a:cxn ang="0">
                <a:pos x="connsiteX1" y="connsiteY1"/>
              </a:cxn>
              <a:cxn ang="0">
                <a:pos x="connsiteX2" y="connsiteY2"/>
              </a:cxn>
            </a:cxnLst>
            <a:rect l="l" t="t" r="r" b="b"/>
            <a:pathLst>
              <a:path w="3009900" h="4714875">
                <a:moveTo>
                  <a:pt x="0" y="0"/>
                </a:moveTo>
                <a:lnTo>
                  <a:pt x="1466850" y="0"/>
                </a:lnTo>
                <a:lnTo>
                  <a:pt x="3009900" y="4714875"/>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729715358"/>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 facts 01">
    <p:bg>
      <p:bgPr>
        <a:solidFill>
          <a:schemeClr val="tx2"/>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20" hasCustomPrompt="1"/>
          </p:nvPr>
        </p:nvSpPr>
        <p:spPr>
          <a:xfrm>
            <a:off x="402845" y="1390650"/>
            <a:ext cx="1557075" cy="472530"/>
          </a:xfrm>
          <a:prstGeom prst="rect">
            <a:avLst/>
          </a:prstGeom>
        </p:spPr>
        <p:txBody>
          <a:bodyPr lIns="0" rIns="0">
            <a:noAutofit/>
          </a:bodyPr>
          <a:lstStyle>
            <a:lvl1pPr marL="0" indent="0">
              <a:buNone/>
              <a:defRPr sz="2800" b="0">
                <a:solidFill>
                  <a:schemeClr val="accent1"/>
                </a:solidFill>
                <a:latin typeface="iA Writer Duospace" panose="020B0509050000000000" pitchFamily="50" charset="0"/>
              </a:defRPr>
            </a:lvl1pPr>
            <a:lvl2pPr>
              <a:spcBef>
                <a:spcPts val="1200"/>
              </a:spcBef>
              <a:spcAft>
                <a:spcPts val="1200"/>
              </a:spcAft>
              <a:defRPr sz="4000">
                <a:solidFill>
                  <a:schemeClr val="accent1"/>
                </a:solidFill>
              </a:defRPr>
            </a:lvl2pPr>
            <a:lvl3pPr marL="0" indent="0">
              <a:spcBef>
                <a:spcPts val="1200"/>
              </a:spcBef>
              <a:spcAft>
                <a:spcPts val="1200"/>
              </a:spcAft>
              <a:buNone/>
              <a:defRPr sz="4000">
                <a:solidFill>
                  <a:schemeClr val="accent1"/>
                </a:solidFill>
              </a:defRPr>
            </a:lvl3pPr>
            <a:lvl4pPr marL="0" indent="0">
              <a:spcBef>
                <a:spcPts val="1200"/>
              </a:spcBef>
              <a:spcAft>
                <a:spcPts val="1200"/>
              </a:spcAft>
              <a:buNone/>
              <a:defRPr sz="4000">
                <a:solidFill>
                  <a:schemeClr val="accent1"/>
                </a:solidFill>
              </a:defRPr>
            </a:lvl4pPr>
            <a:lvl5pPr marL="0" indent="0">
              <a:spcBef>
                <a:spcPts val="1200"/>
              </a:spcBef>
              <a:spcAft>
                <a:spcPts val="1200"/>
              </a:spcAft>
              <a:buNone/>
              <a:defRPr sz="4000">
                <a:solidFill>
                  <a:schemeClr val="accent1"/>
                </a:solidFill>
              </a:defRPr>
            </a:lvl5pPr>
            <a:lvl6pPr marL="0" indent="0">
              <a:spcBef>
                <a:spcPts val="1200"/>
              </a:spcBef>
              <a:spcAft>
                <a:spcPts val="1200"/>
              </a:spcAft>
              <a:buNone/>
              <a:defRPr sz="4000">
                <a:solidFill>
                  <a:schemeClr val="accent1"/>
                </a:solidFill>
              </a:defRPr>
            </a:lvl6pPr>
            <a:lvl7pPr marL="0" indent="0">
              <a:spcBef>
                <a:spcPts val="1200"/>
              </a:spcBef>
              <a:spcAft>
                <a:spcPts val="1200"/>
              </a:spcAft>
              <a:buNone/>
              <a:defRPr sz="4000">
                <a:solidFill>
                  <a:schemeClr val="accent1"/>
                </a:solidFill>
              </a:defRPr>
            </a:lvl7pPr>
            <a:lvl8pPr marL="0" indent="0">
              <a:spcBef>
                <a:spcPts val="1200"/>
              </a:spcBef>
              <a:spcAft>
                <a:spcPts val="1200"/>
              </a:spcAft>
              <a:buNone/>
              <a:defRPr sz="4000">
                <a:solidFill>
                  <a:schemeClr val="accent1"/>
                </a:solidFill>
              </a:defRPr>
            </a:lvl8pPr>
            <a:lvl9pPr marL="0" indent="0">
              <a:spcBef>
                <a:spcPts val="1200"/>
              </a:spcBef>
              <a:spcAft>
                <a:spcPts val="1200"/>
              </a:spcAft>
              <a:buNone/>
              <a:defRPr sz="4000">
                <a:solidFill>
                  <a:schemeClr val="accent1"/>
                </a:solidFill>
              </a:defRPr>
            </a:lvl9pPr>
          </a:lstStyle>
          <a:p>
            <a:pPr lvl="0"/>
            <a:r>
              <a:rPr lang="en-GB"/>
              <a:t>Input</a:t>
            </a:r>
          </a:p>
        </p:txBody>
      </p:sp>
      <p:sp>
        <p:nvSpPr>
          <p:cNvPr id="27" name="Rectangle 26"/>
          <p:cNvSpPr/>
          <p:nvPr userDrawn="1"/>
        </p:nvSpPr>
        <p:spPr>
          <a:xfrm>
            <a:off x="4655821" y="0"/>
            <a:ext cx="178915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2" name="Title 1">
            <a:extLst>
              <a:ext uri="{FF2B5EF4-FFF2-40B4-BE49-F238E27FC236}">
                <a16:creationId xmlns:a16="http://schemas.microsoft.com/office/drawing/2014/main" id="{2E8470DA-9AF9-4E1C-9972-1EEDFB2A40C9}"/>
              </a:ext>
            </a:extLst>
          </p:cNvPr>
          <p:cNvSpPr>
            <a:spLocks noGrp="1"/>
          </p:cNvSpPr>
          <p:nvPr>
            <p:ph type="title"/>
          </p:nvPr>
        </p:nvSpPr>
        <p:spPr>
          <a:xfrm>
            <a:off x="395290" y="401834"/>
            <a:ext cx="4105274" cy="539749"/>
          </a:xfrm>
        </p:spPr>
        <p:txBody>
          <a:bodyPr/>
          <a:lstStyle>
            <a:lvl1pPr>
              <a:defRPr>
                <a:solidFill>
                  <a:schemeClr val="bg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F26FA486-39EE-4C08-9B3E-3C0F25106790}"/>
              </a:ext>
            </a:extLst>
          </p:cNvPr>
          <p:cNvSpPr>
            <a:spLocks noGrp="1"/>
          </p:cNvSpPr>
          <p:nvPr>
            <p:ph type="dt" sz="half" idx="51"/>
          </p:nvPr>
        </p:nvSpPr>
        <p:spPr>
          <a:xfrm>
            <a:off x="7535919" y="4870802"/>
            <a:ext cx="1212796" cy="98339"/>
          </a:xfrm>
          <a:prstGeom prst="rect">
            <a:avLst/>
          </a:prstGeom>
        </p:spPr>
        <p:txBody>
          <a:bodyPr/>
          <a:lstStyle>
            <a:lvl1pPr>
              <a:defRPr>
                <a:solidFill>
                  <a:schemeClr val="bg1"/>
                </a:solidFill>
              </a:defRPr>
            </a:lvl1pPr>
          </a:lstStyle>
          <a:p>
            <a:pPr defTabSz="914355"/>
            <a:endParaRPr lang="en-GB"/>
          </a:p>
        </p:txBody>
      </p:sp>
      <p:sp>
        <p:nvSpPr>
          <p:cNvPr id="4" name="Footer Placeholder 3">
            <a:extLst>
              <a:ext uri="{FF2B5EF4-FFF2-40B4-BE49-F238E27FC236}">
                <a16:creationId xmlns:a16="http://schemas.microsoft.com/office/drawing/2014/main" id="{26283B88-9A22-4FC3-BA67-4A9E99F018AF}"/>
              </a:ext>
            </a:extLst>
          </p:cNvPr>
          <p:cNvSpPr>
            <a:spLocks noGrp="1"/>
          </p:cNvSpPr>
          <p:nvPr>
            <p:ph type="ftr" sz="quarter" idx="52"/>
          </p:nvPr>
        </p:nvSpPr>
        <p:spPr>
          <a:xfrm>
            <a:off x="395290" y="4870714"/>
            <a:ext cx="3963807" cy="98427"/>
          </a:xfrm>
          <a:prstGeom prst="rect">
            <a:avLst/>
          </a:prstGeom>
        </p:spPr>
        <p:txBody>
          <a:bodyPr/>
          <a:lstStyle>
            <a:lvl1pPr>
              <a:defRPr>
                <a:solidFill>
                  <a:schemeClr val="bg1"/>
                </a:solidFill>
              </a:defRPr>
            </a:lvl1pPr>
          </a:lstStyle>
          <a:p>
            <a:pPr defTabSz="914355"/>
            <a:r>
              <a:rPr lang="en-GB"/>
              <a:t>Draft for comment</a:t>
            </a:r>
          </a:p>
        </p:txBody>
      </p:sp>
      <p:sp>
        <p:nvSpPr>
          <p:cNvPr id="5" name="Slide Number Placeholder 4">
            <a:extLst>
              <a:ext uri="{FF2B5EF4-FFF2-40B4-BE49-F238E27FC236}">
                <a16:creationId xmlns:a16="http://schemas.microsoft.com/office/drawing/2014/main" id="{2F4BD005-196C-4BC3-863B-0B36448CECA0}"/>
              </a:ext>
            </a:extLst>
          </p:cNvPr>
          <p:cNvSpPr>
            <a:spLocks noGrp="1"/>
          </p:cNvSpPr>
          <p:nvPr>
            <p:ph type="sldNum" sz="quarter" idx="53"/>
          </p:nvPr>
        </p:nvSpPr>
        <p:spPr>
          <a:xfrm>
            <a:off x="4359097" y="4873627"/>
            <a:ext cx="425807" cy="98426"/>
          </a:xfrm>
          <a:prstGeom prst="rect">
            <a:avLst/>
          </a:prstGeom>
        </p:spPr>
        <p:txBody>
          <a:bodyPr/>
          <a:lstStyle>
            <a:lvl1pPr>
              <a:defRPr>
                <a:solidFill>
                  <a:schemeClr val="bg1"/>
                </a:solidFill>
              </a:defRPr>
            </a:lvl1pPr>
          </a:lstStyle>
          <a:p>
            <a:pPr defTabSz="914355"/>
            <a:fld id="{2490C926-4C7A-4456-B603-8FB00524CD8E}" type="slidenum">
              <a:rPr lang="en-GB" smtClean="0"/>
              <a:pPr defTabSz="914355"/>
              <a:t>‹#›</a:t>
            </a:fld>
            <a:endParaRPr lang="en-GB"/>
          </a:p>
        </p:txBody>
      </p:sp>
      <p:sp>
        <p:nvSpPr>
          <p:cNvPr id="32" name="Text Placeholder 6">
            <a:extLst>
              <a:ext uri="{FF2B5EF4-FFF2-40B4-BE49-F238E27FC236}">
                <a16:creationId xmlns:a16="http://schemas.microsoft.com/office/drawing/2014/main" id="{AC5D69C9-F508-4C1F-8E9D-94033E5A515B}"/>
              </a:ext>
            </a:extLst>
          </p:cNvPr>
          <p:cNvSpPr>
            <a:spLocks noGrp="1"/>
          </p:cNvSpPr>
          <p:nvPr>
            <p:ph type="body" sz="quarter" idx="58" hasCustomPrompt="1"/>
          </p:nvPr>
        </p:nvSpPr>
        <p:spPr>
          <a:xfrm>
            <a:off x="2495690" y="1390650"/>
            <a:ext cx="1557075" cy="472530"/>
          </a:xfrm>
          <a:prstGeom prst="rect">
            <a:avLst/>
          </a:prstGeom>
        </p:spPr>
        <p:txBody>
          <a:bodyPr lIns="0" rIns="0">
            <a:noAutofit/>
          </a:bodyPr>
          <a:lstStyle>
            <a:lvl1pPr marL="0" indent="0">
              <a:buNone/>
              <a:defRPr sz="2800" b="0">
                <a:solidFill>
                  <a:schemeClr val="accent1"/>
                </a:solidFill>
                <a:latin typeface="iA Writer Duospace" panose="020B0509050000000000" pitchFamily="50" charset="0"/>
              </a:defRPr>
            </a:lvl1pPr>
            <a:lvl2pPr>
              <a:spcBef>
                <a:spcPts val="1200"/>
              </a:spcBef>
              <a:spcAft>
                <a:spcPts val="1200"/>
              </a:spcAft>
              <a:defRPr sz="4000">
                <a:solidFill>
                  <a:schemeClr val="accent1"/>
                </a:solidFill>
              </a:defRPr>
            </a:lvl2pPr>
            <a:lvl3pPr marL="0" indent="0">
              <a:spcBef>
                <a:spcPts val="1200"/>
              </a:spcBef>
              <a:spcAft>
                <a:spcPts val="1200"/>
              </a:spcAft>
              <a:buNone/>
              <a:defRPr sz="4000">
                <a:solidFill>
                  <a:schemeClr val="accent1"/>
                </a:solidFill>
              </a:defRPr>
            </a:lvl3pPr>
            <a:lvl4pPr marL="0" indent="0">
              <a:spcBef>
                <a:spcPts val="1200"/>
              </a:spcBef>
              <a:spcAft>
                <a:spcPts val="1200"/>
              </a:spcAft>
              <a:buNone/>
              <a:defRPr sz="4000">
                <a:solidFill>
                  <a:schemeClr val="accent1"/>
                </a:solidFill>
              </a:defRPr>
            </a:lvl4pPr>
            <a:lvl5pPr marL="0" indent="0">
              <a:spcBef>
                <a:spcPts val="1200"/>
              </a:spcBef>
              <a:spcAft>
                <a:spcPts val="1200"/>
              </a:spcAft>
              <a:buNone/>
              <a:defRPr sz="4000">
                <a:solidFill>
                  <a:schemeClr val="accent1"/>
                </a:solidFill>
              </a:defRPr>
            </a:lvl5pPr>
            <a:lvl6pPr marL="0" indent="0">
              <a:spcBef>
                <a:spcPts val="1200"/>
              </a:spcBef>
              <a:spcAft>
                <a:spcPts val="1200"/>
              </a:spcAft>
              <a:buNone/>
              <a:defRPr sz="4000">
                <a:solidFill>
                  <a:schemeClr val="accent1"/>
                </a:solidFill>
              </a:defRPr>
            </a:lvl6pPr>
            <a:lvl7pPr marL="0" indent="0">
              <a:spcBef>
                <a:spcPts val="1200"/>
              </a:spcBef>
              <a:spcAft>
                <a:spcPts val="1200"/>
              </a:spcAft>
              <a:buNone/>
              <a:defRPr sz="4000">
                <a:solidFill>
                  <a:schemeClr val="accent1"/>
                </a:solidFill>
              </a:defRPr>
            </a:lvl7pPr>
            <a:lvl8pPr marL="0" indent="0">
              <a:spcBef>
                <a:spcPts val="1200"/>
              </a:spcBef>
              <a:spcAft>
                <a:spcPts val="1200"/>
              </a:spcAft>
              <a:buNone/>
              <a:defRPr sz="4000">
                <a:solidFill>
                  <a:schemeClr val="accent1"/>
                </a:solidFill>
              </a:defRPr>
            </a:lvl8pPr>
            <a:lvl9pPr marL="0" indent="0">
              <a:spcBef>
                <a:spcPts val="1200"/>
              </a:spcBef>
              <a:spcAft>
                <a:spcPts val="1200"/>
              </a:spcAft>
              <a:buNone/>
              <a:defRPr sz="4000">
                <a:solidFill>
                  <a:schemeClr val="accent1"/>
                </a:solidFill>
              </a:defRPr>
            </a:lvl9pPr>
          </a:lstStyle>
          <a:p>
            <a:pPr lvl="0"/>
            <a:r>
              <a:rPr lang="en-GB"/>
              <a:t>Input</a:t>
            </a:r>
          </a:p>
        </p:txBody>
      </p:sp>
      <p:sp>
        <p:nvSpPr>
          <p:cNvPr id="36" name="Text Placeholder 6">
            <a:extLst>
              <a:ext uri="{FF2B5EF4-FFF2-40B4-BE49-F238E27FC236}">
                <a16:creationId xmlns:a16="http://schemas.microsoft.com/office/drawing/2014/main" id="{635735DD-D894-481C-8C66-1C735F561AAF}"/>
              </a:ext>
            </a:extLst>
          </p:cNvPr>
          <p:cNvSpPr>
            <a:spLocks noGrp="1"/>
          </p:cNvSpPr>
          <p:nvPr>
            <p:ph type="body" sz="quarter" idx="62" hasCustomPrompt="1"/>
          </p:nvPr>
        </p:nvSpPr>
        <p:spPr>
          <a:xfrm>
            <a:off x="4770974" y="1390650"/>
            <a:ext cx="1557075" cy="472530"/>
          </a:xfrm>
          <a:prstGeom prst="rect">
            <a:avLst/>
          </a:prstGeom>
        </p:spPr>
        <p:txBody>
          <a:bodyPr lIns="0" rIns="0">
            <a:noAutofit/>
          </a:bodyPr>
          <a:lstStyle>
            <a:lvl1pPr marL="0" indent="0">
              <a:buNone/>
              <a:defRPr sz="2800" b="0">
                <a:solidFill>
                  <a:schemeClr val="bg2"/>
                </a:solidFill>
                <a:latin typeface="iA Writer Duospace" panose="020B0509050000000000" pitchFamily="50" charset="0"/>
              </a:defRPr>
            </a:lvl1pPr>
            <a:lvl2pPr>
              <a:spcBef>
                <a:spcPts val="1200"/>
              </a:spcBef>
              <a:spcAft>
                <a:spcPts val="1200"/>
              </a:spcAft>
              <a:defRPr sz="4000">
                <a:solidFill>
                  <a:schemeClr val="tx1"/>
                </a:solidFill>
              </a:defRPr>
            </a:lvl2pPr>
            <a:lvl3pPr marL="0" indent="0">
              <a:spcBef>
                <a:spcPts val="1200"/>
              </a:spcBef>
              <a:spcAft>
                <a:spcPts val="1200"/>
              </a:spcAft>
              <a:buNone/>
              <a:defRPr sz="4000">
                <a:solidFill>
                  <a:schemeClr val="tx1"/>
                </a:solidFill>
              </a:defRPr>
            </a:lvl3pPr>
            <a:lvl4pPr marL="0" indent="0">
              <a:spcBef>
                <a:spcPts val="1200"/>
              </a:spcBef>
              <a:spcAft>
                <a:spcPts val="1200"/>
              </a:spcAft>
              <a:buNone/>
              <a:defRPr sz="4000">
                <a:solidFill>
                  <a:schemeClr val="tx1"/>
                </a:solidFill>
              </a:defRPr>
            </a:lvl4pPr>
            <a:lvl5pPr marL="0" indent="0">
              <a:spcBef>
                <a:spcPts val="1200"/>
              </a:spcBef>
              <a:spcAft>
                <a:spcPts val="1200"/>
              </a:spcAft>
              <a:buNone/>
              <a:defRPr sz="4000">
                <a:solidFill>
                  <a:schemeClr val="tx1"/>
                </a:solidFill>
              </a:defRPr>
            </a:lvl5pPr>
            <a:lvl6pPr marL="0" indent="0">
              <a:spcBef>
                <a:spcPts val="1200"/>
              </a:spcBef>
              <a:spcAft>
                <a:spcPts val="1200"/>
              </a:spcAft>
              <a:buNone/>
              <a:defRPr sz="4000">
                <a:solidFill>
                  <a:schemeClr val="tx1"/>
                </a:solidFill>
              </a:defRPr>
            </a:lvl6pPr>
            <a:lvl7pPr marL="0" indent="0">
              <a:spcBef>
                <a:spcPts val="1200"/>
              </a:spcBef>
              <a:spcAft>
                <a:spcPts val="1200"/>
              </a:spcAft>
              <a:buNone/>
              <a:defRPr sz="4000">
                <a:solidFill>
                  <a:schemeClr val="tx1"/>
                </a:solidFill>
              </a:defRPr>
            </a:lvl7pPr>
            <a:lvl8pPr marL="0" indent="0">
              <a:spcBef>
                <a:spcPts val="1200"/>
              </a:spcBef>
              <a:spcAft>
                <a:spcPts val="1200"/>
              </a:spcAft>
              <a:buNone/>
              <a:defRPr sz="4000">
                <a:solidFill>
                  <a:schemeClr val="tx1"/>
                </a:solidFill>
              </a:defRPr>
            </a:lvl8pPr>
            <a:lvl9pPr marL="0" indent="0">
              <a:spcBef>
                <a:spcPts val="1200"/>
              </a:spcBef>
              <a:spcAft>
                <a:spcPts val="1200"/>
              </a:spcAft>
              <a:buNone/>
              <a:defRPr sz="4000">
                <a:solidFill>
                  <a:schemeClr val="tx1"/>
                </a:solidFill>
              </a:defRPr>
            </a:lvl9pPr>
          </a:lstStyle>
          <a:p>
            <a:pPr lvl="0"/>
            <a:r>
              <a:rPr lang="en-GB"/>
              <a:t>Input</a:t>
            </a:r>
          </a:p>
        </p:txBody>
      </p:sp>
      <p:sp>
        <p:nvSpPr>
          <p:cNvPr id="39" name="Text Placeholder 6">
            <a:extLst>
              <a:ext uri="{FF2B5EF4-FFF2-40B4-BE49-F238E27FC236}">
                <a16:creationId xmlns:a16="http://schemas.microsoft.com/office/drawing/2014/main" id="{02ABA786-DEA0-420E-9905-90955A8C402E}"/>
              </a:ext>
            </a:extLst>
          </p:cNvPr>
          <p:cNvSpPr>
            <a:spLocks noGrp="1"/>
          </p:cNvSpPr>
          <p:nvPr>
            <p:ph type="body" sz="quarter" idx="64" hasCustomPrompt="1"/>
          </p:nvPr>
        </p:nvSpPr>
        <p:spPr>
          <a:xfrm>
            <a:off x="6777299" y="1390650"/>
            <a:ext cx="1557075" cy="472530"/>
          </a:xfrm>
          <a:prstGeom prst="rect">
            <a:avLst/>
          </a:prstGeom>
        </p:spPr>
        <p:txBody>
          <a:bodyPr lIns="0" rIns="0">
            <a:noAutofit/>
          </a:bodyPr>
          <a:lstStyle>
            <a:lvl1pPr marL="0" indent="0">
              <a:buNone/>
              <a:defRPr sz="2800" b="0">
                <a:solidFill>
                  <a:schemeClr val="accent1"/>
                </a:solidFill>
                <a:latin typeface="iA Writer Duospace" panose="020B0509050000000000" pitchFamily="50" charset="0"/>
              </a:defRPr>
            </a:lvl1pPr>
            <a:lvl2pPr>
              <a:spcBef>
                <a:spcPts val="1200"/>
              </a:spcBef>
              <a:spcAft>
                <a:spcPts val="1200"/>
              </a:spcAft>
              <a:defRPr sz="4000">
                <a:solidFill>
                  <a:schemeClr val="accent1"/>
                </a:solidFill>
              </a:defRPr>
            </a:lvl2pPr>
            <a:lvl3pPr marL="0" indent="0">
              <a:spcBef>
                <a:spcPts val="1200"/>
              </a:spcBef>
              <a:spcAft>
                <a:spcPts val="1200"/>
              </a:spcAft>
              <a:buNone/>
              <a:defRPr sz="4000">
                <a:solidFill>
                  <a:schemeClr val="accent1"/>
                </a:solidFill>
              </a:defRPr>
            </a:lvl3pPr>
            <a:lvl4pPr marL="0" indent="0">
              <a:spcBef>
                <a:spcPts val="1200"/>
              </a:spcBef>
              <a:spcAft>
                <a:spcPts val="1200"/>
              </a:spcAft>
              <a:buNone/>
              <a:defRPr sz="4000">
                <a:solidFill>
                  <a:schemeClr val="accent1"/>
                </a:solidFill>
              </a:defRPr>
            </a:lvl4pPr>
            <a:lvl5pPr marL="0" indent="0">
              <a:spcBef>
                <a:spcPts val="1200"/>
              </a:spcBef>
              <a:spcAft>
                <a:spcPts val="1200"/>
              </a:spcAft>
              <a:buNone/>
              <a:defRPr sz="4000">
                <a:solidFill>
                  <a:schemeClr val="accent1"/>
                </a:solidFill>
              </a:defRPr>
            </a:lvl5pPr>
            <a:lvl6pPr marL="0" indent="0">
              <a:spcBef>
                <a:spcPts val="1200"/>
              </a:spcBef>
              <a:spcAft>
                <a:spcPts val="1200"/>
              </a:spcAft>
              <a:buNone/>
              <a:defRPr sz="4000">
                <a:solidFill>
                  <a:schemeClr val="accent1"/>
                </a:solidFill>
              </a:defRPr>
            </a:lvl6pPr>
            <a:lvl7pPr marL="0" indent="0">
              <a:spcBef>
                <a:spcPts val="1200"/>
              </a:spcBef>
              <a:spcAft>
                <a:spcPts val="1200"/>
              </a:spcAft>
              <a:buNone/>
              <a:defRPr sz="4000">
                <a:solidFill>
                  <a:schemeClr val="accent1"/>
                </a:solidFill>
              </a:defRPr>
            </a:lvl7pPr>
            <a:lvl8pPr marL="0" indent="0">
              <a:spcBef>
                <a:spcPts val="1200"/>
              </a:spcBef>
              <a:spcAft>
                <a:spcPts val="1200"/>
              </a:spcAft>
              <a:buNone/>
              <a:defRPr sz="4000">
                <a:solidFill>
                  <a:schemeClr val="accent1"/>
                </a:solidFill>
              </a:defRPr>
            </a:lvl8pPr>
            <a:lvl9pPr marL="0" indent="0">
              <a:spcBef>
                <a:spcPts val="1200"/>
              </a:spcBef>
              <a:spcAft>
                <a:spcPts val="1200"/>
              </a:spcAft>
              <a:buNone/>
              <a:defRPr sz="4000">
                <a:solidFill>
                  <a:schemeClr val="accent1"/>
                </a:solidFill>
              </a:defRPr>
            </a:lvl9pPr>
          </a:lstStyle>
          <a:p>
            <a:pPr lvl="0"/>
            <a:r>
              <a:rPr lang="en-GB"/>
              <a:t>Input</a:t>
            </a:r>
          </a:p>
        </p:txBody>
      </p:sp>
      <p:sp>
        <p:nvSpPr>
          <p:cNvPr id="40" name="Text Placeholder 6">
            <a:extLst>
              <a:ext uri="{FF2B5EF4-FFF2-40B4-BE49-F238E27FC236}">
                <a16:creationId xmlns:a16="http://schemas.microsoft.com/office/drawing/2014/main" id="{4C541FAF-8FA6-4AFF-A135-34F225CF437A}"/>
              </a:ext>
            </a:extLst>
          </p:cNvPr>
          <p:cNvSpPr>
            <a:spLocks noGrp="1"/>
          </p:cNvSpPr>
          <p:nvPr>
            <p:ph type="body" sz="quarter" idx="65" hasCustomPrompt="1"/>
          </p:nvPr>
        </p:nvSpPr>
        <p:spPr>
          <a:xfrm>
            <a:off x="402845" y="2962189"/>
            <a:ext cx="1557075" cy="472530"/>
          </a:xfrm>
          <a:prstGeom prst="rect">
            <a:avLst/>
          </a:prstGeom>
        </p:spPr>
        <p:txBody>
          <a:bodyPr lIns="0" rIns="0">
            <a:noAutofit/>
          </a:bodyPr>
          <a:lstStyle>
            <a:lvl1pPr marL="0" indent="0">
              <a:buNone/>
              <a:defRPr sz="2800" b="0">
                <a:solidFill>
                  <a:schemeClr val="accent1"/>
                </a:solidFill>
                <a:latin typeface="iA Writer Duospace" panose="020B0509050000000000" pitchFamily="50" charset="0"/>
              </a:defRPr>
            </a:lvl1pPr>
            <a:lvl2pPr>
              <a:spcBef>
                <a:spcPts val="1200"/>
              </a:spcBef>
              <a:spcAft>
                <a:spcPts val="1200"/>
              </a:spcAft>
              <a:defRPr sz="4000">
                <a:solidFill>
                  <a:schemeClr val="accent6"/>
                </a:solidFill>
              </a:defRPr>
            </a:lvl2pPr>
            <a:lvl3pPr marL="0" indent="0">
              <a:spcBef>
                <a:spcPts val="1200"/>
              </a:spcBef>
              <a:spcAft>
                <a:spcPts val="1200"/>
              </a:spcAft>
              <a:buNone/>
              <a:defRPr sz="4000">
                <a:solidFill>
                  <a:schemeClr val="accent1"/>
                </a:solidFill>
              </a:defRPr>
            </a:lvl3pPr>
            <a:lvl4pPr marL="0" indent="0">
              <a:spcBef>
                <a:spcPts val="1200"/>
              </a:spcBef>
              <a:spcAft>
                <a:spcPts val="1200"/>
              </a:spcAft>
              <a:buNone/>
              <a:defRPr sz="4000">
                <a:solidFill>
                  <a:schemeClr val="accent1"/>
                </a:solidFill>
              </a:defRPr>
            </a:lvl4pPr>
            <a:lvl5pPr marL="0" indent="0">
              <a:spcBef>
                <a:spcPts val="1200"/>
              </a:spcBef>
              <a:spcAft>
                <a:spcPts val="1200"/>
              </a:spcAft>
              <a:buNone/>
              <a:defRPr sz="4000">
                <a:solidFill>
                  <a:schemeClr val="accent1"/>
                </a:solidFill>
              </a:defRPr>
            </a:lvl5pPr>
            <a:lvl6pPr marL="0" indent="0">
              <a:spcBef>
                <a:spcPts val="1200"/>
              </a:spcBef>
              <a:spcAft>
                <a:spcPts val="1200"/>
              </a:spcAft>
              <a:buNone/>
              <a:defRPr sz="4000">
                <a:solidFill>
                  <a:schemeClr val="accent1"/>
                </a:solidFill>
              </a:defRPr>
            </a:lvl6pPr>
            <a:lvl7pPr marL="0" indent="0">
              <a:spcBef>
                <a:spcPts val="1200"/>
              </a:spcBef>
              <a:spcAft>
                <a:spcPts val="1200"/>
              </a:spcAft>
              <a:buNone/>
              <a:defRPr sz="4000">
                <a:solidFill>
                  <a:schemeClr val="accent1"/>
                </a:solidFill>
              </a:defRPr>
            </a:lvl7pPr>
            <a:lvl8pPr marL="0" indent="0">
              <a:spcBef>
                <a:spcPts val="1200"/>
              </a:spcBef>
              <a:spcAft>
                <a:spcPts val="1200"/>
              </a:spcAft>
              <a:buNone/>
              <a:defRPr sz="4000">
                <a:solidFill>
                  <a:schemeClr val="accent1"/>
                </a:solidFill>
              </a:defRPr>
            </a:lvl8pPr>
            <a:lvl9pPr marL="0" indent="0">
              <a:spcBef>
                <a:spcPts val="1200"/>
              </a:spcBef>
              <a:spcAft>
                <a:spcPts val="1200"/>
              </a:spcAft>
              <a:buNone/>
              <a:defRPr sz="4000">
                <a:solidFill>
                  <a:schemeClr val="accent1"/>
                </a:solidFill>
              </a:defRPr>
            </a:lvl9pPr>
          </a:lstStyle>
          <a:p>
            <a:pPr lvl="0"/>
            <a:r>
              <a:rPr lang="en-GB"/>
              <a:t>Input</a:t>
            </a:r>
          </a:p>
        </p:txBody>
      </p:sp>
      <p:sp>
        <p:nvSpPr>
          <p:cNvPr id="41" name="Text Placeholder 6">
            <a:extLst>
              <a:ext uri="{FF2B5EF4-FFF2-40B4-BE49-F238E27FC236}">
                <a16:creationId xmlns:a16="http://schemas.microsoft.com/office/drawing/2014/main" id="{B3AFA1DA-6C8A-42BB-BE55-D42BC76BD03D}"/>
              </a:ext>
            </a:extLst>
          </p:cNvPr>
          <p:cNvSpPr>
            <a:spLocks noGrp="1"/>
          </p:cNvSpPr>
          <p:nvPr>
            <p:ph type="body" sz="quarter" idx="66" hasCustomPrompt="1"/>
          </p:nvPr>
        </p:nvSpPr>
        <p:spPr>
          <a:xfrm>
            <a:off x="2495690" y="2962189"/>
            <a:ext cx="1557075" cy="472530"/>
          </a:xfrm>
          <a:prstGeom prst="rect">
            <a:avLst/>
          </a:prstGeom>
        </p:spPr>
        <p:txBody>
          <a:bodyPr lIns="0" rIns="0">
            <a:noAutofit/>
          </a:bodyPr>
          <a:lstStyle>
            <a:lvl1pPr marL="0" indent="0">
              <a:buNone/>
              <a:defRPr sz="2800" b="0">
                <a:solidFill>
                  <a:schemeClr val="accent1"/>
                </a:solidFill>
                <a:latin typeface="iA Writer Duospace" panose="020B0509050000000000" pitchFamily="50" charset="0"/>
              </a:defRPr>
            </a:lvl1pPr>
            <a:lvl2pPr>
              <a:spcBef>
                <a:spcPts val="1200"/>
              </a:spcBef>
              <a:spcAft>
                <a:spcPts val="1200"/>
              </a:spcAft>
              <a:defRPr sz="4000">
                <a:solidFill>
                  <a:schemeClr val="accent1"/>
                </a:solidFill>
              </a:defRPr>
            </a:lvl2pPr>
            <a:lvl3pPr marL="0" indent="0">
              <a:spcBef>
                <a:spcPts val="1200"/>
              </a:spcBef>
              <a:spcAft>
                <a:spcPts val="1200"/>
              </a:spcAft>
              <a:buNone/>
              <a:defRPr sz="4000">
                <a:solidFill>
                  <a:schemeClr val="accent1"/>
                </a:solidFill>
              </a:defRPr>
            </a:lvl3pPr>
            <a:lvl4pPr marL="0" indent="0">
              <a:spcBef>
                <a:spcPts val="1200"/>
              </a:spcBef>
              <a:spcAft>
                <a:spcPts val="1200"/>
              </a:spcAft>
              <a:buNone/>
              <a:defRPr sz="4000">
                <a:solidFill>
                  <a:schemeClr val="accent1"/>
                </a:solidFill>
              </a:defRPr>
            </a:lvl4pPr>
            <a:lvl5pPr marL="0" indent="0">
              <a:spcBef>
                <a:spcPts val="1200"/>
              </a:spcBef>
              <a:spcAft>
                <a:spcPts val="1200"/>
              </a:spcAft>
              <a:buNone/>
              <a:defRPr sz="4000">
                <a:solidFill>
                  <a:schemeClr val="accent1"/>
                </a:solidFill>
              </a:defRPr>
            </a:lvl5pPr>
            <a:lvl6pPr marL="0" indent="0">
              <a:spcBef>
                <a:spcPts val="1200"/>
              </a:spcBef>
              <a:spcAft>
                <a:spcPts val="1200"/>
              </a:spcAft>
              <a:buNone/>
              <a:defRPr sz="4000">
                <a:solidFill>
                  <a:schemeClr val="accent1"/>
                </a:solidFill>
              </a:defRPr>
            </a:lvl6pPr>
            <a:lvl7pPr marL="0" indent="0">
              <a:spcBef>
                <a:spcPts val="1200"/>
              </a:spcBef>
              <a:spcAft>
                <a:spcPts val="1200"/>
              </a:spcAft>
              <a:buNone/>
              <a:defRPr sz="4000">
                <a:solidFill>
                  <a:schemeClr val="accent1"/>
                </a:solidFill>
              </a:defRPr>
            </a:lvl7pPr>
            <a:lvl8pPr marL="0" indent="0">
              <a:spcBef>
                <a:spcPts val="1200"/>
              </a:spcBef>
              <a:spcAft>
                <a:spcPts val="1200"/>
              </a:spcAft>
              <a:buNone/>
              <a:defRPr sz="4000">
                <a:solidFill>
                  <a:schemeClr val="accent1"/>
                </a:solidFill>
              </a:defRPr>
            </a:lvl8pPr>
            <a:lvl9pPr marL="0" indent="0">
              <a:spcBef>
                <a:spcPts val="1200"/>
              </a:spcBef>
              <a:spcAft>
                <a:spcPts val="1200"/>
              </a:spcAft>
              <a:buNone/>
              <a:defRPr sz="4000">
                <a:solidFill>
                  <a:schemeClr val="accent1"/>
                </a:solidFill>
              </a:defRPr>
            </a:lvl9pPr>
          </a:lstStyle>
          <a:p>
            <a:pPr lvl="0"/>
            <a:r>
              <a:rPr lang="en-GB"/>
              <a:t>Input</a:t>
            </a:r>
          </a:p>
        </p:txBody>
      </p:sp>
      <p:sp>
        <p:nvSpPr>
          <p:cNvPr id="42" name="Text Placeholder 6">
            <a:extLst>
              <a:ext uri="{FF2B5EF4-FFF2-40B4-BE49-F238E27FC236}">
                <a16:creationId xmlns:a16="http://schemas.microsoft.com/office/drawing/2014/main" id="{E440EC27-91D7-4A75-8B14-FA5D45F93E59}"/>
              </a:ext>
            </a:extLst>
          </p:cNvPr>
          <p:cNvSpPr>
            <a:spLocks noGrp="1"/>
          </p:cNvSpPr>
          <p:nvPr>
            <p:ph type="body" sz="quarter" idx="67" hasCustomPrompt="1"/>
          </p:nvPr>
        </p:nvSpPr>
        <p:spPr>
          <a:xfrm>
            <a:off x="6777299" y="2962189"/>
            <a:ext cx="1557075" cy="472530"/>
          </a:xfrm>
          <a:prstGeom prst="rect">
            <a:avLst/>
          </a:prstGeom>
        </p:spPr>
        <p:txBody>
          <a:bodyPr lIns="0" rIns="0">
            <a:noAutofit/>
          </a:bodyPr>
          <a:lstStyle>
            <a:lvl1pPr marL="0" indent="0">
              <a:buNone/>
              <a:defRPr sz="2800" b="0">
                <a:solidFill>
                  <a:schemeClr val="accent1"/>
                </a:solidFill>
                <a:latin typeface="iA Writer Duospace" panose="020B0509050000000000" pitchFamily="50" charset="0"/>
              </a:defRPr>
            </a:lvl1pPr>
            <a:lvl2pPr>
              <a:spcBef>
                <a:spcPts val="1200"/>
              </a:spcBef>
              <a:spcAft>
                <a:spcPts val="1200"/>
              </a:spcAft>
              <a:defRPr sz="4000">
                <a:solidFill>
                  <a:schemeClr val="accent1"/>
                </a:solidFill>
              </a:defRPr>
            </a:lvl2pPr>
            <a:lvl3pPr marL="0" indent="0">
              <a:spcBef>
                <a:spcPts val="1200"/>
              </a:spcBef>
              <a:spcAft>
                <a:spcPts val="1200"/>
              </a:spcAft>
              <a:buNone/>
              <a:defRPr sz="4000">
                <a:solidFill>
                  <a:schemeClr val="accent1"/>
                </a:solidFill>
              </a:defRPr>
            </a:lvl3pPr>
            <a:lvl4pPr marL="0" indent="0">
              <a:spcBef>
                <a:spcPts val="1200"/>
              </a:spcBef>
              <a:spcAft>
                <a:spcPts val="1200"/>
              </a:spcAft>
              <a:buNone/>
              <a:defRPr sz="4000">
                <a:solidFill>
                  <a:schemeClr val="accent1"/>
                </a:solidFill>
              </a:defRPr>
            </a:lvl4pPr>
            <a:lvl5pPr marL="0" indent="0">
              <a:spcBef>
                <a:spcPts val="1200"/>
              </a:spcBef>
              <a:spcAft>
                <a:spcPts val="1200"/>
              </a:spcAft>
              <a:buNone/>
              <a:defRPr sz="4000">
                <a:solidFill>
                  <a:schemeClr val="accent1"/>
                </a:solidFill>
              </a:defRPr>
            </a:lvl5pPr>
            <a:lvl6pPr marL="0" indent="0">
              <a:spcBef>
                <a:spcPts val="1200"/>
              </a:spcBef>
              <a:spcAft>
                <a:spcPts val="1200"/>
              </a:spcAft>
              <a:buNone/>
              <a:defRPr sz="4000">
                <a:solidFill>
                  <a:schemeClr val="accent1"/>
                </a:solidFill>
              </a:defRPr>
            </a:lvl6pPr>
            <a:lvl7pPr marL="0" indent="0">
              <a:spcBef>
                <a:spcPts val="1200"/>
              </a:spcBef>
              <a:spcAft>
                <a:spcPts val="1200"/>
              </a:spcAft>
              <a:buNone/>
              <a:defRPr sz="4000">
                <a:solidFill>
                  <a:schemeClr val="accent1"/>
                </a:solidFill>
              </a:defRPr>
            </a:lvl7pPr>
            <a:lvl8pPr marL="0" indent="0">
              <a:spcBef>
                <a:spcPts val="1200"/>
              </a:spcBef>
              <a:spcAft>
                <a:spcPts val="1200"/>
              </a:spcAft>
              <a:buNone/>
              <a:defRPr sz="4000">
                <a:solidFill>
                  <a:schemeClr val="accent1"/>
                </a:solidFill>
              </a:defRPr>
            </a:lvl8pPr>
            <a:lvl9pPr marL="0" indent="0">
              <a:spcBef>
                <a:spcPts val="1200"/>
              </a:spcBef>
              <a:spcAft>
                <a:spcPts val="1200"/>
              </a:spcAft>
              <a:buNone/>
              <a:defRPr sz="4000">
                <a:solidFill>
                  <a:schemeClr val="accent1"/>
                </a:solidFill>
              </a:defRPr>
            </a:lvl9pPr>
          </a:lstStyle>
          <a:p>
            <a:pPr lvl="0"/>
            <a:r>
              <a:rPr lang="en-GB"/>
              <a:t>Input</a:t>
            </a:r>
          </a:p>
        </p:txBody>
      </p:sp>
      <p:sp>
        <p:nvSpPr>
          <p:cNvPr id="43" name="Text Placeholder 2">
            <a:extLst>
              <a:ext uri="{FF2B5EF4-FFF2-40B4-BE49-F238E27FC236}">
                <a16:creationId xmlns:a16="http://schemas.microsoft.com/office/drawing/2014/main" id="{6371826F-BAAD-40E8-9D8E-29875B06A869}"/>
              </a:ext>
            </a:extLst>
          </p:cNvPr>
          <p:cNvSpPr>
            <a:spLocks noGrp="1"/>
          </p:cNvSpPr>
          <p:nvPr>
            <p:ph type="body" sz="quarter" idx="68" hasCustomPrompt="1"/>
          </p:nvPr>
        </p:nvSpPr>
        <p:spPr>
          <a:xfrm>
            <a:off x="4769203" y="1921951"/>
            <a:ext cx="1558847" cy="659270"/>
          </a:xfrm>
          <a:prstGeom prst="rect">
            <a:avLst/>
          </a:prstGeom>
        </p:spPr>
        <p:txBody>
          <a:bodyPr lIns="0" rIns="0">
            <a:noAutofit/>
          </a:bodyPr>
          <a:lstStyle>
            <a:lvl1pPr marL="0" marR="0" indent="0" algn="l" defTabSz="914378" rtl="0" eaLnBrk="1" fontAlgn="auto" latinLnBrk="0" hangingPunct="1">
              <a:lnSpc>
                <a:spcPct val="90000"/>
              </a:lnSpc>
              <a:spcBef>
                <a:spcPts val="0"/>
              </a:spcBef>
              <a:spcAft>
                <a:spcPts val="600"/>
              </a:spcAft>
              <a:buClr>
                <a:srgbClr val="2FB6BC"/>
              </a:buClr>
              <a:buSzTx/>
              <a:buFont typeface="Arial" panose="020B0604020202020204" pitchFamily="34" charset="0"/>
              <a:buNone/>
              <a:tabLst/>
              <a:defRPr sz="1100" baseline="0">
                <a:solidFill>
                  <a:schemeClr val="bg2"/>
                </a:solidFill>
              </a:defRPr>
            </a:lvl1pPr>
            <a:lvl2pPr marL="0" indent="0">
              <a:buClr>
                <a:srgbClr val="2FB6BC"/>
              </a:buClr>
              <a:buFont typeface="Arial" panose="020B0604020202020204" pitchFamily="34" charset="0"/>
              <a:buNone/>
              <a:defRPr sz="1100" baseline="0">
                <a:solidFill>
                  <a:schemeClr val="bg1"/>
                </a:solidFill>
              </a:defRPr>
            </a:lvl2pPr>
            <a:lvl3pPr marL="0" indent="0">
              <a:lnSpc>
                <a:spcPct val="90000"/>
              </a:lnSpc>
              <a:buNone/>
              <a:defRPr sz="1100">
                <a:solidFill>
                  <a:schemeClr val="bg1"/>
                </a:solidFill>
              </a:defRPr>
            </a:lvl3pPr>
            <a:lvl4pPr marL="0" indent="0">
              <a:buNone/>
              <a:defRPr sz="1100">
                <a:solidFill>
                  <a:schemeClr val="bg1"/>
                </a:solidFill>
              </a:defRPr>
            </a:lvl4pPr>
            <a:lvl5pPr marL="0" indent="0">
              <a:buNone/>
              <a:defRPr sz="1100">
                <a:solidFill>
                  <a:schemeClr val="bg1"/>
                </a:solidFill>
              </a:defRPr>
            </a:lvl5pPr>
            <a:lvl6pPr marL="0" indent="0">
              <a:buNone/>
              <a:defRPr sz="1100">
                <a:solidFill>
                  <a:schemeClr val="bg1"/>
                </a:solidFill>
              </a:defRPr>
            </a:lvl6pPr>
            <a:lvl7pPr marL="0" indent="0">
              <a:buNone/>
              <a:defRPr sz="1100">
                <a:solidFill>
                  <a:schemeClr val="bg1"/>
                </a:solidFill>
              </a:defRPr>
            </a:lvl7pPr>
            <a:lvl8pPr marL="0" indent="0">
              <a:buNone/>
              <a:defRPr sz="1100">
                <a:solidFill>
                  <a:schemeClr val="bg1"/>
                </a:solidFill>
              </a:defRPr>
            </a:lvl8pPr>
            <a:lvl9pPr marL="0" indent="0">
              <a:buNone/>
              <a:defRPr sz="1100">
                <a:solidFill>
                  <a:schemeClr val="bg1"/>
                </a:solidFill>
              </a:defRPr>
            </a:lvl9pPr>
          </a:lstStyle>
          <a:p>
            <a:pPr lvl="0"/>
            <a:r>
              <a:rPr lang="en-GB"/>
              <a:t>Type here</a:t>
            </a:r>
          </a:p>
        </p:txBody>
      </p:sp>
      <p:sp>
        <p:nvSpPr>
          <p:cNvPr id="45" name="Text Placeholder 2">
            <a:extLst>
              <a:ext uri="{FF2B5EF4-FFF2-40B4-BE49-F238E27FC236}">
                <a16:creationId xmlns:a16="http://schemas.microsoft.com/office/drawing/2014/main" id="{21D3C68B-2EE7-4A9A-BB75-10624009AE88}"/>
              </a:ext>
            </a:extLst>
          </p:cNvPr>
          <p:cNvSpPr>
            <a:spLocks noGrp="1"/>
          </p:cNvSpPr>
          <p:nvPr>
            <p:ph type="body" sz="quarter" idx="70" hasCustomPrompt="1"/>
          </p:nvPr>
        </p:nvSpPr>
        <p:spPr>
          <a:xfrm>
            <a:off x="401074" y="1921951"/>
            <a:ext cx="1558847" cy="659270"/>
          </a:xfrm>
          <a:prstGeom prst="rect">
            <a:avLst/>
          </a:prstGeom>
        </p:spPr>
        <p:txBody>
          <a:bodyPr lIns="0" rIns="0">
            <a:noAutofit/>
          </a:bodyPr>
          <a:lstStyle>
            <a:lvl1pPr marL="0" marR="0" indent="0" algn="l" defTabSz="914378" rtl="0" eaLnBrk="1" fontAlgn="auto" latinLnBrk="0" hangingPunct="1">
              <a:lnSpc>
                <a:spcPct val="90000"/>
              </a:lnSpc>
              <a:spcBef>
                <a:spcPts val="0"/>
              </a:spcBef>
              <a:spcAft>
                <a:spcPts val="600"/>
              </a:spcAft>
              <a:buClr>
                <a:srgbClr val="2FB6BC"/>
              </a:buClr>
              <a:buSzTx/>
              <a:buFont typeface="Arial" panose="020B0604020202020204" pitchFamily="34" charset="0"/>
              <a:buNone/>
              <a:tabLst/>
              <a:defRPr sz="1100" baseline="0">
                <a:solidFill>
                  <a:schemeClr val="bg1"/>
                </a:solidFill>
              </a:defRPr>
            </a:lvl1pPr>
            <a:lvl2pPr marL="0" indent="0">
              <a:buClr>
                <a:srgbClr val="2FB6BC"/>
              </a:buClr>
              <a:buFont typeface="Arial" panose="020B0604020202020204" pitchFamily="34" charset="0"/>
              <a:buNone/>
              <a:defRPr sz="1100" baseline="0"/>
            </a:lvl2pPr>
            <a:lvl3pPr marL="0" indent="0">
              <a:lnSpc>
                <a:spcPct val="90000"/>
              </a:lnSpc>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vl6pPr marL="0" indent="0">
              <a:buNone/>
              <a:defRPr sz="1100">
                <a:solidFill>
                  <a:schemeClr val="tx1"/>
                </a:solidFill>
              </a:defRPr>
            </a:lvl6pPr>
            <a:lvl7pPr marL="0" indent="0">
              <a:buNone/>
              <a:defRPr sz="1100">
                <a:solidFill>
                  <a:schemeClr val="tx1"/>
                </a:solidFill>
              </a:defRPr>
            </a:lvl7pPr>
            <a:lvl8pPr marL="0" indent="0">
              <a:buNone/>
              <a:defRPr sz="1100">
                <a:solidFill>
                  <a:schemeClr val="tx1"/>
                </a:solidFill>
              </a:defRPr>
            </a:lvl8pPr>
            <a:lvl9pPr marL="0" indent="0">
              <a:buNone/>
              <a:defRPr sz="1100">
                <a:solidFill>
                  <a:schemeClr val="tx1"/>
                </a:solidFill>
              </a:defRPr>
            </a:lvl9pPr>
          </a:lstStyle>
          <a:p>
            <a:pPr lvl="0"/>
            <a:r>
              <a:rPr lang="en-GB"/>
              <a:t>Type here</a:t>
            </a:r>
          </a:p>
        </p:txBody>
      </p:sp>
      <p:sp>
        <p:nvSpPr>
          <p:cNvPr id="63" name="Text Placeholder 2">
            <a:extLst>
              <a:ext uri="{FF2B5EF4-FFF2-40B4-BE49-F238E27FC236}">
                <a16:creationId xmlns:a16="http://schemas.microsoft.com/office/drawing/2014/main" id="{06F68A80-B91B-4960-A563-3DE3021F0FC6}"/>
              </a:ext>
            </a:extLst>
          </p:cNvPr>
          <p:cNvSpPr>
            <a:spLocks noGrp="1"/>
          </p:cNvSpPr>
          <p:nvPr>
            <p:ph type="body" sz="quarter" idx="73" hasCustomPrompt="1"/>
          </p:nvPr>
        </p:nvSpPr>
        <p:spPr>
          <a:xfrm>
            <a:off x="4769203" y="3493491"/>
            <a:ext cx="1558847" cy="659270"/>
          </a:xfrm>
          <a:prstGeom prst="rect">
            <a:avLst/>
          </a:prstGeom>
        </p:spPr>
        <p:txBody>
          <a:bodyPr lIns="0" rIns="0">
            <a:noAutofit/>
          </a:bodyPr>
          <a:lstStyle>
            <a:lvl1pPr marL="0" marR="0" indent="0" algn="l" defTabSz="914378" rtl="0" eaLnBrk="1" fontAlgn="auto" latinLnBrk="0" hangingPunct="1">
              <a:lnSpc>
                <a:spcPct val="90000"/>
              </a:lnSpc>
              <a:spcBef>
                <a:spcPts val="0"/>
              </a:spcBef>
              <a:spcAft>
                <a:spcPts val="600"/>
              </a:spcAft>
              <a:buClr>
                <a:srgbClr val="2FB6BC"/>
              </a:buClr>
              <a:buSzTx/>
              <a:buFont typeface="Arial" panose="020B0604020202020204" pitchFamily="34" charset="0"/>
              <a:buNone/>
              <a:tabLst/>
              <a:defRPr sz="1100" baseline="0">
                <a:solidFill>
                  <a:schemeClr val="bg1"/>
                </a:solidFill>
              </a:defRPr>
            </a:lvl1pPr>
            <a:lvl2pPr marL="0" indent="0">
              <a:buClr>
                <a:srgbClr val="2FB6BC"/>
              </a:buClr>
              <a:buFont typeface="Arial" panose="020B0604020202020204" pitchFamily="34" charset="0"/>
              <a:buNone/>
              <a:defRPr sz="1100" baseline="0">
                <a:solidFill>
                  <a:schemeClr val="bg1"/>
                </a:solidFill>
              </a:defRPr>
            </a:lvl2pPr>
            <a:lvl3pPr marL="0" indent="0">
              <a:lnSpc>
                <a:spcPct val="90000"/>
              </a:lnSpc>
              <a:buNone/>
              <a:defRPr sz="1100">
                <a:solidFill>
                  <a:schemeClr val="bg1"/>
                </a:solidFill>
              </a:defRPr>
            </a:lvl3pPr>
            <a:lvl4pPr marL="0" indent="0">
              <a:buNone/>
              <a:defRPr sz="1100">
                <a:solidFill>
                  <a:schemeClr val="bg1"/>
                </a:solidFill>
              </a:defRPr>
            </a:lvl4pPr>
            <a:lvl5pPr marL="0" indent="0">
              <a:buNone/>
              <a:defRPr sz="1100">
                <a:solidFill>
                  <a:schemeClr val="bg1"/>
                </a:solidFill>
              </a:defRPr>
            </a:lvl5pPr>
            <a:lvl6pPr marL="0" indent="0">
              <a:buNone/>
              <a:defRPr sz="1100">
                <a:solidFill>
                  <a:schemeClr val="bg1"/>
                </a:solidFill>
              </a:defRPr>
            </a:lvl6pPr>
            <a:lvl7pPr marL="0" indent="0">
              <a:buNone/>
              <a:defRPr sz="1100">
                <a:solidFill>
                  <a:schemeClr val="bg1"/>
                </a:solidFill>
              </a:defRPr>
            </a:lvl7pPr>
            <a:lvl8pPr marL="0" indent="0">
              <a:buNone/>
              <a:defRPr sz="1100">
                <a:solidFill>
                  <a:schemeClr val="bg1"/>
                </a:solidFill>
              </a:defRPr>
            </a:lvl8pPr>
            <a:lvl9pPr marL="0" indent="0">
              <a:buNone/>
              <a:defRPr sz="1100">
                <a:solidFill>
                  <a:schemeClr val="bg1"/>
                </a:solidFill>
              </a:defRPr>
            </a:lvl9pPr>
          </a:lstStyle>
          <a:p>
            <a:pPr lvl="0"/>
            <a:r>
              <a:rPr lang="en-GB"/>
              <a:t>Type here</a:t>
            </a:r>
          </a:p>
        </p:txBody>
      </p:sp>
      <p:sp>
        <p:nvSpPr>
          <p:cNvPr id="68" name="Text Placeholder 2">
            <a:extLst>
              <a:ext uri="{FF2B5EF4-FFF2-40B4-BE49-F238E27FC236}">
                <a16:creationId xmlns:a16="http://schemas.microsoft.com/office/drawing/2014/main" id="{F27B70F5-7F1C-4E11-B2D6-F639A37547EA}"/>
              </a:ext>
            </a:extLst>
          </p:cNvPr>
          <p:cNvSpPr>
            <a:spLocks noGrp="1"/>
          </p:cNvSpPr>
          <p:nvPr>
            <p:ph type="body" sz="quarter" idx="78" hasCustomPrompt="1"/>
          </p:nvPr>
        </p:nvSpPr>
        <p:spPr>
          <a:xfrm>
            <a:off x="2493919" y="1921951"/>
            <a:ext cx="1558847" cy="659270"/>
          </a:xfrm>
          <a:prstGeom prst="rect">
            <a:avLst/>
          </a:prstGeom>
        </p:spPr>
        <p:txBody>
          <a:bodyPr lIns="0" rIns="0">
            <a:noAutofit/>
          </a:bodyPr>
          <a:lstStyle>
            <a:lvl1pPr marL="0" marR="0" indent="0" algn="l" defTabSz="914378" rtl="0" eaLnBrk="1" fontAlgn="auto" latinLnBrk="0" hangingPunct="1">
              <a:lnSpc>
                <a:spcPct val="90000"/>
              </a:lnSpc>
              <a:spcBef>
                <a:spcPts val="0"/>
              </a:spcBef>
              <a:spcAft>
                <a:spcPts val="600"/>
              </a:spcAft>
              <a:buClr>
                <a:srgbClr val="2FB6BC"/>
              </a:buClr>
              <a:buSzTx/>
              <a:buFont typeface="Arial" panose="020B0604020202020204" pitchFamily="34" charset="0"/>
              <a:buNone/>
              <a:tabLst/>
              <a:defRPr sz="1100" baseline="0">
                <a:solidFill>
                  <a:schemeClr val="bg1"/>
                </a:solidFill>
              </a:defRPr>
            </a:lvl1pPr>
            <a:lvl2pPr marL="0" indent="0">
              <a:buClr>
                <a:srgbClr val="2FB6BC"/>
              </a:buClr>
              <a:buFont typeface="Arial" panose="020B0604020202020204" pitchFamily="34" charset="0"/>
              <a:buNone/>
              <a:defRPr sz="1100" baseline="0"/>
            </a:lvl2pPr>
            <a:lvl3pPr marL="0" indent="0">
              <a:lnSpc>
                <a:spcPct val="90000"/>
              </a:lnSpc>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vl6pPr marL="0" indent="0">
              <a:buNone/>
              <a:defRPr sz="1100">
                <a:solidFill>
                  <a:schemeClr val="tx1"/>
                </a:solidFill>
              </a:defRPr>
            </a:lvl6pPr>
            <a:lvl7pPr marL="0" indent="0">
              <a:buNone/>
              <a:defRPr sz="1100">
                <a:solidFill>
                  <a:schemeClr val="tx1"/>
                </a:solidFill>
              </a:defRPr>
            </a:lvl7pPr>
            <a:lvl8pPr marL="0" indent="0">
              <a:buNone/>
              <a:defRPr sz="1100">
                <a:solidFill>
                  <a:schemeClr val="tx1"/>
                </a:solidFill>
              </a:defRPr>
            </a:lvl8pPr>
            <a:lvl9pPr marL="0" indent="0">
              <a:buNone/>
              <a:defRPr sz="1100">
                <a:solidFill>
                  <a:schemeClr val="tx1"/>
                </a:solidFill>
              </a:defRPr>
            </a:lvl9pPr>
          </a:lstStyle>
          <a:p>
            <a:pPr lvl="0"/>
            <a:r>
              <a:rPr lang="en-GB"/>
              <a:t>Type here</a:t>
            </a:r>
          </a:p>
        </p:txBody>
      </p:sp>
      <p:sp>
        <p:nvSpPr>
          <p:cNvPr id="69" name="Text Placeholder 2">
            <a:extLst>
              <a:ext uri="{FF2B5EF4-FFF2-40B4-BE49-F238E27FC236}">
                <a16:creationId xmlns:a16="http://schemas.microsoft.com/office/drawing/2014/main" id="{FA69F292-0A74-4AE1-B503-E43C7CEF235D}"/>
              </a:ext>
            </a:extLst>
          </p:cNvPr>
          <p:cNvSpPr>
            <a:spLocks noGrp="1"/>
          </p:cNvSpPr>
          <p:nvPr>
            <p:ph type="body" sz="quarter" idx="79" hasCustomPrompt="1"/>
          </p:nvPr>
        </p:nvSpPr>
        <p:spPr>
          <a:xfrm>
            <a:off x="6775528" y="1921951"/>
            <a:ext cx="1558847" cy="659270"/>
          </a:xfrm>
          <a:prstGeom prst="rect">
            <a:avLst/>
          </a:prstGeom>
        </p:spPr>
        <p:txBody>
          <a:bodyPr lIns="0" rIns="0">
            <a:noAutofit/>
          </a:bodyPr>
          <a:lstStyle>
            <a:lvl1pPr marL="0" marR="0" indent="0" algn="l" defTabSz="914378" rtl="0" eaLnBrk="1" fontAlgn="auto" latinLnBrk="0" hangingPunct="1">
              <a:lnSpc>
                <a:spcPct val="90000"/>
              </a:lnSpc>
              <a:spcBef>
                <a:spcPts val="0"/>
              </a:spcBef>
              <a:spcAft>
                <a:spcPts val="600"/>
              </a:spcAft>
              <a:buClr>
                <a:srgbClr val="2FB6BC"/>
              </a:buClr>
              <a:buSzTx/>
              <a:buFont typeface="Arial" panose="020B0604020202020204" pitchFamily="34" charset="0"/>
              <a:buNone/>
              <a:tabLst/>
              <a:defRPr sz="1100" baseline="0">
                <a:solidFill>
                  <a:schemeClr val="bg1"/>
                </a:solidFill>
              </a:defRPr>
            </a:lvl1pPr>
            <a:lvl2pPr marL="0" indent="0">
              <a:buClr>
                <a:srgbClr val="2FB6BC"/>
              </a:buClr>
              <a:buFont typeface="Arial" panose="020B0604020202020204" pitchFamily="34" charset="0"/>
              <a:buNone/>
              <a:defRPr sz="1100" baseline="0"/>
            </a:lvl2pPr>
            <a:lvl3pPr marL="0" indent="0">
              <a:lnSpc>
                <a:spcPct val="90000"/>
              </a:lnSpc>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vl6pPr marL="0" indent="0">
              <a:buNone/>
              <a:defRPr sz="1100">
                <a:solidFill>
                  <a:schemeClr val="tx1"/>
                </a:solidFill>
              </a:defRPr>
            </a:lvl6pPr>
            <a:lvl7pPr marL="0" indent="0">
              <a:buNone/>
              <a:defRPr sz="1100">
                <a:solidFill>
                  <a:schemeClr val="tx1"/>
                </a:solidFill>
              </a:defRPr>
            </a:lvl7pPr>
            <a:lvl8pPr marL="0" indent="0">
              <a:buNone/>
              <a:defRPr sz="1100">
                <a:solidFill>
                  <a:schemeClr val="tx1"/>
                </a:solidFill>
              </a:defRPr>
            </a:lvl8pPr>
            <a:lvl9pPr marL="0" indent="0">
              <a:buNone/>
              <a:defRPr sz="1100">
                <a:solidFill>
                  <a:schemeClr val="tx1"/>
                </a:solidFill>
              </a:defRPr>
            </a:lvl9pPr>
          </a:lstStyle>
          <a:p>
            <a:pPr lvl="0"/>
            <a:r>
              <a:rPr lang="en-GB"/>
              <a:t>Type here</a:t>
            </a:r>
          </a:p>
        </p:txBody>
      </p:sp>
      <p:sp>
        <p:nvSpPr>
          <p:cNvPr id="74" name="Text Placeholder 2">
            <a:extLst>
              <a:ext uri="{FF2B5EF4-FFF2-40B4-BE49-F238E27FC236}">
                <a16:creationId xmlns:a16="http://schemas.microsoft.com/office/drawing/2014/main" id="{D3C9F13A-A515-42DB-BBC9-81C9F72ADA62}"/>
              </a:ext>
            </a:extLst>
          </p:cNvPr>
          <p:cNvSpPr>
            <a:spLocks noGrp="1"/>
          </p:cNvSpPr>
          <p:nvPr>
            <p:ph type="body" sz="quarter" idx="80" hasCustomPrompt="1"/>
          </p:nvPr>
        </p:nvSpPr>
        <p:spPr>
          <a:xfrm>
            <a:off x="401074" y="3493491"/>
            <a:ext cx="1558847" cy="659270"/>
          </a:xfrm>
          <a:prstGeom prst="rect">
            <a:avLst/>
          </a:prstGeom>
        </p:spPr>
        <p:txBody>
          <a:bodyPr lIns="0" rIns="0">
            <a:noAutofit/>
          </a:bodyPr>
          <a:lstStyle>
            <a:lvl1pPr marL="0" marR="0" indent="0" algn="l" defTabSz="914378" rtl="0" eaLnBrk="1" fontAlgn="auto" latinLnBrk="0" hangingPunct="1">
              <a:lnSpc>
                <a:spcPct val="90000"/>
              </a:lnSpc>
              <a:spcBef>
                <a:spcPts val="0"/>
              </a:spcBef>
              <a:spcAft>
                <a:spcPts val="600"/>
              </a:spcAft>
              <a:buClr>
                <a:srgbClr val="2FB6BC"/>
              </a:buClr>
              <a:buSzTx/>
              <a:buFont typeface="Arial" panose="020B0604020202020204" pitchFamily="34" charset="0"/>
              <a:buNone/>
              <a:tabLst/>
              <a:defRPr sz="1100" baseline="0">
                <a:solidFill>
                  <a:schemeClr val="bg1"/>
                </a:solidFill>
              </a:defRPr>
            </a:lvl1pPr>
            <a:lvl2pPr marL="0" indent="0">
              <a:buClr>
                <a:srgbClr val="2FB6BC"/>
              </a:buClr>
              <a:buFont typeface="Arial" panose="020B0604020202020204" pitchFamily="34" charset="0"/>
              <a:buNone/>
              <a:defRPr sz="1100" baseline="0"/>
            </a:lvl2pPr>
            <a:lvl3pPr marL="0" indent="0">
              <a:lnSpc>
                <a:spcPct val="90000"/>
              </a:lnSpc>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vl6pPr marL="0" indent="0">
              <a:buNone/>
              <a:defRPr sz="1100">
                <a:solidFill>
                  <a:schemeClr val="tx1"/>
                </a:solidFill>
              </a:defRPr>
            </a:lvl6pPr>
            <a:lvl7pPr marL="0" indent="0">
              <a:buNone/>
              <a:defRPr sz="1100">
                <a:solidFill>
                  <a:schemeClr val="tx1"/>
                </a:solidFill>
              </a:defRPr>
            </a:lvl7pPr>
            <a:lvl8pPr marL="0" indent="0">
              <a:buNone/>
              <a:defRPr sz="1100">
                <a:solidFill>
                  <a:schemeClr val="tx1"/>
                </a:solidFill>
              </a:defRPr>
            </a:lvl8pPr>
            <a:lvl9pPr marL="0" indent="0">
              <a:buNone/>
              <a:defRPr sz="1100">
                <a:solidFill>
                  <a:schemeClr val="tx1"/>
                </a:solidFill>
              </a:defRPr>
            </a:lvl9pPr>
          </a:lstStyle>
          <a:p>
            <a:pPr lvl="0"/>
            <a:r>
              <a:rPr lang="en-GB"/>
              <a:t>Type here</a:t>
            </a:r>
          </a:p>
        </p:txBody>
      </p:sp>
      <p:sp>
        <p:nvSpPr>
          <p:cNvPr id="75" name="Text Placeholder 2">
            <a:extLst>
              <a:ext uri="{FF2B5EF4-FFF2-40B4-BE49-F238E27FC236}">
                <a16:creationId xmlns:a16="http://schemas.microsoft.com/office/drawing/2014/main" id="{B1200441-C737-495A-A089-3923A07D3587}"/>
              </a:ext>
            </a:extLst>
          </p:cNvPr>
          <p:cNvSpPr>
            <a:spLocks noGrp="1"/>
          </p:cNvSpPr>
          <p:nvPr>
            <p:ph type="body" sz="quarter" idx="81" hasCustomPrompt="1"/>
          </p:nvPr>
        </p:nvSpPr>
        <p:spPr>
          <a:xfrm>
            <a:off x="2493919" y="3493491"/>
            <a:ext cx="1558847" cy="659270"/>
          </a:xfrm>
          <a:prstGeom prst="rect">
            <a:avLst/>
          </a:prstGeom>
        </p:spPr>
        <p:txBody>
          <a:bodyPr lIns="0" rIns="0">
            <a:noAutofit/>
          </a:bodyPr>
          <a:lstStyle>
            <a:lvl1pPr marL="0" marR="0" indent="0" algn="l" defTabSz="914378" rtl="0" eaLnBrk="1" fontAlgn="auto" latinLnBrk="0" hangingPunct="1">
              <a:lnSpc>
                <a:spcPct val="90000"/>
              </a:lnSpc>
              <a:spcBef>
                <a:spcPts val="0"/>
              </a:spcBef>
              <a:spcAft>
                <a:spcPts val="600"/>
              </a:spcAft>
              <a:buClr>
                <a:srgbClr val="2FB6BC"/>
              </a:buClr>
              <a:buSzTx/>
              <a:buFont typeface="Arial" panose="020B0604020202020204" pitchFamily="34" charset="0"/>
              <a:buNone/>
              <a:tabLst/>
              <a:defRPr sz="1100" baseline="0">
                <a:solidFill>
                  <a:schemeClr val="bg1"/>
                </a:solidFill>
              </a:defRPr>
            </a:lvl1pPr>
            <a:lvl2pPr marL="0" indent="0">
              <a:buClr>
                <a:srgbClr val="2FB6BC"/>
              </a:buClr>
              <a:buFont typeface="Arial" panose="020B0604020202020204" pitchFamily="34" charset="0"/>
              <a:buNone/>
              <a:defRPr sz="1100" baseline="0"/>
            </a:lvl2pPr>
            <a:lvl3pPr marL="0" indent="0">
              <a:lnSpc>
                <a:spcPct val="90000"/>
              </a:lnSpc>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vl6pPr marL="0" indent="0">
              <a:buNone/>
              <a:defRPr sz="1100">
                <a:solidFill>
                  <a:schemeClr val="tx1"/>
                </a:solidFill>
              </a:defRPr>
            </a:lvl6pPr>
            <a:lvl7pPr marL="0" indent="0">
              <a:buNone/>
              <a:defRPr sz="1100">
                <a:solidFill>
                  <a:schemeClr val="tx1"/>
                </a:solidFill>
              </a:defRPr>
            </a:lvl7pPr>
            <a:lvl8pPr marL="0" indent="0">
              <a:buNone/>
              <a:defRPr sz="1100">
                <a:solidFill>
                  <a:schemeClr val="tx1"/>
                </a:solidFill>
              </a:defRPr>
            </a:lvl8pPr>
            <a:lvl9pPr marL="0" indent="0">
              <a:buNone/>
              <a:defRPr sz="1100">
                <a:solidFill>
                  <a:schemeClr val="tx1"/>
                </a:solidFill>
              </a:defRPr>
            </a:lvl9pPr>
          </a:lstStyle>
          <a:p>
            <a:pPr lvl="0"/>
            <a:r>
              <a:rPr lang="en-GB"/>
              <a:t>Type here</a:t>
            </a:r>
          </a:p>
        </p:txBody>
      </p:sp>
      <p:sp>
        <p:nvSpPr>
          <p:cNvPr id="76" name="Text Placeholder 2">
            <a:extLst>
              <a:ext uri="{FF2B5EF4-FFF2-40B4-BE49-F238E27FC236}">
                <a16:creationId xmlns:a16="http://schemas.microsoft.com/office/drawing/2014/main" id="{1357E2E6-DAC6-450F-8061-62F6589471C6}"/>
              </a:ext>
            </a:extLst>
          </p:cNvPr>
          <p:cNvSpPr>
            <a:spLocks noGrp="1"/>
          </p:cNvSpPr>
          <p:nvPr>
            <p:ph type="body" sz="quarter" idx="82" hasCustomPrompt="1"/>
          </p:nvPr>
        </p:nvSpPr>
        <p:spPr>
          <a:xfrm>
            <a:off x="6775528" y="3493491"/>
            <a:ext cx="1558847" cy="659270"/>
          </a:xfrm>
          <a:prstGeom prst="rect">
            <a:avLst/>
          </a:prstGeom>
        </p:spPr>
        <p:txBody>
          <a:bodyPr lIns="0" rIns="0">
            <a:noAutofit/>
          </a:bodyPr>
          <a:lstStyle>
            <a:lvl1pPr marL="0" marR="0" indent="0" algn="l" defTabSz="914378" rtl="0" eaLnBrk="1" fontAlgn="auto" latinLnBrk="0" hangingPunct="1">
              <a:lnSpc>
                <a:spcPct val="90000"/>
              </a:lnSpc>
              <a:spcBef>
                <a:spcPts val="0"/>
              </a:spcBef>
              <a:spcAft>
                <a:spcPts val="600"/>
              </a:spcAft>
              <a:buClr>
                <a:srgbClr val="2FB6BC"/>
              </a:buClr>
              <a:buSzTx/>
              <a:buFont typeface="Arial" panose="020B0604020202020204" pitchFamily="34" charset="0"/>
              <a:buNone/>
              <a:tabLst/>
              <a:defRPr sz="1100" baseline="0">
                <a:solidFill>
                  <a:schemeClr val="bg1"/>
                </a:solidFill>
              </a:defRPr>
            </a:lvl1pPr>
            <a:lvl2pPr marL="0" indent="0">
              <a:buClr>
                <a:srgbClr val="2FB6BC"/>
              </a:buClr>
              <a:buFont typeface="Arial" panose="020B0604020202020204" pitchFamily="34" charset="0"/>
              <a:buNone/>
              <a:defRPr sz="1100" baseline="0"/>
            </a:lvl2pPr>
            <a:lvl3pPr marL="0" indent="0">
              <a:lnSpc>
                <a:spcPct val="90000"/>
              </a:lnSpc>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vl6pPr marL="0" indent="0">
              <a:buNone/>
              <a:defRPr sz="1100">
                <a:solidFill>
                  <a:schemeClr val="tx1"/>
                </a:solidFill>
              </a:defRPr>
            </a:lvl6pPr>
            <a:lvl7pPr marL="0" indent="0">
              <a:buNone/>
              <a:defRPr sz="1100">
                <a:solidFill>
                  <a:schemeClr val="tx1"/>
                </a:solidFill>
              </a:defRPr>
            </a:lvl7pPr>
            <a:lvl8pPr marL="0" indent="0">
              <a:buNone/>
              <a:defRPr sz="1100">
                <a:solidFill>
                  <a:schemeClr val="tx1"/>
                </a:solidFill>
              </a:defRPr>
            </a:lvl8pPr>
            <a:lvl9pPr marL="0" indent="0">
              <a:buNone/>
              <a:defRPr sz="1100">
                <a:solidFill>
                  <a:schemeClr val="tx1"/>
                </a:solidFill>
              </a:defRPr>
            </a:lvl9pPr>
          </a:lstStyle>
          <a:p>
            <a:pPr lvl="0"/>
            <a:r>
              <a:rPr lang="en-GB"/>
              <a:t>Type here</a:t>
            </a:r>
          </a:p>
        </p:txBody>
      </p:sp>
      <p:sp>
        <p:nvSpPr>
          <p:cNvPr id="23" name="Text Placeholder 6">
            <a:extLst>
              <a:ext uri="{FF2B5EF4-FFF2-40B4-BE49-F238E27FC236}">
                <a16:creationId xmlns:a16="http://schemas.microsoft.com/office/drawing/2014/main" id="{7A25AA07-7D08-4561-8EDD-78E9F5D65B2B}"/>
              </a:ext>
            </a:extLst>
          </p:cNvPr>
          <p:cNvSpPr>
            <a:spLocks noGrp="1"/>
          </p:cNvSpPr>
          <p:nvPr>
            <p:ph type="body" sz="quarter" idx="83" hasCustomPrompt="1"/>
          </p:nvPr>
        </p:nvSpPr>
        <p:spPr>
          <a:xfrm>
            <a:off x="4770974" y="2962189"/>
            <a:ext cx="1557075" cy="472530"/>
          </a:xfrm>
          <a:prstGeom prst="rect">
            <a:avLst/>
          </a:prstGeom>
        </p:spPr>
        <p:txBody>
          <a:bodyPr lIns="0" rIns="0">
            <a:noAutofit/>
          </a:bodyPr>
          <a:lstStyle>
            <a:lvl1pPr marL="0" indent="0">
              <a:buNone/>
              <a:defRPr sz="2800" b="0">
                <a:solidFill>
                  <a:schemeClr val="bg2"/>
                </a:solidFill>
                <a:latin typeface="iA Writer Duospace" panose="020B0509050000000000" pitchFamily="50" charset="0"/>
              </a:defRPr>
            </a:lvl1pPr>
            <a:lvl2pPr>
              <a:spcBef>
                <a:spcPts val="1200"/>
              </a:spcBef>
              <a:spcAft>
                <a:spcPts val="1200"/>
              </a:spcAft>
              <a:defRPr sz="4000">
                <a:solidFill>
                  <a:schemeClr val="tx1"/>
                </a:solidFill>
              </a:defRPr>
            </a:lvl2pPr>
            <a:lvl3pPr marL="0" indent="0">
              <a:spcBef>
                <a:spcPts val="1200"/>
              </a:spcBef>
              <a:spcAft>
                <a:spcPts val="1200"/>
              </a:spcAft>
              <a:buNone/>
              <a:defRPr sz="4000">
                <a:solidFill>
                  <a:schemeClr val="tx1"/>
                </a:solidFill>
              </a:defRPr>
            </a:lvl3pPr>
            <a:lvl4pPr marL="0" indent="0">
              <a:spcBef>
                <a:spcPts val="1200"/>
              </a:spcBef>
              <a:spcAft>
                <a:spcPts val="1200"/>
              </a:spcAft>
              <a:buNone/>
              <a:defRPr sz="4000">
                <a:solidFill>
                  <a:schemeClr val="tx1"/>
                </a:solidFill>
              </a:defRPr>
            </a:lvl4pPr>
            <a:lvl5pPr marL="0" indent="0">
              <a:spcBef>
                <a:spcPts val="1200"/>
              </a:spcBef>
              <a:spcAft>
                <a:spcPts val="1200"/>
              </a:spcAft>
              <a:buNone/>
              <a:defRPr sz="4000">
                <a:solidFill>
                  <a:schemeClr val="tx1"/>
                </a:solidFill>
              </a:defRPr>
            </a:lvl5pPr>
            <a:lvl6pPr marL="0" indent="0">
              <a:spcBef>
                <a:spcPts val="1200"/>
              </a:spcBef>
              <a:spcAft>
                <a:spcPts val="1200"/>
              </a:spcAft>
              <a:buNone/>
              <a:defRPr sz="4000">
                <a:solidFill>
                  <a:schemeClr val="tx1"/>
                </a:solidFill>
              </a:defRPr>
            </a:lvl6pPr>
            <a:lvl7pPr marL="0" indent="0">
              <a:spcBef>
                <a:spcPts val="1200"/>
              </a:spcBef>
              <a:spcAft>
                <a:spcPts val="1200"/>
              </a:spcAft>
              <a:buNone/>
              <a:defRPr sz="4000">
                <a:solidFill>
                  <a:schemeClr val="tx1"/>
                </a:solidFill>
              </a:defRPr>
            </a:lvl7pPr>
            <a:lvl8pPr marL="0" indent="0">
              <a:spcBef>
                <a:spcPts val="1200"/>
              </a:spcBef>
              <a:spcAft>
                <a:spcPts val="1200"/>
              </a:spcAft>
              <a:buNone/>
              <a:defRPr sz="4000">
                <a:solidFill>
                  <a:schemeClr val="tx1"/>
                </a:solidFill>
              </a:defRPr>
            </a:lvl8pPr>
            <a:lvl9pPr marL="0" indent="0">
              <a:spcBef>
                <a:spcPts val="1200"/>
              </a:spcBef>
              <a:spcAft>
                <a:spcPts val="1200"/>
              </a:spcAft>
              <a:buNone/>
              <a:defRPr sz="4000">
                <a:solidFill>
                  <a:schemeClr val="tx1"/>
                </a:solidFill>
              </a:defRPr>
            </a:lvl9pPr>
          </a:lstStyle>
          <a:p>
            <a:pPr lvl="0"/>
            <a:r>
              <a:rPr lang="en-GB"/>
              <a:t>Input</a:t>
            </a:r>
          </a:p>
        </p:txBody>
      </p:sp>
    </p:spTree>
    <p:extLst>
      <p:ext uri="{BB962C8B-B14F-4D97-AF65-F5344CB8AC3E}">
        <p14:creationId xmlns:p14="http://schemas.microsoft.com/office/powerpoint/2010/main" val="42243569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 facts 02">
    <p:spTree>
      <p:nvGrpSpPr>
        <p:cNvPr id="1" name=""/>
        <p:cNvGrpSpPr/>
        <p:nvPr/>
      </p:nvGrpSpPr>
      <p:grpSpPr>
        <a:xfrm>
          <a:off x="0" y="0"/>
          <a:ext cx="0" cy="0"/>
          <a:chOff x="0" y="0"/>
          <a:chExt cx="0" cy="0"/>
        </a:xfrm>
      </p:grpSpPr>
      <p:sp>
        <p:nvSpPr>
          <p:cNvPr id="7" name="Text Placeholder 6"/>
          <p:cNvSpPr>
            <a:spLocks noGrp="1"/>
          </p:cNvSpPr>
          <p:nvPr>
            <p:ph type="body" sz="quarter" idx="20" hasCustomPrompt="1"/>
          </p:nvPr>
        </p:nvSpPr>
        <p:spPr>
          <a:xfrm>
            <a:off x="395290" y="1390650"/>
            <a:ext cx="1557075" cy="472530"/>
          </a:xfrm>
          <a:prstGeom prst="rect">
            <a:avLst/>
          </a:prstGeom>
        </p:spPr>
        <p:txBody>
          <a:bodyPr lIns="0" rIns="0">
            <a:noAutofit/>
          </a:bodyPr>
          <a:lstStyle>
            <a:lvl1pPr marL="0" indent="0">
              <a:buNone/>
              <a:defRPr sz="2800" b="0">
                <a:solidFill>
                  <a:schemeClr val="accent2"/>
                </a:solidFill>
                <a:latin typeface="iA Writer Duospace" panose="020B0509050000000000" pitchFamily="50" charset="0"/>
              </a:defRPr>
            </a:lvl1pPr>
            <a:lvl2pPr>
              <a:spcBef>
                <a:spcPts val="1200"/>
              </a:spcBef>
              <a:spcAft>
                <a:spcPts val="1200"/>
              </a:spcAft>
              <a:defRPr sz="4000">
                <a:solidFill>
                  <a:schemeClr val="accent1"/>
                </a:solidFill>
              </a:defRPr>
            </a:lvl2pPr>
            <a:lvl3pPr marL="0" indent="0">
              <a:spcBef>
                <a:spcPts val="1200"/>
              </a:spcBef>
              <a:spcAft>
                <a:spcPts val="1200"/>
              </a:spcAft>
              <a:buNone/>
              <a:defRPr sz="4000">
                <a:solidFill>
                  <a:schemeClr val="accent1"/>
                </a:solidFill>
              </a:defRPr>
            </a:lvl3pPr>
            <a:lvl4pPr marL="0" indent="0">
              <a:spcBef>
                <a:spcPts val="1200"/>
              </a:spcBef>
              <a:spcAft>
                <a:spcPts val="1200"/>
              </a:spcAft>
              <a:buNone/>
              <a:defRPr sz="4000">
                <a:solidFill>
                  <a:schemeClr val="accent1"/>
                </a:solidFill>
              </a:defRPr>
            </a:lvl4pPr>
            <a:lvl5pPr marL="0" indent="0">
              <a:spcBef>
                <a:spcPts val="1200"/>
              </a:spcBef>
              <a:spcAft>
                <a:spcPts val="1200"/>
              </a:spcAft>
              <a:buNone/>
              <a:defRPr sz="4000">
                <a:solidFill>
                  <a:schemeClr val="accent1"/>
                </a:solidFill>
              </a:defRPr>
            </a:lvl5pPr>
            <a:lvl6pPr marL="0" indent="0">
              <a:spcBef>
                <a:spcPts val="1200"/>
              </a:spcBef>
              <a:spcAft>
                <a:spcPts val="1200"/>
              </a:spcAft>
              <a:buNone/>
              <a:defRPr sz="4000">
                <a:solidFill>
                  <a:schemeClr val="accent1"/>
                </a:solidFill>
              </a:defRPr>
            </a:lvl6pPr>
            <a:lvl7pPr marL="0" indent="0">
              <a:spcBef>
                <a:spcPts val="1200"/>
              </a:spcBef>
              <a:spcAft>
                <a:spcPts val="1200"/>
              </a:spcAft>
              <a:buNone/>
              <a:defRPr sz="4000">
                <a:solidFill>
                  <a:schemeClr val="accent1"/>
                </a:solidFill>
              </a:defRPr>
            </a:lvl7pPr>
            <a:lvl8pPr marL="0" indent="0">
              <a:spcBef>
                <a:spcPts val="1200"/>
              </a:spcBef>
              <a:spcAft>
                <a:spcPts val="1200"/>
              </a:spcAft>
              <a:buNone/>
              <a:defRPr sz="4000">
                <a:solidFill>
                  <a:schemeClr val="accent1"/>
                </a:solidFill>
              </a:defRPr>
            </a:lvl8pPr>
            <a:lvl9pPr marL="0" indent="0">
              <a:spcBef>
                <a:spcPts val="1200"/>
              </a:spcBef>
              <a:spcAft>
                <a:spcPts val="1200"/>
              </a:spcAft>
              <a:buNone/>
              <a:defRPr sz="4000">
                <a:solidFill>
                  <a:schemeClr val="accent1"/>
                </a:solidFill>
              </a:defRPr>
            </a:lvl9pPr>
          </a:lstStyle>
          <a:p>
            <a:pPr lvl="0"/>
            <a:r>
              <a:rPr lang="en-GB"/>
              <a:t>Input</a:t>
            </a:r>
          </a:p>
        </p:txBody>
      </p:sp>
      <p:sp>
        <p:nvSpPr>
          <p:cNvPr id="27" name="Rectangle 26"/>
          <p:cNvSpPr/>
          <p:nvPr userDrawn="1"/>
        </p:nvSpPr>
        <p:spPr>
          <a:xfrm>
            <a:off x="4655821" y="0"/>
            <a:ext cx="178915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2" name="Title 1">
            <a:extLst>
              <a:ext uri="{FF2B5EF4-FFF2-40B4-BE49-F238E27FC236}">
                <a16:creationId xmlns:a16="http://schemas.microsoft.com/office/drawing/2014/main" id="{2E8470DA-9AF9-4E1C-9972-1EEDFB2A40C9}"/>
              </a:ext>
            </a:extLst>
          </p:cNvPr>
          <p:cNvSpPr>
            <a:spLocks noGrp="1"/>
          </p:cNvSpPr>
          <p:nvPr>
            <p:ph type="title"/>
          </p:nvPr>
        </p:nvSpPr>
        <p:spPr>
          <a:xfrm>
            <a:off x="395290" y="401834"/>
            <a:ext cx="4105274" cy="539749"/>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26FA486-39EE-4C08-9B3E-3C0F25106790}"/>
              </a:ext>
            </a:extLst>
          </p:cNvPr>
          <p:cNvSpPr>
            <a:spLocks noGrp="1"/>
          </p:cNvSpPr>
          <p:nvPr>
            <p:ph type="dt" sz="half" idx="51"/>
          </p:nvPr>
        </p:nvSpPr>
        <p:spPr>
          <a:xfrm>
            <a:off x="7535919" y="4870802"/>
            <a:ext cx="1212796" cy="98339"/>
          </a:xfrm>
          <a:prstGeom prst="rect">
            <a:avLst/>
          </a:prstGeom>
        </p:spPr>
        <p:txBody>
          <a:bodyPr/>
          <a:lstStyle/>
          <a:p>
            <a:pPr defTabSz="914355"/>
            <a:endParaRPr lang="en-GB">
              <a:solidFill>
                <a:prstClr val="black"/>
              </a:solidFill>
            </a:endParaRPr>
          </a:p>
        </p:txBody>
      </p:sp>
      <p:sp>
        <p:nvSpPr>
          <p:cNvPr id="4" name="Footer Placeholder 3">
            <a:extLst>
              <a:ext uri="{FF2B5EF4-FFF2-40B4-BE49-F238E27FC236}">
                <a16:creationId xmlns:a16="http://schemas.microsoft.com/office/drawing/2014/main" id="{26283B88-9A22-4FC3-BA67-4A9E99F018AF}"/>
              </a:ext>
            </a:extLst>
          </p:cNvPr>
          <p:cNvSpPr>
            <a:spLocks noGrp="1"/>
          </p:cNvSpPr>
          <p:nvPr>
            <p:ph type="ftr" sz="quarter" idx="52"/>
          </p:nvPr>
        </p:nvSpPr>
        <p:spPr>
          <a:xfrm>
            <a:off x="395290" y="4870714"/>
            <a:ext cx="3963807" cy="98427"/>
          </a:xfrm>
          <a:prstGeom prst="rect">
            <a:avLst/>
          </a:prstGeom>
        </p:spPr>
        <p:txBody>
          <a:bodyPr/>
          <a:lstStyle/>
          <a:p>
            <a:pPr defTabSz="914355"/>
            <a:r>
              <a:rPr lang="en-GB">
                <a:solidFill>
                  <a:prstClr val="black"/>
                </a:solidFill>
              </a:rPr>
              <a:t>Draft for comment</a:t>
            </a:r>
          </a:p>
        </p:txBody>
      </p:sp>
      <p:sp>
        <p:nvSpPr>
          <p:cNvPr id="5" name="Slide Number Placeholder 4">
            <a:extLst>
              <a:ext uri="{FF2B5EF4-FFF2-40B4-BE49-F238E27FC236}">
                <a16:creationId xmlns:a16="http://schemas.microsoft.com/office/drawing/2014/main" id="{2F4BD005-196C-4BC3-863B-0B36448CECA0}"/>
              </a:ext>
            </a:extLst>
          </p:cNvPr>
          <p:cNvSpPr>
            <a:spLocks noGrp="1"/>
          </p:cNvSpPr>
          <p:nvPr>
            <p:ph type="sldNum" sz="quarter" idx="53"/>
          </p:nvPr>
        </p:nvSpPr>
        <p:spPr>
          <a:xfrm>
            <a:off x="4359097" y="4873627"/>
            <a:ext cx="425807" cy="98426"/>
          </a:xfrm>
          <a:prstGeom prst="rect">
            <a:avLst/>
          </a:prstGeom>
        </p:spPr>
        <p:txBody>
          <a:bodyPr/>
          <a:lstStyle/>
          <a:p>
            <a:pPr defTabSz="914355"/>
            <a:fld id="{2490C926-4C7A-4456-B603-8FB00524CD8E}" type="slidenum">
              <a:rPr lang="en-GB" smtClean="0">
                <a:solidFill>
                  <a:prstClr val="black"/>
                </a:solidFill>
              </a:rPr>
              <a:pPr defTabSz="914355"/>
              <a:t>‹#›</a:t>
            </a:fld>
            <a:endParaRPr lang="en-GB">
              <a:solidFill>
                <a:prstClr val="black"/>
              </a:solidFill>
            </a:endParaRPr>
          </a:p>
        </p:txBody>
      </p:sp>
      <p:sp>
        <p:nvSpPr>
          <p:cNvPr id="32" name="Text Placeholder 6">
            <a:extLst>
              <a:ext uri="{FF2B5EF4-FFF2-40B4-BE49-F238E27FC236}">
                <a16:creationId xmlns:a16="http://schemas.microsoft.com/office/drawing/2014/main" id="{AC5D69C9-F508-4C1F-8E9D-94033E5A515B}"/>
              </a:ext>
            </a:extLst>
          </p:cNvPr>
          <p:cNvSpPr>
            <a:spLocks noGrp="1"/>
          </p:cNvSpPr>
          <p:nvPr>
            <p:ph type="body" sz="quarter" idx="58" hasCustomPrompt="1"/>
          </p:nvPr>
        </p:nvSpPr>
        <p:spPr>
          <a:xfrm>
            <a:off x="2488135" y="1390650"/>
            <a:ext cx="1557075" cy="472530"/>
          </a:xfrm>
          <a:prstGeom prst="rect">
            <a:avLst/>
          </a:prstGeom>
        </p:spPr>
        <p:txBody>
          <a:bodyPr lIns="0" rIns="0">
            <a:noAutofit/>
          </a:bodyPr>
          <a:lstStyle>
            <a:lvl1pPr marL="0" indent="0">
              <a:buNone/>
              <a:defRPr sz="2800" b="0">
                <a:solidFill>
                  <a:schemeClr val="accent2"/>
                </a:solidFill>
                <a:latin typeface="iA Writer Duospace" panose="020B0509050000000000" pitchFamily="50" charset="0"/>
              </a:defRPr>
            </a:lvl1pPr>
            <a:lvl2pPr>
              <a:spcBef>
                <a:spcPts val="1200"/>
              </a:spcBef>
              <a:spcAft>
                <a:spcPts val="1200"/>
              </a:spcAft>
              <a:defRPr sz="4000">
                <a:solidFill>
                  <a:schemeClr val="accent1"/>
                </a:solidFill>
              </a:defRPr>
            </a:lvl2pPr>
            <a:lvl3pPr marL="0" indent="0">
              <a:spcBef>
                <a:spcPts val="1200"/>
              </a:spcBef>
              <a:spcAft>
                <a:spcPts val="1200"/>
              </a:spcAft>
              <a:buNone/>
              <a:defRPr sz="4000">
                <a:solidFill>
                  <a:schemeClr val="accent1"/>
                </a:solidFill>
              </a:defRPr>
            </a:lvl3pPr>
            <a:lvl4pPr marL="0" indent="0">
              <a:spcBef>
                <a:spcPts val="1200"/>
              </a:spcBef>
              <a:spcAft>
                <a:spcPts val="1200"/>
              </a:spcAft>
              <a:buNone/>
              <a:defRPr sz="4000">
                <a:solidFill>
                  <a:schemeClr val="accent1"/>
                </a:solidFill>
              </a:defRPr>
            </a:lvl4pPr>
            <a:lvl5pPr marL="0" indent="0">
              <a:spcBef>
                <a:spcPts val="1200"/>
              </a:spcBef>
              <a:spcAft>
                <a:spcPts val="1200"/>
              </a:spcAft>
              <a:buNone/>
              <a:defRPr sz="4000">
                <a:solidFill>
                  <a:schemeClr val="accent1"/>
                </a:solidFill>
              </a:defRPr>
            </a:lvl5pPr>
            <a:lvl6pPr marL="0" indent="0">
              <a:spcBef>
                <a:spcPts val="1200"/>
              </a:spcBef>
              <a:spcAft>
                <a:spcPts val="1200"/>
              </a:spcAft>
              <a:buNone/>
              <a:defRPr sz="4000">
                <a:solidFill>
                  <a:schemeClr val="accent1"/>
                </a:solidFill>
              </a:defRPr>
            </a:lvl6pPr>
            <a:lvl7pPr marL="0" indent="0">
              <a:spcBef>
                <a:spcPts val="1200"/>
              </a:spcBef>
              <a:spcAft>
                <a:spcPts val="1200"/>
              </a:spcAft>
              <a:buNone/>
              <a:defRPr sz="4000">
                <a:solidFill>
                  <a:schemeClr val="accent1"/>
                </a:solidFill>
              </a:defRPr>
            </a:lvl7pPr>
            <a:lvl8pPr marL="0" indent="0">
              <a:spcBef>
                <a:spcPts val="1200"/>
              </a:spcBef>
              <a:spcAft>
                <a:spcPts val="1200"/>
              </a:spcAft>
              <a:buNone/>
              <a:defRPr sz="4000">
                <a:solidFill>
                  <a:schemeClr val="accent1"/>
                </a:solidFill>
              </a:defRPr>
            </a:lvl8pPr>
            <a:lvl9pPr marL="0" indent="0">
              <a:spcBef>
                <a:spcPts val="1200"/>
              </a:spcBef>
              <a:spcAft>
                <a:spcPts val="1200"/>
              </a:spcAft>
              <a:buNone/>
              <a:defRPr sz="4000">
                <a:solidFill>
                  <a:schemeClr val="accent1"/>
                </a:solidFill>
              </a:defRPr>
            </a:lvl9pPr>
          </a:lstStyle>
          <a:p>
            <a:pPr lvl="0"/>
            <a:r>
              <a:rPr lang="en-GB"/>
              <a:t>Input</a:t>
            </a:r>
          </a:p>
        </p:txBody>
      </p:sp>
      <p:sp>
        <p:nvSpPr>
          <p:cNvPr id="36" name="Text Placeholder 6">
            <a:extLst>
              <a:ext uri="{FF2B5EF4-FFF2-40B4-BE49-F238E27FC236}">
                <a16:creationId xmlns:a16="http://schemas.microsoft.com/office/drawing/2014/main" id="{635735DD-D894-481C-8C66-1C735F561AAF}"/>
              </a:ext>
            </a:extLst>
          </p:cNvPr>
          <p:cNvSpPr>
            <a:spLocks noGrp="1"/>
          </p:cNvSpPr>
          <p:nvPr>
            <p:ph type="body" sz="quarter" idx="62" hasCustomPrompt="1"/>
          </p:nvPr>
        </p:nvSpPr>
        <p:spPr>
          <a:xfrm>
            <a:off x="4763419" y="1390650"/>
            <a:ext cx="1557075" cy="472530"/>
          </a:xfrm>
          <a:prstGeom prst="rect">
            <a:avLst/>
          </a:prstGeom>
        </p:spPr>
        <p:txBody>
          <a:bodyPr lIns="0" rIns="0">
            <a:noAutofit/>
          </a:bodyPr>
          <a:lstStyle>
            <a:lvl1pPr marL="0" indent="0">
              <a:buNone/>
              <a:defRPr sz="2800" b="0">
                <a:solidFill>
                  <a:schemeClr val="bg2"/>
                </a:solidFill>
                <a:latin typeface="iA Writer Duospace" panose="020B0509050000000000" pitchFamily="50" charset="0"/>
              </a:defRPr>
            </a:lvl1pPr>
            <a:lvl2pPr>
              <a:spcBef>
                <a:spcPts val="1200"/>
              </a:spcBef>
              <a:spcAft>
                <a:spcPts val="1200"/>
              </a:spcAft>
              <a:defRPr sz="4000">
                <a:solidFill>
                  <a:schemeClr val="tx1"/>
                </a:solidFill>
              </a:defRPr>
            </a:lvl2pPr>
            <a:lvl3pPr marL="0" indent="0">
              <a:spcBef>
                <a:spcPts val="1200"/>
              </a:spcBef>
              <a:spcAft>
                <a:spcPts val="1200"/>
              </a:spcAft>
              <a:buNone/>
              <a:defRPr sz="4000">
                <a:solidFill>
                  <a:schemeClr val="tx1"/>
                </a:solidFill>
              </a:defRPr>
            </a:lvl3pPr>
            <a:lvl4pPr marL="0" indent="0">
              <a:spcBef>
                <a:spcPts val="1200"/>
              </a:spcBef>
              <a:spcAft>
                <a:spcPts val="1200"/>
              </a:spcAft>
              <a:buNone/>
              <a:defRPr sz="4000">
                <a:solidFill>
                  <a:schemeClr val="tx1"/>
                </a:solidFill>
              </a:defRPr>
            </a:lvl4pPr>
            <a:lvl5pPr marL="0" indent="0">
              <a:spcBef>
                <a:spcPts val="1200"/>
              </a:spcBef>
              <a:spcAft>
                <a:spcPts val="1200"/>
              </a:spcAft>
              <a:buNone/>
              <a:defRPr sz="4000">
                <a:solidFill>
                  <a:schemeClr val="tx1"/>
                </a:solidFill>
              </a:defRPr>
            </a:lvl5pPr>
            <a:lvl6pPr marL="0" indent="0">
              <a:spcBef>
                <a:spcPts val="1200"/>
              </a:spcBef>
              <a:spcAft>
                <a:spcPts val="1200"/>
              </a:spcAft>
              <a:buNone/>
              <a:defRPr sz="4000">
                <a:solidFill>
                  <a:schemeClr val="tx1"/>
                </a:solidFill>
              </a:defRPr>
            </a:lvl6pPr>
            <a:lvl7pPr marL="0" indent="0">
              <a:spcBef>
                <a:spcPts val="1200"/>
              </a:spcBef>
              <a:spcAft>
                <a:spcPts val="1200"/>
              </a:spcAft>
              <a:buNone/>
              <a:defRPr sz="4000">
                <a:solidFill>
                  <a:schemeClr val="tx1"/>
                </a:solidFill>
              </a:defRPr>
            </a:lvl7pPr>
            <a:lvl8pPr marL="0" indent="0">
              <a:spcBef>
                <a:spcPts val="1200"/>
              </a:spcBef>
              <a:spcAft>
                <a:spcPts val="1200"/>
              </a:spcAft>
              <a:buNone/>
              <a:defRPr sz="4000">
                <a:solidFill>
                  <a:schemeClr val="tx1"/>
                </a:solidFill>
              </a:defRPr>
            </a:lvl8pPr>
            <a:lvl9pPr marL="0" indent="0">
              <a:spcBef>
                <a:spcPts val="1200"/>
              </a:spcBef>
              <a:spcAft>
                <a:spcPts val="1200"/>
              </a:spcAft>
              <a:buNone/>
              <a:defRPr sz="4000">
                <a:solidFill>
                  <a:schemeClr val="tx1"/>
                </a:solidFill>
              </a:defRPr>
            </a:lvl9pPr>
          </a:lstStyle>
          <a:p>
            <a:pPr lvl="0"/>
            <a:r>
              <a:rPr lang="en-GB"/>
              <a:t>Input</a:t>
            </a:r>
          </a:p>
        </p:txBody>
      </p:sp>
      <p:sp>
        <p:nvSpPr>
          <p:cNvPr id="39" name="Text Placeholder 6">
            <a:extLst>
              <a:ext uri="{FF2B5EF4-FFF2-40B4-BE49-F238E27FC236}">
                <a16:creationId xmlns:a16="http://schemas.microsoft.com/office/drawing/2014/main" id="{02ABA786-DEA0-420E-9905-90955A8C402E}"/>
              </a:ext>
            </a:extLst>
          </p:cNvPr>
          <p:cNvSpPr>
            <a:spLocks noGrp="1"/>
          </p:cNvSpPr>
          <p:nvPr>
            <p:ph type="body" sz="quarter" idx="64" hasCustomPrompt="1"/>
          </p:nvPr>
        </p:nvSpPr>
        <p:spPr>
          <a:xfrm>
            <a:off x="6769744" y="1390650"/>
            <a:ext cx="1557075" cy="472530"/>
          </a:xfrm>
          <a:prstGeom prst="rect">
            <a:avLst/>
          </a:prstGeom>
        </p:spPr>
        <p:txBody>
          <a:bodyPr lIns="0" rIns="0">
            <a:noAutofit/>
          </a:bodyPr>
          <a:lstStyle>
            <a:lvl1pPr marL="0" indent="0">
              <a:buNone/>
              <a:defRPr sz="2800" b="0">
                <a:solidFill>
                  <a:schemeClr val="accent2"/>
                </a:solidFill>
                <a:latin typeface="iA Writer Duospace" panose="020B0509050000000000" pitchFamily="50" charset="0"/>
              </a:defRPr>
            </a:lvl1pPr>
            <a:lvl2pPr>
              <a:spcBef>
                <a:spcPts val="1200"/>
              </a:spcBef>
              <a:spcAft>
                <a:spcPts val="1200"/>
              </a:spcAft>
              <a:defRPr sz="4000">
                <a:solidFill>
                  <a:schemeClr val="accent1"/>
                </a:solidFill>
              </a:defRPr>
            </a:lvl2pPr>
            <a:lvl3pPr marL="0" indent="0">
              <a:spcBef>
                <a:spcPts val="1200"/>
              </a:spcBef>
              <a:spcAft>
                <a:spcPts val="1200"/>
              </a:spcAft>
              <a:buNone/>
              <a:defRPr sz="4000">
                <a:solidFill>
                  <a:schemeClr val="accent1"/>
                </a:solidFill>
              </a:defRPr>
            </a:lvl3pPr>
            <a:lvl4pPr marL="0" indent="0">
              <a:spcBef>
                <a:spcPts val="1200"/>
              </a:spcBef>
              <a:spcAft>
                <a:spcPts val="1200"/>
              </a:spcAft>
              <a:buNone/>
              <a:defRPr sz="4000">
                <a:solidFill>
                  <a:schemeClr val="accent1"/>
                </a:solidFill>
              </a:defRPr>
            </a:lvl4pPr>
            <a:lvl5pPr marL="0" indent="0">
              <a:spcBef>
                <a:spcPts val="1200"/>
              </a:spcBef>
              <a:spcAft>
                <a:spcPts val="1200"/>
              </a:spcAft>
              <a:buNone/>
              <a:defRPr sz="4000">
                <a:solidFill>
                  <a:schemeClr val="accent1"/>
                </a:solidFill>
              </a:defRPr>
            </a:lvl5pPr>
            <a:lvl6pPr marL="0" indent="0">
              <a:spcBef>
                <a:spcPts val="1200"/>
              </a:spcBef>
              <a:spcAft>
                <a:spcPts val="1200"/>
              </a:spcAft>
              <a:buNone/>
              <a:defRPr sz="4000">
                <a:solidFill>
                  <a:schemeClr val="accent1"/>
                </a:solidFill>
              </a:defRPr>
            </a:lvl6pPr>
            <a:lvl7pPr marL="0" indent="0">
              <a:spcBef>
                <a:spcPts val="1200"/>
              </a:spcBef>
              <a:spcAft>
                <a:spcPts val="1200"/>
              </a:spcAft>
              <a:buNone/>
              <a:defRPr sz="4000">
                <a:solidFill>
                  <a:schemeClr val="accent1"/>
                </a:solidFill>
              </a:defRPr>
            </a:lvl7pPr>
            <a:lvl8pPr marL="0" indent="0">
              <a:spcBef>
                <a:spcPts val="1200"/>
              </a:spcBef>
              <a:spcAft>
                <a:spcPts val="1200"/>
              </a:spcAft>
              <a:buNone/>
              <a:defRPr sz="4000">
                <a:solidFill>
                  <a:schemeClr val="accent1"/>
                </a:solidFill>
              </a:defRPr>
            </a:lvl8pPr>
            <a:lvl9pPr marL="0" indent="0">
              <a:spcBef>
                <a:spcPts val="1200"/>
              </a:spcBef>
              <a:spcAft>
                <a:spcPts val="1200"/>
              </a:spcAft>
              <a:buNone/>
              <a:defRPr sz="4000">
                <a:solidFill>
                  <a:schemeClr val="accent1"/>
                </a:solidFill>
              </a:defRPr>
            </a:lvl9pPr>
          </a:lstStyle>
          <a:p>
            <a:pPr lvl="0"/>
            <a:r>
              <a:rPr lang="en-GB"/>
              <a:t>Input</a:t>
            </a:r>
          </a:p>
        </p:txBody>
      </p:sp>
      <p:sp>
        <p:nvSpPr>
          <p:cNvPr id="40" name="Text Placeholder 6">
            <a:extLst>
              <a:ext uri="{FF2B5EF4-FFF2-40B4-BE49-F238E27FC236}">
                <a16:creationId xmlns:a16="http://schemas.microsoft.com/office/drawing/2014/main" id="{4C541FAF-8FA6-4AFF-A135-34F225CF437A}"/>
              </a:ext>
            </a:extLst>
          </p:cNvPr>
          <p:cNvSpPr>
            <a:spLocks noGrp="1"/>
          </p:cNvSpPr>
          <p:nvPr>
            <p:ph type="body" sz="quarter" idx="65" hasCustomPrompt="1"/>
          </p:nvPr>
        </p:nvSpPr>
        <p:spPr>
          <a:xfrm>
            <a:off x="402845" y="2962189"/>
            <a:ext cx="1557075" cy="472530"/>
          </a:xfrm>
          <a:prstGeom prst="rect">
            <a:avLst/>
          </a:prstGeom>
        </p:spPr>
        <p:txBody>
          <a:bodyPr lIns="0" rIns="0">
            <a:noAutofit/>
          </a:bodyPr>
          <a:lstStyle>
            <a:lvl1pPr marL="0" indent="0">
              <a:buNone/>
              <a:defRPr sz="2800" b="0">
                <a:solidFill>
                  <a:schemeClr val="accent2"/>
                </a:solidFill>
                <a:latin typeface="iA Writer Duospace" panose="020B0509050000000000" pitchFamily="50" charset="0"/>
              </a:defRPr>
            </a:lvl1pPr>
            <a:lvl2pPr>
              <a:spcBef>
                <a:spcPts val="1200"/>
              </a:spcBef>
              <a:spcAft>
                <a:spcPts val="1200"/>
              </a:spcAft>
              <a:defRPr sz="4000">
                <a:solidFill>
                  <a:schemeClr val="accent6"/>
                </a:solidFill>
              </a:defRPr>
            </a:lvl2pPr>
            <a:lvl3pPr marL="0" indent="0">
              <a:spcBef>
                <a:spcPts val="1200"/>
              </a:spcBef>
              <a:spcAft>
                <a:spcPts val="1200"/>
              </a:spcAft>
              <a:buNone/>
              <a:defRPr sz="4000">
                <a:solidFill>
                  <a:schemeClr val="accent1"/>
                </a:solidFill>
              </a:defRPr>
            </a:lvl3pPr>
            <a:lvl4pPr marL="0" indent="0">
              <a:spcBef>
                <a:spcPts val="1200"/>
              </a:spcBef>
              <a:spcAft>
                <a:spcPts val="1200"/>
              </a:spcAft>
              <a:buNone/>
              <a:defRPr sz="4000">
                <a:solidFill>
                  <a:schemeClr val="accent1"/>
                </a:solidFill>
              </a:defRPr>
            </a:lvl4pPr>
            <a:lvl5pPr marL="0" indent="0">
              <a:spcBef>
                <a:spcPts val="1200"/>
              </a:spcBef>
              <a:spcAft>
                <a:spcPts val="1200"/>
              </a:spcAft>
              <a:buNone/>
              <a:defRPr sz="4000">
                <a:solidFill>
                  <a:schemeClr val="accent1"/>
                </a:solidFill>
              </a:defRPr>
            </a:lvl5pPr>
            <a:lvl6pPr marL="0" indent="0">
              <a:spcBef>
                <a:spcPts val="1200"/>
              </a:spcBef>
              <a:spcAft>
                <a:spcPts val="1200"/>
              </a:spcAft>
              <a:buNone/>
              <a:defRPr sz="4000">
                <a:solidFill>
                  <a:schemeClr val="accent1"/>
                </a:solidFill>
              </a:defRPr>
            </a:lvl6pPr>
            <a:lvl7pPr marL="0" indent="0">
              <a:spcBef>
                <a:spcPts val="1200"/>
              </a:spcBef>
              <a:spcAft>
                <a:spcPts val="1200"/>
              </a:spcAft>
              <a:buNone/>
              <a:defRPr sz="4000">
                <a:solidFill>
                  <a:schemeClr val="accent1"/>
                </a:solidFill>
              </a:defRPr>
            </a:lvl7pPr>
            <a:lvl8pPr marL="0" indent="0">
              <a:spcBef>
                <a:spcPts val="1200"/>
              </a:spcBef>
              <a:spcAft>
                <a:spcPts val="1200"/>
              </a:spcAft>
              <a:buNone/>
              <a:defRPr sz="4000">
                <a:solidFill>
                  <a:schemeClr val="accent1"/>
                </a:solidFill>
              </a:defRPr>
            </a:lvl8pPr>
            <a:lvl9pPr marL="0" indent="0">
              <a:spcBef>
                <a:spcPts val="1200"/>
              </a:spcBef>
              <a:spcAft>
                <a:spcPts val="1200"/>
              </a:spcAft>
              <a:buNone/>
              <a:defRPr sz="4000">
                <a:solidFill>
                  <a:schemeClr val="accent1"/>
                </a:solidFill>
              </a:defRPr>
            </a:lvl9pPr>
          </a:lstStyle>
          <a:p>
            <a:pPr lvl="0"/>
            <a:r>
              <a:rPr lang="en-GB"/>
              <a:t>Input</a:t>
            </a:r>
          </a:p>
        </p:txBody>
      </p:sp>
      <p:sp>
        <p:nvSpPr>
          <p:cNvPr id="41" name="Text Placeholder 6">
            <a:extLst>
              <a:ext uri="{FF2B5EF4-FFF2-40B4-BE49-F238E27FC236}">
                <a16:creationId xmlns:a16="http://schemas.microsoft.com/office/drawing/2014/main" id="{B3AFA1DA-6C8A-42BB-BE55-D42BC76BD03D}"/>
              </a:ext>
            </a:extLst>
          </p:cNvPr>
          <p:cNvSpPr>
            <a:spLocks noGrp="1"/>
          </p:cNvSpPr>
          <p:nvPr>
            <p:ph type="body" sz="quarter" idx="66" hasCustomPrompt="1"/>
          </p:nvPr>
        </p:nvSpPr>
        <p:spPr>
          <a:xfrm>
            <a:off x="2488135" y="2962189"/>
            <a:ext cx="1557075" cy="472530"/>
          </a:xfrm>
          <a:prstGeom prst="rect">
            <a:avLst/>
          </a:prstGeom>
        </p:spPr>
        <p:txBody>
          <a:bodyPr lIns="0" rIns="0">
            <a:noAutofit/>
          </a:bodyPr>
          <a:lstStyle>
            <a:lvl1pPr marL="0" indent="0">
              <a:buNone/>
              <a:defRPr sz="2800" b="0">
                <a:solidFill>
                  <a:schemeClr val="accent2"/>
                </a:solidFill>
                <a:latin typeface="iA Writer Duospace" panose="020B0509050000000000" pitchFamily="50" charset="0"/>
              </a:defRPr>
            </a:lvl1pPr>
            <a:lvl2pPr>
              <a:spcBef>
                <a:spcPts val="1200"/>
              </a:spcBef>
              <a:spcAft>
                <a:spcPts val="1200"/>
              </a:spcAft>
              <a:defRPr sz="4000">
                <a:solidFill>
                  <a:schemeClr val="accent1"/>
                </a:solidFill>
              </a:defRPr>
            </a:lvl2pPr>
            <a:lvl3pPr marL="0" indent="0">
              <a:spcBef>
                <a:spcPts val="1200"/>
              </a:spcBef>
              <a:spcAft>
                <a:spcPts val="1200"/>
              </a:spcAft>
              <a:buNone/>
              <a:defRPr sz="4000">
                <a:solidFill>
                  <a:schemeClr val="accent1"/>
                </a:solidFill>
              </a:defRPr>
            </a:lvl3pPr>
            <a:lvl4pPr marL="0" indent="0">
              <a:spcBef>
                <a:spcPts val="1200"/>
              </a:spcBef>
              <a:spcAft>
                <a:spcPts val="1200"/>
              </a:spcAft>
              <a:buNone/>
              <a:defRPr sz="4000">
                <a:solidFill>
                  <a:schemeClr val="accent1"/>
                </a:solidFill>
              </a:defRPr>
            </a:lvl4pPr>
            <a:lvl5pPr marL="0" indent="0">
              <a:spcBef>
                <a:spcPts val="1200"/>
              </a:spcBef>
              <a:spcAft>
                <a:spcPts val="1200"/>
              </a:spcAft>
              <a:buNone/>
              <a:defRPr sz="4000">
                <a:solidFill>
                  <a:schemeClr val="accent1"/>
                </a:solidFill>
              </a:defRPr>
            </a:lvl5pPr>
            <a:lvl6pPr marL="0" indent="0">
              <a:spcBef>
                <a:spcPts val="1200"/>
              </a:spcBef>
              <a:spcAft>
                <a:spcPts val="1200"/>
              </a:spcAft>
              <a:buNone/>
              <a:defRPr sz="4000">
                <a:solidFill>
                  <a:schemeClr val="accent1"/>
                </a:solidFill>
              </a:defRPr>
            </a:lvl6pPr>
            <a:lvl7pPr marL="0" indent="0">
              <a:spcBef>
                <a:spcPts val="1200"/>
              </a:spcBef>
              <a:spcAft>
                <a:spcPts val="1200"/>
              </a:spcAft>
              <a:buNone/>
              <a:defRPr sz="4000">
                <a:solidFill>
                  <a:schemeClr val="accent1"/>
                </a:solidFill>
              </a:defRPr>
            </a:lvl7pPr>
            <a:lvl8pPr marL="0" indent="0">
              <a:spcBef>
                <a:spcPts val="1200"/>
              </a:spcBef>
              <a:spcAft>
                <a:spcPts val="1200"/>
              </a:spcAft>
              <a:buNone/>
              <a:defRPr sz="4000">
                <a:solidFill>
                  <a:schemeClr val="accent1"/>
                </a:solidFill>
              </a:defRPr>
            </a:lvl8pPr>
            <a:lvl9pPr marL="0" indent="0">
              <a:spcBef>
                <a:spcPts val="1200"/>
              </a:spcBef>
              <a:spcAft>
                <a:spcPts val="1200"/>
              </a:spcAft>
              <a:buNone/>
              <a:defRPr sz="4000">
                <a:solidFill>
                  <a:schemeClr val="accent1"/>
                </a:solidFill>
              </a:defRPr>
            </a:lvl9pPr>
          </a:lstStyle>
          <a:p>
            <a:pPr lvl="0"/>
            <a:r>
              <a:rPr lang="en-GB"/>
              <a:t>Input</a:t>
            </a:r>
          </a:p>
        </p:txBody>
      </p:sp>
      <p:sp>
        <p:nvSpPr>
          <p:cNvPr id="42" name="Text Placeholder 6">
            <a:extLst>
              <a:ext uri="{FF2B5EF4-FFF2-40B4-BE49-F238E27FC236}">
                <a16:creationId xmlns:a16="http://schemas.microsoft.com/office/drawing/2014/main" id="{E440EC27-91D7-4A75-8B14-FA5D45F93E59}"/>
              </a:ext>
            </a:extLst>
          </p:cNvPr>
          <p:cNvSpPr>
            <a:spLocks noGrp="1"/>
          </p:cNvSpPr>
          <p:nvPr>
            <p:ph type="body" sz="quarter" idx="67" hasCustomPrompt="1"/>
          </p:nvPr>
        </p:nvSpPr>
        <p:spPr>
          <a:xfrm>
            <a:off x="6769744" y="2962189"/>
            <a:ext cx="1557075" cy="472530"/>
          </a:xfrm>
          <a:prstGeom prst="rect">
            <a:avLst/>
          </a:prstGeom>
        </p:spPr>
        <p:txBody>
          <a:bodyPr lIns="0" rIns="0">
            <a:noAutofit/>
          </a:bodyPr>
          <a:lstStyle>
            <a:lvl1pPr marL="0" indent="0">
              <a:buNone/>
              <a:defRPr sz="2800" b="0">
                <a:solidFill>
                  <a:schemeClr val="accent2"/>
                </a:solidFill>
                <a:latin typeface="iA Writer Duospace" panose="020B0509050000000000" pitchFamily="50" charset="0"/>
              </a:defRPr>
            </a:lvl1pPr>
            <a:lvl2pPr>
              <a:spcBef>
                <a:spcPts val="1200"/>
              </a:spcBef>
              <a:spcAft>
                <a:spcPts val="1200"/>
              </a:spcAft>
              <a:defRPr sz="4000">
                <a:solidFill>
                  <a:schemeClr val="accent1"/>
                </a:solidFill>
              </a:defRPr>
            </a:lvl2pPr>
            <a:lvl3pPr marL="0" indent="0">
              <a:spcBef>
                <a:spcPts val="1200"/>
              </a:spcBef>
              <a:spcAft>
                <a:spcPts val="1200"/>
              </a:spcAft>
              <a:buNone/>
              <a:defRPr sz="4000">
                <a:solidFill>
                  <a:schemeClr val="accent1"/>
                </a:solidFill>
              </a:defRPr>
            </a:lvl3pPr>
            <a:lvl4pPr marL="0" indent="0">
              <a:spcBef>
                <a:spcPts val="1200"/>
              </a:spcBef>
              <a:spcAft>
                <a:spcPts val="1200"/>
              </a:spcAft>
              <a:buNone/>
              <a:defRPr sz="4000">
                <a:solidFill>
                  <a:schemeClr val="accent1"/>
                </a:solidFill>
              </a:defRPr>
            </a:lvl4pPr>
            <a:lvl5pPr marL="0" indent="0">
              <a:spcBef>
                <a:spcPts val="1200"/>
              </a:spcBef>
              <a:spcAft>
                <a:spcPts val="1200"/>
              </a:spcAft>
              <a:buNone/>
              <a:defRPr sz="4000">
                <a:solidFill>
                  <a:schemeClr val="accent1"/>
                </a:solidFill>
              </a:defRPr>
            </a:lvl5pPr>
            <a:lvl6pPr marL="0" indent="0">
              <a:spcBef>
                <a:spcPts val="1200"/>
              </a:spcBef>
              <a:spcAft>
                <a:spcPts val="1200"/>
              </a:spcAft>
              <a:buNone/>
              <a:defRPr sz="4000">
                <a:solidFill>
                  <a:schemeClr val="accent1"/>
                </a:solidFill>
              </a:defRPr>
            </a:lvl6pPr>
            <a:lvl7pPr marL="0" indent="0">
              <a:spcBef>
                <a:spcPts val="1200"/>
              </a:spcBef>
              <a:spcAft>
                <a:spcPts val="1200"/>
              </a:spcAft>
              <a:buNone/>
              <a:defRPr sz="4000">
                <a:solidFill>
                  <a:schemeClr val="accent1"/>
                </a:solidFill>
              </a:defRPr>
            </a:lvl7pPr>
            <a:lvl8pPr marL="0" indent="0">
              <a:spcBef>
                <a:spcPts val="1200"/>
              </a:spcBef>
              <a:spcAft>
                <a:spcPts val="1200"/>
              </a:spcAft>
              <a:buNone/>
              <a:defRPr sz="4000">
                <a:solidFill>
                  <a:schemeClr val="accent1"/>
                </a:solidFill>
              </a:defRPr>
            </a:lvl8pPr>
            <a:lvl9pPr marL="0" indent="0">
              <a:spcBef>
                <a:spcPts val="1200"/>
              </a:spcBef>
              <a:spcAft>
                <a:spcPts val="1200"/>
              </a:spcAft>
              <a:buNone/>
              <a:defRPr sz="4000">
                <a:solidFill>
                  <a:schemeClr val="accent1"/>
                </a:solidFill>
              </a:defRPr>
            </a:lvl9pPr>
          </a:lstStyle>
          <a:p>
            <a:pPr lvl="0"/>
            <a:r>
              <a:rPr lang="en-GB"/>
              <a:t>Input</a:t>
            </a:r>
          </a:p>
        </p:txBody>
      </p:sp>
      <p:sp>
        <p:nvSpPr>
          <p:cNvPr id="43" name="Text Placeholder 2">
            <a:extLst>
              <a:ext uri="{FF2B5EF4-FFF2-40B4-BE49-F238E27FC236}">
                <a16:creationId xmlns:a16="http://schemas.microsoft.com/office/drawing/2014/main" id="{6371826F-BAAD-40E8-9D8E-29875B06A869}"/>
              </a:ext>
            </a:extLst>
          </p:cNvPr>
          <p:cNvSpPr>
            <a:spLocks noGrp="1"/>
          </p:cNvSpPr>
          <p:nvPr>
            <p:ph type="body" sz="quarter" idx="68" hasCustomPrompt="1"/>
          </p:nvPr>
        </p:nvSpPr>
        <p:spPr>
          <a:xfrm>
            <a:off x="4769203" y="1921951"/>
            <a:ext cx="1558847" cy="659270"/>
          </a:xfrm>
          <a:prstGeom prst="rect">
            <a:avLst/>
          </a:prstGeom>
        </p:spPr>
        <p:txBody>
          <a:bodyPr lIns="0" rIns="0">
            <a:noAutofit/>
          </a:bodyPr>
          <a:lstStyle>
            <a:lvl1pPr marL="0" marR="0" indent="0" algn="l" defTabSz="914378" rtl="0" eaLnBrk="1" fontAlgn="auto" latinLnBrk="0" hangingPunct="1">
              <a:lnSpc>
                <a:spcPct val="90000"/>
              </a:lnSpc>
              <a:spcBef>
                <a:spcPts val="0"/>
              </a:spcBef>
              <a:spcAft>
                <a:spcPts val="600"/>
              </a:spcAft>
              <a:buClr>
                <a:srgbClr val="2FB6BC"/>
              </a:buClr>
              <a:buSzTx/>
              <a:buFont typeface="Arial" panose="020B0604020202020204" pitchFamily="34" charset="0"/>
              <a:buNone/>
              <a:tabLst/>
              <a:defRPr sz="1100" baseline="0">
                <a:solidFill>
                  <a:schemeClr val="bg2"/>
                </a:solidFill>
              </a:defRPr>
            </a:lvl1pPr>
            <a:lvl2pPr marL="0" indent="0">
              <a:buClr>
                <a:srgbClr val="2FB6BC"/>
              </a:buClr>
              <a:buFont typeface="Arial" panose="020B0604020202020204" pitchFamily="34" charset="0"/>
              <a:buNone/>
              <a:defRPr sz="1100" baseline="0">
                <a:solidFill>
                  <a:schemeClr val="bg1"/>
                </a:solidFill>
              </a:defRPr>
            </a:lvl2pPr>
            <a:lvl3pPr marL="0" indent="0">
              <a:lnSpc>
                <a:spcPct val="90000"/>
              </a:lnSpc>
              <a:buNone/>
              <a:defRPr sz="1100">
                <a:solidFill>
                  <a:schemeClr val="bg1"/>
                </a:solidFill>
              </a:defRPr>
            </a:lvl3pPr>
            <a:lvl4pPr marL="0" indent="0">
              <a:buNone/>
              <a:defRPr sz="1100">
                <a:solidFill>
                  <a:schemeClr val="bg1"/>
                </a:solidFill>
              </a:defRPr>
            </a:lvl4pPr>
            <a:lvl5pPr marL="0" indent="0">
              <a:buNone/>
              <a:defRPr sz="1100">
                <a:solidFill>
                  <a:schemeClr val="bg1"/>
                </a:solidFill>
              </a:defRPr>
            </a:lvl5pPr>
            <a:lvl6pPr marL="0" indent="0">
              <a:buNone/>
              <a:defRPr sz="1100">
                <a:solidFill>
                  <a:schemeClr val="bg1"/>
                </a:solidFill>
              </a:defRPr>
            </a:lvl6pPr>
            <a:lvl7pPr marL="0" indent="0">
              <a:buNone/>
              <a:defRPr sz="1100">
                <a:solidFill>
                  <a:schemeClr val="bg1"/>
                </a:solidFill>
              </a:defRPr>
            </a:lvl7pPr>
            <a:lvl8pPr marL="0" indent="0">
              <a:buNone/>
              <a:defRPr sz="1100">
                <a:solidFill>
                  <a:schemeClr val="bg1"/>
                </a:solidFill>
              </a:defRPr>
            </a:lvl8pPr>
            <a:lvl9pPr marL="0" indent="0">
              <a:buNone/>
              <a:defRPr sz="1100">
                <a:solidFill>
                  <a:schemeClr val="bg1"/>
                </a:solidFill>
              </a:defRPr>
            </a:lvl9pPr>
          </a:lstStyle>
          <a:p>
            <a:pPr lvl="0"/>
            <a:r>
              <a:rPr lang="en-GB"/>
              <a:t>Type here</a:t>
            </a:r>
          </a:p>
        </p:txBody>
      </p:sp>
      <p:sp>
        <p:nvSpPr>
          <p:cNvPr id="45" name="Text Placeholder 2">
            <a:extLst>
              <a:ext uri="{FF2B5EF4-FFF2-40B4-BE49-F238E27FC236}">
                <a16:creationId xmlns:a16="http://schemas.microsoft.com/office/drawing/2014/main" id="{21D3C68B-2EE7-4A9A-BB75-10624009AE88}"/>
              </a:ext>
            </a:extLst>
          </p:cNvPr>
          <p:cNvSpPr>
            <a:spLocks noGrp="1"/>
          </p:cNvSpPr>
          <p:nvPr>
            <p:ph type="body" sz="quarter" idx="70" hasCustomPrompt="1"/>
          </p:nvPr>
        </p:nvSpPr>
        <p:spPr>
          <a:xfrm>
            <a:off x="401074" y="1921951"/>
            <a:ext cx="1558847" cy="659270"/>
          </a:xfrm>
          <a:prstGeom prst="rect">
            <a:avLst/>
          </a:prstGeom>
        </p:spPr>
        <p:txBody>
          <a:bodyPr lIns="0" rIns="0">
            <a:noAutofit/>
          </a:bodyPr>
          <a:lstStyle>
            <a:lvl1pPr marL="0" marR="0" indent="0" algn="l" defTabSz="914378" rtl="0" eaLnBrk="1" fontAlgn="auto" latinLnBrk="0" hangingPunct="1">
              <a:lnSpc>
                <a:spcPct val="90000"/>
              </a:lnSpc>
              <a:spcBef>
                <a:spcPts val="0"/>
              </a:spcBef>
              <a:spcAft>
                <a:spcPts val="600"/>
              </a:spcAft>
              <a:buClr>
                <a:srgbClr val="2FB6BC"/>
              </a:buClr>
              <a:buSzTx/>
              <a:buFont typeface="Arial" panose="020B0604020202020204" pitchFamily="34" charset="0"/>
              <a:buNone/>
              <a:tabLst/>
              <a:defRPr sz="1100" baseline="0">
                <a:solidFill>
                  <a:schemeClr val="tx1"/>
                </a:solidFill>
              </a:defRPr>
            </a:lvl1pPr>
            <a:lvl2pPr marL="0" indent="0">
              <a:buClr>
                <a:srgbClr val="2FB6BC"/>
              </a:buClr>
              <a:buFont typeface="Arial" panose="020B0604020202020204" pitchFamily="34" charset="0"/>
              <a:buNone/>
              <a:defRPr sz="1100" baseline="0"/>
            </a:lvl2pPr>
            <a:lvl3pPr marL="0" indent="0">
              <a:lnSpc>
                <a:spcPct val="90000"/>
              </a:lnSpc>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vl6pPr marL="0" indent="0">
              <a:buNone/>
              <a:defRPr sz="1100">
                <a:solidFill>
                  <a:schemeClr val="tx1"/>
                </a:solidFill>
              </a:defRPr>
            </a:lvl6pPr>
            <a:lvl7pPr marL="0" indent="0">
              <a:buNone/>
              <a:defRPr sz="1100">
                <a:solidFill>
                  <a:schemeClr val="tx1"/>
                </a:solidFill>
              </a:defRPr>
            </a:lvl7pPr>
            <a:lvl8pPr marL="0" indent="0">
              <a:buNone/>
              <a:defRPr sz="1100">
                <a:solidFill>
                  <a:schemeClr val="tx1"/>
                </a:solidFill>
              </a:defRPr>
            </a:lvl8pPr>
            <a:lvl9pPr marL="0" indent="0">
              <a:buNone/>
              <a:defRPr sz="1100">
                <a:solidFill>
                  <a:schemeClr val="tx1"/>
                </a:solidFill>
              </a:defRPr>
            </a:lvl9pPr>
          </a:lstStyle>
          <a:p>
            <a:pPr lvl="0"/>
            <a:r>
              <a:rPr lang="en-GB"/>
              <a:t>Type here</a:t>
            </a:r>
          </a:p>
        </p:txBody>
      </p:sp>
      <p:sp>
        <p:nvSpPr>
          <p:cNvPr id="63" name="Text Placeholder 2">
            <a:extLst>
              <a:ext uri="{FF2B5EF4-FFF2-40B4-BE49-F238E27FC236}">
                <a16:creationId xmlns:a16="http://schemas.microsoft.com/office/drawing/2014/main" id="{06F68A80-B91B-4960-A563-3DE3021F0FC6}"/>
              </a:ext>
            </a:extLst>
          </p:cNvPr>
          <p:cNvSpPr>
            <a:spLocks noGrp="1"/>
          </p:cNvSpPr>
          <p:nvPr>
            <p:ph type="body" sz="quarter" idx="73" hasCustomPrompt="1"/>
          </p:nvPr>
        </p:nvSpPr>
        <p:spPr>
          <a:xfrm>
            <a:off x="4769203" y="3493491"/>
            <a:ext cx="1558847" cy="659270"/>
          </a:xfrm>
          <a:prstGeom prst="rect">
            <a:avLst/>
          </a:prstGeom>
        </p:spPr>
        <p:txBody>
          <a:bodyPr lIns="0" rIns="0">
            <a:noAutofit/>
          </a:bodyPr>
          <a:lstStyle>
            <a:lvl1pPr marL="0" marR="0" indent="0" algn="l" defTabSz="914378" rtl="0" eaLnBrk="1" fontAlgn="auto" latinLnBrk="0" hangingPunct="1">
              <a:lnSpc>
                <a:spcPct val="90000"/>
              </a:lnSpc>
              <a:spcBef>
                <a:spcPts val="0"/>
              </a:spcBef>
              <a:spcAft>
                <a:spcPts val="600"/>
              </a:spcAft>
              <a:buClr>
                <a:srgbClr val="2FB6BC"/>
              </a:buClr>
              <a:buSzTx/>
              <a:buFont typeface="Arial" panose="020B0604020202020204" pitchFamily="34" charset="0"/>
              <a:buNone/>
              <a:tabLst/>
              <a:defRPr sz="1100" baseline="0">
                <a:solidFill>
                  <a:schemeClr val="bg1"/>
                </a:solidFill>
              </a:defRPr>
            </a:lvl1pPr>
            <a:lvl2pPr marL="0" indent="0">
              <a:buClr>
                <a:srgbClr val="2FB6BC"/>
              </a:buClr>
              <a:buFont typeface="Arial" panose="020B0604020202020204" pitchFamily="34" charset="0"/>
              <a:buNone/>
              <a:defRPr sz="1100" baseline="0">
                <a:solidFill>
                  <a:schemeClr val="bg1"/>
                </a:solidFill>
              </a:defRPr>
            </a:lvl2pPr>
            <a:lvl3pPr marL="0" indent="0">
              <a:lnSpc>
                <a:spcPct val="90000"/>
              </a:lnSpc>
              <a:buNone/>
              <a:defRPr sz="1100">
                <a:solidFill>
                  <a:schemeClr val="bg1"/>
                </a:solidFill>
              </a:defRPr>
            </a:lvl3pPr>
            <a:lvl4pPr marL="0" indent="0">
              <a:buNone/>
              <a:defRPr sz="1100">
                <a:solidFill>
                  <a:schemeClr val="bg1"/>
                </a:solidFill>
              </a:defRPr>
            </a:lvl4pPr>
            <a:lvl5pPr marL="0" indent="0">
              <a:buNone/>
              <a:defRPr sz="1100">
                <a:solidFill>
                  <a:schemeClr val="bg1"/>
                </a:solidFill>
              </a:defRPr>
            </a:lvl5pPr>
            <a:lvl6pPr marL="0" indent="0">
              <a:buNone/>
              <a:defRPr sz="1100">
                <a:solidFill>
                  <a:schemeClr val="bg1"/>
                </a:solidFill>
              </a:defRPr>
            </a:lvl6pPr>
            <a:lvl7pPr marL="0" indent="0">
              <a:buNone/>
              <a:defRPr sz="1100">
                <a:solidFill>
                  <a:schemeClr val="bg1"/>
                </a:solidFill>
              </a:defRPr>
            </a:lvl7pPr>
            <a:lvl8pPr marL="0" indent="0">
              <a:buNone/>
              <a:defRPr sz="1100">
                <a:solidFill>
                  <a:schemeClr val="bg1"/>
                </a:solidFill>
              </a:defRPr>
            </a:lvl8pPr>
            <a:lvl9pPr marL="0" indent="0">
              <a:buNone/>
              <a:defRPr sz="1100">
                <a:solidFill>
                  <a:schemeClr val="bg1"/>
                </a:solidFill>
              </a:defRPr>
            </a:lvl9pPr>
          </a:lstStyle>
          <a:p>
            <a:pPr lvl="0"/>
            <a:r>
              <a:rPr lang="en-GB"/>
              <a:t>Type here</a:t>
            </a:r>
          </a:p>
        </p:txBody>
      </p:sp>
      <p:sp>
        <p:nvSpPr>
          <p:cNvPr id="68" name="Text Placeholder 2">
            <a:extLst>
              <a:ext uri="{FF2B5EF4-FFF2-40B4-BE49-F238E27FC236}">
                <a16:creationId xmlns:a16="http://schemas.microsoft.com/office/drawing/2014/main" id="{F27B70F5-7F1C-4E11-B2D6-F639A37547EA}"/>
              </a:ext>
            </a:extLst>
          </p:cNvPr>
          <p:cNvSpPr>
            <a:spLocks noGrp="1"/>
          </p:cNvSpPr>
          <p:nvPr>
            <p:ph type="body" sz="quarter" idx="78" hasCustomPrompt="1"/>
          </p:nvPr>
        </p:nvSpPr>
        <p:spPr>
          <a:xfrm>
            <a:off x="2493919" y="1921951"/>
            <a:ext cx="1558847" cy="659270"/>
          </a:xfrm>
          <a:prstGeom prst="rect">
            <a:avLst/>
          </a:prstGeom>
        </p:spPr>
        <p:txBody>
          <a:bodyPr lIns="0" rIns="0">
            <a:noAutofit/>
          </a:bodyPr>
          <a:lstStyle>
            <a:lvl1pPr marL="0" marR="0" indent="0" algn="l" defTabSz="914378" rtl="0" eaLnBrk="1" fontAlgn="auto" latinLnBrk="0" hangingPunct="1">
              <a:lnSpc>
                <a:spcPct val="90000"/>
              </a:lnSpc>
              <a:spcBef>
                <a:spcPts val="0"/>
              </a:spcBef>
              <a:spcAft>
                <a:spcPts val="600"/>
              </a:spcAft>
              <a:buClr>
                <a:srgbClr val="2FB6BC"/>
              </a:buClr>
              <a:buSzTx/>
              <a:buFont typeface="Arial" panose="020B0604020202020204" pitchFamily="34" charset="0"/>
              <a:buNone/>
              <a:tabLst/>
              <a:defRPr sz="1100" baseline="0">
                <a:solidFill>
                  <a:schemeClr val="tx1"/>
                </a:solidFill>
              </a:defRPr>
            </a:lvl1pPr>
            <a:lvl2pPr marL="0" indent="0">
              <a:buClr>
                <a:srgbClr val="2FB6BC"/>
              </a:buClr>
              <a:buFont typeface="Arial" panose="020B0604020202020204" pitchFamily="34" charset="0"/>
              <a:buNone/>
              <a:defRPr sz="1100" baseline="0"/>
            </a:lvl2pPr>
            <a:lvl3pPr marL="0" indent="0">
              <a:lnSpc>
                <a:spcPct val="90000"/>
              </a:lnSpc>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vl6pPr marL="0" indent="0">
              <a:buNone/>
              <a:defRPr sz="1100">
                <a:solidFill>
                  <a:schemeClr val="tx1"/>
                </a:solidFill>
              </a:defRPr>
            </a:lvl6pPr>
            <a:lvl7pPr marL="0" indent="0">
              <a:buNone/>
              <a:defRPr sz="1100">
                <a:solidFill>
                  <a:schemeClr val="tx1"/>
                </a:solidFill>
              </a:defRPr>
            </a:lvl7pPr>
            <a:lvl8pPr marL="0" indent="0">
              <a:buNone/>
              <a:defRPr sz="1100">
                <a:solidFill>
                  <a:schemeClr val="tx1"/>
                </a:solidFill>
              </a:defRPr>
            </a:lvl8pPr>
            <a:lvl9pPr marL="0" indent="0">
              <a:buNone/>
              <a:defRPr sz="1100">
                <a:solidFill>
                  <a:schemeClr val="tx1"/>
                </a:solidFill>
              </a:defRPr>
            </a:lvl9pPr>
          </a:lstStyle>
          <a:p>
            <a:pPr lvl="0"/>
            <a:r>
              <a:rPr lang="en-GB"/>
              <a:t>Type here</a:t>
            </a:r>
          </a:p>
        </p:txBody>
      </p:sp>
      <p:sp>
        <p:nvSpPr>
          <p:cNvPr id="69" name="Text Placeholder 2">
            <a:extLst>
              <a:ext uri="{FF2B5EF4-FFF2-40B4-BE49-F238E27FC236}">
                <a16:creationId xmlns:a16="http://schemas.microsoft.com/office/drawing/2014/main" id="{FA69F292-0A74-4AE1-B503-E43C7CEF235D}"/>
              </a:ext>
            </a:extLst>
          </p:cNvPr>
          <p:cNvSpPr>
            <a:spLocks noGrp="1"/>
          </p:cNvSpPr>
          <p:nvPr>
            <p:ph type="body" sz="quarter" idx="79" hasCustomPrompt="1"/>
          </p:nvPr>
        </p:nvSpPr>
        <p:spPr>
          <a:xfrm>
            <a:off x="6775528" y="1921951"/>
            <a:ext cx="1558847" cy="659270"/>
          </a:xfrm>
          <a:prstGeom prst="rect">
            <a:avLst/>
          </a:prstGeom>
        </p:spPr>
        <p:txBody>
          <a:bodyPr lIns="0" rIns="0">
            <a:noAutofit/>
          </a:bodyPr>
          <a:lstStyle>
            <a:lvl1pPr marL="0" marR="0" indent="0" algn="l" defTabSz="914378" rtl="0" eaLnBrk="1" fontAlgn="auto" latinLnBrk="0" hangingPunct="1">
              <a:lnSpc>
                <a:spcPct val="90000"/>
              </a:lnSpc>
              <a:spcBef>
                <a:spcPts val="0"/>
              </a:spcBef>
              <a:spcAft>
                <a:spcPts val="600"/>
              </a:spcAft>
              <a:buClr>
                <a:srgbClr val="2FB6BC"/>
              </a:buClr>
              <a:buSzTx/>
              <a:buFont typeface="Arial" panose="020B0604020202020204" pitchFamily="34" charset="0"/>
              <a:buNone/>
              <a:tabLst/>
              <a:defRPr sz="1100" baseline="0">
                <a:solidFill>
                  <a:schemeClr val="tx1"/>
                </a:solidFill>
              </a:defRPr>
            </a:lvl1pPr>
            <a:lvl2pPr marL="0" indent="0">
              <a:buClr>
                <a:srgbClr val="2FB6BC"/>
              </a:buClr>
              <a:buFont typeface="Arial" panose="020B0604020202020204" pitchFamily="34" charset="0"/>
              <a:buNone/>
              <a:defRPr sz="1100" baseline="0"/>
            </a:lvl2pPr>
            <a:lvl3pPr marL="0" indent="0">
              <a:lnSpc>
                <a:spcPct val="90000"/>
              </a:lnSpc>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vl6pPr marL="0" indent="0">
              <a:buNone/>
              <a:defRPr sz="1100">
                <a:solidFill>
                  <a:schemeClr val="tx1"/>
                </a:solidFill>
              </a:defRPr>
            </a:lvl6pPr>
            <a:lvl7pPr marL="0" indent="0">
              <a:buNone/>
              <a:defRPr sz="1100">
                <a:solidFill>
                  <a:schemeClr val="tx1"/>
                </a:solidFill>
              </a:defRPr>
            </a:lvl7pPr>
            <a:lvl8pPr marL="0" indent="0">
              <a:buNone/>
              <a:defRPr sz="1100">
                <a:solidFill>
                  <a:schemeClr val="tx1"/>
                </a:solidFill>
              </a:defRPr>
            </a:lvl8pPr>
            <a:lvl9pPr marL="0" indent="0">
              <a:buNone/>
              <a:defRPr sz="1100">
                <a:solidFill>
                  <a:schemeClr val="tx1"/>
                </a:solidFill>
              </a:defRPr>
            </a:lvl9pPr>
          </a:lstStyle>
          <a:p>
            <a:pPr lvl="0"/>
            <a:r>
              <a:rPr lang="en-GB"/>
              <a:t>Type here</a:t>
            </a:r>
          </a:p>
        </p:txBody>
      </p:sp>
      <p:sp>
        <p:nvSpPr>
          <p:cNvPr id="74" name="Text Placeholder 2">
            <a:extLst>
              <a:ext uri="{FF2B5EF4-FFF2-40B4-BE49-F238E27FC236}">
                <a16:creationId xmlns:a16="http://schemas.microsoft.com/office/drawing/2014/main" id="{D3C9F13A-A515-42DB-BBC9-81C9F72ADA62}"/>
              </a:ext>
            </a:extLst>
          </p:cNvPr>
          <p:cNvSpPr>
            <a:spLocks noGrp="1"/>
          </p:cNvSpPr>
          <p:nvPr>
            <p:ph type="body" sz="quarter" idx="80" hasCustomPrompt="1"/>
          </p:nvPr>
        </p:nvSpPr>
        <p:spPr>
          <a:xfrm>
            <a:off x="401074" y="3493491"/>
            <a:ext cx="1558847" cy="659270"/>
          </a:xfrm>
          <a:prstGeom prst="rect">
            <a:avLst/>
          </a:prstGeom>
        </p:spPr>
        <p:txBody>
          <a:bodyPr lIns="0" rIns="0">
            <a:noAutofit/>
          </a:bodyPr>
          <a:lstStyle>
            <a:lvl1pPr marL="0" marR="0" indent="0" algn="l" defTabSz="914378" rtl="0" eaLnBrk="1" fontAlgn="auto" latinLnBrk="0" hangingPunct="1">
              <a:lnSpc>
                <a:spcPct val="90000"/>
              </a:lnSpc>
              <a:spcBef>
                <a:spcPts val="0"/>
              </a:spcBef>
              <a:spcAft>
                <a:spcPts val="600"/>
              </a:spcAft>
              <a:buClr>
                <a:srgbClr val="2FB6BC"/>
              </a:buClr>
              <a:buSzTx/>
              <a:buFont typeface="Arial" panose="020B0604020202020204" pitchFamily="34" charset="0"/>
              <a:buNone/>
              <a:tabLst/>
              <a:defRPr sz="1100" baseline="0">
                <a:solidFill>
                  <a:schemeClr val="tx1"/>
                </a:solidFill>
              </a:defRPr>
            </a:lvl1pPr>
            <a:lvl2pPr marL="0" indent="0">
              <a:buClr>
                <a:srgbClr val="2FB6BC"/>
              </a:buClr>
              <a:buFont typeface="Arial" panose="020B0604020202020204" pitchFamily="34" charset="0"/>
              <a:buNone/>
              <a:defRPr sz="1100" baseline="0"/>
            </a:lvl2pPr>
            <a:lvl3pPr marL="0" indent="0">
              <a:lnSpc>
                <a:spcPct val="90000"/>
              </a:lnSpc>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vl6pPr marL="0" indent="0">
              <a:buNone/>
              <a:defRPr sz="1100">
                <a:solidFill>
                  <a:schemeClr val="tx1"/>
                </a:solidFill>
              </a:defRPr>
            </a:lvl6pPr>
            <a:lvl7pPr marL="0" indent="0">
              <a:buNone/>
              <a:defRPr sz="1100">
                <a:solidFill>
                  <a:schemeClr val="tx1"/>
                </a:solidFill>
              </a:defRPr>
            </a:lvl7pPr>
            <a:lvl8pPr marL="0" indent="0">
              <a:buNone/>
              <a:defRPr sz="1100">
                <a:solidFill>
                  <a:schemeClr val="tx1"/>
                </a:solidFill>
              </a:defRPr>
            </a:lvl8pPr>
            <a:lvl9pPr marL="0" indent="0">
              <a:buNone/>
              <a:defRPr sz="1100">
                <a:solidFill>
                  <a:schemeClr val="tx1"/>
                </a:solidFill>
              </a:defRPr>
            </a:lvl9pPr>
          </a:lstStyle>
          <a:p>
            <a:pPr lvl="0"/>
            <a:r>
              <a:rPr lang="en-GB"/>
              <a:t>Type here</a:t>
            </a:r>
          </a:p>
        </p:txBody>
      </p:sp>
      <p:sp>
        <p:nvSpPr>
          <p:cNvPr id="75" name="Text Placeholder 2">
            <a:extLst>
              <a:ext uri="{FF2B5EF4-FFF2-40B4-BE49-F238E27FC236}">
                <a16:creationId xmlns:a16="http://schemas.microsoft.com/office/drawing/2014/main" id="{B1200441-C737-495A-A089-3923A07D3587}"/>
              </a:ext>
            </a:extLst>
          </p:cNvPr>
          <p:cNvSpPr>
            <a:spLocks noGrp="1"/>
          </p:cNvSpPr>
          <p:nvPr>
            <p:ph type="body" sz="quarter" idx="81" hasCustomPrompt="1"/>
          </p:nvPr>
        </p:nvSpPr>
        <p:spPr>
          <a:xfrm>
            <a:off x="2493919" y="3493491"/>
            <a:ext cx="1558847" cy="659270"/>
          </a:xfrm>
          <a:prstGeom prst="rect">
            <a:avLst/>
          </a:prstGeom>
        </p:spPr>
        <p:txBody>
          <a:bodyPr lIns="0" rIns="0">
            <a:noAutofit/>
          </a:bodyPr>
          <a:lstStyle>
            <a:lvl1pPr marL="0" marR="0" indent="0" algn="l" defTabSz="914378" rtl="0" eaLnBrk="1" fontAlgn="auto" latinLnBrk="0" hangingPunct="1">
              <a:lnSpc>
                <a:spcPct val="90000"/>
              </a:lnSpc>
              <a:spcBef>
                <a:spcPts val="0"/>
              </a:spcBef>
              <a:spcAft>
                <a:spcPts val="600"/>
              </a:spcAft>
              <a:buClr>
                <a:srgbClr val="2FB6BC"/>
              </a:buClr>
              <a:buSzTx/>
              <a:buFont typeface="Arial" panose="020B0604020202020204" pitchFamily="34" charset="0"/>
              <a:buNone/>
              <a:tabLst/>
              <a:defRPr sz="1100" baseline="0">
                <a:solidFill>
                  <a:schemeClr val="tx1"/>
                </a:solidFill>
              </a:defRPr>
            </a:lvl1pPr>
            <a:lvl2pPr marL="0" indent="0">
              <a:buClr>
                <a:srgbClr val="2FB6BC"/>
              </a:buClr>
              <a:buFont typeface="Arial" panose="020B0604020202020204" pitchFamily="34" charset="0"/>
              <a:buNone/>
              <a:defRPr sz="1100" baseline="0"/>
            </a:lvl2pPr>
            <a:lvl3pPr marL="0" indent="0">
              <a:lnSpc>
                <a:spcPct val="90000"/>
              </a:lnSpc>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vl6pPr marL="0" indent="0">
              <a:buNone/>
              <a:defRPr sz="1100">
                <a:solidFill>
                  <a:schemeClr val="tx1"/>
                </a:solidFill>
              </a:defRPr>
            </a:lvl6pPr>
            <a:lvl7pPr marL="0" indent="0">
              <a:buNone/>
              <a:defRPr sz="1100">
                <a:solidFill>
                  <a:schemeClr val="tx1"/>
                </a:solidFill>
              </a:defRPr>
            </a:lvl7pPr>
            <a:lvl8pPr marL="0" indent="0">
              <a:buNone/>
              <a:defRPr sz="1100">
                <a:solidFill>
                  <a:schemeClr val="tx1"/>
                </a:solidFill>
              </a:defRPr>
            </a:lvl8pPr>
            <a:lvl9pPr marL="0" indent="0">
              <a:buNone/>
              <a:defRPr sz="1100">
                <a:solidFill>
                  <a:schemeClr val="tx1"/>
                </a:solidFill>
              </a:defRPr>
            </a:lvl9pPr>
          </a:lstStyle>
          <a:p>
            <a:pPr lvl="0"/>
            <a:r>
              <a:rPr lang="en-GB"/>
              <a:t>Type here</a:t>
            </a:r>
          </a:p>
        </p:txBody>
      </p:sp>
      <p:sp>
        <p:nvSpPr>
          <p:cNvPr id="76" name="Text Placeholder 2">
            <a:extLst>
              <a:ext uri="{FF2B5EF4-FFF2-40B4-BE49-F238E27FC236}">
                <a16:creationId xmlns:a16="http://schemas.microsoft.com/office/drawing/2014/main" id="{1357E2E6-DAC6-450F-8061-62F6589471C6}"/>
              </a:ext>
            </a:extLst>
          </p:cNvPr>
          <p:cNvSpPr>
            <a:spLocks noGrp="1"/>
          </p:cNvSpPr>
          <p:nvPr>
            <p:ph type="body" sz="quarter" idx="82" hasCustomPrompt="1"/>
          </p:nvPr>
        </p:nvSpPr>
        <p:spPr>
          <a:xfrm>
            <a:off x="6775528" y="3493491"/>
            <a:ext cx="1558847" cy="659270"/>
          </a:xfrm>
          <a:prstGeom prst="rect">
            <a:avLst/>
          </a:prstGeom>
        </p:spPr>
        <p:txBody>
          <a:bodyPr lIns="0" rIns="0">
            <a:noAutofit/>
          </a:bodyPr>
          <a:lstStyle>
            <a:lvl1pPr marL="0" marR="0" indent="0" algn="l" defTabSz="914378" rtl="0" eaLnBrk="1" fontAlgn="auto" latinLnBrk="0" hangingPunct="1">
              <a:lnSpc>
                <a:spcPct val="90000"/>
              </a:lnSpc>
              <a:spcBef>
                <a:spcPts val="0"/>
              </a:spcBef>
              <a:spcAft>
                <a:spcPts val="600"/>
              </a:spcAft>
              <a:buClr>
                <a:srgbClr val="2FB6BC"/>
              </a:buClr>
              <a:buSzTx/>
              <a:buFont typeface="Arial" panose="020B0604020202020204" pitchFamily="34" charset="0"/>
              <a:buNone/>
              <a:tabLst/>
              <a:defRPr sz="1100" baseline="0">
                <a:solidFill>
                  <a:schemeClr val="tx1"/>
                </a:solidFill>
              </a:defRPr>
            </a:lvl1pPr>
            <a:lvl2pPr marL="0" indent="0">
              <a:buClr>
                <a:srgbClr val="2FB6BC"/>
              </a:buClr>
              <a:buFont typeface="Arial" panose="020B0604020202020204" pitchFamily="34" charset="0"/>
              <a:buNone/>
              <a:defRPr sz="1100" baseline="0"/>
            </a:lvl2pPr>
            <a:lvl3pPr marL="0" indent="0">
              <a:lnSpc>
                <a:spcPct val="90000"/>
              </a:lnSpc>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vl6pPr marL="0" indent="0">
              <a:buNone/>
              <a:defRPr sz="1100">
                <a:solidFill>
                  <a:schemeClr val="tx1"/>
                </a:solidFill>
              </a:defRPr>
            </a:lvl6pPr>
            <a:lvl7pPr marL="0" indent="0">
              <a:buNone/>
              <a:defRPr sz="1100">
                <a:solidFill>
                  <a:schemeClr val="tx1"/>
                </a:solidFill>
              </a:defRPr>
            </a:lvl7pPr>
            <a:lvl8pPr marL="0" indent="0">
              <a:buNone/>
              <a:defRPr sz="1100">
                <a:solidFill>
                  <a:schemeClr val="tx1"/>
                </a:solidFill>
              </a:defRPr>
            </a:lvl8pPr>
            <a:lvl9pPr marL="0" indent="0">
              <a:buNone/>
              <a:defRPr sz="1100">
                <a:solidFill>
                  <a:schemeClr val="tx1"/>
                </a:solidFill>
              </a:defRPr>
            </a:lvl9pPr>
          </a:lstStyle>
          <a:p>
            <a:pPr lvl="0"/>
            <a:r>
              <a:rPr lang="en-GB"/>
              <a:t>Type here</a:t>
            </a:r>
          </a:p>
        </p:txBody>
      </p:sp>
      <p:sp>
        <p:nvSpPr>
          <p:cNvPr id="23" name="Text Placeholder 6">
            <a:extLst>
              <a:ext uri="{FF2B5EF4-FFF2-40B4-BE49-F238E27FC236}">
                <a16:creationId xmlns:a16="http://schemas.microsoft.com/office/drawing/2014/main" id="{7A25AA07-7D08-4561-8EDD-78E9F5D65B2B}"/>
              </a:ext>
            </a:extLst>
          </p:cNvPr>
          <p:cNvSpPr>
            <a:spLocks noGrp="1"/>
          </p:cNvSpPr>
          <p:nvPr>
            <p:ph type="body" sz="quarter" idx="83" hasCustomPrompt="1"/>
          </p:nvPr>
        </p:nvSpPr>
        <p:spPr>
          <a:xfrm>
            <a:off x="4763419" y="2962189"/>
            <a:ext cx="1557075" cy="472530"/>
          </a:xfrm>
          <a:prstGeom prst="rect">
            <a:avLst/>
          </a:prstGeom>
        </p:spPr>
        <p:txBody>
          <a:bodyPr lIns="0" rIns="0">
            <a:noAutofit/>
          </a:bodyPr>
          <a:lstStyle>
            <a:lvl1pPr marL="0" indent="0">
              <a:buNone/>
              <a:defRPr sz="2800" b="0">
                <a:solidFill>
                  <a:schemeClr val="bg2"/>
                </a:solidFill>
                <a:latin typeface="iA Writer Duospace" panose="020B0509050000000000" pitchFamily="50" charset="0"/>
              </a:defRPr>
            </a:lvl1pPr>
            <a:lvl2pPr>
              <a:spcBef>
                <a:spcPts val="1200"/>
              </a:spcBef>
              <a:spcAft>
                <a:spcPts val="1200"/>
              </a:spcAft>
              <a:defRPr sz="4000">
                <a:solidFill>
                  <a:schemeClr val="tx1"/>
                </a:solidFill>
              </a:defRPr>
            </a:lvl2pPr>
            <a:lvl3pPr marL="0" indent="0">
              <a:spcBef>
                <a:spcPts val="1200"/>
              </a:spcBef>
              <a:spcAft>
                <a:spcPts val="1200"/>
              </a:spcAft>
              <a:buNone/>
              <a:defRPr sz="4000">
                <a:solidFill>
                  <a:schemeClr val="tx1"/>
                </a:solidFill>
              </a:defRPr>
            </a:lvl3pPr>
            <a:lvl4pPr marL="0" indent="0">
              <a:spcBef>
                <a:spcPts val="1200"/>
              </a:spcBef>
              <a:spcAft>
                <a:spcPts val="1200"/>
              </a:spcAft>
              <a:buNone/>
              <a:defRPr sz="4000">
                <a:solidFill>
                  <a:schemeClr val="tx1"/>
                </a:solidFill>
              </a:defRPr>
            </a:lvl4pPr>
            <a:lvl5pPr marL="0" indent="0">
              <a:spcBef>
                <a:spcPts val="1200"/>
              </a:spcBef>
              <a:spcAft>
                <a:spcPts val="1200"/>
              </a:spcAft>
              <a:buNone/>
              <a:defRPr sz="4000">
                <a:solidFill>
                  <a:schemeClr val="tx1"/>
                </a:solidFill>
              </a:defRPr>
            </a:lvl5pPr>
            <a:lvl6pPr marL="0" indent="0">
              <a:spcBef>
                <a:spcPts val="1200"/>
              </a:spcBef>
              <a:spcAft>
                <a:spcPts val="1200"/>
              </a:spcAft>
              <a:buNone/>
              <a:defRPr sz="4000">
                <a:solidFill>
                  <a:schemeClr val="tx1"/>
                </a:solidFill>
              </a:defRPr>
            </a:lvl6pPr>
            <a:lvl7pPr marL="0" indent="0">
              <a:spcBef>
                <a:spcPts val="1200"/>
              </a:spcBef>
              <a:spcAft>
                <a:spcPts val="1200"/>
              </a:spcAft>
              <a:buNone/>
              <a:defRPr sz="4000">
                <a:solidFill>
                  <a:schemeClr val="tx1"/>
                </a:solidFill>
              </a:defRPr>
            </a:lvl7pPr>
            <a:lvl8pPr marL="0" indent="0">
              <a:spcBef>
                <a:spcPts val="1200"/>
              </a:spcBef>
              <a:spcAft>
                <a:spcPts val="1200"/>
              </a:spcAft>
              <a:buNone/>
              <a:defRPr sz="4000">
                <a:solidFill>
                  <a:schemeClr val="tx1"/>
                </a:solidFill>
              </a:defRPr>
            </a:lvl8pPr>
            <a:lvl9pPr marL="0" indent="0">
              <a:spcBef>
                <a:spcPts val="1200"/>
              </a:spcBef>
              <a:spcAft>
                <a:spcPts val="1200"/>
              </a:spcAft>
              <a:buNone/>
              <a:defRPr sz="4000">
                <a:solidFill>
                  <a:schemeClr val="tx1"/>
                </a:solidFill>
              </a:defRPr>
            </a:lvl9pPr>
          </a:lstStyle>
          <a:p>
            <a:pPr lvl="0"/>
            <a:r>
              <a:rPr lang="en-GB"/>
              <a:t>Input</a:t>
            </a:r>
          </a:p>
        </p:txBody>
      </p:sp>
    </p:spTree>
    <p:extLst>
      <p:ext uri="{BB962C8B-B14F-4D97-AF65-F5344CB8AC3E}">
        <p14:creationId xmlns:p14="http://schemas.microsoft.com/office/powerpoint/2010/main" val="40544050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stats">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DA749C4-BACC-45A9-BF1B-4BE74C4DC124}"/>
              </a:ext>
            </a:extLst>
          </p:cNvPr>
          <p:cNvSpPr/>
          <p:nvPr userDrawn="1"/>
        </p:nvSpPr>
        <p:spPr>
          <a:xfrm>
            <a:off x="0" y="0"/>
            <a:ext cx="4572000"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35" name="Rectangle 34">
            <a:extLst>
              <a:ext uri="{FF2B5EF4-FFF2-40B4-BE49-F238E27FC236}">
                <a16:creationId xmlns:a16="http://schemas.microsoft.com/office/drawing/2014/main" id="{82464670-E255-4185-BAB9-6891F0AFB3F9}"/>
              </a:ext>
            </a:extLst>
          </p:cNvPr>
          <p:cNvSpPr/>
          <p:nvPr userDrawn="1"/>
        </p:nvSpPr>
        <p:spPr>
          <a:xfrm>
            <a:off x="4572000" y="0"/>
            <a:ext cx="4572000" cy="2571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37" name="Rectangle 36">
            <a:extLst>
              <a:ext uri="{FF2B5EF4-FFF2-40B4-BE49-F238E27FC236}">
                <a16:creationId xmlns:a16="http://schemas.microsoft.com/office/drawing/2014/main" id="{80FD811F-EAD7-434F-A8DB-2934BE1CDB02}"/>
              </a:ext>
            </a:extLst>
          </p:cNvPr>
          <p:cNvSpPr/>
          <p:nvPr userDrawn="1"/>
        </p:nvSpPr>
        <p:spPr>
          <a:xfrm>
            <a:off x="0" y="2571750"/>
            <a:ext cx="4572000" cy="257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38" name="Rectangle 37">
            <a:extLst>
              <a:ext uri="{FF2B5EF4-FFF2-40B4-BE49-F238E27FC236}">
                <a16:creationId xmlns:a16="http://schemas.microsoft.com/office/drawing/2014/main" id="{B62121B2-C410-4518-B6F4-7597563AF289}"/>
              </a:ext>
            </a:extLst>
          </p:cNvPr>
          <p:cNvSpPr/>
          <p:nvPr userDrawn="1"/>
        </p:nvSpPr>
        <p:spPr>
          <a:xfrm>
            <a:off x="4572000" y="257175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12" name="Text Placeholder 11">
            <a:extLst>
              <a:ext uri="{FF2B5EF4-FFF2-40B4-BE49-F238E27FC236}">
                <a16:creationId xmlns:a16="http://schemas.microsoft.com/office/drawing/2014/main" id="{1C91DCAD-5A7B-4EC3-8DC7-39A5AC132B3C}"/>
              </a:ext>
            </a:extLst>
          </p:cNvPr>
          <p:cNvSpPr>
            <a:spLocks noGrp="1"/>
          </p:cNvSpPr>
          <p:nvPr>
            <p:ph type="body" sz="quarter" idx="10" hasCustomPrompt="1"/>
          </p:nvPr>
        </p:nvSpPr>
        <p:spPr>
          <a:xfrm>
            <a:off x="1217169" y="879722"/>
            <a:ext cx="1641475" cy="402177"/>
          </a:xfrm>
        </p:spPr>
        <p:txBody>
          <a:bodyPr/>
          <a:lstStyle>
            <a:lvl1pPr>
              <a:defRPr sz="4000" b="0">
                <a:solidFill>
                  <a:schemeClr val="bg1"/>
                </a:solidFill>
                <a:latin typeface="iA Writer Duospace" panose="020B0509050000000000" pitchFamily="50" charset="0"/>
              </a:defRPr>
            </a:lvl1pPr>
          </a:lstStyle>
          <a:p>
            <a:pPr lvl="0"/>
            <a:r>
              <a:rPr lang="en-US"/>
              <a:t>280k</a:t>
            </a:r>
          </a:p>
        </p:txBody>
      </p:sp>
      <p:sp>
        <p:nvSpPr>
          <p:cNvPr id="21" name="Text Placeholder 11">
            <a:extLst>
              <a:ext uri="{FF2B5EF4-FFF2-40B4-BE49-F238E27FC236}">
                <a16:creationId xmlns:a16="http://schemas.microsoft.com/office/drawing/2014/main" id="{685ACC99-E802-4C0C-BFEF-C01EA1E16623}"/>
              </a:ext>
            </a:extLst>
          </p:cNvPr>
          <p:cNvSpPr>
            <a:spLocks noGrp="1"/>
          </p:cNvSpPr>
          <p:nvPr>
            <p:ph type="body" sz="quarter" idx="11" hasCustomPrompt="1"/>
          </p:nvPr>
        </p:nvSpPr>
        <p:spPr>
          <a:xfrm>
            <a:off x="1217168" y="1415326"/>
            <a:ext cx="1641475" cy="309131"/>
          </a:xfrm>
        </p:spPr>
        <p:txBody>
          <a:bodyPr/>
          <a:lstStyle>
            <a:lvl1pPr>
              <a:defRPr sz="2000">
                <a:solidFill>
                  <a:schemeClr val="bg2"/>
                </a:solidFill>
                <a:latin typeface="Proxima Nova" panose="02000506030000020004" pitchFamily="50" charset="0"/>
              </a:defRPr>
            </a:lvl1pPr>
          </a:lstStyle>
          <a:p>
            <a:pPr lvl="0"/>
            <a:r>
              <a:rPr lang="en-US"/>
              <a:t>lorem ipsum</a:t>
            </a:r>
          </a:p>
        </p:txBody>
      </p:sp>
      <p:sp>
        <p:nvSpPr>
          <p:cNvPr id="22" name="Text Placeholder 11">
            <a:extLst>
              <a:ext uri="{FF2B5EF4-FFF2-40B4-BE49-F238E27FC236}">
                <a16:creationId xmlns:a16="http://schemas.microsoft.com/office/drawing/2014/main" id="{85131471-C4E7-4C79-8FCB-5D1EA27E0B3D}"/>
              </a:ext>
            </a:extLst>
          </p:cNvPr>
          <p:cNvSpPr>
            <a:spLocks noGrp="1"/>
          </p:cNvSpPr>
          <p:nvPr>
            <p:ph type="body" sz="quarter" idx="12" hasCustomPrompt="1"/>
          </p:nvPr>
        </p:nvSpPr>
        <p:spPr>
          <a:xfrm>
            <a:off x="5617720" y="855830"/>
            <a:ext cx="1641475" cy="402177"/>
          </a:xfrm>
        </p:spPr>
        <p:txBody>
          <a:bodyPr/>
          <a:lstStyle>
            <a:lvl1pPr>
              <a:defRPr sz="4000" b="0">
                <a:solidFill>
                  <a:schemeClr val="bg1"/>
                </a:solidFill>
                <a:latin typeface="iA Writer Duospace" panose="020B0509050000000000" pitchFamily="50" charset="0"/>
              </a:defRPr>
            </a:lvl1pPr>
          </a:lstStyle>
          <a:p>
            <a:pPr lvl="0"/>
            <a:r>
              <a:rPr lang="en-US"/>
              <a:t>39000</a:t>
            </a:r>
          </a:p>
        </p:txBody>
      </p:sp>
      <p:sp>
        <p:nvSpPr>
          <p:cNvPr id="23" name="Text Placeholder 11">
            <a:extLst>
              <a:ext uri="{FF2B5EF4-FFF2-40B4-BE49-F238E27FC236}">
                <a16:creationId xmlns:a16="http://schemas.microsoft.com/office/drawing/2014/main" id="{B6AE64CA-B37B-413D-9855-ADFE7CC047C6}"/>
              </a:ext>
            </a:extLst>
          </p:cNvPr>
          <p:cNvSpPr>
            <a:spLocks noGrp="1"/>
          </p:cNvSpPr>
          <p:nvPr>
            <p:ph type="body" sz="quarter" idx="13" hasCustomPrompt="1"/>
          </p:nvPr>
        </p:nvSpPr>
        <p:spPr>
          <a:xfrm>
            <a:off x="5617719" y="1391435"/>
            <a:ext cx="2097869" cy="309131"/>
          </a:xfrm>
        </p:spPr>
        <p:txBody>
          <a:bodyPr/>
          <a:lstStyle>
            <a:lvl1pPr>
              <a:defRPr sz="2000">
                <a:solidFill>
                  <a:schemeClr val="bg2"/>
                </a:solidFill>
                <a:latin typeface="Proxima Nova" panose="02000506030000020004" pitchFamily="50" charset="0"/>
              </a:defRPr>
            </a:lvl1pPr>
          </a:lstStyle>
          <a:p>
            <a:pPr lvl="0"/>
            <a:r>
              <a:rPr lang="en-US"/>
              <a:t>lorem ipsum dolor</a:t>
            </a:r>
          </a:p>
        </p:txBody>
      </p:sp>
      <p:sp>
        <p:nvSpPr>
          <p:cNvPr id="24" name="Text Placeholder 11">
            <a:extLst>
              <a:ext uri="{FF2B5EF4-FFF2-40B4-BE49-F238E27FC236}">
                <a16:creationId xmlns:a16="http://schemas.microsoft.com/office/drawing/2014/main" id="{1DD5AF85-55EC-470B-9A5D-71FD70692DB3}"/>
              </a:ext>
            </a:extLst>
          </p:cNvPr>
          <p:cNvSpPr>
            <a:spLocks noGrp="1"/>
          </p:cNvSpPr>
          <p:nvPr>
            <p:ph type="body" sz="quarter" idx="14" hasCustomPrompt="1"/>
          </p:nvPr>
        </p:nvSpPr>
        <p:spPr>
          <a:xfrm>
            <a:off x="1217168" y="3445061"/>
            <a:ext cx="1641475" cy="402177"/>
          </a:xfrm>
        </p:spPr>
        <p:txBody>
          <a:bodyPr/>
          <a:lstStyle>
            <a:lvl1pPr>
              <a:defRPr sz="4000" b="0">
                <a:solidFill>
                  <a:schemeClr val="tx2"/>
                </a:solidFill>
                <a:latin typeface="iA Writer Duospace" panose="020B0509050000000000" pitchFamily="50" charset="0"/>
              </a:defRPr>
            </a:lvl1pPr>
          </a:lstStyle>
          <a:p>
            <a:pPr lvl="0"/>
            <a:r>
              <a:rPr lang="en-US"/>
              <a:t>39000</a:t>
            </a:r>
          </a:p>
        </p:txBody>
      </p:sp>
      <p:sp>
        <p:nvSpPr>
          <p:cNvPr id="25" name="Text Placeholder 11">
            <a:extLst>
              <a:ext uri="{FF2B5EF4-FFF2-40B4-BE49-F238E27FC236}">
                <a16:creationId xmlns:a16="http://schemas.microsoft.com/office/drawing/2014/main" id="{DBB67387-0073-4255-9902-5A726ECA2B00}"/>
              </a:ext>
            </a:extLst>
          </p:cNvPr>
          <p:cNvSpPr>
            <a:spLocks noGrp="1"/>
          </p:cNvSpPr>
          <p:nvPr>
            <p:ph type="body" sz="quarter" idx="15" hasCustomPrompt="1"/>
          </p:nvPr>
        </p:nvSpPr>
        <p:spPr>
          <a:xfrm>
            <a:off x="1217167" y="3980665"/>
            <a:ext cx="2097869" cy="309131"/>
          </a:xfrm>
        </p:spPr>
        <p:txBody>
          <a:bodyPr/>
          <a:lstStyle>
            <a:lvl1pPr>
              <a:defRPr sz="2000">
                <a:solidFill>
                  <a:schemeClr val="tx2"/>
                </a:solidFill>
                <a:latin typeface="Proxima Nova" panose="02000506030000020004" pitchFamily="50" charset="0"/>
              </a:defRPr>
            </a:lvl1pPr>
          </a:lstStyle>
          <a:p>
            <a:pPr lvl="0"/>
            <a:r>
              <a:rPr lang="en-US"/>
              <a:t>lorem ipsum dolor</a:t>
            </a:r>
          </a:p>
        </p:txBody>
      </p:sp>
      <p:sp>
        <p:nvSpPr>
          <p:cNvPr id="26" name="Text Placeholder 11">
            <a:extLst>
              <a:ext uri="{FF2B5EF4-FFF2-40B4-BE49-F238E27FC236}">
                <a16:creationId xmlns:a16="http://schemas.microsoft.com/office/drawing/2014/main" id="{53816508-AC6C-4694-8CCD-600ED5626AB2}"/>
              </a:ext>
            </a:extLst>
          </p:cNvPr>
          <p:cNvSpPr>
            <a:spLocks noGrp="1"/>
          </p:cNvSpPr>
          <p:nvPr>
            <p:ph type="body" sz="quarter" idx="16" hasCustomPrompt="1"/>
          </p:nvPr>
        </p:nvSpPr>
        <p:spPr>
          <a:xfrm>
            <a:off x="5617718" y="3445061"/>
            <a:ext cx="1937322" cy="402177"/>
          </a:xfrm>
        </p:spPr>
        <p:txBody>
          <a:bodyPr/>
          <a:lstStyle>
            <a:lvl1pPr>
              <a:defRPr sz="4000" b="0">
                <a:solidFill>
                  <a:schemeClr val="bg1"/>
                </a:solidFill>
                <a:latin typeface="iA Writer Duospace" panose="020B0509050000000000" pitchFamily="50" charset="0"/>
              </a:defRPr>
            </a:lvl1pPr>
          </a:lstStyle>
          <a:p>
            <a:pPr lvl="0"/>
            <a:r>
              <a:rPr lang="en-US"/>
              <a:t>$400m</a:t>
            </a:r>
          </a:p>
        </p:txBody>
      </p:sp>
      <p:sp>
        <p:nvSpPr>
          <p:cNvPr id="27" name="Text Placeholder 11">
            <a:extLst>
              <a:ext uri="{FF2B5EF4-FFF2-40B4-BE49-F238E27FC236}">
                <a16:creationId xmlns:a16="http://schemas.microsoft.com/office/drawing/2014/main" id="{DADCD2CA-34C3-4D72-96B9-5790F7FD6138}"/>
              </a:ext>
            </a:extLst>
          </p:cNvPr>
          <p:cNvSpPr>
            <a:spLocks noGrp="1"/>
          </p:cNvSpPr>
          <p:nvPr>
            <p:ph type="body" sz="quarter" idx="17" hasCustomPrompt="1"/>
          </p:nvPr>
        </p:nvSpPr>
        <p:spPr>
          <a:xfrm>
            <a:off x="5617718" y="3980665"/>
            <a:ext cx="3026821" cy="309131"/>
          </a:xfrm>
        </p:spPr>
        <p:txBody>
          <a:bodyPr/>
          <a:lstStyle>
            <a:lvl1pPr>
              <a:defRPr sz="2000">
                <a:solidFill>
                  <a:schemeClr val="bg2"/>
                </a:solidFill>
                <a:latin typeface="Proxima Nova" panose="02000506030000020004" pitchFamily="50" charset="0"/>
              </a:defRPr>
            </a:lvl1pPr>
          </a:lstStyle>
          <a:p>
            <a:pPr lvl="0"/>
            <a:r>
              <a:rPr lang="en-US"/>
              <a:t>lorem ipsum dolor sit </a:t>
            </a:r>
            <a:r>
              <a:rPr lang="en-US" err="1"/>
              <a:t>amet</a:t>
            </a:r>
            <a:endParaRPr lang="en-US"/>
          </a:p>
        </p:txBody>
      </p:sp>
    </p:spTree>
    <p:extLst>
      <p:ext uri="{BB962C8B-B14F-4D97-AF65-F5344CB8AC3E}">
        <p14:creationId xmlns:p14="http://schemas.microsoft.com/office/powerpoint/2010/main" val="7800206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 stats">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DA749C4-BACC-45A9-BF1B-4BE74C4DC124}"/>
              </a:ext>
            </a:extLst>
          </p:cNvPr>
          <p:cNvSpPr/>
          <p:nvPr userDrawn="1"/>
        </p:nvSpPr>
        <p:spPr>
          <a:xfrm>
            <a:off x="0" y="0"/>
            <a:ext cx="2286000"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35" name="Rectangle 34">
            <a:extLst>
              <a:ext uri="{FF2B5EF4-FFF2-40B4-BE49-F238E27FC236}">
                <a16:creationId xmlns:a16="http://schemas.microsoft.com/office/drawing/2014/main" id="{82464670-E255-4185-BAB9-6891F0AFB3F9}"/>
              </a:ext>
            </a:extLst>
          </p:cNvPr>
          <p:cNvSpPr/>
          <p:nvPr userDrawn="1"/>
        </p:nvSpPr>
        <p:spPr>
          <a:xfrm>
            <a:off x="2286000" y="0"/>
            <a:ext cx="2286000" cy="2571750"/>
          </a:xfrm>
          <a:prstGeom prst="rect">
            <a:avLst/>
          </a:prstGeom>
          <a:solidFill>
            <a:srgbClr val="C9C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37" name="Rectangle 36">
            <a:extLst>
              <a:ext uri="{FF2B5EF4-FFF2-40B4-BE49-F238E27FC236}">
                <a16:creationId xmlns:a16="http://schemas.microsoft.com/office/drawing/2014/main" id="{80FD811F-EAD7-434F-A8DB-2934BE1CDB02}"/>
              </a:ext>
            </a:extLst>
          </p:cNvPr>
          <p:cNvSpPr/>
          <p:nvPr userDrawn="1"/>
        </p:nvSpPr>
        <p:spPr>
          <a:xfrm>
            <a:off x="0" y="2571750"/>
            <a:ext cx="2286000" cy="257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38" name="Rectangle 37">
            <a:extLst>
              <a:ext uri="{FF2B5EF4-FFF2-40B4-BE49-F238E27FC236}">
                <a16:creationId xmlns:a16="http://schemas.microsoft.com/office/drawing/2014/main" id="{B62121B2-C410-4518-B6F4-7597563AF289}"/>
              </a:ext>
            </a:extLst>
          </p:cNvPr>
          <p:cNvSpPr/>
          <p:nvPr userDrawn="1"/>
        </p:nvSpPr>
        <p:spPr>
          <a:xfrm>
            <a:off x="2286000" y="2571750"/>
            <a:ext cx="2286000" cy="2571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12" name="Rectangle 11">
            <a:extLst>
              <a:ext uri="{FF2B5EF4-FFF2-40B4-BE49-F238E27FC236}">
                <a16:creationId xmlns:a16="http://schemas.microsoft.com/office/drawing/2014/main" id="{B821E730-BEE2-442D-8E74-7031718F04BB}"/>
              </a:ext>
            </a:extLst>
          </p:cNvPr>
          <p:cNvSpPr/>
          <p:nvPr userDrawn="1"/>
        </p:nvSpPr>
        <p:spPr>
          <a:xfrm>
            <a:off x="4572000" y="0"/>
            <a:ext cx="2286000" cy="257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13" name="Rectangle 12">
            <a:extLst>
              <a:ext uri="{FF2B5EF4-FFF2-40B4-BE49-F238E27FC236}">
                <a16:creationId xmlns:a16="http://schemas.microsoft.com/office/drawing/2014/main" id="{B3444FD3-EB98-4BB7-915A-BAC460DE9AD5}"/>
              </a:ext>
            </a:extLst>
          </p:cNvPr>
          <p:cNvSpPr/>
          <p:nvPr userDrawn="1"/>
        </p:nvSpPr>
        <p:spPr>
          <a:xfrm>
            <a:off x="6858000" y="0"/>
            <a:ext cx="2286000" cy="2571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14" name="Rectangle 13">
            <a:extLst>
              <a:ext uri="{FF2B5EF4-FFF2-40B4-BE49-F238E27FC236}">
                <a16:creationId xmlns:a16="http://schemas.microsoft.com/office/drawing/2014/main" id="{444FB805-685D-450A-A829-4DF6BF301DBB}"/>
              </a:ext>
            </a:extLst>
          </p:cNvPr>
          <p:cNvSpPr/>
          <p:nvPr userDrawn="1"/>
        </p:nvSpPr>
        <p:spPr>
          <a:xfrm>
            <a:off x="4572000" y="2571750"/>
            <a:ext cx="2286000"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15" name="Rectangle 14">
            <a:extLst>
              <a:ext uri="{FF2B5EF4-FFF2-40B4-BE49-F238E27FC236}">
                <a16:creationId xmlns:a16="http://schemas.microsoft.com/office/drawing/2014/main" id="{608FF575-1047-4F1F-8CF7-CED53BECE996}"/>
              </a:ext>
            </a:extLst>
          </p:cNvPr>
          <p:cNvSpPr/>
          <p:nvPr userDrawn="1"/>
        </p:nvSpPr>
        <p:spPr>
          <a:xfrm>
            <a:off x="6858000" y="2571750"/>
            <a:ext cx="2286000" cy="2571750"/>
          </a:xfrm>
          <a:prstGeom prst="rect">
            <a:avLst/>
          </a:prstGeom>
          <a:solidFill>
            <a:srgbClr val="C9C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27" name="Text Placeholder 11">
            <a:extLst>
              <a:ext uri="{FF2B5EF4-FFF2-40B4-BE49-F238E27FC236}">
                <a16:creationId xmlns:a16="http://schemas.microsoft.com/office/drawing/2014/main" id="{9B1FED68-086B-4FEE-9F93-48BDA319583D}"/>
              </a:ext>
            </a:extLst>
          </p:cNvPr>
          <p:cNvSpPr>
            <a:spLocks noGrp="1"/>
          </p:cNvSpPr>
          <p:nvPr>
            <p:ph type="body" sz="quarter" idx="10" hasCustomPrompt="1"/>
          </p:nvPr>
        </p:nvSpPr>
        <p:spPr>
          <a:xfrm>
            <a:off x="719848" y="1026788"/>
            <a:ext cx="1028099" cy="402177"/>
          </a:xfrm>
        </p:spPr>
        <p:txBody>
          <a:bodyPr/>
          <a:lstStyle>
            <a:lvl1pPr>
              <a:defRPr sz="2800" b="0">
                <a:solidFill>
                  <a:schemeClr val="bg1"/>
                </a:solidFill>
                <a:latin typeface="iA Writer Duospace" panose="020B0509050000000000" pitchFamily="50" charset="0"/>
              </a:defRPr>
            </a:lvl1pPr>
          </a:lstStyle>
          <a:p>
            <a:pPr lvl="0"/>
            <a:r>
              <a:rPr lang="en-US"/>
              <a:t>280k</a:t>
            </a:r>
          </a:p>
        </p:txBody>
      </p:sp>
      <p:sp>
        <p:nvSpPr>
          <p:cNvPr id="28" name="Text Placeholder 11">
            <a:extLst>
              <a:ext uri="{FF2B5EF4-FFF2-40B4-BE49-F238E27FC236}">
                <a16:creationId xmlns:a16="http://schemas.microsoft.com/office/drawing/2014/main" id="{D14CF049-E0A0-459A-A987-D80B4EA0B7A7}"/>
              </a:ext>
            </a:extLst>
          </p:cNvPr>
          <p:cNvSpPr>
            <a:spLocks noGrp="1"/>
          </p:cNvSpPr>
          <p:nvPr>
            <p:ph type="body" sz="quarter" idx="11" hasCustomPrompt="1"/>
          </p:nvPr>
        </p:nvSpPr>
        <p:spPr>
          <a:xfrm>
            <a:off x="719847" y="1427811"/>
            <a:ext cx="1028099" cy="309131"/>
          </a:xfrm>
        </p:spPr>
        <p:txBody>
          <a:bodyPr/>
          <a:lstStyle>
            <a:lvl1pPr>
              <a:defRPr sz="1200">
                <a:solidFill>
                  <a:schemeClr val="bg1"/>
                </a:solidFill>
                <a:latin typeface="Proxima Nova" panose="02000506030000020004" pitchFamily="50" charset="0"/>
              </a:defRPr>
            </a:lvl1pPr>
          </a:lstStyle>
          <a:p>
            <a:pPr lvl="0"/>
            <a:r>
              <a:rPr lang="en-US"/>
              <a:t>lorem ipsum</a:t>
            </a:r>
          </a:p>
        </p:txBody>
      </p:sp>
      <p:sp>
        <p:nvSpPr>
          <p:cNvPr id="29" name="Text Placeholder 11">
            <a:extLst>
              <a:ext uri="{FF2B5EF4-FFF2-40B4-BE49-F238E27FC236}">
                <a16:creationId xmlns:a16="http://schemas.microsoft.com/office/drawing/2014/main" id="{3506E4ED-2BB8-4E12-8181-0A0CC733047C}"/>
              </a:ext>
            </a:extLst>
          </p:cNvPr>
          <p:cNvSpPr>
            <a:spLocks noGrp="1"/>
          </p:cNvSpPr>
          <p:nvPr>
            <p:ph type="body" sz="quarter" idx="12" hasCustomPrompt="1"/>
          </p:nvPr>
        </p:nvSpPr>
        <p:spPr>
          <a:xfrm>
            <a:off x="2869661" y="1020304"/>
            <a:ext cx="1164285" cy="402177"/>
          </a:xfrm>
        </p:spPr>
        <p:txBody>
          <a:bodyPr/>
          <a:lstStyle>
            <a:lvl1pPr>
              <a:defRPr sz="2800" b="0">
                <a:solidFill>
                  <a:schemeClr val="tx2"/>
                </a:solidFill>
                <a:latin typeface="iA Writer Duospace" panose="020B0509050000000000" pitchFamily="50" charset="0"/>
              </a:defRPr>
            </a:lvl1pPr>
          </a:lstStyle>
          <a:p>
            <a:pPr lvl="0"/>
            <a:r>
              <a:rPr lang="en-US"/>
              <a:t>39000</a:t>
            </a:r>
          </a:p>
        </p:txBody>
      </p:sp>
      <p:sp>
        <p:nvSpPr>
          <p:cNvPr id="30" name="Text Placeholder 11">
            <a:extLst>
              <a:ext uri="{FF2B5EF4-FFF2-40B4-BE49-F238E27FC236}">
                <a16:creationId xmlns:a16="http://schemas.microsoft.com/office/drawing/2014/main" id="{C136613E-CB73-43C1-94E4-7D66089B058A}"/>
              </a:ext>
            </a:extLst>
          </p:cNvPr>
          <p:cNvSpPr>
            <a:spLocks noGrp="1"/>
          </p:cNvSpPr>
          <p:nvPr>
            <p:ph type="body" sz="quarter" idx="13" hasCustomPrompt="1"/>
          </p:nvPr>
        </p:nvSpPr>
        <p:spPr>
          <a:xfrm>
            <a:off x="2869660" y="1421327"/>
            <a:ext cx="1271289" cy="186070"/>
          </a:xfrm>
        </p:spPr>
        <p:txBody>
          <a:bodyPr/>
          <a:lstStyle>
            <a:lvl1pPr>
              <a:defRPr sz="1200">
                <a:solidFill>
                  <a:schemeClr val="tx2"/>
                </a:solidFill>
                <a:latin typeface="Proxima Nova" panose="02000506030000020004" pitchFamily="50" charset="0"/>
              </a:defRPr>
            </a:lvl1pPr>
          </a:lstStyle>
          <a:p>
            <a:pPr lvl="0"/>
            <a:r>
              <a:rPr lang="en-US"/>
              <a:t>lorem ipsum dolor</a:t>
            </a:r>
          </a:p>
        </p:txBody>
      </p:sp>
      <p:sp>
        <p:nvSpPr>
          <p:cNvPr id="31" name="Text Placeholder 11">
            <a:extLst>
              <a:ext uri="{FF2B5EF4-FFF2-40B4-BE49-F238E27FC236}">
                <a16:creationId xmlns:a16="http://schemas.microsoft.com/office/drawing/2014/main" id="{EC03F2E2-8F7F-4A13-BFA2-2F4AF4F92B27}"/>
              </a:ext>
            </a:extLst>
          </p:cNvPr>
          <p:cNvSpPr>
            <a:spLocks noGrp="1"/>
          </p:cNvSpPr>
          <p:nvPr>
            <p:ph type="body" sz="quarter" idx="14" hasCustomPrompt="1"/>
          </p:nvPr>
        </p:nvSpPr>
        <p:spPr>
          <a:xfrm>
            <a:off x="7396057" y="1018901"/>
            <a:ext cx="1164285" cy="402177"/>
          </a:xfrm>
        </p:spPr>
        <p:txBody>
          <a:bodyPr/>
          <a:lstStyle>
            <a:lvl1pPr>
              <a:defRPr sz="2800" b="0">
                <a:solidFill>
                  <a:schemeClr val="bg1"/>
                </a:solidFill>
                <a:latin typeface="iA Writer Duospace" panose="020B0509050000000000" pitchFamily="50" charset="0"/>
              </a:defRPr>
            </a:lvl1pPr>
          </a:lstStyle>
          <a:p>
            <a:pPr lvl="0"/>
            <a:r>
              <a:rPr lang="en-US"/>
              <a:t>39000</a:t>
            </a:r>
          </a:p>
        </p:txBody>
      </p:sp>
      <p:sp>
        <p:nvSpPr>
          <p:cNvPr id="32" name="Text Placeholder 11">
            <a:extLst>
              <a:ext uri="{FF2B5EF4-FFF2-40B4-BE49-F238E27FC236}">
                <a16:creationId xmlns:a16="http://schemas.microsoft.com/office/drawing/2014/main" id="{82368D34-793D-4A50-A89F-40E14999CE9B}"/>
              </a:ext>
            </a:extLst>
          </p:cNvPr>
          <p:cNvSpPr>
            <a:spLocks noGrp="1"/>
          </p:cNvSpPr>
          <p:nvPr>
            <p:ph type="body" sz="quarter" idx="15" hasCustomPrompt="1"/>
          </p:nvPr>
        </p:nvSpPr>
        <p:spPr>
          <a:xfrm>
            <a:off x="7396055" y="1419924"/>
            <a:ext cx="1271289" cy="186070"/>
          </a:xfrm>
        </p:spPr>
        <p:txBody>
          <a:bodyPr/>
          <a:lstStyle>
            <a:lvl1pPr>
              <a:defRPr sz="1200">
                <a:solidFill>
                  <a:schemeClr val="bg1"/>
                </a:solidFill>
                <a:latin typeface="Proxima Nova" panose="02000506030000020004" pitchFamily="50" charset="0"/>
              </a:defRPr>
            </a:lvl1pPr>
          </a:lstStyle>
          <a:p>
            <a:pPr lvl="0"/>
            <a:r>
              <a:rPr lang="en-US"/>
              <a:t>lorem ipsum dolor</a:t>
            </a:r>
          </a:p>
        </p:txBody>
      </p:sp>
      <p:sp>
        <p:nvSpPr>
          <p:cNvPr id="33" name="Text Placeholder 11">
            <a:extLst>
              <a:ext uri="{FF2B5EF4-FFF2-40B4-BE49-F238E27FC236}">
                <a16:creationId xmlns:a16="http://schemas.microsoft.com/office/drawing/2014/main" id="{4D53FFB2-5DAF-42FB-BE58-55A0905ADD5F}"/>
              </a:ext>
            </a:extLst>
          </p:cNvPr>
          <p:cNvSpPr>
            <a:spLocks noGrp="1"/>
          </p:cNvSpPr>
          <p:nvPr>
            <p:ph type="body" sz="quarter" idx="16" hasCustomPrompt="1"/>
          </p:nvPr>
        </p:nvSpPr>
        <p:spPr>
          <a:xfrm>
            <a:off x="572105" y="3597134"/>
            <a:ext cx="1164285" cy="402177"/>
          </a:xfrm>
        </p:spPr>
        <p:txBody>
          <a:bodyPr/>
          <a:lstStyle>
            <a:lvl1pPr>
              <a:defRPr sz="2800" b="0">
                <a:solidFill>
                  <a:schemeClr val="accent1"/>
                </a:solidFill>
                <a:latin typeface="iA Writer Duospace" panose="020B0509050000000000" pitchFamily="50" charset="0"/>
              </a:defRPr>
            </a:lvl1pPr>
          </a:lstStyle>
          <a:p>
            <a:pPr lvl="0"/>
            <a:r>
              <a:rPr lang="en-US"/>
              <a:t>39000</a:t>
            </a:r>
          </a:p>
        </p:txBody>
      </p:sp>
      <p:sp>
        <p:nvSpPr>
          <p:cNvPr id="36" name="Text Placeholder 11">
            <a:extLst>
              <a:ext uri="{FF2B5EF4-FFF2-40B4-BE49-F238E27FC236}">
                <a16:creationId xmlns:a16="http://schemas.microsoft.com/office/drawing/2014/main" id="{FAA97498-DBE4-4F7C-96D3-4FDD30921857}"/>
              </a:ext>
            </a:extLst>
          </p:cNvPr>
          <p:cNvSpPr>
            <a:spLocks noGrp="1"/>
          </p:cNvSpPr>
          <p:nvPr>
            <p:ph type="body" sz="quarter" idx="17" hasCustomPrompt="1"/>
          </p:nvPr>
        </p:nvSpPr>
        <p:spPr>
          <a:xfrm>
            <a:off x="572104" y="3998157"/>
            <a:ext cx="1271289" cy="186070"/>
          </a:xfrm>
        </p:spPr>
        <p:txBody>
          <a:bodyPr/>
          <a:lstStyle>
            <a:lvl1pPr>
              <a:defRPr sz="1200">
                <a:solidFill>
                  <a:schemeClr val="tx2"/>
                </a:solidFill>
                <a:latin typeface="Proxima Nova" panose="02000506030000020004" pitchFamily="50" charset="0"/>
              </a:defRPr>
            </a:lvl1pPr>
          </a:lstStyle>
          <a:p>
            <a:pPr lvl="0"/>
            <a:r>
              <a:rPr lang="en-US"/>
              <a:t>lorem ipsum dolor</a:t>
            </a:r>
          </a:p>
        </p:txBody>
      </p:sp>
      <p:sp>
        <p:nvSpPr>
          <p:cNvPr id="39" name="Text Placeholder 11">
            <a:extLst>
              <a:ext uri="{FF2B5EF4-FFF2-40B4-BE49-F238E27FC236}">
                <a16:creationId xmlns:a16="http://schemas.microsoft.com/office/drawing/2014/main" id="{386C7E73-D5BD-4F01-A136-A321DF151B52}"/>
              </a:ext>
            </a:extLst>
          </p:cNvPr>
          <p:cNvSpPr>
            <a:spLocks noGrp="1"/>
          </p:cNvSpPr>
          <p:nvPr>
            <p:ph type="body" sz="quarter" idx="18" hasCustomPrompt="1"/>
          </p:nvPr>
        </p:nvSpPr>
        <p:spPr>
          <a:xfrm>
            <a:off x="5252937" y="3595732"/>
            <a:ext cx="1028099" cy="402177"/>
          </a:xfrm>
        </p:spPr>
        <p:txBody>
          <a:bodyPr/>
          <a:lstStyle>
            <a:lvl1pPr>
              <a:defRPr sz="2800" b="0">
                <a:solidFill>
                  <a:schemeClr val="bg1"/>
                </a:solidFill>
                <a:latin typeface="iA Writer Duospace" panose="020B0509050000000000" pitchFamily="50" charset="0"/>
              </a:defRPr>
            </a:lvl1pPr>
          </a:lstStyle>
          <a:p>
            <a:pPr lvl="0"/>
            <a:r>
              <a:rPr lang="en-US"/>
              <a:t>280k</a:t>
            </a:r>
          </a:p>
        </p:txBody>
      </p:sp>
      <p:sp>
        <p:nvSpPr>
          <p:cNvPr id="40" name="Text Placeholder 11">
            <a:extLst>
              <a:ext uri="{FF2B5EF4-FFF2-40B4-BE49-F238E27FC236}">
                <a16:creationId xmlns:a16="http://schemas.microsoft.com/office/drawing/2014/main" id="{7DB2FE51-CA1F-43BC-B6BC-B622C2BE65F1}"/>
              </a:ext>
            </a:extLst>
          </p:cNvPr>
          <p:cNvSpPr>
            <a:spLocks noGrp="1"/>
          </p:cNvSpPr>
          <p:nvPr>
            <p:ph type="body" sz="quarter" idx="19" hasCustomPrompt="1"/>
          </p:nvPr>
        </p:nvSpPr>
        <p:spPr>
          <a:xfrm>
            <a:off x="5252936" y="3996754"/>
            <a:ext cx="1028099" cy="309131"/>
          </a:xfrm>
        </p:spPr>
        <p:txBody>
          <a:bodyPr/>
          <a:lstStyle>
            <a:lvl1pPr>
              <a:defRPr sz="1200">
                <a:solidFill>
                  <a:schemeClr val="bg1"/>
                </a:solidFill>
                <a:latin typeface="Proxima Nova" panose="02000506030000020004" pitchFamily="50" charset="0"/>
              </a:defRPr>
            </a:lvl1pPr>
          </a:lstStyle>
          <a:p>
            <a:pPr lvl="0"/>
            <a:r>
              <a:rPr lang="en-US"/>
              <a:t>lorem ipsum</a:t>
            </a:r>
          </a:p>
        </p:txBody>
      </p:sp>
      <p:sp>
        <p:nvSpPr>
          <p:cNvPr id="41" name="Text Placeholder 11">
            <a:extLst>
              <a:ext uri="{FF2B5EF4-FFF2-40B4-BE49-F238E27FC236}">
                <a16:creationId xmlns:a16="http://schemas.microsoft.com/office/drawing/2014/main" id="{C1CFCD1E-9C3B-4F14-B396-FF8915AD3579}"/>
              </a:ext>
            </a:extLst>
          </p:cNvPr>
          <p:cNvSpPr>
            <a:spLocks noGrp="1"/>
          </p:cNvSpPr>
          <p:nvPr>
            <p:ph type="body" sz="quarter" idx="20" hasCustomPrompt="1"/>
          </p:nvPr>
        </p:nvSpPr>
        <p:spPr>
          <a:xfrm>
            <a:off x="7420064" y="3597134"/>
            <a:ext cx="1373741" cy="402177"/>
          </a:xfrm>
        </p:spPr>
        <p:txBody>
          <a:bodyPr/>
          <a:lstStyle>
            <a:lvl1pPr>
              <a:defRPr sz="2800" b="0">
                <a:solidFill>
                  <a:schemeClr val="accent1"/>
                </a:solidFill>
                <a:latin typeface="iA Writer Duospace" panose="020B0509050000000000" pitchFamily="50" charset="0"/>
              </a:defRPr>
            </a:lvl1pPr>
          </a:lstStyle>
          <a:p>
            <a:pPr lvl="0"/>
            <a:r>
              <a:rPr lang="en-US"/>
              <a:t>$400m</a:t>
            </a:r>
          </a:p>
        </p:txBody>
      </p:sp>
      <p:sp>
        <p:nvSpPr>
          <p:cNvPr id="42" name="Text Placeholder 11">
            <a:extLst>
              <a:ext uri="{FF2B5EF4-FFF2-40B4-BE49-F238E27FC236}">
                <a16:creationId xmlns:a16="http://schemas.microsoft.com/office/drawing/2014/main" id="{248669A3-9B5B-4CED-A972-3161F5153170}"/>
              </a:ext>
            </a:extLst>
          </p:cNvPr>
          <p:cNvSpPr>
            <a:spLocks noGrp="1"/>
          </p:cNvSpPr>
          <p:nvPr>
            <p:ph type="body" sz="quarter" idx="21" hasCustomPrompt="1"/>
          </p:nvPr>
        </p:nvSpPr>
        <p:spPr>
          <a:xfrm>
            <a:off x="7420063" y="3998157"/>
            <a:ext cx="1271289" cy="351910"/>
          </a:xfrm>
        </p:spPr>
        <p:txBody>
          <a:bodyPr/>
          <a:lstStyle>
            <a:lvl1pPr>
              <a:defRPr sz="1200">
                <a:solidFill>
                  <a:schemeClr val="tx2"/>
                </a:solidFill>
                <a:latin typeface="Proxima Nova" panose="02000506030000020004" pitchFamily="50" charset="0"/>
              </a:defRPr>
            </a:lvl1pPr>
          </a:lstStyle>
          <a:p>
            <a:pPr lvl="0"/>
            <a:r>
              <a:rPr lang="en-US"/>
              <a:t>lorem ipsum dolor sit </a:t>
            </a:r>
            <a:r>
              <a:rPr lang="en-US" err="1"/>
              <a:t>amet</a:t>
            </a:r>
            <a:endParaRPr lang="en-US"/>
          </a:p>
        </p:txBody>
      </p:sp>
      <p:sp>
        <p:nvSpPr>
          <p:cNvPr id="43" name="Text Placeholder 11">
            <a:extLst>
              <a:ext uri="{FF2B5EF4-FFF2-40B4-BE49-F238E27FC236}">
                <a16:creationId xmlns:a16="http://schemas.microsoft.com/office/drawing/2014/main" id="{CD2EB722-750E-4066-8894-A4A25AB7351E}"/>
              </a:ext>
            </a:extLst>
          </p:cNvPr>
          <p:cNvSpPr>
            <a:spLocks noGrp="1"/>
          </p:cNvSpPr>
          <p:nvPr>
            <p:ph type="body" sz="quarter" idx="22" hasCustomPrompt="1"/>
          </p:nvPr>
        </p:nvSpPr>
        <p:spPr>
          <a:xfrm>
            <a:off x="2835612" y="3597134"/>
            <a:ext cx="1373741" cy="402177"/>
          </a:xfrm>
        </p:spPr>
        <p:txBody>
          <a:bodyPr/>
          <a:lstStyle>
            <a:lvl1pPr>
              <a:defRPr sz="2800" b="0">
                <a:solidFill>
                  <a:schemeClr val="bg1"/>
                </a:solidFill>
                <a:latin typeface="iA Writer Duospace" panose="020B0509050000000000" pitchFamily="50" charset="0"/>
              </a:defRPr>
            </a:lvl1pPr>
          </a:lstStyle>
          <a:p>
            <a:pPr lvl="0"/>
            <a:r>
              <a:rPr lang="en-US"/>
              <a:t>$400m</a:t>
            </a:r>
          </a:p>
        </p:txBody>
      </p:sp>
      <p:sp>
        <p:nvSpPr>
          <p:cNvPr id="44" name="Text Placeholder 11">
            <a:extLst>
              <a:ext uri="{FF2B5EF4-FFF2-40B4-BE49-F238E27FC236}">
                <a16:creationId xmlns:a16="http://schemas.microsoft.com/office/drawing/2014/main" id="{603379E2-7E32-4119-90D5-EF6C621029B8}"/>
              </a:ext>
            </a:extLst>
          </p:cNvPr>
          <p:cNvSpPr>
            <a:spLocks noGrp="1"/>
          </p:cNvSpPr>
          <p:nvPr>
            <p:ph type="body" sz="quarter" idx="23" hasCustomPrompt="1"/>
          </p:nvPr>
        </p:nvSpPr>
        <p:spPr>
          <a:xfrm>
            <a:off x="2835611" y="3998157"/>
            <a:ext cx="1271289" cy="351910"/>
          </a:xfrm>
        </p:spPr>
        <p:txBody>
          <a:bodyPr/>
          <a:lstStyle>
            <a:lvl1pPr>
              <a:defRPr sz="1200">
                <a:solidFill>
                  <a:schemeClr val="bg1"/>
                </a:solidFill>
                <a:latin typeface="Proxima Nova" panose="02000506030000020004" pitchFamily="50" charset="0"/>
              </a:defRPr>
            </a:lvl1pPr>
          </a:lstStyle>
          <a:p>
            <a:pPr lvl="0"/>
            <a:r>
              <a:rPr lang="en-US"/>
              <a:t>lorem ipsum dolor sit </a:t>
            </a:r>
            <a:r>
              <a:rPr lang="en-US" err="1"/>
              <a:t>amet</a:t>
            </a:r>
            <a:endParaRPr lang="en-US"/>
          </a:p>
        </p:txBody>
      </p:sp>
      <p:sp>
        <p:nvSpPr>
          <p:cNvPr id="45" name="Text Placeholder 11">
            <a:extLst>
              <a:ext uri="{FF2B5EF4-FFF2-40B4-BE49-F238E27FC236}">
                <a16:creationId xmlns:a16="http://schemas.microsoft.com/office/drawing/2014/main" id="{8F348F06-EECD-4C8A-9345-3C814AA762A1}"/>
              </a:ext>
            </a:extLst>
          </p:cNvPr>
          <p:cNvSpPr>
            <a:spLocks noGrp="1"/>
          </p:cNvSpPr>
          <p:nvPr>
            <p:ph type="body" sz="quarter" idx="24" hasCustomPrompt="1"/>
          </p:nvPr>
        </p:nvSpPr>
        <p:spPr>
          <a:xfrm>
            <a:off x="5110057" y="1017497"/>
            <a:ext cx="1164285" cy="402177"/>
          </a:xfrm>
        </p:spPr>
        <p:txBody>
          <a:bodyPr/>
          <a:lstStyle>
            <a:lvl1pPr>
              <a:defRPr sz="2800" b="0">
                <a:solidFill>
                  <a:schemeClr val="accent1"/>
                </a:solidFill>
                <a:latin typeface="iA Writer Duospace" panose="020B0509050000000000" pitchFamily="50" charset="0"/>
              </a:defRPr>
            </a:lvl1pPr>
          </a:lstStyle>
          <a:p>
            <a:pPr lvl="0"/>
            <a:r>
              <a:rPr lang="en-US"/>
              <a:t>21</a:t>
            </a:r>
          </a:p>
        </p:txBody>
      </p:sp>
      <p:sp>
        <p:nvSpPr>
          <p:cNvPr id="46" name="Text Placeholder 11">
            <a:extLst>
              <a:ext uri="{FF2B5EF4-FFF2-40B4-BE49-F238E27FC236}">
                <a16:creationId xmlns:a16="http://schemas.microsoft.com/office/drawing/2014/main" id="{FC9DA285-58EA-4E52-B1EC-7831093DCFE9}"/>
              </a:ext>
            </a:extLst>
          </p:cNvPr>
          <p:cNvSpPr>
            <a:spLocks noGrp="1"/>
          </p:cNvSpPr>
          <p:nvPr>
            <p:ph type="body" sz="quarter" idx="25" hasCustomPrompt="1"/>
          </p:nvPr>
        </p:nvSpPr>
        <p:spPr>
          <a:xfrm>
            <a:off x="5110055" y="1418520"/>
            <a:ext cx="1271289" cy="186070"/>
          </a:xfrm>
        </p:spPr>
        <p:txBody>
          <a:bodyPr/>
          <a:lstStyle>
            <a:lvl1pPr>
              <a:defRPr sz="1200">
                <a:solidFill>
                  <a:schemeClr val="tx2"/>
                </a:solidFill>
                <a:latin typeface="Proxima Nova" panose="02000506030000020004" pitchFamily="50" charset="0"/>
              </a:defRPr>
            </a:lvl1pPr>
          </a:lstStyle>
          <a:p>
            <a:pPr lvl="0"/>
            <a:r>
              <a:rPr lang="en-US"/>
              <a:t>lorem ipsum dolor</a:t>
            </a:r>
          </a:p>
        </p:txBody>
      </p:sp>
    </p:spTree>
    <p:extLst>
      <p:ext uri="{BB962C8B-B14F-4D97-AF65-F5344CB8AC3E}">
        <p14:creationId xmlns:p14="http://schemas.microsoft.com/office/powerpoint/2010/main" val="38371394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5B3DF490-CB19-43CA-86EE-2682A7BA73E7}"/>
              </a:ext>
            </a:extLst>
          </p:cNvPr>
          <p:cNvSpPr>
            <a:spLocks noGrp="1"/>
          </p:cNvSpPr>
          <p:nvPr>
            <p:ph type="pic" sz="quarter" idx="10" hasCustomPrompt="1"/>
          </p:nvPr>
        </p:nvSpPr>
        <p:spPr>
          <a:xfrm>
            <a:off x="0" y="0"/>
            <a:ext cx="9144000" cy="5143500"/>
          </a:xfrm>
          <a:blipFill dpi="0" rotWithShape="1">
            <a:blip r:embed="rId2"/>
            <a:srcRect/>
            <a:stretch>
              <a:fillRect/>
            </a:stretch>
          </a:blipFill>
        </p:spPr>
        <p:txBody>
          <a:bodyPr lIns="2160000" tIns="648000" rIns="2160000" bIns="396000" anchor="ctr" anchorCtr="0">
            <a:noAutofit/>
          </a:bodyPr>
          <a:lstStyle>
            <a:lvl1pPr algn="ctr">
              <a:defRPr sz="3600" b="1">
                <a:solidFill>
                  <a:schemeClr val="bg1"/>
                </a:solidFill>
              </a:defRPr>
            </a:lvl1pPr>
          </a:lstStyle>
          <a:p>
            <a:r>
              <a:rPr lang="en-US"/>
              <a:t>PLACEHOLDER</a:t>
            </a:r>
            <a:br>
              <a:rPr lang="en-US"/>
            </a:br>
            <a:r>
              <a:rPr lang="en-US"/>
              <a:t>Drag and drop or click icon to add picture</a:t>
            </a:r>
            <a:endParaRPr lang="en-GB"/>
          </a:p>
        </p:txBody>
      </p:sp>
    </p:spTree>
    <p:extLst>
      <p:ext uri="{BB962C8B-B14F-4D97-AF65-F5344CB8AC3E}">
        <p14:creationId xmlns:p14="http://schemas.microsoft.com/office/powerpoint/2010/main" val="2668011608"/>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and overlay">
    <p:bg>
      <p:bgPr>
        <a:solidFill>
          <a:schemeClr val="tx1"/>
        </a:solidFill>
        <a:effectLst/>
      </p:bgPr>
    </p:bg>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D62FA4D2-3A61-4A60-80F7-E11B6323742D}"/>
              </a:ext>
            </a:extLst>
          </p:cNvPr>
          <p:cNvSpPr>
            <a:spLocks noGrp="1"/>
          </p:cNvSpPr>
          <p:nvPr>
            <p:ph type="pic" sz="quarter" idx="10" hasCustomPrompt="1"/>
          </p:nvPr>
        </p:nvSpPr>
        <p:spPr>
          <a:xfrm>
            <a:off x="0" y="0"/>
            <a:ext cx="9144000" cy="5143500"/>
          </a:xfrm>
          <a:blipFill dpi="0" rotWithShape="1">
            <a:blip r:embed="rId2"/>
            <a:srcRect/>
            <a:stretch>
              <a:fillRect/>
            </a:stretch>
          </a:blipFill>
        </p:spPr>
        <p:txBody>
          <a:bodyPr lIns="2160000" tIns="648000" rIns="2160000" bIns="396000" anchor="ctr" anchorCtr="0">
            <a:noAutofit/>
          </a:bodyPr>
          <a:lstStyle>
            <a:lvl1pPr algn="ctr">
              <a:defRPr sz="3600" b="1">
                <a:solidFill>
                  <a:schemeClr val="bg1"/>
                </a:solidFill>
              </a:defRPr>
            </a:lvl1pPr>
          </a:lstStyle>
          <a:p>
            <a:r>
              <a:rPr lang="en-US"/>
              <a:t>PLACEHOLDER</a:t>
            </a:r>
            <a:br>
              <a:rPr lang="en-US"/>
            </a:br>
            <a:r>
              <a:rPr lang="en-US"/>
              <a:t>Drag and drop or click icon to add picture</a:t>
            </a:r>
            <a:endParaRPr lang="en-GB"/>
          </a:p>
        </p:txBody>
      </p:sp>
      <p:sp>
        <p:nvSpPr>
          <p:cNvPr id="3" name="Text Placeholder 7">
            <a:extLst>
              <a:ext uri="{FF2B5EF4-FFF2-40B4-BE49-F238E27FC236}">
                <a16:creationId xmlns:a16="http://schemas.microsoft.com/office/drawing/2014/main" id="{B3385222-5CF6-49BF-A8D1-977D94D06C30}"/>
              </a:ext>
            </a:extLst>
          </p:cNvPr>
          <p:cNvSpPr>
            <a:spLocks noGrp="1"/>
          </p:cNvSpPr>
          <p:nvPr>
            <p:ph type="body" sz="quarter" idx="14" hasCustomPrompt="1"/>
          </p:nvPr>
        </p:nvSpPr>
        <p:spPr>
          <a:xfrm>
            <a:off x="2" y="0"/>
            <a:ext cx="9143999" cy="5143500"/>
          </a:xfrm>
          <a:solidFill>
            <a:schemeClr val="tx1">
              <a:alpha val="40000"/>
            </a:schemeClr>
          </a:solidFill>
        </p:spPr>
        <p:txBody>
          <a:bodyPr/>
          <a:lstStyle>
            <a:lvl1pPr marL="0" indent="0">
              <a:buNone/>
              <a:defRPr/>
            </a:lvl1pPr>
          </a:lstStyle>
          <a:p>
            <a:pPr lvl="0"/>
            <a:r>
              <a:rPr lang="en-GB"/>
              <a:t> </a:t>
            </a:r>
          </a:p>
        </p:txBody>
      </p:sp>
    </p:spTree>
    <p:extLst>
      <p:ext uri="{BB962C8B-B14F-4D97-AF65-F5344CB8AC3E}">
        <p14:creationId xmlns:p14="http://schemas.microsoft.com/office/powerpoint/2010/main" val="7990477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header 05">
    <p:bg>
      <p:bgPr>
        <a:solidFill>
          <a:schemeClr val="tx2"/>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32C3693E-0F5C-4BEB-980E-F7EB0500528F}"/>
              </a:ext>
            </a:extLst>
          </p:cNvPr>
          <p:cNvSpPr>
            <a:spLocks noGrp="1"/>
          </p:cNvSpPr>
          <p:nvPr>
            <p:ph type="subTitle" idx="1" hasCustomPrompt="1"/>
          </p:nvPr>
        </p:nvSpPr>
        <p:spPr>
          <a:xfrm>
            <a:off x="395291" y="3072091"/>
            <a:ext cx="5081585" cy="525462"/>
          </a:xfrm>
          <a:prstGeom prst="rect">
            <a:avLst/>
          </a:prstGeom>
          <a:noFill/>
        </p:spPr>
        <p:txBody>
          <a:bodyPr lIns="0">
            <a:normAutofit/>
          </a:bodyPr>
          <a:lstStyle>
            <a:lvl1pPr marL="0" indent="0" algn="l">
              <a:lnSpc>
                <a:spcPct val="90000"/>
              </a:lnSpc>
              <a:spcBef>
                <a:spcPts val="0"/>
              </a:spcBef>
              <a:spcAft>
                <a:spcPts val="0"/>
              </a:spcAft>
              <a:buNone/>
              <a:defRPr sz="1600" b="0">
                <a:solidFill>
                  <a:schemeClr val="bg1"/>
                </a:solidFill>
                <a:latin typeface="Proxima Nova" panose="02000506030000020004" pitchFamily="50" charset="0"/>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subtitle</a:t>
            </a:r>
            <a:endParaRPr lang="en-GB"/>
          </a:p>
        </p:txBody>
      </p:sp>
      <p:sp>
        <p:nvSpPr>
          <p:cNvPr id="11" name="Title 6">
            <a:extLst>
              <a:ext uri="{FF2B5EF4-FFF2-40B4-BE49-F238E27FC236}">
                <a16:creationId xmlns:a16="http://schemas.microsoft.com/office/drawing/2014/main" id="{16839577-E364-4EC7-B276-0834980221F7}"/>
              </a:ext>
            </a:extLst>
          </p:cNvPr>
          <p:cNvSpPr>
            <a:spLocks noGrp="1"/>
          </p:cNvSpPr>
          <p:nvPr>
            <p:ph type="title" hasCustomPrompt="1"/>
          </p:nvPr>
        </p:nvSpPr>
        <p:spPr>
          <a:xfrm>
            <a:off x="395292" y="1619745"/>
            <a:ext cx="5081584" cy="1189042"/>
          </a:xfrm>
          <a:prstGeom prst="rect">
            <a:avLst/>
          </a:prstGeom>
        </p:spPr>
        <p:txBody>
          <a:bodyPr wrap="square" lIns="0" anchor="b">
            <a:noAutofit/>
          </a:bodyPr>
          <a:lstStyle>
            <a:lvl1pPr>
              <a:lnSpc>
                <a:spcPct val="90000"/>
              </a:lnSpc>
              <a:spcBef>
                <a:spcPts val="0"/>
              </a:spcBef>
              <a:spcAft>
                <a:spcPts val="0"/>
              </a:spcAft>
              <a:defRPr sz="4000" b="1">
                <a:solidFill>
                  <a:schemeClr val="bg1"/>
                </a:solidFill>
                <a:latin typeface="Proxima Nova" panose="02000506030000020004" pitchFamily="50" charset="0"/>
              </a:defRPr>
            </a:lvl1pPr>
          </a:lstStyle>
          <a:p>
            <a:r>
              <a:rPr lang="en-US"/>
              <a:t>Click to edit </a:t>
            </a:r>
            <a:br>
              <a:rPr lang="en-US"/>
            </a:br>
            <a:r>
              <a:rPr lang="en-US"/>
              <a:t>master title</a:t>
            </a:r>
            <a:endParaRPr lang="en-GB"/>
          </a:p>
        </p:txBody>
      </p:sp>
      <p:pic>
        <p:nvPicPr>
          <p:cNvPr id="9" name="Graphic 8">
            <a:extLst>
              <a:ext uri="{FF2B5EF4-FFF2-40B4-BE49-F238E27FC236}">
                <a16:creationId xmlns:a16="http://schemas.microsoft.com/office/drawing/2014/main" id="{578DFC0A-502D-487C-A9C3-E5A3F89A26A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5291" y="395238"/>
            <a:ext cx="655311" cy="554036"/>
          </a:xfrm>
          <a:prstGeom prst="rect">
            <a:avLst/>
          </a:prstGeom>
        </p:spPr>
      </p:pic>
      <p:sp>
        <p:nvSpPr>
          <p:cNvPr id="6" name="Picture Placeholder 5">
            <a:extLst>
              <a:ext uri="{FF2B5EF4-FFF2-40B4-BE49-F238E27FC236}">
                <a16:creationId xmlns:a16="http://schemas.microsoft.com/office/drawing/2014/main" id="{C156F3D0-D3D8-4775-9CAF-0A250CC22EFB}"/>
              </a:ext>
            </a:extLst>
          </p:cNvPr>
          <p:cNvSpPr>
            <a:spLocks noGrp="1"/>
          </p:cNvSpPr>
          <p:nvPr>
            <p:ph type="pic" sz="quarter" idx="11" hasCustomPrompt="1"/>
          </p:nvPr>
        </p:nvSpPr>
        <p:spPr>
          <a:xfrm>
            <a:off x="4325829" y="603318"/>
            <a:ext cx="4818172" cy="4540183"/>
          </a:xfrm>
          <a:custGeom>
            <a:avLst/>
            <a:gdLst>
              <a:gd name="connsiteX0" fmla="*/ 2468077 w 4818172"/>
              <a:gd name="connsiteY0" fmla="*/ 0 h 4540183"/>
              <a:gd name="connsiteX1" fmla="*/ 3570051 w 4818172"/>
              <a:gd name="connsiteY1" fmla="*/ 0 h 4540183"/>
              <a:gd name="connsiteX2" fmla="*/ 3570051 w 4818172"/>
              <a:gd name="connsiteY2" fmla="*/ 1864678 h 4540183"/>
              <a:gd name="connsiteX3" fmla="*/ 4159174 w 4818172"/>
              <a:gd name="connsiteY3" fmla="*/ 2468077 h 4540183"/>
              <a:gd name="connsiteX4" fmla="*/ 4818172 w 4818172"/>
              <a:gd name="connsiteY4" fmla="*/ 2468077 h 4540183"/>
              <a:gd name="connsiteX5" fmla="*/ 4818172 w 4818172"/>
              <a:gd name="connsiteY5" fmla="*/ 3570051 h 4540183"/>
              <a:gd name="connsiteX6" fmla="*/ 4159174 w 4818172"/>
              <a:gd name="connsiteY6" fmla="*/ 3570051 h 4540183"/>
              <a:gd name="connsiteX7" fmla="*/ 3570051 w 4818172"/>
              <a:gd name="connsiteY7" fmla="*/ 4173075 h 4540183"/>
              <a:gd name="connsiteX8" fmla="*/ 3570051 w 4818172"/>
              <a:gd name="connsiteY8" fmla="*/ 4540183 h 4540183"/>
              <a:gd name="connsiteX9" fmla="*/ 2468077 w 4818172"/>
              <a:gd name="connsiteY9" fmla="*/ 4540183 h 4540183"/>
              <a:gd name="connsiteX10" fmla="*/ 2468077 w 4818172"/>
              <a:gd name="connsiteY10" fmla="*/ 4151284 h 4540183"/>
              <a:gd name="connsiteX11" fmla="*/ 1879331 w 4818172"/>
              <a:gd name="connsiteY11" fmla="*/ 3570051 h 4540183"/>
              <a:gd name="connsiteX12" fmla="*/ 0 w 4818172"/>
              <a:gd name="connsiteY12" fmla="*/ 3570051 h 4540183"/>
              <a:gd name="connsiteX13" fmla="*/ 0 w 4818172"/>
              <a:gd name="connsiteY13" fmla="*/ 2468077 h 4540183"/>
              <a:gd name="connsiteX14" fmla="*/ 1879331 w 4818172"/>
              <a:gd name="connsiteY14" fmla="*/ 2468077 h 4540183"/>
              <a:gd name="connsiteX15" fmla="*/ 2468077 w 4818172"/>
              <a:gd name="connsiteY15" fmla="*/ 1886469 h 454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18172" h="4540183">
                <a:moveTo>
                  <a:pt x="2468077" y="0"/>
                </a:moveTo>
                <a:lnTo>
                  <a:pt x="3570051" y="0"/>
                </a:lnTo>
                <a:lnTo>
                  <a:pt x="3570051" y="1864678"/>
                </a:lnTo>
                <a:cubicBezTo>
                  <a:pt x="3585831" y="2285855"/>
                  <a:pt x="3754903" y="2449292"/>
                  <a:pt x="4159174" y="2468077"/>
                </a:cubicBezTo>
                <a:lnTo>
                  <a:pt x="4818172" y="2468077"/>
                </a:lnTo>
                <a:lnTo>
                  <a:pt x="4818172" y="3570051"/>
                </a:lnTo>
                <a:lnTo>
                  <a:pt x="4159174" y="3570051"/>
                </a:lnTo>
                <a:cubicBezTo>
                  <a:pt x="3755280" y="3588461"/>
                  <a:pt x="3585831" y="3752273"/>
                  <a:pt x="3570051" y="4173075"/>
                </a:cubicBezTo>
                <a:lnTo>
                  <a:pt x="3570051" y="4540183"/>
                </a:lnTo>
                <a:lnTo>
                  <a:pt x="2468077" y="4540183"/>
                </a:lnTo>
                <a:lnTo>
                  <a:pt x="2468077" y="4151284"/>
                </a:lnTo>
                <a:cubicBezTo>
                  <a:pt x="2447037" y="3746636"/>
                  <a:pt x="2277215" y="3588461"/>
                  <a:pt x="1879331" y="3570051"/>
                </a:cubicBezTo>
                <a:lnTo>
                  <a:pt x="0" y="3570051"/>
                </a:lnTo>
                <a:lnTo>
                  <a:pt x="0" y="2468077"/>
                </a:lnTo>
                <a:lnTo>
                  <a:pt x="1879331" y="2468077"/>
                </a:lnTo>
                <a:cubicBezTo>
                  <a:pt x="2277215" y="2450042"/>
                  <a:pt x="2447037" y="2291866"/>
                  <a:pt x="2468077" y="1886469"/>
                </a:cubicBezTo>
                <a:close/>
              </a:path>
            </a:pathLst>
          </a:custGeom>
          <a:solidFill>
            <a:schemeClr val="accent2"/>
          </a:solidFill>
        </p:spPr>
        <p:txBody>
          <a:bodyPr wrap="square">
            <a:noAutofit/>
          </a:bodyPr>
          <a:lstStyle>
            <a:lvl1pPr>
              <a:defRPr lang="en-GB" dirty="0"/>
            </a:lvl1pPr>
          </a:lstStyle>
          <a:p>
            <a:r>
              <a:rPr lang="en-GB"/>
              <a:t> </a:t>
            </a:r>
          </a:p>
        </p:txBody>
      </p:sp>
    </p:spTree>
    <p:extLst>
      <p:ext uri="{BB962C8B-B14F-4D97-AF65-F5344CB8AC3E}">
        <p14:creationId xmlns:p14="http://schemas.microsoft.com/office/powerpoint/2010/main" val="1117781449"/>
      </p:ext>
    </p:extLst>
  </p:cSld>
  <p:clrMapOvr>
    <a:masterClrMapping/>
  </p:clrMapOvr>
  <p:transition>
    <p:fade/>
  </p:transition>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pact style 02">
    <p:bg>
      <p:bgPr>
        <a:solidFill>
          <a:schemeClr val="bg2"/>
        </a:solidFill>
        <a:effectLst/>
      </p:bgPr>
    </p:bg>
    <p:spTree>
      <p:nvGrpSpPr>
        <p:cNvPr id="1" name=""/>
        <p:cNvGrpSpPr/>
        <p:nvPr/>
      </p:nvGrpSpPr>
      <p:grpSpPr>
        <a:xfrm>
          <a:off x="0" y="0"/>
          <a:ext cx="0" cy="0"/>
          <a:chOff x="0" y="0"/>
          <a:chExt cx="0" cy="0"/>
        </a:xfrm>
      </p:grpSpPr>
      <p:sp>
        <p:nvSpPr>
          <p:cNvPr id="6" name="Rectangle">
            <a:extLst>
              <a:ext uri="{FF2B5EF4-FFF2-40B4-BE49-F238E27FC236}">
                <a16:creationId xmlns:a16="http://schemas.microsoft.com/office/drawing/2014/main" id="{55023490-F0F1-4428-B2DF-9F694CEF1501}"/>
              </a:ext>
            </a:extLst>
          </p:cNvPr>
          <p:cNvSpPr/>
          <p:nvPr userDrawn="1"/>
        </p:nvSpPr>
        <p:spPr>
          <a:xfrm>
            <a:off x="-11315" y="0"/>
            <a:ext cx="9155316" cy="5143500"/>
          </a:xfrm>
          <a:prstGeom prst="rect">
            <a:avLst/>
          </a:prstGeom>
          <a:solidFill>
            <a:srgbClr val="7939F7"/>
          </a:solidFill>
          <a:ln w="12700">
            <a:miter lim="400000"/>
          </a:ln>
        </p:spPr>
        <p:txBody>
          <a:bodyPr lIns="45720" tIns="45720" rIns="45720" bIns="45720" anchor="ctr">
            <a:noAutofit/>
          </a:bodyPr>
          <a:lstStyle/>
          <a:p>
            <a:pPr defTabSz="914378" hangingPunct="0">
              <a:defRPr>
                <a:solidFill>
                  <a:srgbClr val="7939F7"/>
                </a:solidFill>
              </a:defRPr>
            </a:pPr>
            <a:endParaRPr sz="1013" kern="0">
              <a:solidFill>
                <a:srgbClr val="7939F7"/>
              </a:solidFill>
              <a:latin typeface="+mn-lt"/>
              <a:cs typeface="Arial"/>
              <a:sym typeface="Arial"/>
            </a:endParaRPr>
          </a:p>
        </p:txBody>
      </p:sp>
      <p:sp>
        <p:nvSpPr>
          <p:cNvPr id="11" name="Picture Placeholder 6">
            <a:extLst>
              <a:ext uri="{FF2B5EF4-FFF2-40B4-BE49-F238E27FC236}">
                <a16:creationId xmlns:a16="http://schemas.microsoft.com/office/drawing/2014/main" id="{1733FA84-D6E5-46AB-BEBB-DCEF58CF9B23}"/>
              </a:ext>
            </a:extLst>
          </p:cNvPr>
          <p:cNvSpPr>
            <a:spLocks noGrp="1"/>
          </p:cNvSpPr>
          <p:nvPr>
            <p:ph type="pic" sz="quarter" idx="10" hasCustomPrompt="1"/>
          </p:nvPr>
        </p:nvSpPr>
        <p:spPr>
          <a:xfrm>
            <a:off x="904113" y="842332"/>
            <a:ext cx="8239888" cy="4301168"/>
          </a:xfrm>
          <a:blipFill dpi="0" rotWithShape="1">
            <a:blip r:embed="rId2"/>
            <a:srcRect/>
            <a:stretch>
              <a:fillRect/>
            </a:stretch>
          </a:blipFill>
        </p:spPr>
        <p:txBody>
          <a:bodyPr lIns="1800000" tIns="648000" rIns="1800000" bIns="396000" anchor="ctr" anchorCtr="0">
            <a:noAutofit/>
          </a:bodyPr>
          <a:lstStyle>
            <a:lvl1pPr algn="ctr">
              <a:defRPr sz="3600" b="1">
                <a:solidFill>
                  <a:schemeClr val="bg1"/>
                </a:solidFill>
                <a:latin typeface="Proxima Nova" panose="02000506030000020004" pitchFamily="50" charset="0"/>
              </a:defRPr>
            </a:lvl1pPr>
          </a:lstStyle>
          <a:p>
            <a:r>
              <a:rPr lang="en-US"/>
              <a:t>PLACEHOLDER</a:t>
            </a:r>
            <a:br>
              <a:rPr lang="en-US"/>
            </a:br>
            <a:r>
              <a:rPr lang="en-US"/>
              <a:t>Drag and drop from folder to add picture</a:t>
            </a:r>
            <a:endParaRPr lang="en-GB"/>
          </a:p>
        </p:txBody>
      </p:sp>
      <p:sp>
        <p:nvSpPr>
          <p:cNvPr id="13" name="Text Placeholder 7">
            <a:extLst>
              <a:ext uri="{FF2B5EF4-FFF2-40B4-BE49-F238E27FC236}">
                <a16:creationId xmlns:a16="http://schemas.microsoft.com/office/drawing/2014/main" id="{5B89C995-8780-473E-B8C2-B82250DACB18}"/>
              </a:ext>
            </a:extLst>
          </p:cNvPr>
          <p:cNvSpPr>
            <a:spLocks noGrp="1"/>
          </p:cNvSpPr>
          <p:nvPr>
            <p:ph type="body" sz="quarter" idx="14" hasCustomPrompt="1"/>
          </p:nvPr>
        </p:nvSpPr>
        <p:spPr>
          <a:xfrm>
            <a:off x="904113" y="842332"/>
            <a:ext cx="8239888" cy="4301168"/>
          </a:xfrm>
          <a:solidFill>
            <a:schemeClr val="tx1">
              <a:alpha val="40000"/>
            </a:schemeClr>
          </a:solidFill>
        </p:spPr>
        <p:txBody>
          <a:bodyPr/>
          <a:lstStyle>
            <a:lvl1pPr marL="0" indent="0">
              <a:buNone/>
              <a:defRPr/>
            </a:lvl1pPr>
          </a:lstStyle>
          <a:p>
            <a:pPr lvl="0"/>
            <a:r>
              <a:rPr lang="en-GB"/>
              <a:t> </a:t>
            </a:r>
          </a:p>
        </p:txBody>
      </p:sp>
    </p:spTree>
    <p:extLst>
      <p:ext uri="{BB962C8B-B14F-4D97-AF65-F5344CB8AC3E}">
        <p14:creationId xmlns:p14="http://schemas.microsoft.com/office/powerpoint/2010/main" val="417287027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pact style 03">
    <p:bg>
      <p:bgPr>
        <a:solidFill>
          <a:schemeClr val="accent2"/>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C0C2BFF-6A4A-47E6-8835-D63AB9C9DF0F}"/>
              </a:ext>
            </a:extLst>
          </p:cNvPr>
          <p:cNvSpPr>
            <a:spLocks noGrp="1"/>
          </p:cNvSpPr>
          <p:nvPr>
            <p:ph type="pic" sz="quarter" idx="12" hasCustomPrompt="1"/>
          </p:nvPr>
        </p:nvSpPr>
        <p:spPr>
          <a:xfrm>
            <a:off x="0" y="0"/>
            <a:ext cx="9144000" cy="5143500"/>
          </a:xfrm>
          <a:custGeom>
            <a:avLst/>
            <a:gdLst>
              <a:gd name="connsiteX0" fmla="*/ 1753676 w 9144000"/>
              <a:gd name="connsiteY0" fmla="*/ 0 h 5143500"/>
              <a:gd name="connsiteX1" fmla="*/ 5055548 w 9144000"/>
              <a:gd name="connsiteY1" fmla="*/ 0 h 5143500"/>
              <a:gd name="connsiteX2" fmla="*/ 5099909 w 9144000"/>
              <a:gd name="connsiteY2" fmla="*/ 87242 h 5143500"/>
              <a:gd name="connsiteX3" fmla="*/ 6436825 w 9144000"/>
              <a:gd name="connsiteY3" fmla="*/ 705550 h 5143500"/>
              <a:gd name="connsiteX4" fmla="*/ 9144000 w 9144000"/>
              <a:gd name="connsiteY4" fmla="*/ 705550 h 5143500"/>
              <a:gd name="connsiteX5" fmla="*/ 9144000 w 9144000"/>
              <a:gd name="connsiteY5" fmla="*/ 3638082 h 5143500"/>
              <a:gd name="connsiteX6" fmla="*/ 6436825 w 9144000"/>
              <a:gd name="connsiteY6" fmla="*/ 3638082 h 5143500"/>
              <a:gd name="connsiteX7" fmla="*/ 4881793 w 9144000"/>
              <a:gd name="connsiteY7" fmla="*/ 5040802 h 5143500"/>
              <a:gd name="connsiteX8" fmla="*/ 4875328 w 9144000"/>
              <a:gd name="connsiteY8" fmla="*/ 5143500 h 5143500"/>
              <a:gd name="connsiteX9" fmla="*/ 1933312 w 9144000"/>
              <a:gd name="connsiteY9" fmla="*/ 5143500 h 5143500"/>
              <a:gd name="connsiteX10" fmla="*/ 1921354 w 9144000"/>
              <a:gd name="connsiteY10" fmla="*/ 4990548 h 5143500"/>
              <a:gd name="connsiteX11" fmla="*/ 369796 w 9144000"/>
              <a:gd name="connsiteY11" fmla="*/ 3638082 h 5143500"/>
              <a:gd name="connsiteX12" fmla="*/ 0 w 9144000"/>
              <a:gd name="connsiteY12" fmla="*/ 3638082 h 5143500"/>
              <a:gd name="connsiteX13" fmla="*/ 0 w 9144000"/>
              <a:gd name="connsiteY13" fmla="*/ 705550 h 5143500"/>
              <a:gd name="connsiteX14" fmla="*/ 369796 w 9144000"/>
              <a:gd name="connsiteY14" fmla="*/ 705550 h 5143500"/>
              <a:gd name="connsiteX15" fmla="*/ 1695395 w 9144000"/>
              <a:gd name="connsiteY15" fmla="*/ 108956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0" h="5143500">
                <a:moveTo>
                  <a:pt x="1753676" y="0"/>
                </a:moveTo>
                <a:lnTo>
                  <a:pt x="5055548" y="0"/>
                </a:lnTo>
                <a:lnTo>
                  <a:pt x="5099909" y="87242"/>
                </a:lnTo>
                <a:cubicBezTo>
                  <a:pt x="5336531" y="492695"/>
                  <a:pt x="5764432" y="674308"/>
                  <a:pt x="6436825" y="705550"/>
                </a:cubicBezTo>
                <a:lnTo>
                  <a:pt x="9144000" y="705550"/>
                </a:lnTo>
                <a:lnTo>
                  <a:pt x="9144000" y="3638082"/>
                </a:lnTo>
                <a:lnTo>
                  <a:pt x="6436825" y="3638082"/>
                </a:lnTo>
                <a:cubicBezTo>
                  <a:pt x="5429176" y="3684011"/>
                  <a:pt x="4969871" y="4070025"/>
                  <a:pt x="4881793" y="5040802"/>
                </a:cubicBezTo>
                <a:lnTo>
                  <a:pt x="4875328" y="5143500"/>
                </a:lnTo>
                <a:lnTo>
                  <a:pt x="1933312" y="5143500"/>
                </a:lnTo>
                <a:lnTo>
                  <a:pt x="1921354" y="4990548"/>
                </a:lnTo>
                <a:cubicBezTo>
                  <a:pt x="1821693" y="4056842"/>
                  <a:pt x="1362453" y="3684011"/>
                  <a:pt x="369796" y="3638082"/>
                </a:cubicBezTo>
                <a:lnTo>
                  <a:pt x="0" y="3638082"/>
                </a:lnTo>
                <a:lnTo>
                  <a:pt x="0" y="705550"/>
                </a:lnTo>
                <a:lnTo>
                  <a:pt x="369796" y="705550"/>
                </a:lnTo>
                <a:cubicBezTo>
                  <a:pt x="1031567" y="675554"/>
                  <a:pt x="1456264" y="499879"/>
                  <a:pt x="1695395" y="108956"/>
                </a:cubicBezTo>
                <a:close/>
              </a:path>
            </a:pathLst>
          </a:custGeom>
          <a:blipFill dpi="0" rotWithShape="1">
            <a:blip r:embed="rId2"/>
            <a:srcRect/>
            <a:stretch>
              <a:fillRect/>
            </a:stretch>
          </a:blipFill>
        </p:spPr>
        <p:txBody>
          <a:bodyPr wrap="square" lIns="2160000" rIns="2160000" anchor="ctr" anchorCtr="0">
            <a:noAutofit/>
          </a:bodyPr>
          <a:lstStyle>
            <a:lvl1pPr algn="ctr">
              <a:defRPr lang="en-GB" sz="3600" b="1" dirty="0">
                <a:solidFill>
                  <a:schemeClr val="bg1"/>
                </a:solidFill>
              </a:defRPr>
            </a:lvl1pPr>
          </a:lstStyle>
          <a:p>
            <a:r>
              <a:rPr lang="en-GB"/>
              <a:t> </a:t>
            </a:r>
            <a:r>
              <a:rPr lang="en-US"/>
              <a:t>PLACEHOLDER</a:t>
            </a:r>
            <a:br>
              <a:rPr lang="en-US"/>
            </a:br>
            <a:r>
              <a:rPr lang="en-US"/>
              <a:t>Drag and drop from folder to add picture</a:t>
            </a:r>
            <a:endParaRPr lang="en-GB"/>
          </a:p>
        </p:txBody>
      </p:sp>
      <p:sp>
        <p:nvSpPr>
          <p:cNvPr id="16" name="Text Placeholder 15">
            <a:extLst>
              <a:ext uri="{FF2B5EF4-FFF2-40B4-BE49-F238E27FC236}">
                <a16:creationId xmlns:a16="http://schemas.microsoft.com/office/drawing/2014/main" id="{92E6290B-892E-4C30-AF0F-26477F90A267}"/>
              </a:ext>
            </a:extLst>
          </p:cNvPr>
          <p:cNvSpPr>
            <a:spLocks noGrp="1"/>
          </p:cNvSpPr>
          <p:nvPr>
            <p:ph type="body" sz="quarter" idx="14" hasCustomPrompt="1"/>
          </p:nvPr>
        </p:nvSpPr>
        <p:spPr>
          <a:xfrm>
            <a:off x="2" y="0"/>
            <a:ext cx="9143999" cy="5143500"/>
          </a:xfrm>
          <a:custGeom>
            <a:avLst/>
            <a:gdLst>
              <a:gd name="connsiteX0" fmla="*/ 1753675 w 9143999"/>
              <a:gd name="connsiteY0" fmla="*/ 0 h 5143500"/>
              <a:gd name="connsiteX1" fmla="*/ 5055547 w 9143999"/>
              <a:gd name="connsiteY1" fmla="*/ 0 h 5143500"/>
              <a:gd name="connsiteX2" fmla="*/ 5099908 w 9143999"/>
              <a:gd name="connsiteY2" fmla="*/ 87242 h 5143500"/>
              <a:gd name="connsiteX3" fmla="*/ 6436824 w 9143999"/>
              <a:gd name="connsiteY3" fmla="*/ 705550 h 5143500"/>
              <a:gd name="connsiteX4" fmla="*/ 9143999 w 9143999"/>
              <a:gd name="connsiteY4" fmla="*/ 705550 h 5143500"/>
              <a:gd name="connsiteX5" fmla="*/ 9143999 w 9143999"/>
              <a:gd name="connsiteY5" fmla="*/ 3638082 h 5143500"/>
              <a:gd name="connsiteX6" fmla="*/ 6436824 w 9143999"/>
              <a:gd name="connsiteY6" fmla="*/ 3638082 h 5143500"/>
              <a:gd name="connsiteX7" fmla="*/ 4881792 w 9143999"/>
              <a:gd name="connsiteY7" fmla="*/ 5040802 h 5143500"/>
              <a:gd name="connsiteX8" fmla="*/ 4875327 w 9143999"/>
              <a:gd name="connsiteY8" fmla="*/ 5143500 h 5143500"/>
              <a:gd name="connsiteX9" fmla="*/ 1933311 w 9143999"/>
              <a:gd name="connsiteY9" fmla="*/ 5143500 h 5143500"/>
              <a:gd name="connsiteX10" fmla="*/ 1921353 w 9143999"/>
              <a:gd name="connsiteY10" fmla="*/ 4990547 h 5143500"/>
              <a:gd name="connsiteX11" fmla="*/ 369795 w 9143999"/>
              <a:gd name="connsiteY11" fmla="*/ 3638082 h 5143500"/>
              <a:gd name="connsiteX12" fmla="*/ 0 w 9143999"/>
              <a:gd name="connsiteY12" fmla="*/ 3638082 h 5143500"/>
              <a:gd name="connsiteX13" fmla="*/ 0 w 9143999"/>
              <a:gd name="connsiteY13" fmla="*/ 705550 h 5143500"/>
              <a:gd name="connsiteX14" fmla="*/ 369795 w 9143999"/>
              <a:gd name="connsiteY14" fmla="*/ 705550 h 5143500"/>
              <a:gd name="connsiteX15" fmla="*/ 1695394 w 9143999"/>
              <a:gd name="connsiteY15" fmla="*/ 108956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3999" h="5143500">
                <a:moveTo>
                  <a:pt x="1753675" y="0"/>
                </a:moveTo>
                <a:lnTo>
                  <a:pt x="5055547" y="0"/>
                </a:lnTo>
                <a:lnTo>
                  <a:pt x="5099908" y="87242"/>
                </a:lnTo>
                <a:cubicBezTo>
                  <a:pt x="5336530" y="492695"/>
                  <a:pt x="5764431" y="674307"/>
                  <a:pt x="6436824" y="705550"/>
                </a:cubicBezTo>
                <a:lnTo>
                  <a:pt x="9143999" y="705550"/>
                </a:lnTo>
                <a:lnTo>
                  <a:pt x="9143999" y="3638082"/>
                </a:lnTo>
                <a:lnTo>
                  <a:pt x="6436824" y="3638082"/>
                </a:lnTo>
                <a:cubicBezTo>
                  <a:pt x="5429175" y="3684011"/>
                  <a:pt x="4969870" y="4070025"/>
                  <a:pt x="4881792" y="5040802"/>
                </a:cubicBezTo>
                <a:lnTo>
                  <a:pt x="4875327" y="5143500"/>
                </a:lnTo>
                <a:lnTo>
                  <a:pt x="1933311" y="5143500"/>
                </a:lnTo>
                <a:lnTo>
                  <a:pt x="1921353" y="4990547"/>
                </a:lnTo>
                <a:cubicBezTo>
                  <a:pt x="1821692" y="4056841"/>
                  <a:pt x="1362452" y="3684011"/>
                  <a:pt x="369795" y="3638082"/>
                </a:cubicBezTo>
                <a:lnTo>
                  <a:pt x="0" y="3638082"/>
                </a:lnTo>
                <a:lnTo>
                  <a:pt x="0" y="705550"/>
                </a:lnTo>
                <a:lnTo>
                  <a:pt x="369795" y="705550"/>
                </a:lnTo>
                <a:cubicBezTo>
                  <a:pt x="1031566" y="675554"/>
                  <a:pt x="1456263" y="499879"/>
                  <a:pt x="1695394" y="108956"/>
                </a:cubicBezTo>
                <a:close/>
              </a:path>
            </a:pathLst>
          </a:custGeom>
          <a:solidFill>
            <a:schemeClr val="tx1">
              <a:alpha val="50000"/>
            </a:schemeClr>
          </a:solidFill>
        </p:spPr>
        <p:txBody>
          <a:bodyPr wrap="square">
            <a:noAutofit/>
          </a:bodyPr>
          <a:lstStyle>
            <a:lvl1pPr marL="0" indent="0">
              <a:buNone/>
              <a:defRPr sz="1400"/>
            </a:lvl1pPr>
          </a:lstStyle>
          <a:p>
            <a:pPr lvl="0"/>
            <a:r>
              <a:rPr lang="en-GB"/>
              <a:t> </a:t>
            </a:r>
          </a:p>
        </p:txBody>
      </p:sp>
    </p:spTree>
    <p:extLst>
      <p:ext uri="{BB962C8B-B14F-4D97-AF65-F5344CB8AC3E}">
        <p14:creationId xmlns:p14="http://schemas.microsoft.com/office/powerpoint/2010/main" val="240993220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sp>
        <p:nvSpPr>
          <p:cNvPr id="6" name="Rectangle">
            <a:extLst>
              <a:ext uri="{FF2B5EF4-FFF2-40B4-BE49-F238E27FC236}">
                <a16:creationId xmlns:a16="http://schemas.microsoft.com/office/drawing/2014/main" id="{55023490-F0F1-4428-B2DF-9F694CEF1501}"/>
              </a:ext>
            </a:extLst>
          </p:cNvPr>
          <p:cNvSpPr/>
          <p:nvPr userDrawn="1"/>
        </p:nvSpPr>
        <p:spPr>
          <a:xfrm>
            <a:off x="2" y="1"/>
            <a:ext cx="8156638" cy="4475863"/>
          </a:xfrm>
          <a:prstGeom prst="rect">
            <a:avLst/>
          </a:prstGeom>
          <a:solidFill>
            <a:schemeClr val="accent2"/>
          </a:solidFill>
          <a:ln w="12700">
            <a:miter lim="400000"/>
          </a:ln>
        </p:spPr>
        <p:txBody>
          <a:bodyPr lIns="45720" tIns="45720" rIns="45720" bIns="45720" anchor="ctr">
            <a:noAutofit/>
          </a:bodyPr>
          <a:lstStyle/>
          <a:p>
            <a:pPr defTabSz="914378" hangingPunct="0">
              <a:defRPr>
                <a:solidFill>
                  <a:srgbClr val="7939F7"/>
                </a:solidFill>
              </a:defRPr>
            </a:pPr>
            <a:endParaRPr sz="1013" kern="0">
              <a:solidFill>
                <a:srgbClr val="7939F7"/>
              </a:solidFill>
              <a:latin typeface="+mn-lt"/>
              <a:cs typeface="Arial"/>
              <a:sym typeface="Arial"/>
            </a:endParaRPr>
          </a:p>
        </p:txBody>
      </p:sp>
      <p:sp>
        <p:nvSpPr>
          <p:cNvPr id="8" name="Media Placeholder 2">
            <a:extLst>
              <a:ext uri="{FF2B5EF4-FFF2-40B4-BE49-F238E27FC236}">
                <a16:creationId xmlns:a16="http://schemas.microsoft.com/office/drawing/2014/main" id="{169C27E1-D67D-4416-A204-2965F1A618D9}"/>
              </a:ext>
            </a:extLst>
          </p:cNvPr>
          <p:cNvSpPr>
            <a:spLocks noGrp="1"/>
          </p:cNvSpPr>
          <p:nvPr>
            <p:ph type="media" sz="quarter" idx="10" hasCustomPrompt="1"/>
          </p:nvPr>
        </p:nvSpPr>
        <p:spPr>
          <a:xfrm>
            <a:off x="987362" y="667638"/>
            <a:ext cx="7169277" cy="3808226"/>
          </a:xfrm>
          <a:solidFill>
            <a:schemeClr val="tx2"/>
          </a:solidFill>
        </p:spPr>
        <p:txBody>
          <a:bodyPr anchor="ctr"/>
          <a:lstStyle>
            <a:lvl1pPr algn="ctr">
              <a:defRPr sz="2400">
                <a:solidFill>
                  <a:schemeClr val="tx1"/>
                </a:solidFill>
                <a:latin typeface="+mn-lt"/>
              </a:defRPr>
            </a:lvl1pPr>
          </a:lstStyle>
          <a:p>
            <a:r>
              <a:rPr lang="en-US"/>
              <a:t>Video placeholder</a:t>
            </a:r>
          </a:p>
        </p:txBody>
      </p:sp>
      <p:sp>
        <p:nvSpPr>
          <p:cNvPr id="4" name="Date Placeholder 1">
            <a:extLst>
              <a:ext uri="{FF2B5EF4-FFF2-40B4-BE49-F238E27FC236}">
                <a16:creationId xmlns:a16="http://schemas.microsoft.com/office/drawing/2014/main" id="{0AEEC5A5-16F8-415A-A955-216A74FC401E}"/>
              </a:ext>
            </a:extLst>
          </p:cNvPr>
          <p:cNvSpPr>
            <a:spLocks noGrp="1"/>
          </p:cNvSpPr>
          <p:nvPr>
            <p:ph type="dt" sz="half" idx="10"/>
          </p:nvPr>
        </p:nvSpPr>
        <p:spPr>
          <a:xfrm>
            <a:off x="7535919" y="4870802"/>
            <a:ext cx="1212796" cy="98339"/>
          </a:xfrm>
        </p:spPr>
        <p:txBody>
          <a:bodyPr/>
          <a:lstStyle/>
          <a:p>
            <a:endParaRPr lang="en-GB"/>
          </a:p>
        </p:txBody>
      </p:sp>
      <p:sp>
        <p:nvSpPr>
          <p:cNvPr id="5" name="Footer Placeholder 2">
            <a:extLst>
              <a:ext uri="{FF2B5EF4-FFF2-40B4-BE49-F238E27FC236}">
                <a16:creationId xmlns:a16="http://schemas.microsoft.com/office/drawing/2014/main" id="{14E5835A-7660-4198-AE03-D209D6B3DF53}"/>
              </a:ext>
            </a:extLst>
          </p:cNvPr>
          <p:cNvSpPr>
            <a:spLocks noGrp="1"/>
          </p:cNvSpPr>
          <p:nvPr>
            <p:ph type="ftr" sz="quarter" idx="11"/>
          </p:nvPr>
        </p:nvSpPr>
        <p:spPr>
          <a:xfrm>
            <a:off x="395290" y="4870714"/>
            <a:ext cx="3963807" cy="98427"/>
          </a:xfrm>
        </p:spPr>
        <p:txBody>
          <a:bodyPr/>
          <a:lstStyle/>
          <a:p>
            <a:r>
              <a:rPr lang="en-GB"/>
              <a:t>Draft for comment</a:t>
            </a:r>
          </a:p>
        </p:txBody>
      </p:sp>
      <p:sp>
        <p:nvSpPr>
          <p:cNvPr id="7" name="Slide Number Placeholder 3">
            <a:extLst>
              <a:ext uri="{FF2B5EF4-FFF2-40B4-BE49-F238E27FC236}">
                <a16:creationId xmlns:a16="http://schemas.microsoft.com/office/drawing/2014/main" id="{C18EF0B8-438F-4537-9717-926604A46334}"/>
              </a:ext>
            </a:extLst>
          </p:cNvPr>
          <p:cNvSpPr>
            <a:spLocks noGrp="1"/>
          </p:cNvSpPr>
          <p:nvPr>
            <p:ph type="sldNum" sz="quarter" idx="12"/>
          </p:nvPr>
        </p:nvSpPr>
        <p:spPr>
          <a:xfrm>
            <a:off x="4359097" y="4873627"/>
            <a:ext cx="425807" cy="98426"/>
          </a:xfrm>
        </p:spPr>
        <p:txBody>
          <a:bodyPr/>
          <a:lstStyle/>
          <a:p>
            <a:fld id="{CC3E9A5E-8771-451B-A65D-F2E804806B11}" type="slidenum">
              <a:rPr lang="en-GB" smtClean="0"/>
              <a:t>‹#›</a:t>
            </a:fld>
            <a:endParaRPr lang="en-GB"/>
          </a:p>
        </p:txBody>
      </p:sp>
    </p:spTree>
    <p:extLst>
      <p:ext uri="{BB962C8B-B14F-4D97-AF65-F5344CB8AC3E}">
        <p14:creationId xmlns:p14="http://schemas.microsoft.com/office/powerpoint/2010/main" val="164186264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 image">
    <p:bg>
      <p:bgPr>
        <a:solidFill>
          <a:schemeClr val="tx2"/>
        </a:solidFill>
        <a:effectLst/>
      </p:bgPr>
    </p:bg>
    <p:spTree>
      <p:nvGrpSpPr>
        <p:cNvPr id="1" name=""/>
        <p:cNvGrpSpPr/>
        <p:nvPr/>
      </p:nvGrpSpPr>
      <p:grpSpPr>
        <a:xfrm>
          <a:off x="0" y="0"/>
          <a:ext cx="0" cy="0"/>
          <a:chOff x="0" y="0"/>
          <a:chExt cx="0" cy="0"/>
        </a:xfrm>
      </p:grpSpPr>
      <p:sp>
        <p:nvSpPr>
          <p:cNvPr id="15" name="Picture Placeholder 6">
            <a:extLst>
              <a:ext uri="{FF2B5EF4-FFF2-40B4-BE49-F238E27FC236}">
                <a16:creationId xmlns:a16="http://schemas.microsoft.com/office/drawing/2014/main" id="{1A64E276-2E0E-422C-8972-1DCB0E51279D}"/>
              </a:ext>
            </a:extLst>
          </p:cNvPr>
          <p:cNvSpPr>
            <a:spLocks noGrp="1"/>
          </p:cNvSpPr>
          <p:nvPr>
            <p:ph type="pic" sz="quarter" idx="21" hasCustomPrompt="1"/>
          </p:nvPr>
        </p:nvSpPr>
        <p:spPr>
          <a:xfrm>
            <a:off x="5486400" y="3308350"/>
            <a:ext cx="1828800" cy="1835150"/>
          </a:xfrm>
          <a:blipFill dpi="0" rotWithShape="1">
            <a:blip r:embed="rId2" cstate="screen">
              <a:extLst>
                <a:ext uri="{28A0092B-C50C-407E-A947-70E740481C1C}">
                  <a14:useLocalDpi xmlns:a14="http://schemas.microsoft.com/office/drawing/2010/main"/>
                </a:ext>
              </a:extLst>
            </a:blip>
            <a:srcRect/>
            <a:stretch>
              <a:fillRect/>
            </a:stretch>
          </a:blipFill>
        </p:spPr>
        <p:txBody>
          <a:bodyPr lIns="180000" tIns="0" rIns="180000" bIns="0" anchor="ctr" anchorCtr="0">
            <a:noAutofit/>
          </a:bodyPr>
          <a:lstStyle>
            <a:lvl1pPr algn="ctr">
              <a:defRPr sz="1000" b="1">
                <a:solidFill>
                  <a:schemeClr val="bg1"/>
                </a:solidFill>
              </a:defRPr>
            </a:lvl1pPr>
          </a:lstStyle>
          <a:p>
            <a:r>
              <a:rPr lang="en-US"/>
              <a:t>PLACEHOLDER</a:t>
            </a:r>
            <a:br>
              <a:rPr lang="en-US"/>
            </a:br>
            <a:r>
              <a:rPr lang="en-US"/>
              <a:t>Drag and drop or click icon to add picture</a:t>
            </a:r>
            <a:endParaRPr lang="en-GB"/>
          </a:p>
        </p:txBody>
      </p:sp>
      <p:sp>
        <p:nvSpPr>
          <p:cNvPr id="16" name="Picture Placeholder 6">
            <a:extLst>
              <a:ext uri="{FF2B5EF4-FFF2-40B4-BE49-F238E27FC236}">
                <a16:creationId xmlns:a16="http://schemas.microsoft.com/office/drawing/2014/main" id="{2659453A-D05D-46D7-9188-0B4821E1B178}"/>
              </a:ext>
            </a:extLst>
          </p:cNvPr>
          <p:cNvSpPr>
            <a:spLocks noGrp="1"/>
          </p:cNvSpPr>
          <p:nvPr>
            <p:ph type="pic" sz="quarter" idx="22" hasCustomPrompt="1"/>
          </p:nvPr>
        </p:nvSpPr>
        <p:spPr>
          <a:xfrm>
            <a:off x="1828800" y="3314701"/>
            <a:ext cx="1828800" cy="1835150"/>
          </a:xfrm>
          <a:blipFill dpi="0" rotWithShape="1">
            <a:blip r:embed="rId2" cstate="screen">
              <a:extLst>
                <a:ext uri="{28A0092B-C50C-407E-A947-70E740481C1C}">
                  <a14:useLocalDpi xmlns:a14="http://schemas.microsoft.com/office/drawing/2010/main"/>
                </a:ext>
              </a:extLst>
            </a:blip>
            <a:srcRect/>
            <a:stretch>
              <a:fillRect/>
            </a:stretch>
          </a:blipFill>
        </p:spPr>
        <p:txBody>
          <a:bodyPr lIns="180000" tIns="0" rIns="180000" bIns="0" anchor="ctr" anchorCtr="0">
            <a:noAutofit/>
          </a:bodyPr>
          <a:lstStyle>
            <a:lvl1pPr algn="ctr">
              <a:defRPr sz="1000" b="1">
                <a:solidFill>
                  <a:schemeClr val="bg1"/>
                </a:solidFill>
              </a:defRPr>
            </a:lvl1pPr>
          </a:lstStyle>
          <a:p>
            <a:r>
              <a:rPr lang="en-US"/>
              <a:t>PLACEHOLDER</a:t>
            </a:r>
            <a:br>
              <a:rPr lang="en-US"/>
            </a:br>
            <a:r>
              <a:rPr lang="en-US"/>
              <a:t>Drag and drop or click icon to add picture</a:t>
            </a:r>
            <a:endParaRPr lang="en-GB"/>
          </a:p>
        </p:txBody>
      </p:sp>
      <p:sp>
        <p:nvSpPr>
          <p:cNvPr id="26" name="Picture Placeholder 6">
            <a:extLst>
              <a:ext uri="{FF2B5EF4-FFF2-40B4-BE49-F238E27FC236}">
                <a16:creationId xmlns:a16="http://schemas.microsoft.com/office/drawing/2014/main" id="{2C117996-501F-41D9-9F9D-B1D720A1FB34}"/>
              </a:ext>
            </a:extLst>
          </p:cNvPr>
          <p:cNvSpPr>
            <a:spLocks noGrp="1"/>
          </p:cNvSpPr>
          <p:nvPr>
            <p:ph type="pic" sz="quarter" idx="23" hasCustomPrompt="1"/>
          </p:nvPr>
        </p:nvSpPr>
        <p:spPr>
          <a:xfrm>
            <a:off x="7312025" y="1485901"/>
            <a:ext cx="1828800" cy="1835150"/>
          </a:xfrm>
          <a:blipFill dpi="0" rotWithShape="1">
            <a:blip r:embed="rId2" cstate="screen">
              <a:extLst>
                <a:ext uri="{28A0092B-C50C-407E-A947-70E740481C1C}">
                  <a14:useLocalDpi xmlns:a14="http://schemas.microsoft.com/office/drawing/2010/main"/>
                </a:ext>
              </a:extLst>
            </a:blip>
            <a:srcRect/>
            <a:stretch>
              <a:fillRect/>
            </a:stretch>
          </a:blipFill>
        </p:spPr>
        <p:txBody>
          <a:bodyPr lIns="180000" tIns="0" rIns="180000" bIns="0" anchor="ctr" anchorCtr="0">
            <a:noAutofit/>
          </a:bodyPr>
          <a:lstStyle>
            <a:lvl1pPr algn="ctr">
              <a:defRPr sz="1000" b="1">
                <a:solidFill>
                  <a:schemeClr val="bg1"/>
                </a:solidFill>
              </a:defRPr>
            </a:lvl1pPr>
          </a:lstStyle>
          <a:p>
            <a:r>
              <a:rPr lang="en-US"/>
              <a:t>PLACEHOLDER</a:t>
            </a:r>
            <a:br>
              <a:rPr lang="en-US"/>
            </a:br>
            <a:r>
              <a:rPr lang="en-US"/>
              <a:t>Drag and drop or click icon to add picture</a:t>
            </a:r>
            <a:endParaRPr lang="en-GB"/>
          </a:p>
        </p:txBody>
      </p:sp>
      <p:sp>
        <p:nvSpPr>
          <p:cNvPr id="14" name="Picture Placeholder 6">
            <a:extLst>
              <a:ext uri="{FF2B5EF4-FFF2-40B4-BE49-F238E27FC236}">
                <a16:creationId xmlns:a16="http://schemas.microsoft.com/office/drawing/2014/main" id="{2F6E401B-7A70-4AA3-BACC-B36B9F9026B8}"/>
              </a:ext>
            </a:extLst>
          </p:cNvPr>
          <p:cNvSpPr>
            <a:spLocks noGrp="1"/>
          </p:cNvSpPr>
          <p:nvPr>
            <p:ph type="pic" sz="quarter" idx="20" hasCustomPrompt="1"/>
          </p:nvPr>
        </p:nvSpPr>
        <p:spPr>
          <a:xfrm>
            <a:off x="3657600" y="1485901"/>
            <a:ext cx="1828800" cy="1835150"/>
          </a:xfrm>
          <a:blipFill dpi="0" rotWithShape="1">
            <a:blip r:embed="rId2" cstate="screen">
              <a:extLst>
                <a:ext uri="{28A0092B-C50C-407E-A947-70E740481C1C}">
                  <a14:useLocalDpi xmlns:a14="http://schemas.microsoft.com/office/drawing/2010/main"/>
                </a:ext>
              </a:extLst>
            </a:blip>
            <a:srcRect/>
            <a:stretch>
              <a:fillRect/>
            </a:stretch>
          </a:blipFill>
        </p:spPr>
        <p:txBody>
          <a:bodyPr lIns="180000" tIns="0" rIns="180000" bIns="0" anchor="ctr" anchorCtr="0">
            <a:noAutofit/>
          </a:bodyPr>
          <a:lstStyle>
            <a:lvl1pPr algn="ctr">
              <a:defRPr sz="1000" b="1">
                <a:solidFill>
                  <a:schemeClr val="bg1"/>
                </a:solidFill>
              </a:defRPr>
            </a:lvl1pPr>
          </a:lstStyle>
          <a:p>
            <a:r>
              <a:rPr lang="en-US"/>
              <a:t>PLACEHOLDER</a:t>
            </a:r>
            <a:br>
              <a:rPr lang="en-US"/>
            </a:br>
            <a:r>
              <a:rPr lang="en-US"/>
              <a:t>Drag and drop or click icon to add picture</a:t>
            </a:r>
            <a:endParaRPr lang="en-GB"/>
          </a:p>
        </p:txBody>
      </p:sp>
      <p:sp>
        <p:nvSpPr>
          <p:cNvPr id="7" name="Picture Placeholder 6">
            <a:extLst>
              <a:ext uri="{FF2B5EF4-FFF2-40B4-BE49-F238E27FC236}">
                <a16:creationId xmlns:a16="http://schemas.microsoft.com/office/drawing/2014/main" id="{AA80A0B9-3AAB-48C3-8C56-CDCB523F4E75}"/>
              </a:ext>
            </a:extLst>
          </p:cNvPr>
          <p:cNvSpPr>
            <a:spLocks noGrp="1"/>
          </p:cNvSpPr>
          <p:nvPr>
            <p:ph type="pic" sz="quarter" idx="10"/>
          </p:nvPr>
        </p:nvSpPr>
        <p:spPr>
          <a:xfrm>
            <a:off x="0" y="1485900"/>
            <a:ext cx="1828800" cy="1828800"/>
          </a:xfrm>
          <a:blipFill dpi="0" rotWithShape="1">
            <a:blip r:embed="rId3" cstate="screen">
              <a:extLst>
                <a:ext uri="{28A0092B-C50C-407E-A947-70E740481C1C}">
                  <a14:useLocalDpi xmlns:a14="http://schemas.microsoft.com/office/drawing/2010/main"/>
                </a:ext>
              </a:extLst>
            </a:blip>
            <a:srcRect/>
            <a:stretch>
              <a:fillRect/>
            </a:stretch>
          </a:blipFill>
        </p:spPr>
        <p:txBody>
          <a:bodyPr lIns="396000" tIns="648000" rIns="396000" bIns="396000" anchor="b">
            <a:noAutofit/>
          </a:bodyPr>
          <a:lstStyle>
            <a:lvl1pPr algn="ctr">
              <a:defRPr sz="500">
                <a:solidFill>
                  <a:schemeClr val="bg1"/>
                </a:solidFill>
              </a:defRPr>
            </a:lvl1pPr>
          </a:lstStyle>
          <a:p>
            <a:r>
              <a:rPr lang="en-US"/>
              <a:t>Click icon to add picture</a:t>
            </a:r>
            <a:endParaRPr lang="en-GB"/>
          </a:p>
        </p:txBody>
      </p:sp>
      <p:sp>
        <p:nvSpPr>
          <p:cNvPr id="17" name="Title 1">
            <a:extLst>
              <a:ext uri="{FF2B5EF4-FFF2-40B4-BE49-F238E27FC236}">
                <a16:creationId xmlns:a16="http://schemas.microsoft.com/office/drawing/2014/main" id="{D49FBA15-C02D-4D05-89A8-F73D5B939D8F}"/>
              </a:ext>
            </a:extLst>
          </p:cNvPr>
          <p:cNvSpPr>
            <a:spLocks noGrp="1"/>
          </p:cNvSpPr>
          <p:nvPr>
            <p:ph type="title" hasCustomPrompt="1"/>
          </p:nvPr>
        </p:nvSpPr>
        <p:spPr>
          <a:xfrm>
            <a:off x="395290" y="396876"/>
            <a:ext cx="8353424" cy="298451"/>
          </a:xfrm>
        </p:spPr>
        <p:txBody>
          <a:bodyPr/>
          <a:lstStyle>
            <a:lvl1pPr>
              <a:defRPr sz="2200" b="1">
                <a:solidFill>
                  <a:schemeClr val="bg1"/>
                </a:solidFill>
              </a:defRPr>
            </a:lvl1pPr>
          </a:lstStyle>
          <a:p>
            <a:r>
              <a:rPr lang="en-US"/>
              <a:t>Click to edit master title style</a:t>
            </a:r>
            <a:endParaRPr lang="en-GB"/>
          </a:p>
        </p:txBody>
      </p:sp>
      <p:sp>
        <p:nvSpPr>
          <p:cNvPr id="2" name="TextBox 1">
            <a:extLst>
              <a:ext uri="{FF2B5EF4-FFF2-40B4-BE49-F238E27FC236}">
                <a16:creationId xmlns:a16="http://schemas.microsoft.com/office/drawing/2014/main" id="{B66C40A1-8799-4A2A-8195-15AF2014F2F2}"/>
              </a:ext>
            </a:extLst>
          </p:cNvPr>
          <p:cNvSpPr txBox="1"/>
          <p:nvPr userDrawn="1"/>
        </p:nvSpPr>
        <p:spPr>
          <a:xfrm>
            <a:off x="76200" y="3429000"/>
            <a:ext cx="1543050" cy="307777"/>
          </a:xfrm>
          <a:prstGeom prst="rect">
            <a:avLst/>
          </a:prstGeom>
          <a:noFill/>
        </p:spPr>
        <p:txBody>
          <a:bodyPr wrap="square" rtlCol="0">
            <a:spAutoFit/>
          </a:bodyPr>
          <a:lstStyle/>
          <a:p>
            <a:r>
              <a:rPr lang="en-GB" sz="1400">
                <a:solidFill>
                  <a:schemeClr val="bg1"/>
                </a:solidFill>
                <a:latin typeface="Proxima Nova" panose="02000506030000020004" pitchFamily="50" charset="0"/>
              </a:rPr>
              <a:t>Title</a:t>
            </a:r>
          </a:p>
        </p:txBody>
      </p:sp>
      <p:sp>
        <p:nvSpPr>
          <p:cNvPr id="18" name="TextBox 17">
            <a:extLst>
              <a:ext uri="{FF2B5EF4-FFF2-40B4-BE49-F238E27FC236}">
                <a16:creationId xmlns:a16="http://schemas.microsoft.com/office/drawing/2014/main" id="{97EA0DC3-039B-4F49-B671-D8607CF32642}"/>
              </a:ext>
            </a:extLst>
          </p:cNvPr>
          <p:cNvSpPr txBox="1"/>
          <p:nvPr userDrawn="1"/>
        </p:nvSpPr>
        <p:spPr>
          <a:xfrm>
            <a:off x="3762375" y="3429000"/>
            <a:ext cx="1543050" cy="307777"/>
          </a:xfrm>
          <a:prstGeom prst="rect">
            <a:avLst/>
          </a:prstGeom>
          <a:noFill/>
        </p:spPr>
        <p:txBody>
          <a:bodyPr wrap="square" rtlCol="0">
            <a:spAutoFit/>
          </a:bodyPr>
          <a:lstStyle/>
          <a:p>
            <a:r>
              <a:rPr lang="en-GB" sz="1400">
                <a:solidFill>
                  <a:schemeClr val="bg1"/>
                </a:solidFill>
                <a:latin typeface="Proxima Nova" panose="02000506030000020004" pitchFamily="50" charset="0"/>
              </a:rPr>
              <a:t>Title</a:t>
            </a:r>
          </a:p>
        </p:txBody>
      </p:sp>
      <p:sp>
        <p:nvSpPr>
          <p:cNvPr id="19" name="TextBox 18">
            <a:extLst>
              <a:ext uri="{FF2B5EF4-FFF2-40B4-BE49-F238E27FC236}">
                <a16:creationId xmlns:a16="http://schemas.microsoft.com/office/drawing/2014/main" id="{5F21D78B-A5AD-4C98-A397-39970C53D764}"/>
              </a:ext>
            </a:extLst>
          </p:cNvPr>
          <p:cNvSpPr txBox="1"/>
          <p:nvPr userDrawn="1"/>
        </p:nvSpPr>
        <p:spPr>
          <a:xfrm>
            <a:off x="7391400" y="3429000"/>
            <a:ext cx="1543050" cy="307777"/>
          </a:xfrm>
          <a:prstGeom prst="rect">
            <a:avLst/>
          </a:prstGeom>
          <a:noFill/>
        </p:spPr>
        <p:txBody>
          <a:bodyPr wrap="square" rtlCol="0">
            <a:spAutoFit/>
          </a:bodyPr>
          <a:lstStyle/>
          <a:p>
            <a:r>
              <a:rPr lang="en-GB" sz="1400">
                <a:solidFill>
                  <a:schemeClr val="bg1"/>
                </a:solidFill>
                <a:latin typeface="Proxima Nova" panose="02000506030000020004" pitchFamily="50" charset="0"/>
              </a:rPr>
              <a:t>Title</a:t>
            </a:r>
          </a:p>
        </p:txBody>
      </p:sp>
      <p:sp>
        <p:nvSpPr>
          <p:cNvPr id="20" name="TextBox 19">
            <a:extLst>
              <a:ext uri="{FF2B5EF4-FFF2-40B4-BE49-F238E27FC236}">
                <a16:creationId xmlns:a16="http://schemas.microsoft.com/office/drawing/2014/main" id="{E329984A-E7D9-4F3B-8630-7446826D4B3F}"/>
              </a:ext>
            </a:extLst>
          </p:cNvPr>
          <p:cNvSpPr txBox="1"/>
          <p:nvPr userDrawn="1"/>
        </p:nvSpPr>
        <p:spPr>
          <a:xfrm>
            <a:off x="5543550" y="2905125"/>
            <a:ext cx="1543050" cy="307777"/>
          </a:xfrm>
          <a:prstGeom prst="rect">
            <a:avLst/>
          </a:prstGeom>
          <a:noFill/>
        </p:spPr>
        <p:txBody>
          <a:bodyPr wrap="square" rtlCol="0">
            <a:spAutoFit/>
          </a:bodyPr>
          <a:lstStyle/>
          <a:p>
            <a:r>
              <a:rPr lang="en-GB" sz="1400">
                <a:solidFill>
                  <a:schemeClr val="bg1"/>
                </a:solidFill>
                <a:latin typeface="Proxima Nova" panose="02000506030000020004" pitchFamily="50" charset="0"/>
              </a:rPr>
              <a:t>Title</a:t>
            </a:r>
          </a:p>
        </p:txBody>
      </p:sp>
      <p:sp>
        <p:nvSpPr>
          <p:cNvPr id="21" name="TextBox 20">
            <a:extLst>
              <a:ext uri="{FF2B5EF4-FFF2-40B4-BE49-F238E27FC236}">
                <a16:creationId xmlns:a16="http://schemas.microsoft.com/office/drawing/2014/main" id="{BAC1EDEF-8ACB-4DF5-A7A4-60C837948BF6}"/>
              </a:ext>
            </a:extLst>
          </p:cNvPr>
          <p:cNvSpPr txBox="1"/>
          <p:nvPr userDrawn="1"/>
        </p:nvSpPr>
        <p:spPr>
          <a:xfrm>
            <a:off x="1885950" y="2905125"/>
            <a:ext cx="1543050" cy="307777"/>
          </a:xfrm>
          <a:prstGeom prst="rect">
            <a:avLst/>
          </a:prstGeom>
          <a:noFill/>
        </p:spPr>
        <p:txBody>
          <a:bodyPr wrap="square" rtlCol="0">
            <a:spAutoFit/>
          </a:bodyPr>
          <a:lstStyle/>
          <a:p>
            <a:r>
              <a:rPr lang="en-GB" sz="1400">
                <a:solidFill>
                  <a:schemeClr val="bg1"/>
                </a:solidFill>
                <a:latin typeface="Proxima Nova" panose="02000506030000020004" pitchFamily="50" charset="0"/>
              </a:rPr>
              <a:t>Title</a:t>
            </a:r>
          </a:p>
        </p:txBody>
      </p:sp>
      <p:sp>
        <p:nvSpPr>
          <p:cNvPr id="13" name="Picture Placeholder 6">
            <a:extLst>
              <a:ext uri="{FF2B5EF4-FFF2-40B4-BE49-F238E27FC236}">
                <a16:creationId xmlns:a16="http://schemas.microsoft.com/office/drawing/2014/main" id="{0DEA5742-AA77-4970-B94F-BFF665C597E4}"/>
              </a:ext>
            </a:extLst>
          </p:cNvPr>
          <p:cNvSpPr>
            <a:spLocks noGrp="1"/>
          </p:cNvSpPr>
          <p:nvPr>
            <p:ph type="pic" sz="quarter" idx="19" hasCustomPrompt="1"/>
          </p:nvPr>
        </p:nvSpPr>
        <p:spPr>
          <a:xfrm>
            <a:off x="0" y="1485901"/>
            <a:ext cx="1828800" cy="1835150"/>
          </a:xfrm>
          <a:blipFill dpi="0" rotWithShape="1">
            <a:blip r:embed="rId2" cstate="screen">
              <a:extLst>
                <a:ext uri="{28A0092B-C50C-407E-A947-70E740481C1C}">
                  <a14:useLocalDpi xmlns:a14="http://schemas.microsoft.com/office/drawing/2010/main"/>
                </a:ext>
              </a:extLst>
            </a:blip>
            <a:srcRect/>
            <a:stretch>
              <a:fillRect/>
            </a:stretch>
          </a:blipFill>
        </p:spPr>
        <p:txBody>
          <a:bodyPr lIns="180000" tIns="0" rIns="180000" bIns="0" anchor="ctr" anchorCtr="0">
            <a:noAutofit/>
          </a:bodyPr>
          <a:lstStyle>
            <a:lvl1pPr algn="ctr">
              <a:defRPr sz="1000" b="1">
                <a:solidFill>
                  <a:schemeClr val="bg1"/>
                </a:solidFill>
              </a:defRPr>
            </a:lvl1pPr>
          </a:lstStyle>
          <a:p>
            <a:r>
              <a:rPr lang="en-US"/>
              <a:t>PLACEHOLDER</a:t>
            </a:r>
            <a:br>
              <a:rPr lang="en-US"/>
            </a:br>
            <a:r>
              <a:rPr lang="en-US"/>
              <a:t>Drag and drop or click icon to add picture</a:t>
            </a:r>
            <a:endParaRPr lang="en-GB"/>
          </a:p>
        </p:txBody>
      </p:sp>
    </p:spTree>
    <p:extLst>
      <p:ext uri="{BB962C8B-B14F-4D97-AF65-F5344CB8AC3E}">
        <p14:creationId xmlns:p14="http://schemas.microsoft.com/office/powerpoint/2010/main" val="3811527822"/>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oata solution 01">
    <p:bg>
      <p:bgPr>
        <a:solidFill>
          <a:schemeClr val="bg2"/>
        </a:solidFill>
        <a:effectLst/>
      </p:bgPr>
    </p:bg>
    <p:spTree>
      <p:nvGrpSpPr>
        <p:cNvPr id="1" name=""/>
        <p:cNvGrpSpPr/>
        <p:nvPr/>
      </p:nvGrpSpPr>
      <p:grpSpPr>
        <a:xfrm>
          <a:off x="0" y="0"/>
          <a:ext cx="0" cy="0"/>
          <a:chOff x="0" y="0"/>
          <a:chExt cx="0" cy="0"/>
        </a:xfrm>
      </p:grpSpPr>
      <p:sp>
        <p:nvSpPr>
          <p:cNvPr id="29" name="Picture Placeholder 39">
            <a:extLst>
              <a:ext uri="{FF2B5EF4-FFF2-40B4-BE49-F238E27FC236}">
                <a16:creationId xmlns:a16="http://schemas.microsoft.com/office/drawing/2014/main" id="{375A1350-DE00-4D0C-ABB5-7542AF91B731}"/>
              </a:ext>
            </a:extLst>
          </p:cNvPr>
          <p:cNvSpPr>
            <a:spLocks noGrp="1"/>
          </p:cNvSpPr>
          <p:nvPr>
            <p:ph type="pic" sz="quarter" idx="37" hasCustomPrompt="1"/>
          </p:nvPr>
        </p:nvSpPr>
        <p:spPr>
          <a:xfrm>
            <a:off x="3729696" y="2719974"/>
            <a:ext cx="1308720" cy="1133418"/>
          </a:xfrm>
          <a:custGeom>
            <a:avLst/>
            <a:gdLst>
              <a:gd name="connsiteX0" fmla="*/ 327126 w 1308720"/>
              <a:gd name="connsiteY0" fmla="*/ 0 h 1133418"/>
              <a:gd name="connsiteX1" fmla="*/ 981486 w 1308720"/>
              <a:gd name="connsiteY1" fmla="*/ 0 h 1133418"/>
              <a:gd name="connsiteX2" fmla="*/ 1308720 w 1308720"/>
              <a:gd name="connsiteY2" fmla="*/ 566709 h 1133418"/>
              <a:gd name="connsiteX3" fmla="*/ 981486 w 1308720"/>
              <a:gd name="connsiteY3" fmla="*/ 1133418 h 1133418"/>
              <a:gd name="connsiteX4" fmla="*/ 327126 w 1308720"/>
              <a:gd name="connsiteY4" fmla="*/ 1133418 h 1133418"/>
              <a:gd name="connsiteX5" fmla="*/ 0 w 1308720"/>
              <a:gd name="connsiteY5" fmla="*/ 566709 h 113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8720" h="1133418">
                <a:moveTo>
                  <a:pt x="327126" y="0"/>
                </a:moveTo>
                <a:lnTo>
                  <a:pt x="981486" y="0"/>
                </a:lnTo>
                <a:lnTo>
                  <a:pt x="1308720" y="566709"/>
                </a:lnTo>
                <a:lnTo>
                  <a:pt x="981486" y="1133418"/>
                </a:lnTo>
                <a:lnTo>
                  <a:pt x="327126" y="1133418"/>
                </a:lnTo>
                <a:lnTo>
                  <a:pt x="0" y="566709"/>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lIns="0" tIns="0" rIns="0" anchor="ctr" anchorCtr="0">
            <a:noAutofit/>
          </a:bodyPr>
          <a:lstStyle>
            <a:lvl1pPr marL="0" marR="0" indent="0" algn="ctr" defTabSz="685783" rtl="0" eaLnBrk="1" fontAlgn="auto" latinLnBrk="0" hangingPunct="1">
              <a:lnSpc>
                <a:spcPct val="90000"/>
              </a:lnSpc>
              <a:spcBef>
                <a:spcPts val="1200"/>
              </a:spcBef>
              <a:spcAft>
                <a:spcPts val="1200"/>
              </a:spcAft>
              <a:buClr>
                <a:schemeClr val="accent1"/>
              </a:buClr>
              <a:buSzTx/>
              <a:buFont typeface="Arial" panose="020B0604020202020204" pitchFamily="34" charset="0"/>
              <a:buNone/>
              <a:tabLst/>
              <a:defRPr sz="1050" b="1">
                <a:solidFill>
                  <a:schemeClr val="bg1"/>
                </a:solidFill>
              </a:defRPr>
            </a:lvl1pPr>
          </a:lstStyle>
          <a:p>
            <a:pPr marL="0" marR="0" lvl="0" indent="0" algn="ctr" defTabSz="685783" rtl="0" eaLnBrk="1" fontAlgn="auto" latinLnBrk="0" hangingPunct="1">
              <a:lnSpc>
                <a:spcPct val="90000"/>
              </a:lnSpc>
              <a:spcBef>
                <a:spcPts val="1200"/>
              </a:spcBef>
              <a:spcAft>
                <a:spcPts val="1200"/>
              </a:spcAft>
              <a:buClr>
                <a:schemeClr val="accent1"/>
              </a:buClr>
              <a:buSzTx/>
              <a:buFont typeface="Arial" panose="020B0604020202020204" pitchFamily="34" charset="0"/>
              <a:buNone/>
              <a:tabLst/>
              <a:defRPr/>
            </a:pPr>
            <a:r>
              <a:rPr lang="en-US"/>
              <a:t>PLACEHOLDER</a:t>
            </a:r>
            <a:endParaRPr lang="en-GB"/>
          </a:p>
        </p:txBody>
      </p:sp>
      <p:sp>
        <p:nvSpPr>
          <p:cNvPr id="30" name="Picture Placeholder 39">
            <a:extLst>
              <a:ext uri="{FF2B5EF4-FFF2-40B4-BE49-F238E27FC236}">
                <a16:creationId xmlns:a16="http://schemas.microsoft.com/office/drawing/2014/main" id="{3A7BA153-2F18-478C-8D86-6DBC09B99582}"/>
              </a:ext>
            </a:extLst>
          </p:cNvPr>
          <p:cNvSpPr>
            <a:spLocks noGrp="1"/>
          </p:cNvSpPr>
          <p:nvPr>
            <p:ph type="pic" sz="quarter" idx="38" hasCustomPrompt="1"/>
          </p:nvPr>
        </p:nvSpPr>
        <p:spPr>
          <a:xfrm>
            <a:off x="4843885" y="3360879"/>
            <a:ext cx="1308720" cy="1133418"/>
          </a:xfrm>
          <a:custGeom>
            <a:avLst/>
            <a:gdLst>
              <a:gd name="connsiteX0" fmla="*/ 327126 w 1308720"/>
              <a:gd name="connsiteY0" fmla="*/ 0 h 1133418"/>
              <a:gd name="connsiteX1" fmla="*/ 981486 w 1308720"/>
              <a:gd name="connsiteY1" fmla="*/ 0 h 1133418"/>
              <a:gd name="connsiteX2" fmla="*/ 1308720 w 1308720"/>
              <a:gd name="connsiteY2" fmla="*/ 566709 h 1133418"/>
              <a:gd name="connsiteX3" fmla="*/ 981486 w 1308720"/>
              <a:gd name="connsiteY3" fmla="*/ 1133418 h 1133418"/>
              <a:gd name="connsiteX4" fmla="*/ 327126 w 1308720"/>
              <a:gd name="connsiteY4" fmla="*/ 1133418 h 1133418"/>
              <a:gd name="connsiteX5" fmla="*/ 0 w 1308720"/>
              <a:gd name="connsiteY5" fmla="*/ 566709 h 113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8720" h="1133418">
                <a:moveTo>
                  <a:pt x="327126" y="0"/>
                </a:moveTo>
                <a:lnTo>
                  <a:pt x="981486" y="0"/>
                </a:lnTo>
                <a:lnTo>
                  <a:pt x="1308720" y="566709"/>
                </a:lnTo>
                <a:lnTo>
                  <a:pt x="981486" y="1133418"/>
                </a:lnTo>
                <a:lnTo>
                  <a:pt x="327126" y="1133418"/>
                </a:lnTo>
                <a:lnTo>
                  <a:pt x="0" y="566709"/>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lIns="0" tIns="0" rIns="0" anchor="ctr" anchorCtr="0">
            <a:noAutofit/>
          </a:bodyPr>
          <a:lstStyle>
            <a:lvl1pPr marL="0" marR="0" indent="0" algn="ctr" defTabSz="685783" rtl="0" eaLnBrk="1" fontAlgn="auto" latinLnBrk="0" hangingPunct="1">
              <a:lnSpc>
                <a:spcPct val="90000"/>
              </a:lnSpc>
              <a:spcBef>
                <a:spcPts val="1200"/>
              </a:spcBef>
              <a:spcAft>
                <a:spcPts val="1200"/>
              </a:spcAft>
              <a:buClr>
                <a:schemeClr val="accent1"/>
              </a:buClr>
              <a:buSzTx/>
              <a:buFont typeface="Arial" panose="020B0604020202020204" pitchFamily="34" charset="0"/>
              <a:buNone/>
              <a:tabLst/>
              <a:defRPr sz="1050" b="1">
                <a:solidFill>
                  <a:schemeClr val="bg1"/>
                </a:solidFill>
              </a:defRPr>
            </a:lvl1pPr>
          </a:lstStyle>
          <a:p>
            <a:pPr marL="0" marR="0" lvl="0" indent="0" algn="ctr" defTabSz="685783" rtl="0" eaLnBrk="1" fontAlgn="auto" latinLnBrk="0" hangingPunct="1">
              <a:lnSpc>
                <a:spcPct val="90000"/>
              </a:lnSpc>
              <a:spcBef>
                <a:spcPts val="1200"/>
              </a:spcBef>
              <a:spcAft>
                <a:spcPts val="1200"/>
              </a:spcAft>
              <a:buClr>
                <a:schemeClr val="accent1"/>
              </a:buClr>
              <a:buSzTx/>
              <a:buFont typeface="Arial" panose="020B0604020202020204" pitchFamily="34" charset="0"/>
              <a:buNone/>
              <a:tabLst/>
              <a:defRPr/>
            </a:pPr>
            <a:r>
              <a:rPr lang="en-US"/>
              <a:t>PLACEHOLDER</a:t>
            </a:r>
            <a:endParaRPr lang="en-GB"/>
          </a:p>
        </p:txBody>
      </p:sp>
      <p:sp>
        <p:nvSpPr>
          <p:cNvPr id="31" name="Picture Placeholder 39">
            <a:extLst>
              <a:ext uri="{FF2B5EF4-FFF2-40B4-BE49-F238E27FC236}">
                <a16:creationId xmlns:a16="http://schemas.microsoft.com/office/drawing/2014/main" id="{082E00CB-145E-4279-A883-B35C659BD1C8}"/>
              </a:ext>
            </a:extLst>
          </p:cNvPr>
          <p:cNvSpPr>
            <a:spLocks noGrp="1"/>
          </p:cNvSpPr>
          <p:nvPr>
            <p:ph type="pic" sz="quarter" idx="39" hasCustomPrompt="1"/>
          </p:nvPr>
        </p:nvSpPr>
        <p:spPr>
          <a:xfrm>
            <a:off x="5966932" y="3994752"/>
            <a:ext cx="1308720" cy="1133418"/>
          </a:xfrm>
          <a:custGeom>
            <a:avLst/>
            <a:gdLst>
              <a:gd name="connsiteX0" fmla="*/ 327126 w 1308720"/>
              <a:gd name="connsiteY0" fmla="*/ 0 h 1133418"/>
              <a:gd name="connsiteX1" fmla="*/ 981486 w 1308720"/>
              <a:gd name="connsiteY1" fmla="*/ 0 h 1133418"/>
              <a:gd name="connsiteX2" fmla="*/ 1308720 w 1308720"/>
              <a:gd name="connsiteY2" fmla="*/ 566709 h 1133418"/>
              <a:gd name="connsiteX3" fmla="*/ 981486 w 1308720"/>
              <a:gd name="connsiteY3" fmla="*/ 1133418 h 1133418"/>
              <a:gd name="connsiteX4" fmla="*/ 327126 w 1308720"/>
              <a:gd name="connsiteY4" fmla="*/ 1133418 h 1133418"/>
              <a:gd name="connsiteX5" fmla="*/ 0 w 1308720"/>
              <a:gd name="connsiteY5" fmla="*/ 566709 h 113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8720" h="1133418">
                <a:moveTo>
                  <a:pt x="327126" y="0"/>
                </a:moveTo>
                <a:lnTo>
                  <a:pt x="981486" y="0"/>
                </a:lnTo>
                <a:lnTo>
                  <a:pt x="1308720" y="566709"/>
                </a:lnTo>
                <a:lnTo>
                  <a:pt x="981486" y="1133418"/>
                </a:lnTo>
                <a:lnTo>
                  <a:pt x="327126" y="1133418"/>
                </a:lnTo>
                <a:lnTo>
                  <a:pt x="0" y="566709"/>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lIns="0" tIns="0" rIns="0" anchor="ctr" anchorCtr="0">
            <a:noAutofit/>
          </a:bodyPr>
          <a:lstStyle>
            <a:lvl1pPr marL="0" marR="0" indent="0" algn="ctr" defTabSz="685783" rtl="0" eaLnBrk="1" fontAlgn="auto" latinLnBrk="0" hangingPunct="1">
              <a:lnSpc>
                <a:spcPct val="90000"/>
              </a:lnSpc>
              <a:spcBef>
                <a:spcPts val="1200"/>
              </a:spcBef>
              <a:spcAft>
                <a:spcPts val="1200"/>
              </a:spcAft>
              <a:buClr>
                <a:schemeClr val="accent1"/>
              </a:buClr>
              <a:buSzTx/>
              <a:buFont typeface="Arial" panose="020B0604020202020204" pitchFamily="34" charset="0"/>
              <a:buNone/>
              <a:tabLst/>
              <a:defRPr sz="1050" b="1">
                <a:solidFill>
                  <a:schemeClr val="bg1"/>
                </a:solidFill>
              </a:defRPr>
            </a:lvl1pPr>
          </a:lstStyle>
          <a:p>
            <a:pPr marL="0" marR="0" lvl="0" indent="0" algn="ctr" defTabSz="685783" rtl="0" eaLnBrk="1" fontAlgn="auto" latinLnBrk="0" hangingPunct="1">
              <a:lnSpc>
                <a:spcPct val="90000"/>
              </a:lnSpc>
              <a:spcBef>
                <a:spcPts val="1200"/>
              </a:spcBef>
              <a:spcAft>
                <a:spcPts val="1200"/>
              </a:spcAft>
              <a:buClr>
                <a:schemeClr val="accent1"/>
              </a:buClr>
              <a:buSzTx/>
              <a:buFont typeface="Arial" panose="020B0604020202020204" pitchFamily="34" charset="0"/>
              <a:buNone/>
              <a:tabLst/>
              <a:defRPr/>
            </a:pPr>
            <a:r>
              <a:rPr lang="en-US"/>
              <a:t>PLACEHOLDER</a:t>
            </a:r>
            <a:endParaRPr lang="en-GB"/>
          </a:p>
        </p:txBody>
      </p:sp>
      <p:sp>
        <p:nvSpPr>
          <p:cNvPr id="26" name="Picture Placeholder 39">
            <a:extLst>
              <a:ext uri="{FF2B5EF4-FFF2-40B4-BE49-F238E27FC236}">
                <a16:creationId xmlns:a16="http://schemas.microsoft.com/office/drawing/2014/main" id="{51775FB4-AEE8-4B27-8D1F-2722A29E3786}"/>
              </a:ext>
            </a:extLst>
          </p:cNvPr>
          <p:cNvSpPr>
            <a:spLocks noGrp="1"/>
          </p:cNvSpPr>
          <p:nvPr>
            <p:ph type="pic" sz="quarter" idx="36" hasCustomPrompt="1"/>
          </p:nvPr>
        </p:nvSpPr>
        <p:spPr>
          <a:xfrm>
            <a:off x="7081175" y="3367765"/>
            <a:ext cx="1308720" cy="1133418"/>
          </a:xfrm>
          <a:custGeom>
            <a:avLst/>
            <a:gdLst>
              <a:gd name="connsiteX0" fmla="*/ 327126 w 1308720"/>
              <a:gd name="connsiteY0" fmla="*/ 0 h 1133418"/>
              <a:gd name="connsiteX1" fmla="*/ 981486 w 1308720"/>
              <a:gd name="connsiteY1" fmla="*/ 0 h 1133418"/>
              <a:gd name="connsiteX2" fmla="*/ 1308720 w 1308720"/>
              <a:gd name="connsiteY2" fmla="*/ 566709 h 1133418"/>
              <a:gd name="connsiteX3" fmla="*/ 981486 w 1308720"/>
              <a:gd name="connsiteY3" fmla="*/ 1133418 h 1133418"/>
              <a:gd name="connsiteX4" fmla="*/ 327126 w 1308720"/>
              <a:gd name="connsiteY4" fmla="*/ 1133418 h 1133418"/>
              <a:gd name="connsiteX5" fmla="*/ 0 w 1308720"/>
              <a:gd name="connsiteY5" fmla="*/ 566709 h 113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8720" h="1133418">
                <a:moveTo>
                  <a:pt x="327126" y="0"/>
                </a:moveTo>
                <a:lnTo>
                  <a:pt x="981486" y="0"/>
                </a:lnTo>
                <a:lnTo>
                  <a:pt x="1308720" y="566709"/>
                </a:lnTo>
                <a:lnTo>
                  <a:pt x="981486" y="1133418"/>
                </a:lnTo>
                <a:lnTo>
                  <a:pt x="327126" y="1133418"/>
                </a:lnTo>
                <a:lnTo>
                  <a:pt x="0" y="566709"/>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lIns="0" tIns="0" rIns="0" anchor="ctr" anchorCtr="0">
            <a:noAutofit/>
          </a:bodyPr>
          <a:lstStyle>
            <a:lvl1pPr marL="0" marR="0" indent="0" algn="ctr" defTabSz="685783" rtl="0" eaLnBrk="1" fontAlgn="auto" latinLnBrk="0" hangingPunct="1">
              <a:lnSpc>
                <a:spcPct val="90000"/>
              </a:lnSpc>
              <a:spcBef>
                <a:spcPts val="1200"/>
              </a:spcBef>
              <a:spcAft>
                <a:spcPts val="1200"/>
              </a:spcAft>
              <a:buClr>
                <a:schemeClr val="accent1"/>
              </a:buClr>
              <a:buSzTx/>
              <a:buFont typeface="Arial" panose="020B0604020202020204" pitchFamily="34" charset="0"/>
              <a:buNone/>
              <a:tabLst/>
              <a:defRPr sz="1050" b="1">
                <a:solidFill>
                  <a:schemeClr val="bg1"/>
                </a:solidFill>
              </a:defRPr>
            </a:lvl1pPr>
          </a:lstStyle>
          <a:p>
            <a:pPr marL="0" marR="0" lvl="0" indent="0" algn="ctr" defTabSz="685783" rtl="0" eaLnBrk="1" fontAlgn="auto" latinLnBrk="0" hangingPunct="1">
              <a:lnSpc>
                <a:spcPct val="90000"/>
              </a:lnSpc>
              <a:spcBef>
                <a:spcPts val="1200"/>
              </a:spcBef>
              <a:spcAft>
                <a:spcPts val="1200"/>
              </a:spcAft>
              <a:buClr>
                <a:schemeClr val="accent1"/>
              </a:buClr>
              <a:buSzTx/>
              <a:buFont typeface="Arial" panose="020B0604020202020204" pitchFamily="34" charset="0"/>
              <a:buNone/>
              <a:tabLst/>
              <a:defRPr/>
            </a:pPr>
            <a:r>
              <a:rPr lang="en-US"/>
              <a:t>PLACEHOLDER</a:t>
            </a:r>
            <a:endParaRPr lang="en-GB"/>
          </a:p>
        </p:txBody>
      </p:sp>
      <p:sp>
        <p:nvSpPr>
          <p:cNvPr id="2" name="Date Placeholder 1">
            <a:extLst>
              <a:ext uri="{FF2B5EF4-FFF2-40B4-BE49-F238E27FC236}">
                <a16:creationId xmlns:a16="http://schemas.microsoft.com/office/drawing/2014/main" id="{5B66E9E2-03A4-4160-BE7E-187915D8DCAE}"/>
              </a:ext>
            </a:extLst>
          </p:cNvPr>
          <p:cNvSpPr>
            <a:spLocks noGrp="1"/>
          </p:cNvSpPr>
          <p:nvPr>
            <p:ph type="dt" sz="half" idx="10"/>
          </p:nvPr>
        </p:nvSpPr>
        <p:spPr>
          <a:xfrm>
            <a:off x="7535919" y="4870802"/>
            <a:ext cx="1212796" cy="98339"/>
          </a:xfrm>
          <a:prstGeom prst="rect">
            <a:avLst/>
          </a:prstGeom>
        </p:spPr>
        <p:txBody>
          <a:bodyPr/>
          <a:lstStyle>
            <a:lvl1pPr>
              <a:defRPr>
                <a:solidFill>
                  <a:schemeClr val="tx1"/>
                </a:solidFill>
              </a:defRPr>
            </a:lvl1pPr>
          </a:lstStyle>
          <a:p>
            <a:endParaRPr lang="en-GB"/>
          </a:p>
        </p:txBody>
      </p:sp>
      <p:sp>
        <p:nvSpPr>
          <p:cNvPr id="3" name="Footer Placeholder 2">
            <a:extLst>
              <a:ext uri="{FF2B5EF4-FFF2-40B4-BE49-F238E27FC236}">
                <a16:creationId xmlns:a16="http://schemas.microsoft.com/office/drawing/2014/main" id="{9E75279F-9899-46DE-ACA8-F3E7C54241D6}"/>
              </a:ext>
            </a:extLst>
          </p:cNvPr>
          <p:cNvSpPr>
            <a:spLocks noGrp="1"/>
          </p:cNvSpPr>
          <p:nvPr>
            <p:ph type="ftr" sz="quarter" idx="11"/>
          </p:nvPr>
        </p:nvSpPr>
        <p:spPr>
          <a:xfrm>
            <a:off x="395290" y="4870714"/>
            <a:ext cx="3963807" cy="98427"/>
          </a:xfrm>
          <a:prstGeom prst="rect">
            <a:avLst/>
          </a:prstGeom>
        </p:spPr>
        <p:txBody>
          <a:bodyPr/>
          <a:lstStyle>
            <a:lvl1pPr>
              <a:defRPr>
                <a:solidFill>
                  <a:schemeClr val="tx1"/>
                </a:solidFill>
              </a:defRPr>
            </a:lvl1pPr>
          </a:lstStyle>
          <a:p>
            <a:r>
              <a:rPr lang="en-GB"/>
              <a:t>Draft for comment</a:t>
            </a:r>
          </a:p>
        </p:txBody>
      </p:sp>
      <p:sp>
        <p:nvSpPr>
          <p:cNvPr id="4" name="Slide Number Placeholder 3">
            <a:extLst>
              <a:ext uri="{FF2B5EF4-FFF2-40B4-BE49-F238E27FC236}">
                <a16:creationId xmlns:a16="http://schemas.microsoft.com/office/drawing/2014/main" id="{6B513E61-3D8F-4FC6-9ED6-E983E01F4DF8}"/>
              </a:ext>
            </a:extLst>
          </p:cNvPr>
          <p:cNvSpPr>
            <a:spLocks noGrp="1"/>
          </p:cNvSpPr>
          <p:nvPr>
            <p:ph type="sldNum" sz="quarter" idx="12"/>
          </p:nvPr>
        </p:nvSpPr>
        <p:spPr>
          <a:xfrm>
            <a:off x="4359097" y="4873627"/>
            <a:ext cx="425807" cy="98426"/>
          </a:xfrm>
          <a:prstGeom prst="rect">
            <a:avLst/>
          </a:prstGeom>
        </p:spPr>
        <p:txBody>
          <a:bodyPr/>
          <a:lstStyle>
            <a:lvl1pPr>
              <a:defRPr>
                <a:solidFill>
                  <a:schemeClr val="tx1"/>
                </a:solidFill>
              </a:defRPr>
            </a:lvl1pPr>
          </a:lstStyle>
          <a:p>
            <a:fld id="{CC3E9A5E-8771-451B-A65D-F2E804806B11}" type="slidenum">
              <a:rPr lang="en-GB" smtClean="0"/>
              <a:pPr/>
              <a:t>‹#›</a:t>
            </a:fld>
            <a:endParaRPr lang="en-GB"/>
          </a:p>
        </p:txBody>
      </p:sp>
      <p:sp>
        <p:nvSpPr>
          <p:cNvPr id="40" name="Picture Placeholder 39">
            <a:extLst>
              <a:ext uri="{FF2B5EF4-FFF2-40B4-BE49-F238E27FC236}">
                <a16:creationId xmlns:a16="http://schemas.microsoft.com/office/drawing/2014/main" id="{E1409079-E42E-4079-81D0-D1A026CAFA30}"/>
              </a:ext>
            </a:extLst>
          </p:cNvPr>
          <p:cNvSpPr>
            <a:spLocks noGrp="1"/>
          </p:cNvSpPr>
          <p:nvPr>
            <p:ph type="pic" sz="quarter" idx="16" hasCustomPrompt="1"/>
          </p:nvPr>
        </p:nvSpPr>
        <p:spPr>
          <a:xfrm>
            <a:off x="3730021" y="1429866"/>
            <a:ext cx="1308720" cy="1133418"/>
          </a:xfrm>
          <a:custGeom>
            <a:avLst/>
            <a:gdLst>
              <a:gd name="connsiteX0" fmla="*/ 327126 w 1308720"/>
              <a:gd name="connsiteY0" fmla="*/ 0 h 1133418"/>
              <a:gd name="connsiteX1" fmla="*/ 981486 w 1308720"/>
              <a:gd name="connsiteY1" fmla="*/ 0 h 1133418"/>
              <a:gd name="connsiteX2" fmla="*/ 1308720 w 1308720"/>
              <a:gd name="connsiteY2" fmla="*/ 566709 h 1133418"/>
              <a:gd name="connsiteX3" fmla="*/ 981486 w 1308720"/>
              <a:gd name="connsiteY3" fmla="*/ 1133418 h 1133418"/>
              <a:gd name="connsiteX4" fmla="*/ 327126 w 1308720"/>
              <a:gd name="connsiteY4" fmla="*/ 1133418 h 1133418"/>
              <a:gd name="connsiteX5" fmla="*/ 0 w 1308720"/>
              <a:gd name="connsiteY5" fmla="*/ 566709 h 113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8720" h="1133418">
                <a:moveTo>
                  <a:pt x="327126" y="0"/>
                </a:moveTo>
                <a:lnTo>
                  <a:pt x="981486" y="0"/>
                </a:lnTo>
                <a:lnTo>
                  <a:pt x="1308720" y="566709"/>
                </a:lnTo>
                <a:lnTo>
                  <a:pt x="981486" y="1133418"/>
                </a:lnTo>
                <a:lnTo>
                  <a:pt x="327126" y="1133418"/>
                </a:lnTo>
                <a:lnTo>
                  <a:pt x="0" y="566709"/>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lIns="0" tIns="0" rIns="0" anchor="ctr" anchorCtr="0">
            <a:noAutofit/>
          </a:bodyPr>
          <a:lstStyle>
            <a:lvl1pPr marL="0" marR="0" indent="0" algn="ctr" defTabSz="685783" rtl="0" eaLnBrk="1" fontAlgn="auto" latinLnBrk="0" hangingPunct="1">
              <a:lnSpc>
                <a:spcPct val="90000"/>
              </a:lnSpc>
              <a:spcBef>
                <a:spcPts val="1200"/>
              </a:spcBef>
              <a:spcAft>
                <a:spcPts val="1200"/>
              </a:spcAft>
              <a:buClr>
                <a:schemeClr val="accent1"/>
              </a:buClr>
              <a:buSzTx/>
              <a:buFont typeface="Arial" panose="020B0604020202020204" pitchFamily="34" charset="0"/>
              <a:buNone/>
              <a:tabLst/>
              <a:defRPr sz="1050" b="1">
                <a:solidFill>
                  <a:schemeClr val="bg1"/>
                </a:solidFill>
              </a:defRPr>
            </a:lvl1pPr>
          </a:lstStyle>
          <a:p>
            <a:pPr marL="0" marR="0" lvl="0" indent="0" algn="ctr" defTabSz="685783" rtl="0" eaLnBrk="1" fontAlgn="auto" latinLnBrk="0" hangingPunct="1">
              <a:lnSpc>
                <a:spcPct val="90000"/>
              </a:lnSpc>
              <a:spcBef>
                <a:spcPts val="1200"/>
              </a:spcBef>
              <a:spcAft>
                <a:spcPts val="1200"/>
              </a:spcAft>
              <a:buClr>
                <a:schemeClr val="accent1"/>
              </a:buClr>
              <a:buSzTx/>
              <a:buFont typeface="Arial" panose="020B0604020202020204" pitchFamily="34" charset="0"/>
              <a:buNone/>
              <a:tabLst/>
              <a:defRPr/>
            </a:pPr>
            <a:r>
              <a:rPr lang="en-US"/>
              <a:t>PLACEHOLDER</a:t>
            </a:r>
            <a:endParaRPr lang="en-GB"/>
          </a:p>
        </p:txBody>
      </p:sp>
      <p:sp>
        <p:nvSpPr>
          <p:cNvPr id="68" name="Picture Placeholder 67">
            <a:extLst>
              <a:ext uri="{FF2B5EF4-FFF2-40B4-BE49-F238E27FC236}">
                <a16:creationId xmlns:a16="http://schemas.microsoft.com/office/drawing/2014/main" id="{39E3089F-3236-4354-902C-947A5D6126E1}"/>
              </a:ext>
            </a:extLst>
          </p:cNvPr>
          <p:cNvSpPr>
            <a:spLocks noGrp="1"/>
          </p:cNvSpPr>
          <p:nvPr>
            <p:ph type="pic" sz="quarter" idx="22" hasCustomPrompt="1"/>
          </p:nvPr>
        </p:nvSpPr>
        <p:spPr>
          <a:xfrm>
            <a:off x="8204279" y="1429866"/>
            <a:ext cx="939723" cy="1133418"/>
          </a:xfrm>
          <a:custGeom>
            <a:avLst/>
            <a:gdLst>
              <a:gd name="connsiteX0" fmla="*/ 327126 w 939723"/>
              <a:gd name="connsiteY0" fmla="*/ 0 h 1133418"/>
              <a:gd name="connsiteX1" fmla="*/ 939723 w 939723"/>
              <a:gd name="connsiteY1" fmla="*/ 0 h 1133418"/>
              <a:gd name="connsiteX2" fmla="*/ 939723 w 939723"/>
              <a:gd name="connsiteY2" fmla="*/ 1133418 h 1133418"/>
              <a:gd name="connsiteX3" fmla="*/ 327126 w 939723"/>
              <a:gd name="connsiteY3" fmla="*/ 1133418 h 1133418"/>
              <a:gd name="connsiteX4" fmla="*/ 0 w 939723"/>
              <a:gd name="connsiteY4" fmla="*/ 566709 h 113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3" h="1133418">
                <a:moveTo>
                  <a:pt x="327126" y="0"/>
                </a:moveTo>
                <a:lnTo>
                  <a:pt x="939723" y="0"/>
                </a:lnTo>
                <a:lnTo>
                  <a:pt x="939723" y="1133418"/>
                </a:lnTo>
                <a:lnTo>
                  <a:pt x="327126" y="1133418"/>
                </a:lnTo>
                <a:lnTo>
                  <a:pt x="0" y="566709"/>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p:spPr>
        <p:txBody>
          <a:bodyPr wrap="square" anchor="ctr" anchorCtr="0">
            <a:noAutofit/>
          </a:bodyPr>
          <a:lstStyle>
            <a:lvl1pPr algn="ctr">
              <a:defRPr sz="900" b="1">
                <a:solidFill>
                  <a:schemeClr val="bg1"/>
                </a:solidFill>
              </a:defRPr>
            </a:lvl1pPr>
          </a:lstStyle>
          <a:p>
            <a:r>
              <a:rPr lang="en-US"/>
              <a:t>PLACEHOLDER</a:t>
            </a:r>
            <a:endParaRPr lang="en-GB"/>
          </a:p>
        </p:txBody>
      </p:sp>
      <p:sp>
        <p:nvSpPr>
          <p:cNvPr id="49" name="Text Placeholder 48">
            <a:extLst>
              <a:ext uri="{FF2B5EF4-FFF2-40B4-BE49-F238E27FC236}">
                <a16:creationId xmlns:a16="http://schemas.microsoft.com/office/drawing/2014/main" id="{0AC7C81D-B4C1-412C-AC97-E60807DFA3C4}"/>
              </a:ext>
            </a:extLst>
          </p:cNvPr>
          <p:cNvSpPr>
            <a:spLocks noGrp="1"/>
          </p:cNvSpPr>
          <p:nvPr>
            <p:ph type="body" sz="quarter" idx="23" hasCustomPrompt="1"/>
          </p:nvPr>
        </p:nvSpPr>
        <p:spPr>
          <a:xfrm>
            <a:off x="4850343" y="786438"/>
            <a:ext cx="1308612" cy="1133309"/>
          </a:xfrm>
          <a:custGeom>
            <a:avLst/>
            <a:gdLst>
              <a:gd name="connsiteX0" fmla="*/ 327126 w 1308612"/>
              <a:gd name="connsiteY0" fmla="*/ 0 h 1133309"/>
              <a:gd name="connsiteX1" fmla="*/ 981486 w 1308612"/>
              <a:gd name="connsiteY1" fmla="*/ 0 h 1133309"/>
              <a:gd name="connsiteX2" fmla="*/ 1308612 w 1308612"/>
              <a:gd name="connsiteY2" fmla="*/ 566601 h 1133309"/>
              <a:gd name="connsiteX3" fmla="*/ 981486 w 1308612"/>
              <a:gd name="connsiteY3" fmla="*/ 1133309 h 1133309"/>
              <a:gd name="connsiteX4" fmla="*/ 327126 w 1308612"/>
              <a:gd name="connsiteY4" fmla="*/ 1133309 h 1133309"/>
              <a:gd name="connsiteX5" fmla="*/ 0 w 1308612"/>
              <a:gd name="connsiteY5" fmla="*/ 566601 h 113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8612" h="1133309">
                <a:moveTo>
                  <a:pt x="327126" y="0"/>
                </a:moveTo>
                <a:lnTo>
                  <a:pt x="981486" y="0"/>
                </a:lnTo>
                <a:lnTo>
                  <a:pt x="1308612" y="566601"/>
                </a:lnTo>
                <a:lnTo>
                  <a:pt x="981486" y="1133309"/>
                </a:lnTo>
                <a:lnTo>
                  <a:pt x="327126" y="1133309"/>
                </a:lnTo>
                <a:lnTo>
                  <a:pt x="0" y="566601"/>
                </a:lnTo>
                <a:close/>
              </a:path>
            </a:pathLst>
          </a:custGeom>
          <a:solidFill>
            <a:schemeClr val="accent1"/>
          </a:solidFill>
        </p:spPr>
        <p:txBody>
          <a:bodyPr wrap="square" lIns="108000" rIns="108000" anchor="ctr" anchorCtr="0">
            <a:noAutofit/>
          </a:bodyPr>
          <a:lstStyle>
            <a:lvl1pPr algn="ctr">
              <a:defRPr sz="1200" b="1">
                <a:solidFill>
                  <a:schemeClr val="bg1"/>
                </a:solidFill>
              </a:defRPr>
            </a:lvl1pPr>
          </a:lstStyle>
          <a:p>
            <a:pPr lvl="0"/>
            <a:r>
              <a:rPr lang="en-US"/>
              <a:t>Product name</a:t>
            </a:r>
            <a:endParaRPr lang="en-GB"/>
          </a:p>
        </p:txBody>
      </p:sp>
      <p:sp>
        <p:nvSpPr>
          <p:cNvPr id="50" name="Text Placeholder 49">
            <a:extLst>
              <a:ext uri="{FF2B5EF4-FFF2-40B4-BE49-F238E27FC236}">
                <a16:creationId xmlns:a16="http://schemas.microsoft.com/office/drawing/2014/main" id="{B5F77F49-9087-47B7-8886-AC96ED1C2A1B}"/>
              </a:ext>
            </a:extLst>
          </p:cNvPr>
          <p:cNvSpPr>
            <a:spLocks noGrp="1"/>
          </p:cNvSpPr>
          <p:nvPr>
            <p:ph type="body" sz="quarter" idx="24" hasCustomPrompt="1"/>
          </p:nvPr>
        </p:nvSpPr>
        <p:spPr>
          <a:xfrm>
            <a:off x="5967420" y="138209"/>
            <a:ext cx="1308612" cy="1133309"/>
          </a:xfrm>
          <a:custGeom>
            <a:avLst/>
            <a:gdLst>
              <a:gd name="connsiteX0" fmla="*/ 327126 w 1308612"/>
              <a:gd name="connsiteY0" fmla="*/ 0 h 1133309"/>
              <a:gd name="connsiteX1" fmla="*/ 981486 w 1308612"/>
              <a:gd name="connsiteY1" fmla="*/ 0 h 1133309"/>
              <a:gd name="connsiteX2" fmla="*/ 1308612 w 1308612"/>
              <a:gd name="connsiteY2" fmla="*/ 566601 h 1133309"/>
              <a:gd name="connsiteX3" fmla="*/ 981486 w 1308612"/>
              <a:gd name="connsiteY3" fmla="*/ 1133309 h 1133309"/>
              <a:gd name="connsiteX4" fmla="*/ 327126 w 1308612"/>
              <a:gd name="connsiteY4" fmla="*/ 1133309 h 1133309"/>
              <a:gd name="connsiteX5" fmla="*/ 0 w 1308612"/>
              <a:gd name="connsiteY5" fmla="*/ 566601 h 113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8612" h="1133309">
                <a:moveTo>
                  <a:pt x="327126" y="0"/>
                </a:moveTo>
                <a:lnTo>
                  <a:pt x="981486" y="0"/>
                </a:lnTo>
                <a:lnTo>
                  <a:pt x="1308612" y="566601"/>
                </a:lnTo>
                <a:lnTo>
                  <a:pt x="981486" y="1133309"/>
                </a:lnTo>
                <a:lnTo>
                  <a:pt x="327126" y="1133309"/>
                </a:lnTo>
                <a:lnTo>
                  <a:pt x="0" y="566601"/>
                </a:lnTo>
                <a:close/>
              </a:path>
            </a:pathLst>
          </a:custGeom>
          <a:solidFill>
            <a:schemeClr val="accent1"/>
          </a:solidFill>
        </p:spPr>
        <p:txBody>
          <a:bodyPr wrap="square" lIns="108000" rIns="108000" anchor="ctr" anchorCtr="0">
            <a:noAutofit/>
          </a:bodyPr>
          <a:lstStyle>
            <a:lvl1pPr algn="ctr">
              <a:defRPr sz="1200" b="1">
                <a:solidFill>
                  <a:schemeClr val="bg1"/>
                </a:solidFill>
              </a:defRPr>
            </a:lvl1pPr>
          </a:lstStyle>
          <a:p>
            <a:pPr lvl="0"/>
            <a:r>
              <a:rPr lang="en-US"/>
              <a:t>Product name</a:t>
            </a:r>
            <a:endParaRPr lang="en-GB"/>
          </a:p>
        </p:txBody>
      </p:sp>
      <p:sp>
        <p:nvSpPr>
          <p:cNvPr id="51" name="Text Placeholder 50">
            <a:extLst>
              <a:ext uri="{FF2B5EF4-FFF2-40B4-BE49-F238E27FC236}">
                <a16:creationId xmlns:a16="http://schemas.microsoft.com/office/drawing/2014/main" id="{0DE075C1-7E31-45FF-A2F9-C42E0056B90B}"/>
              </a:ext>
            </a:extLst>
          </p:cNvPr>
          <p:cNvSpPr>
            <a:spLocks noGrp="1"/>
          </p:cNvSpPr>
          <p:nvPr>
            <p:ph type="body" sz="quarter" idx="25" hasCustomPrompt="1"/>
          </p:nvPr>
        </p:nvSpPr>
        <p:spPr>
          <a:xfrm>
            <a:off x="7083738" y="784868"/>
            <a:ext cx="1308612" cy="1133309"/>
          </a:xfrm>
          <a:custGeom>
            <a:avLst/>
            <a:gdLst>
              <a:gd name="connsiteX0" fmla="*/ 327126 w 1308612"/>
              <a:gd name="connsiteY0" fmla="*/ 0 h 1133309"/>
              <a:gd name="connsiteX1" fmla="*/ 981486 w 1308612"/>
              <a:gd name="connsiteY1" fmla="*/ 0 h 1133309"/>
              <a:gd name="connsiteX2" fmla="*/ 1308612 w 1308612"/>
              <a:gd name="connsiteY2" fmla="*/ 566601 h 1133309"/>
              <a:gd name="connsiteX3" fmla="*/ 981486 w 1308612"/>
              <a:gd name="connsiteY3" fmla="*/ 1133309 h 1133309"/>
              <a:gd name="connsiteX4" fmla="*/ 327126 w 1308612"/>
              <a:gd name="connsiteY4" fmla="*/ 1133309 h 1133309"/>
              <a:gd name="connsiteX5" fmla="*/ 0 w 1308612"/>
              <a:gd name="connsiteY5" fmla="*/ 566601 h 113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8612" h="1133309">
                <a:moveTo>
                  <a:pt x="327126" y="0"/>
                </a:moveTo>
                <a:lnTo>
                  <a:pt x="981486" y="0"/>
                </a:lnTo>
                <a:lnTo>
                  <a:pt x="1308612" y="566601"/>
                </a:lnTo>
                <a:lnTo>
                  <a:pt x="981486" y="1133309"/>
                </a:lnTo>
                <a:lnTo>
                  <a:pt x="327126" y="1133309"/>
                </a:lnTo>
                <a:lnTo>
                  <a:pt x="0" y="566601"/>
                </a:lnTo>
                <a:close/>
              </a:path>
            </a:pathLst>
          </a:custGeom>
          <a:solidFill>
            <a:schemeClr val="accent1"/>
          </a:solidFill>
        </p:spPr>
        <p:txBody>
          <a:bodyPr wrap="square" lIns="108000" rIns="108000" anchor="ctr" anchorCtr="0">
            <a:noAutofit/>
          </a:bodyPr>
          <a:lstStyle>
            <a:lvl1pPr algn="ctr">
              <a:defRPr sz="1200" b="1">
                <a:solidFill>
                  <a:schemeClr val="bg1"/>
                </a:solidFill>
              </a:defRPr>
            </a:lvl1pPr>
          </a:lstStyle>
          <a:p>
            <a:pPr lvl="0"/>
            <a:r>
              <a:rPr lang="en-US"/>
              <a:t>Product name</a:t>
            </a:r>
            <a:endParaRPr lang="en-GB"/>
          </a:p>
        </p:txBody>
      </p:sp>
      <p:sp>
        <p:nvSpPr>
          <p:cNvPr id="52" name="Text Placeholder 51">
            <a:extLst>
              <a:ext uri="{FF2B5EF4-FFF2-40B4-BE49-F238E27FC236}">
                <a16:creationId xmlns:a16="http://schemas.microsoft.com/office/drawing/2014/main" id="{5A857BE0-860F-43BA-B302-381CD95CA25B}"/>
              </a:ext>
            </a:extLst>
          </p:cNvPr>
          <p:cNvSpPr>
            <a:spLocks noGrp="1"/>
          </p:cNvSpPr>
          <p:nvPr>
            <p:ph type="body" sz="quarter" idx="26" hasCustomPrompt="1"/>
          </p:nvPr>
        </p:nvSpPr>
        <p:spPr>
          <a:xfrm>
            <a:off x="4843993" y="2074056"/>
            <a:ext cx="1308612" cy="1133309"/>
          </a:xfrm>
          <a:custGeom>
            <a:avLst/>
            <a:gdLst>
              <a:gd name="connsiteX0" fmla="*/ 327126 w 1308612"/>
              <a:gd name="connsiteY0" fmla="*/ 0 h 1133309"/>
              <a:gd name="connsiteX1" fmla="*/ 981486 w 1308612"/>
              <a:gd name="connsiteY1" fmla="*/ 0 h 1133309"/>
              <a:gd name="connsiteX2" fmla="*/ 1308612 w 1308612"/>
              <a:gd name="connsiteY2" fmla="*/ 566601 h 1133309"/>
              <a:gd name="connsiteX3" fmla="*/ 981486 w 1308612"/>
              <a:gd name="connsiteY3" fmla="*/ 1133309 h 1133309"/>
              <a:gd name="connsiteX4" fmla="*/ 327126 w 1308612"/>
              <a:gd name="connsiteY4" fmla="*/ 1133309 h 1133309"/>
              <a:gd name="connsiteX5" fmla="*/ 0 w 1308612"/>
              <a:gd name="connsiteY5" fmla="*/ 566601 h 113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8612" h="1133309">
                <a:moveTo>
                  <a:pt x="327126" y="0"/>
                </a:moveTo>
                <a:lnTo>
                  <a:pt x="981486" y="0"/>
                </a:lnTo>
                <a:lnTo>
                  <a:pt x="1308612" y="566601"/>
                </a:lnTo>
                <a:lnTo>
                  <a:pt x="981486" y="1133309"/>
                </a:lnTo>
                <a:lnTo>
                  <a:pt x="327126" y="1133309"/>
                </a:lnTo>
                <a:lnTo>
                  <a:pt x="0" y="566601"/>
                </a:lnTo>
                <a:close/>
              </a:path>
            </a:pathLst>
          </a:custGeom>
          <a:solidFill>
            <a:schemeClr val="accent1"/>
          </a:solidFill>
        </p:spPr>
        <p:txBody>
          <a:bodyPr wrap="square" lIns="108000" rIns="108000" anchor="ctr" anchorCtr="0">
            <a:noAutofit/>
          </a:bodyPr>
          <a:lstStyle>
            <a:lvl1pPr algn="ctr">
              <a:defRPr sz="1200" b="1">
                <a:solidFill>
                  <a:schemeClr val="bg1"/>
                </a:solidFill>
              </a:defRPr>
            </a:lvl1pPr>
          </a:lstStyle>
          <a:p>
            <a:pPr lvl="0"/>
            <a:r>
              <a:rPr lang="en-US"/>
              <a:t>Product name</a:t>
            </a:r>
            <a:endParaRPr lang="en-GB"/>
          </a:p>
        </p:txBody>
      </p:sp>
      <p:sp>
        <p:nvSpPr>
          <p:cNvPr id="53" name="Text Placeholder 52">
            <a:extLst>
              <a:ext uri="{FF2B5EF4-FFF2-40B4-BE49-F238E27FC236}">
                <a16:creationId xmlns:a16="http://schemas.microsoft.com/office/drawing/2014/main" id="{4D9CEA7F-CB7C-415F-A4C2-A08768577C69}"/>
              </a:ext>
            </a:extLst>
          </p:cNvPr>
          <p:cNvSpPr>
            <a:spLocks noGrp="1"/>
          </p:cNvSpPr>
          <p:nvPr>
            <p:ph type="body" sz="quarter" idx="27" hasCustomPrompt="1"/>
          </p:nvPr>
        </p:nvSpPr>
        <p:spPr>
          <a:xfrm>
            <a:off x="5966986" y="2722609"/>
            <a:ext cx="1308612" cy="1133309"/>
          </a:xfrm>
          <a:custGeom>
            <a:avLst/>
            <a:gdLst>
              <a:gd name="connsiteX0" fmla="*/ 327126 w 1308612"/>
              <a:gd name="connsiteY0" fmla="*/ 0 h 1133309"/>
              <a:gd name="connsiteX1" fmla="*/ 981486 w 1308612"/>
              <a:gd name="connsiteY1" fmla="*/ 0 h 1133309"/>
              <a:gd name="connsiteX2" fmla="*/ 1308612 w 1308612"/>
              <a:gd name="connsiteY2" fmla="*/ 566601 h 1133309"/>
              <a:gd name="connsiteX3" fmla="*/ 981486 w 1308612"/>
              <a:gd name="connsiteY3" fmla="*/ 1133309 h 1133309"/>
              <a:gd name="connsiteX4" fmla="*/ 327126 w 1308612"/>
              <a:gd name="connsiteY4" fmla="*/ 1133309 h 1133309"/>
              <a:gd name="connsiteX5" fmla="*/ 0 w 1308612"/>
              <a:gd name="connsiteY5" fmla="*/ 566601 h 113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8612" h="1133309">
                <a:moveTo>
                  <a:pt x="327126" y="0"/>
                </a:moveTo>
                <a:lnTo>
                  <a:pt x="981486" y="0"/>
                </a:lnTo>
                <a:lnTo>
                  <a:pt x="1308612" y="566601"/>
                </a:lnTo>
                <a:lnTo>
                  <a:pt x="981486" y="1133309"/>
                </a:lnTo>
                <a:lnTo>
                  <a:pt x="327126" y="1133309"/>
                </a:lnTo>
                <a:lnTo>
                  <a:pt x="0" y="566601"/>
                </a:lnTo>
                <a:close/>
              </a:path>
            </a:pathLst>
          </a:custGeom>
          <a:solidFill>
            <a:schemeClr val="accent1"/>
          </a:solidFill>
        </p:spPr>
        <p:txBody>
          <a:bodyPr wrap="square" lIns="108000" rIns="108000" anchor="ctr" anchorCtr="0">
            <a:noAutofit/>
          </a:bodyPr>
          <a:lstStyle>
            <a:lvl1pPr algn="ctr">
              <a:defRPr sz="1200" b="1">
                <a:solidFill>
                  <a:schemeClr val="bg1"/>
                </a:solidFill>
              </a:defRPr>
            </a:lvl1pPr>
          </a:lstStyle>
          <a:p>
            <a:pPr lvl="0"/>
            <a:r>
              <a:rPr lang="en-US"/>
              <a:t>Product name</a:t>
            </a:r>
            <a:endParaRPr lang="en-GB"/>
          </a:p>
        </p:txBody>
      </p:sp>
      <p:sp>
        <p:nvSpPr>
          <p:cNvPr id="54" name="Text Placeholder 53">
            <a:extLst>
              <a:ext uri="{FF2B5EF4-FFF2-40B4-BE49-F238E27FC236}">
                <a16:creationId xmlns:a16="http://schemas.microsoft.com/office/drawing/2014/main" id="{3DF26E6F-A346-4BC2-9F37-5EBC79398668}"/>
              </a:ext>
            </a:extLst>
          </p:cNvPr>
          <p:cNvSpPr>
            <a:spLocks noGrp="1"/>
          </p:cNvSpPr>
          <p:nvPr>
            <p:ph type="body" sz="quarter" idx="28" hasCustomPrompt="1"/>
          </p:nvPr>
        </p:nvSpPr>
        <p:spPr>
          <a:xfrm>
            <a:off x="7087634" y="2083689"/>
            <a:ext cx="1308612" cy="1133309"/>
          </a:xfrm>
          <a:custGeom>
            <a:avLst/>
            <a:gdLst>
              <a:gd name="connsiteX0" fmla="*/ 327126 w 1308612"/>
              <a:gd name="connsiteY0" fmla="*/ 0 h 1133309"/>
              <a:gd name="connsiteX1" fmla="*/ 981486 w 1308612"/>
              <a:gd name="connsiteY1" fmla="*/ 0 h 1133309"/>
              <a:gd name="connsiteX2" fmla="*/ 1308612 w 1308612"/>
              <a:gd name="connsiteY2" fmla="*/ 566601 h 1133309"/>
              <a:gd name="connsiteX3" fmla="*/ 981486 w 1308612"/>
              <a:gd name="connsiteY3" fmla="*/ 1133309 h 1133309"/>
              <a:gd name="connsiteX4" fmla="*/ 327126 w 1308612"/>
              <a:gd name="connsiteY4" fmla="*/ 1133309 h 1133309"/>
              <a:gd name="connsiteX5" fmla="*/ 0 w 1308612"/>
              <a:gd name="connsiteY5" fmla="*/ 566601 h 113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8612" h="1133309">
                <a:moveTo>
                  <a:pt x="327126" y="0"/>
                </a:moveTo>
                <a:lnTo>
                  <a:pt x="981486" y="0"/>
                </a:lnTo>
                <a:lnTo>
                  <a:pt x="1308612" y="566601"/>
                </a:lnTo>
                <a:lnTo>
                  <a:pt x="981486" y="1133309"/>
                </a:lnTo>
                <a:lnTo>
                  <a:pt x="327126" y="1133309"/>
                </a:lnTo>
                <a:lnTo>
                  <a:pt x="0" y="566601"/>
                </a:lnTo>
                <a:close/>
              </a:path>
            </a:pathLst>
          </a:custGeom>
          <a:solidFill>
            <a:schemeClr val="accent1"/>
          </a:solidFill>
        </p:spPr>
        <p:txBody>
          <a:bodyPr wrap="square" lIns="108000" rIns="108000" anchor="ctr" anchorCtr="0">
            <a:noAutofit/>
          </a:bodyPr>
          <a:lstStyle>
            <a:lvl1pPr algn="ctr">
              <a:defRPr sz="1200" b="1">
                <a:solidFill>
                  <a:schemeClr val="bg1"/>
                </a:solidFill>
              </a:defRPr>
            </a:lvl1pPr>
          </a:lstStyle>
          <a:p>
            <a:pPr lvl="0"/>
            <a:r>
              <a:rPr lang="en-US"/>
              <a:t>Product name</a:t>
            </a:r>
            <a:endParaRPr lang="en-GB"/>
          </a:p>
        </p:txBody>
      </p:sp>
      <p:pic>
        <p:nvPicPr>
          <p:cNvPr id="55" name="Graphic 54">
            <a:extLst>
              <a:ext uri="{FF2B5EF4-FFF2-40B4-BE49-F238E27FC236}">
                <a16:creationId xmlns:a16="http://schemas.microsoft.com/office/drawing/2014/main" id="{E83321E6-36EE-4462-A7E7-B09755F0E141}"/>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1" t="-1" r="1646" b="23"/>
          <a:stretch/>
        </p:blipFill>
        <p:spPr>
          <a:xfrm>
            <a:off x="655376" y="942976"/>
            <a:ext cx="613749" cy="623883"/>
          </a:xfrm>
          <a:prstGeom prst="rect">
            <a:avLst/>
          </a:prstGeom>
        </p:spPr>
      </p:pic>
      <p:sp>
        <p:nvSpPr>
          <p:cNvPr id="58" name="Text Placeholder 57">
            <a:extLst>
              <a:ext uri="{FF2B5EF4-FFF2-40B4-BE49-F238E27FC236}">
                <a16:creationId xmlns:a16="http://schemas.microsoft.com/office/drawing/2014/main" id="{D819CA88-0528-4391-A070-1CEE6C8A583D}"/>
              </a:ext>
            </a:extLst>
          </p:cNvPr>
          <p:cNvSpPr>
            <a:spLocks noGrp="1"/>
          </p:cNvSpPr>
          <p:nvPr>
            <p:ph type="body" sz="quarter" idx="29" hasCustomPrompt="1"/>
          </p:nvPr>
        </p:nvSpPr>
        <p:spPr>
          <a:xfrm>
            <a:off x="1288182" y="1548894"/>
            <a:ext cx="1531937" cy="996950"/>
          </a:xfrm>
        </p:spPr>
        <p:txBody>
          <a:bodyPr/>
          <a:lstStyle>
            <a:lvl1pPr>
              <a:defRPr sz="1800" b="1">
                <a:solidFill>
                  <a:schemeClr val="tx1"/>
                </a:solidFill>
              </a:defRPr>
            </a:lvl1pPr>
          </a:lstStyle>
          <a:p>
            <a:pPr lvl="0"/>
            <a:r>
              <a:rPr lang="en-US"/>
              <a:t>Title here</a:t>
            </a:r>
            <a:endParaRPr lang="en-GB"/>
          </a:p>
        </p:txBody>
      </p:sp>
      <p:sp>
        <p:nvSpPr>
          <p:cNvPr id="59" name="Text Placeholder 58">
            <a:extLst>
              <a:ext uri="{FF2B5EF4-FFF2-40B4-BE49-F238E27FC236}">
                <a16:creationId xmlns:a16="http://schemas.microsoft.com/office/drawing/2014/main" id="{A244994E-81B6-4004-ADC7-E5E2EF6366AB}"/>
              </a:ext>
            </a:extLst>
          </p:cNvPr>
          <p:cNvSpPr>
            <a:spLocks noGrp="1"/>
          </p:cNvSpPr>
          <p:nvPr>
            <p:ph type="body" sz="quarter" idx="30" hasCustomPrompt="1"/>
          </p:nvPr>
        </p:nvSpPr>
        <p:spPr>
          <a:xfrm>
            <a:off x="5967420" y="1425916"/>
            <a:ext cx="1308612" cy="1133309"/>
          </a:xfrm>
          <a:custGeom>
            <a:avLst/>
            <a:gdLst>
              <a:gd name="connsiteX0" fmla="*/ 327126 w 1308612"/>
              <a:gd name="connsiteY0" fmla="*/ 0 h 1133309"/>
              <a:gd name="connsiteX1" fmla="*/ 981486 w 1308612"/>
              <a:gd name="connsiteY1" fmla="*/ 0 h 1133309"/>
              <a:gd name="connsiteX2" fmla="*/ 1308612 w 1308612"/>
              <a:gd name="connsiteY2" fmla="*/ 566601 h 1133309"/>
              <a:gd name="connsiteX3" fmla="*/ 981486 w 1308612"/>
              <a:gd name="connsiteY3" fmla="*/ 1133309 h 1133309"/>
              <a:gd name="connsiteX4" fmla="*/ 327126 w 1308612"/>
              <a:gd name="connsiteY4" fmla="*/ 1133309 h 1133309"/>
              <a:gd name="connsiteX5" fmla="*/ 0 w 1308612"/>
              <a:gd name="connsiteY5" fmla="*/ 566601 h 113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8612" h="1133309">
                <a:moveTo>
                  <a:pt x="327126" y="0"/>
                </a:moveTo>
                <a:lnTo>
                  <a:pt x="981486" y="0"/>
                </a:lnTo>
                <a:lnTo>
                  <a:pt x="1308612" y="566601"/>
                </a:lnTo>
                <a:lnTo>
                  <a:pt x="981486" y="1133309"/>
                </a:lnTo>
                <a:lnTo>
                  <a:pt x="327126" y="1133309"/>
                </a:lnTo>
                <a:lnTo>
                  <a:pt x="0" y="566601"/>
                </a:lnTo>
                <a:close/>
              </a:path>
            </a:pathLst>
          </a:custGeom>
          <a:solidFill>
            <a:schemeClr val="tx2"/>
          </a:solidFill>
        </p:spPr>
        <p:txBody>
          <a:bodyPr wrap="square" lIns="108000" rIns="108000" anchor="ctr" anchorCtr="0">
            <a:noAutofit/>
          </a:bodyPr>
          <a:lstStyle>
            <a:lvl1pPr algn="ctr">
              <a:defRPr sz="1600" b="1">
                <a:solidFill>
                  <a:schemeClr val="bg1"/>
                </a:solidFill>
              </a:defRPr>
            </a:lvl1pPr>
          </a:lstStyle>
          <a:p>
            <a:pPr lvl="0"/>
            <a:r>
              <a:rPr lang="en-US" err="1"/>
              <a:t>Moata</a:t>
            </a:r>
            <a:endParaRPr lang="en-GB"/>
          </a:p>
        </p:txBody>
      </p:sp>
      <p:sp>
        <p:nvSpPr>
          <p:cNvPr id="63" name="Picture Placeholder 62">
            <a:extLst>
              <a:ext uri="{FF2B5EF4-FFF2-40B4-BE49-F238E27FC236}">
                <a16:creationId xmlns:a16="http://schemas.microsoft.com/office/drawing/2014/main" id="{D6CA29CB-BB00-429B-AB57-EDDDCCBE1A74}"/>
              </a:ext>
            </a:extLst>
          </p:cNvPr>
          <p:cNvSpPr>
            <a:spLocks noGrp="1"/>
          </p:cNvSpPr>
          <p:nvPr>
            <p:ph type="pic" sz="quarter" idx="15" hasCustomPrompt="1"/>
          </p:nvPr>
        </p:nvSpPr>
        <p:spPr>
          <a:xfrm>
            <a:off x="4846339" y="-4298"/>
            <a:ext cx="1308720" cy="635667"/>
          </a:xfrm>
          <a:custGeom>
            <a:avLst/>
            <a:gdLst>
              <a:gd name="connsiteX0" fmla="*/ 39882 w 1308720"/>
              <a:gd name="connsiteY0" fmla="*/ 0 h 635667"/>
              <a:gd name="connsiteX1" fmla="*/ 1268839 w 1308720"/>
              <a:gd name="connsiteY1" fmla="*/ 0 h 635667"/>
              <a:gd name="connsiteX2" fmla="*/ 1308720 w 1308720"/>
              <a:gd name="connsiteY2" fmla="*/ 69067 h 635667"/>
              <a:gd name="connsiteX3" fmla="*/ 981486 w 1308720"/>
              <a:gd name="connsiteY3" fmla="*/ 635667 h 635667"/>
              <a:gd name="connsiteX4" fmla="*/ 327234 w 1308720"/>
              <a:gd name="connsiteY4" fmla="*/ 635667 h 635667"/>
              <a:gd name="connsiteX5" fmla="*/ 0 w 1308720"/>
              <a:gd name="connsiteY5" fmla="*/ 69067 h 63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8720" h="635667">
                <a:moveTo>
                  <a:pt x="39882" y="0"/>
                </a:moveTo>
                <a:lnTo>
                  <a:pt x="1268839" y="0"/>
                </a:lnTo>
                <a:lnTo>
                  <a:pt x="1308720" y="69067"/>
                </a:lnTo>
                <a:lnTo>
                  <a:pt x="981486" y="635667"/>
                </a:lnTo>
                <a:lnTo>
                  <a:pt x="327234" y="635667"/>
                </a:lnTo>
                <a:lnTo>
                  <a:pt x="0" y="69067"/>
                </a:lnTo>
                <a:close/>
              </a:path>
            </a:pathLst>
          </a:custGeom>
          <a:blipFill dpi="0" rotWithShape="1">
            <a:blip r:embed="rId6" cstate="screen">
              <a:extLst>
                <a:ext uri="{28A0092B-C50C-407E-A947-70E740481C1C}">
                  <a14:useLocalDpi xmlns:a14="http://schemas.microsoft.com/office/drawing/2010/main"/>
                </a:ext>
              </a:extLst>
            </a:blip>
            <a:srcRect/>
            <a:stretch>
              <a:fillRect/>
            </a:stretch>
          </a:blipFill>
        </p:spPr>
        <p:txBody>
          <a:bodyPr wrap="square" lIns="0" rIns="0" bIns="108000" anchor="ctr" anchorCtr="0">
            <a:noAutofit/>
          </a:bodyPr>
          <a:lstStyle>
            <a:lvl1pPr marL="0" marR="0" indent="0" algn="ctr" defTabSz="685783" rtl="0" eaLnBrk="1" fontAlgn="auto" latinLnBrk="0" hangingPunct="1">
              <a:lnSpc>
                <a:spcPct val="90000"/>
              </a:lnSpc>
              <a:spcBef>
                <a:spcPts val="1200"/>
              </a:spcBef>
              <a:spcAft>
                <a:spcPts val="1200"/>
              </a:spcAft>
              <a:buClr>
                <a:schemeClr val="accent1"/>
              </a:buClr>
              <a:buSzTx/>
              <a:buFont typeface="Arial" panose="020B0604020202020204" pitchFamily="34" charset="0"/>
              <a:buNone/>
              <a:tabLst/>
              <a:defRPr sz="1000" b="1">
                <a:solidFill>
                  <a:schemeClr val="bg1"/>
                </a:solidFill>
              </a:defRPr>
            </a:lvl1pPr>
          </a:lstStyle>
          <a:p>
            <a:pPr marL="0" marR="0" lvl="0" indent="0" algn="ctr" defTabSz="685783" rtl="0" eaLnBrk="1" fontAlgn="auto" latinLnBrk="0" hangingPunct="1">
              <a:lnSpc>
                <a:spcPct val="90000"/>
              </a:lnSpc>
              <a:spcBef>
                <a:spcPts val="1200"/>
              </a:spcBef>
              <a:spcAft>
                <a:spcPts val="1200"/>
              </a:spcAft>
              <a:buClr>
                <a:schemeClr val="accent1"/>
              </a:buClr>
              <a:buSzTx/>
              <a:buFont typeface="Arial" panose="020B0604020202020204" pitchFamily="34" charset="0"/>
              <a:buNone/>
              <a:tabLst/>
              <a:defRPr/>
            </a:pPr>
            <a:r>
              <a:rPr lang="en-US"/>
              <a:t>PLACEHOLDER</a:t>
            </a:r>
            <a:endParaRPr lang="en-GB"/>
          </a:p>
        </p:txBody>
      </p:sp>
      <p:sp>
        <p:nvSpPr>
          <p:cNvPr id="28" name="Picture Placeholder 67">
            <a:extLst>
              <a:ext uri="{FF2B5EF4-FFF2-40B4-BE49-F238E27FC236}">
                <a16:creationId xmlns:a16="http://schemas.microsoft.com/office/drawing/2014/main" id="{A77A696D-D663-4281-AD1C-575CB2F79560}"/>
              </a:ext>
            </a:extLst>
          </p:cNvPr>
          <p:cNvSpPr>
            <a:spLocks noGrp="1"/>
          </p:cNvSpPr>
          <p:nvPr>
            <p:ph type="pic" sz="quarter" idx="35" hasCustomPrompt="1"/>
          </p:nvPr>
        </p:nvSpPr>
        <p:spPr>
          <a:xfrm>
            <a:off x="8204168" y="2726324"/>
            <a:ext cx="939723" cy="1133418"/>
          </a:xfrm>
          <a:custGeom>
            <a:avLst/>
            <a:gdLst>
              <a:gd name="connsiteX0" fmla="*/ 327126 w 939723"/>
              <a:gd name="connsiteY0" fmla="*/ 0 h 1133418"/>
              <a:gd name="connsiteX1" fmla="*/ 939723 w 939723"/>
              <a:gd name="connsiteY1" fmla="*/ 0 h 1133418"/>
              <a:gd name="connsiteX2" fmla="*/ 939723 w 939723"/>
              <a:gd name="connsiteY2" fmla="*/ 1133418 h 1133418"/>
              <a:gd name="connsiteX3" fmla="*/ 327126 w 939723"/>
              <a:gd name="connsiteY3" fmla="*/ 1133418 h 1133418"/>
              <a:gd name="connsiteX4" fmla="*/ 0 w 939723"/>
              <a:gd name="connsiteY4" fmla="*/ 566709 h 113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3" h="1133418">
                <a:moveTo>
                  <a:pt x="327126" y="0"/>
                </a:moveTo>
                <a:lnTo>
                  <a:pt x="939723" y="0"/>
                </a:lnTo>
                <a:lnTo>
                  <a:pt x="939723" y="1133418"/>
                </a:lnTo>
                <a:lnTo>
                  <a:pt x="327126" y="1133418"/>
                </a:lnTo>
                <a:lnTo>
                  <a:pt x="0" y="566709"/>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p:spPr>
        <p:txBody>
          <a:bodyPr wrap="square" anchor="ctr" anchorCtr="0">
            <a:noAutofit/>
          </a:bodyPr>
          <a:lstStyle>
            <a:lvl1pPr algn="ctr">
              <a:defRPr sz="900" b="1">
                <a:solidFill>
                  <a:schemeClr val="bg1"/>
                </a:solidFill>
              </a:defRPr>
            </a:lvl1pPr>
          </a:lstStyle>
          <a:p>
            <a:r>
              <a:rPr lang="en-US"/>
              <a:t>PLACEHOLDER</a:t>
            </a:r>
            <a:endParaRPr lang="en-GB"/>
          </a:p>
        </p:txBody>
      </p:sp>
    </p:spTree>
    <p:extLst>
      <p:ext uri="{BB962C8B-B14F-4D97-AF65-F5344CB8AC3E}">
        <p14:creationId xmlns:p14="http://schemas.microsoft.com/office/powerpoint/2010/main" val="418675189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oata solution 0">
    <p:bg>
      <p:bgPr>
        <a:solidFill>
          <a:schemeClr val="bg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66E9E2-03A4-4160-BE7E-187915D8DCAE}"/>
              </a:ext>
            </a:extLst>
          </p:cNvPr>
          <p:cNvSpPr>
            <a:spLocks noGrp="1"/>
          </p:cNvSpPr>
          <p:nvPr>
            <p:ph type="dt" sz="half" idx="10"/>
          </p:nvPr>
        </p:nvSpPr>
        <p:spPr>
          <a:xfrm>
            <a:off x="7535919" y="4870802"/>
            <a:ext cx="1212796" cy="98339"/>
          </a:xfrm>
          <a:prstGeom prst="rect">
            <a:avLst/>
          </a:prstGeom>
        </p:spPr>
        <p:txBody>
          <a:bodyPr/>
          <a:lstStyle>
            <a:lvl1pPr>
              <a:defRPr>
                <a:solidFill>
                  <a:schemeClr val="tx1"/>
                </a:solidFill>
              </a:defRPr>
            </a:lvl1pPr>
          </a:lstStyle>
          <a:p>
            <a:endParaRPr lang="en-GB"/>
          </a:p>
        </p:txBody>
      </p:sp>
      <p:sp>
        <p:nvSpPr>
          <p:cNvPr id="3" name="Footer Placeholder 2">
            <a:extLst>
              <a:ext uri="{FF2B5EF4-FFF2-40B4-BE49-F238E27FC236}">
                <a16:creationId xmlns:a16="http://schemas.microsoft.com/office/drawing/2014/main" id="{9E75279F-9899-46DE-ACA8-F3E7C54241D6}"/>
              </a:ext>
            </a:extLst>
          </p:cNvPr>
          <p:cNvSpPr>
            <a:spLocks noGrp="1"/>
          </p:cNvSpPr>
          <p:nvPr>
            <p:ph type="ftr" sz="quarter" idx="11"/>
          </p:nvPr>
        </p:nvSpPr>
        <p:spPr>
          <a:xfrm>
            <a:off x="395290" y="4870714"/>
            <a:ext cx="3963807" cy="98427"/>
          </a:xfrm>
          <a:prstGeom prst="rect">
            <a:avLst/>
          </a:prstGeom>
        </p:spPr>
        <p:txBody>
          <a:bodyPr/>
          <a:lstStyle>
            <a:lvl1pPr>
              <a:defRPr>
                <a:solidFill>
                  <a:schemeClr val="tx1"/>
                </a:solidFill>
              </a:defRPr>
            </a:lvl1pPr>
          </a:lstStyle>
          <a:p>
            <a:r>
              <a:rPr lang="en-GB"/>
              <a:t>Draft for comment</a:t>
            </a:r>
          </a:p>
        </p:txBody>
      </p:sp>
      <p:sp>
        <p:nvSpPr>
          <p:cNvPr id="4" name="Slide Number Placeholder 3">
            <a:extLst>
              <a:ext uri="{FF2B5EF4-FFF2-40B4-BE49-F238E27FC236}">
                <a16:creationId xmlns:a16="http://schemas.microsoft.com/office/drawing/2014/main" id="{6B513E61-3D8F-4FC6-9ED6-E983E01F4DF8}"/>
              </a:ext>
            </a:extLst>
          </p:cNvPr>
          <p:cNvSpPr>
            <a:spLocks noGrp="1"/>
          </p:cNvSpPr>
          <p:nvPr>
            <p:ph type="sldNum" sz="quarter" idx="12"/>
          </p:nvPr>
        </p:nvSpPr>
        <p:spPr>
          <a:xfrm>
            <a:off x="4359097" y="4873627"/>
            <a:ext cx="425807" cy="98426"/>
          </a:xfrm>
          <a:prstGeom prst="rect">
            <a:avLst/>
          </a:prstGeom>
        </p:spPr>
        <p:txBody>
          <a:bodyPr/>
          <a:lstStyle>
            <a:lvl1pPr>
              <a:defRPr>
                <a:solidFill>
                  <a:schemeClr val="tx1"/>
                </a:solidFill>
              </a:defRPr>
            </a:lvl1pPr>
          </a:lstStyle>
          <a:p>
            <a:fld id="{CC3E9A5E-8771-451B-A65D-F2E804806B11}" type="slidenum">
              <a:rPr lang="en-GB" smtClean="0"/>
              <a:pPr/>
              <a:t>‹#›</a:t>
            </a:fld>
            <a:endParaRPr lang="en-GB"/>
          </a:p>
        </p:txBody>
      </p:sp>
      <p:pic>
        <p:nvPicPr>
          <p:cNvPr id="55" name="Graphic 54">
            <a:extLst>
              <a:ext uri="{FF2B5EF4-FFF2-40B4-BE49-F238E27FC236}">
                <a16:creationId xmlns:a16="http://schemas.microsoft.com/office/drawing/2014/main" id="{E83321E6-36EE-4462-A7E7-B09755F0E14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t="-1" r="1646" b="23"/>
          <a:stretch/>
        </p:blipFill>
        <p:spPr>
          <a:xfrm>
            <a:off x="655376" y="942976"/>
            <a:ext cx="613749" cy="623883"/>
          </a:xfrm>
          <a:prstGeom prst="rect">
            <a:avLst/>
          </a:prstGeom>
        </p:spPr>
      </p:pic>
      <p:sp>
        <p:nvSpPr>
          <p:cNvPr id="58" name="Text Placeholder 57">
            <a:extLst>
              <a:ext uri="{FF2B5EF4-FFF2-40B4-BE49-F238E27FC236}">
                <a16:creationId xmlns:a16="http://schemas.microsoft.com/office/drawing/2014/main" id="{D819CA88-0528-4391-A070-1CEE6C8A583D}"/>
              </a:ext>
            </a:extLst>
          </p:cNvPr>
          <p:cNvSpPr>
            <a:spLocks noGrp="1"/>
          </p:cNvSpPr>
          <p:nvPr>
            <p:ph type="body" sz="quarter" idx="29" hasCustomPrompt="1"/>
          </p:nvPr>
        </p:nvSpPr>
        <p:spPr>
          <a:xfrm>
            <a:off x="1288182" y="1548893"/>
            <a:ext cx="1531937" cy="623883"/>
          </a:xfrm>
        </p:spPr>
        <p:txBody>
          <a:bodyPr/>
          <a:lstStyle>
            <a:lvl1pPr>
              <a:defRPr sz="1800" b="1">
                <a:solidFill>
                  <a:schemeClr val="tx1"/>
                </a:solidFill>
              </a:defRPr>
            </a:lvl1pPr>
          </a:lstStyle>
          <a:p>
            <a:pPr lvl="0"/>
            <a:r>
              <a:rPr lang="en-US"/>
              <a:t>Title here</a:t>
            </a:r>
            <a:endParaRPr lang="en-GB"/>
          </a:p>
        </p:txBody>
      </p:sp>
      <p:pic>
        <p:nvPicPr>
          <p:cNvPr id="22" name="Graphic 21">
            <a:extLst>
              <a:ext uri="{FF2B5EF4-FFF2-40B4-BE49-F238E27FC236}">
                <a16:creationId xmlns:a16="http://schemas.microsoft.com/office/drawing/2014/main" id="{7A64E8CB-8B41-4E62-BED1-55770523965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t="-1" r="1646" b="23"/>
          <a:stretch/>
        </p:blipFill>
        <p:spPr>
          <a:xfrm>
            <a:off x="655376" y="942976"/>
            <a:ext cx="613749" cy="623883"/>
          </a:xfrm>
          <a:prstGeom prst="rect">
            <a:avLst/>
          </a:prstGeom>
        </p:spPr>
      </p:pic>
      <p:pic>
        <p:nvPicPr>
          <p:cNvPr id="25" name="Graphic 24">
            <a:extLst>
              <a:ext uri="{FF2B5EF4-FFF2-40B4-BE49-F238E27FC236}">
                <a16:creationId xmlns:a16="http://schemas.microsoft.com/office/drawing/2014/main" id="{01876FC3-E732-405E-B253-EABE6A68EF64}"/>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b="7421"/>
          <a:stretch/>
        </p:blipFill>
        <p:spPr>
          <a:xfrm rot="16200000">
            <a:off x="4587518" y="76198"/>
            <a:ext cx="4134567" cy="4991103"/>
          </a:xfrm>
          <a:prstGeom prst="rect">
            <a:avLst/>
          </a:prstGeom>
          <a:effectLst>
            <a:outerShdw blurRad="177800" dist="38100" dir="8100000" sx="101000" sy="101000" algn="tr" rotWithShape="0">
              <a:prstClr val="black">
                <a:alpha val="67000"/>
              </a:prstClr>
            </a:outerShdw>
          </a:effectLst>
        </p:spPr>
      </p:pic>
      <p:sp>
        <p:nvSpPr>
          <p:cNvPr id="26" name="Picture Placeholder 25">
            <a:extLst>
              <a:ext uri="{FF2B5EF4-FFF2-40B4-BE49-F238E27FC236}">
                <a16:creationId xmlns:a16="http://schemas.microsoft.com/office/drawing/2014/main" id="{F679652E-C2BF-4D86-A19F-B904EB8108AB}"/>
              </a:ext>
            </a:extLst>
          </p:cNvPr>
          <p:cNvSpPr>
            <a:spLocks noGrp="1"/>
          </p:cNvSpPr>
          <p:nvPr>
            <p:ph type="pic" sz="quarter" idx="13" hasCustomPrompt="1"/>
          </p:nvPr>
        </p:nvSpPr>
        <p:spPr>
          <a:xfrm>
            <a:off x="4318001" y="647700"/>
            <a:ext cx="4832350" cy="3834000"/>
          </a:xfrm>
          <a:custGeom>
            <a:avLst/>
            <a:gdLst>
              <a:gd name="connsiteX0" fmla="*/ 107122 w 4832350"/>
              <a:gd name="connsiteY0" fmla="*/ 0 h 3834000"/>
              <a:gd name="connsiteX1" fmla="*/ 4832350 w 4832350"/>
              <a:gd name="connsiteY1" fmla="*/ 0 h 3834000"/>
              <a:gd name="connsiteX2" fmla="*/ 4832350 w 4832350"/>
              <a:gd name="connsiteY2" fmla="*/ 3834000 h 3834000"/>
              <a:gd name="connsiteX3" fmla="*/ 107122 w 4832350"/>
              <a:gd name="connsiteY3" fmla="*/ 3834000 h 3834000"/>
              <a:gd name="connsiteX4" fmla="*/ 0 w 4832350"/>
              <a:gd name="connsiteY4" fmla="*/ 3726878 h 3834000"/>
              <a:gd name="connsiteX5" fmla="*/ 0 w 4832350"/>
              <a:gd name="connsiteY5" fmla="*/ 107122 h 3834000"/>
              <a:gd name="connsiteX6" fmla="*/ 107122 w 4832350"/>
              <a:gd name="connsiteY6" fmla="*/ 0 h 383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2350" h="3834000">
                <a:moveTo>
                  <a:pt x="107122" y="0"/>
                </a:moveTo>
                <a:lnTo>
                  <a:pt x="4832350" y="0"/>
                </a:lnTo>
                <a:lnTo>
                  <a:pt x="4832350" y="3834000"/>
                </a:lnTo>
                <a:lnTo>
                  <a:pt x="107122" y="3834000"/>
                </a:lnTo>
                <a:cubicBezTo>
                  <a:pt x="47960" y="3834000"/>
                  <a:pt x="0" y="3786040"/>
                  <a:pt x="0" y="3726878"/>
                </a:cubicBezTo>
                <a:lnTo>
                  <a:pt x="0" y="107122"/>
                </a:lnTo>
                <a:cubicBezTo>
                  <a:pt x="0" y="47960"/>
                  <a:pt x="47960" y="0"/>
                  <a:pt x="107122" y="0"/>
                </a:cubicBezTo>
                <a:close/>
              </a:path>
            </a:pathLst>
          </a:custGeom>
          <a:blipFill dpi="0" rotWithShape="1">
            <a:blip r:embed="rId6" cstate="screen">
              <a:extLst>
                <a:ext uri="{28A0092B-C50C-407E-A947-70E740481C1C}">
                  <a14:useLocalDpi xmlns:a14="http://schemas.microsoft.com/office/drawing/2010/main"/>
                </a:ext>
              </a:extLst>
            </a:blip>
            <a:srcRect/>
            <a:stretch>
              <a:fillRect/>
            </a:stretch>
          </a:blipFill>
        </p:spPr>
        <p:txBody>
          <a:bodyPr wrap="square" lIns="1080000" rIns="684000" anchor="ctr" anchorCtr="1">
            <a:noAutofit/>
          </a:bodyPr>
          <a:lstStyle>
            <a:lvl1pPr marL="0" marR="0" indent="0" algn="ctr" defTabSz="685783" rtl="0" eaLnBrk="1" fontAlgn="auto" latinLnBrk="0" hangingPunct="1">
              <a:lnSpc>
                <a:spcPct val="90000"/>
              </a:lnSpc>
              <a:spcBef>
                <a:spcPts val="1200"/>
              </a:spcBef>
              <a:spcAft>
                <a:spcPts val="1200"/>
              </a:spcAft>
              <a:buClr>
                <a:schemeClr val="accent1"/>
              </a:buClr>
              <a:buSzTx/>
              <a:buFont typeface="Arial" panose="020B0604020202020204" pitchFamily="34" charset="0"/>
              <a:buNone/>
              <a:tabLst/>
              <a:defRPr sz="2400" b="1">
                <a:solidFill>
                  <a:schemeClr val="tx1"/>
                </a:solidFill>
              </a:defRPr>
            </a:lvl1pPr>
          </a:lstStyle>
          <a:p>
            <a:pPr marL="0" marR="0" lvl="0" indent="0" algn="l" defTabSz="685783" rtl="0" eaLnBrk="1" fontAlgn="auto" latinLnBrk="0" hangingPunct="1">
              <a:lnSpc>
                <a:spcPct val="90000"/>
              </a:lnSpc>
              <a:spcBef>
                <a:spcPts val="1200"/>
              </a:spcBef>
              <a:spcAft>
                <a:spcPts val="1200"/>
              </a:spcAft>
              <a:buClr>
                <a:schemeClr val="accent1"/>
              </a:buClr>
              <a:buSzTx/>
              <a:buFont typeface="Arial" panose="020B0604020202020204" pitchFamily="34" charset="0"/>
              <a:buNone/>
              <a:tabLst/>
              <a:defRPr/>
            </a:pPr>
            <a:r>
              <a:rPr lang="en-US"/>
              <a:t>PLACEHOLDER</a:t>
            </a:r>
            <a:br>
              <a:rPr lang="en-US"/>
            </a:br>
            <a:r>
              <a:rPr lang="en-US"/>
              <a:t>Drag and drop or click icon to add picture</a:t>
            </a:r>
            <a:endParaRPr lang="en-GB"/>
          </a:p>
        </p:txBody>
      </p:sp>
      <p:sp>
        <p:nvSpPr>
          <p:cNvPr id="6" name="Text Placeholder 5">
            <a:extLst>
              <a:ext uri="{FF2B5EF4-FFF2-40B4-BE49-F238E27FC236}">
                <a16:creationId xmlns:a16="http://schemas.microsoft.com/office/drawing/2014/main" id="{28A8B62B-5CA5-440E-B2CD-35A89E8D6CC0}"/>
              </a:ext>
            </a:extLst>
          </p:cNvPr>
          <p:cNvSpPr>
            <a:spLocks noGrp="1"/>
          </p:cNvSpPr>
          <p:nvPr>
            <p:ph type="body" sz="quarter" idx="30" hasCustomPrompt="1"/>
          </p:nvPr>
        </p:nvSpPr>
        <p:spPr>
          <a:xfrm>
            <a:off x="1287464" y="2286000"/>
            <a:ext cx="1766887" cy="1308100"/>
          </a:xfrm>
        </p:spPr>
        <p:txBody>
          <a:bodyPr/>
          <a:lstStyle>
            <a:lvl1pPr>
              <a:defRPr sz="1400">
                <a:solidFill>
                  <a:schemeClr val="tx1"/>
                </a:solidFill>
              </a:defRPr>
            </a:lvl1pPr>
            <a:lvl2pPr>
              <a:defRPr sz="1800"/>
            </a:lvl2pPr>
            <a:lvl3pPr>
              <a:defRPr sz="1800"/>
            </a:lvl3pPr>
            <a:lvl4pPr>
              <a:defRPr sz="1800"/>
            </a:lvl4pPr>
            <a:lvl5pPr>
              <a:defRPr sz="1800"/>
            </a:lvl5pPr>
          </a:lstStyle>
          <a:p>
            <a:pPr lvl="0"/>
            <a:r>
              <a:rPr lang="en-US"/>
              <a:t>Paragraph text here lorem ipsum dolor sit </a:t>
            </a:r>
            <a:r>
              <a:rPr lang="en-US" err="1"/>
              <a:t>amet</a:t>
            </a:r>
            <a:r>
              <a:rPr lang="en-US"/>
              <a:t> lorem ipsum dolor sit </a:t>
            </a:r>
            <a:r>
              <a:rPr lang="en-US" err="1"/>
              <a:t>amet</a:t>
            </a:r>
            <a:endParaRPr lang="en-GB"/>
          </a:p>
        </p:txBody>
      </p:sp>
    </p:spTree>
    <p:extLst>
      <p:ext uri="{BB962C8B-B14F-4D97-AF65-F5344CB8AC3E}">
        <p14:creationId xmlns:p14="http://schemas.microsoft.com/office/powerpoint/2010/main" val="3260691219"/>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0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66E9E2-03A4-4160-BE7E-187915D8DCAE}"/>
              </a:ext>
            </a:extLst>
          </p:cNvPr>
          <p:cNvSpPr>
            <a:spLocks noGrp="1"/>
          </p:cNvSpPr>
          <p:nvPr>
            <p:ph type="dt" sz="half" idx="10"/>
          </p:nvPr>
        </p:nvSpPr>
        <p:spPr>
          <a:xfrm>
            <a:off x="7535919" y="4870802"/>
            <a:ext cx="1212796" cy="98339"/>
          </a:xfrm>
          <a:prstGeom prst="rect">
            <a:avLst/>
          </a:prstGeom>
        </p:spPr>
        <p:txBody>
          <a:bodyPr/>
          <a:lstStyle/>
          <a:p>
            <a:endParaRPr lang="en-GB"/>
          </a:p>
        </p:txBody>
      </p:sp>
      <p:sp>
        <p:nvSpPr>
          <p:cNvPr id="3" name="Footer Placeholder 2">
            <a:extLst>
              <a:ext uri="{FF2B5EF4-FFF2-40B4-BE49-F238E27FC236}">
                <a16:creationId xmlns:a16="http://schemas.microsoft.com/office/drawing/2014/main" id="{9E75279F-9899-46DE-ACA8-F3E7C54241D6}"/>
              </a:ext>
            </a:extLst>
          </p:cNvPr>
          <p:cNvSpPr>
            <a:spLocks noGrp="1"/>
          </p:cNvSpPr>
          <p:nvPr>
            <p:ph type="ftr" sz="quarter" idx="11"/>
          </p:nvPr>
        </p:nvSpPr>
        <p:spPr>
          <a:xfrm>
            <a:off x="395290" y="4870714"/>
            <a:ext cx="3963807" cy="98427"/>
          </a:xfrm>
          <a:prstGeom prst="rect">
            <a:avLst/>
          </a:prstGeom>
        </p:spPr>
        <p:txBody>
          <a:bodyPr/>
          <a:lstStyle/>
          <a:p>
            <a:r>
              <a:rPr lang="en-GB"/>
              <a:t>Draft for comment</a:t>
            </a:r>
          </a:p>
        </p:txBody>
      </p:sp>
      <p:sp>
        <p:nvSpPr>
          <p:cNvPr id="4" name="Slide Number Placeholder 3">
            <a:extLst>
              <a:ext uri="{FF2B5EF4-FFF2-40B4-BE49-F238E27FC236}">
                <a16:creationId xmlns:a16="http://schemas.microsoft.com/office/drawing/2014/main" id="{6B513E61-3D8F-4FC6-9ED6-E983E01F4DF8}"/>
              </a:ext>
            </a:extLst>
          </p:cNvPr>
          <p:cNvSpPr>
            <a:spLocks noGrp="1"/>
          </p:cNvSpPr>
          <p:nvPr>
            <p:ph type="sldNum" sz="quarter" idx="12"/>
          </p:nvPr>
        </p:nvSpPr>
        <p:spPr>
          <a:xfrm>
            <a:off x="4359097" y="4873627"/>
            <a:ext cx="425807" cy="98426"/>
          </a:xfrm>
          <a:prstGeom prst="rect">
            <a:avLst/>
          </a:prstGeom>
        </p:spPr>
        <p:txBody>
          <a:bodyPr/>
          <a:lstStyle/>
          <a:p>
            <a:fld id="{CC3E9A5E-8771-451B-A65D-F2E804806B11}" type="slidenum">
              <a:rPr lang="en-GB" smtClean="0"/>
              <a:t>‹#›</a:t>
            </a:fld>
            <a:endParaRPr lang="en-GB"/>
          </a:p>
        </p:txBody>
      </p:sp>
    </p:spTree>
    <p:extLst>
      <p:ext uri="{BB962C8B-B14F-4D97-AF65-F5344CB8AC3E}">
        <p14:creationId xmlns:p14="http://schemas.microsoft.com/office/powerpoint/2010/main" val="3954975052"/>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02">
    <p:bg>
      <p:bgPr>
        <a:solidFill>
          <a:schemeClr val="bg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66E9E2-03A4-4160-BE7E-187915D8DCAE}"/>
              </a:ext>
            </a:extLst>
          </p:cNvPr>
          <p:cNvSpPr>
            <a:spLocks noGrp="1"/>
          </p:cNvSpPr>
          <p:nvPr>
            <p:ph type="dt" sz="half" idx="10"/>
          </p:nvPr>
        </p:nvSpPr>
        <p:spPr>
          <a:xfrm>
            <a:off x="7535919" y="4870802"/>
            <a:ext cx="1212796" cy="98339"/>
          </a:xfrm>
          <a:prstGeom prst="rect">
            <a:avLst/>
          </a:prstGeom>
        </p:spPr>
        <p:txBody>
          <a:bodyPr/>
          <a:lstStyle>
            <a:lvl1pPr>
              <a:defRPr>
                <a:solidFill>
                  <a:schemeClr val="tx1"/>
                </a:solidFill>
              </a:defRPr>
            </a:lvl1pPr>
          </a:lstStyle>
          <a:p>
            <a:endParaRPr lang="en-GB"/>
          </a:p>
        </p:txBody>
      </p:sp>
      <p:sp>
        <p:nvSpPr>
          <p:cNvPr id="3" name="Footer Placeholder 2">
            <a:extLst>
              <a:ext uri="{FF2B5EF4-FFF2-40B4-BE49-F238E27FC236}">
                <a16:creationId xmlns:a16="http://schemas.microsoft.com/office/drawing/2014/main" id="{9E75279F-9899-46DE-ACA8-F3E7C54241D6}"/>
              </a:ext>
            </a:extLst>
          </p:cNvPr>
          <p:cNvSpPr>
            <a:spLocks noGrp="1"/>
          </p:cNvSpPr>
          <p:nvPr>
            <p:ph type="ftr" sz="quarter" idx="11"/>
          </p:nvPr>
        </p:nvSpPr>
        <p:spPr>
          <a:xfrm>
            <a:off x="395290" y="4870714"/>
            <a:ext cx="3963807" cy="98427"/>
          </a:xfrm>
          <a:prstGeom prst="rect">
            <a:avLst/>
          </a:prstGeom>
        </p:spPr>
        <p:txBody>
          <a:bodyPr/>
          <a:lstStyle>
            <a:lvl1pPr>
              <a:defRPr>
                <a:solidFill>
                  <a:schemeClr val="tx1"/>
                </a:solidFill>
              </a:defRPr>
            </a:lvl1pPr>
          </a:lstStyle>
          <a:p>
            <a:r>
              <a:rPr lang="en-GB"/>
              <a:t>Draft for comment</a:t>
            </a:r>
          </a:p>
        </p:txBody>
      </p:sp>
      <p:sp>
        <p:nvSpPr>
          <p:cNvPr id="4" name="Slide Number Placeholder 3">
            <a:extLst>
              <a:ext uri="{FF2B5EF4-FFF2-40B4-BE49-F238E27FC236}">
                <a16:creationId xmlns:a16="http://schemas.microsoft.com/office/drawing/2014/main" id="{6B513E61-3D8F-4FC6-9ED6-E983E01F4DF8}"/>
              </a:ext>
            </a:extLst>
          </p:cNvPr>
          <p:cNvSpPr>
            <a:spLocks noGrp="1"/>
          </p:cNvSpPr>
          <p:nvPr>
            <p:ph type="sldNum" sz="quarter" idx="12"/>
          </p:nvPr>
        </p:nvSpPr>
        <p:spPr>
          <a:xfrm>
            <a:off x="4359097" y="4873627"/>
            <a:ext cx="425807" cy="98426"/>
          </a:xfrm>
          <a:prstGeom prst="rect">
            <a:avLst/>
          </a:prstGeom>
        </p:spPr>
        <p:txBody>
          <a:bodyPr/>
          <a:lstStyle>
            <a:lvl1pPr>
              <a:defRPr>
                <a:solidFill>
                  <a:schemeClr val="tx1"/>
                </a:solidFill>
              </a:defRPr>
            </a:lvl1pPr>
          </a:lstStyle>
          <a:p>
            <a:fld id="{CC3E9A5E-8771-451B-A65D-F2E804806B11}" type="slidenum">
              <a:rPr lang="en-GB" smtClean="0"/>
              <a:pPr/>
              <a:t>‹#›</a:t>
            </a:fld>
            <a:endParaRPr lang="en-GB"/>
          </a:p>
        </p:txBody>
      </p:sp>
    </p:spTree>
    <p:extLst>
      <p:ext uri="{BB962C8B-B14F-4D97-AF65-F5344CB8AC3E}">
        <p14:creationId xmlns:p14="http://schemas.microsoft.com/office/powerpoint/2010/main" val="3259210649"/>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03">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66E9E2-03A4-4160-BE7E-187915D8DCAE}"/>
              </a:ext>
            </a:extLst>
          </p:cNvPr>
          <p:cNvSpPr>
            <a:spLocks noGrp="1"/>
          </p:cNvSpPr>
          <p:nvPr>
            <p:ph type="dt" sz="half" idx="10"/>
          </p:nvPr>
        </p:nvSpPr>
        <p:spPr>
          <a:xfrm>
            <a:off x="7535919" y="4870802"/>
            <a:ext cx="1212796" cy="98339"/>
          </a:xfrm>
          <a:prstGeom prst="rect">
            <a:avLst/>
          </a:prstGeom>
        </p:spPr>
        <p:txBody>
          <a:bodyPr/>
          <a:lstStyle>
            <a:lvl1pPr>
              <a:defRPr>
                <a:solidFill>
                  <a:schemeClr val="bg1"/>
                </a:solidFill>
              </a:defRPr>
            </a:lvl1pPr>
          </a:lstStyle>
          <a:p>
            <a:endParaRPr lang="en-GB"/>
          </a:p>
        </p:txBody>
      </p:sp>
      <p:sp>
        <p:nvSpPr>
          <p:cNvPr id="3" name="Footer Placeholder 2">
            <a:extLst>
              <a:ext uri="{FF2B5EF4-FFF2-40B4-BE49-F238E27FC236}">
                <a16:creationId xmlns:a16="http://schemas.microsoft.com/office/drawing/2014/main" id="{9E75279F-9899-46DE-ACA8-F3E7C54241D6}"/>
              </a:ext>
            </a:extLst>
          </p:cNvPr>
          <p:cNvSpPr>
            <a:spLocks noGrp="1"/>
          </p:cNvSpPr>
          <p:nvPr>
            <p:ph type="ftr" sz="quarter" idx="11"/>
          </p:nvPr>
        </p:nvSpPr>
        <p:spPr>
          <a:xfrm>
            <a:off x="395290" y="4870714"/>
            <a:ext cx="3963807" cy="98427"/>
          </a:xfrm>
          <a:prstGeom prst="rect">
            <a:avLst/>
          </a:prstGeom>
        </p:spPr>
        <p:txBody>
          <a:bodyPr/>
          <a:lstStyle>
            <a:lvl1pPr>
              <a:defRPr>
                <a:solidFill>
                  <a:schemeClr val="bg1"/>
                </a:solidFill>
              </a:defRPr>
            </a:lvl1pPr>
          </a:lstStyle>
          <a:p>
            <a:r>
              <a:rPr lang="en-GB"/>
              <a:t>Draft for comment</a:t>
            </a:r>
          </a:p>
        </p:txBody>
      </p:sp>
      <p:sp>
        <p:nvSpPr>
          <p:cNvPr id="4" name="Slide Number Placeholder 3">
            <a:extLst>
              <a:ext uri="{FF2B5EF4-FFF2-40B4-BE49-F238E27FC236}">
                <a16:creationId xmlns:a16="http://schemas.microsoft.com/office/drawing/2014/main" id="{6B513E61-3D8F-4FC6-9ED6-E983E01F4DF8}"/>
              </a:ext>
            </a:extLst>
          </p:cNvPr>
          <p:cNvSpPr>
            <a:spLocks noGrp="1"/>
          </p:cNvSpPr>
          <p:nvPr>
            <p:ph type="sldNum" sz="quarter" idx="12"/>
          </p:nvPr>
        </p:nvSpPr>
        <p:spPr>
          <a:xfrm>
            <a:off x="4359097" y="4873627"/>
            <a:ext cx="425807" cy="98426"/>
          </a:xfrm>
          <a:prstGeom prst="rect">
            <a:avLst/>
          </a:prstGeom>
        </p:spPr>
        <p:txBody>
          <a:bodyPr/>
          <a:lstStyle>
            <a:lvl1pPr>
              <a:defRPr>
                <a:solidFill>
                  <a:schemeClr val="bg1"/>
                </a:solidFill>
              </a:defRPr>
            </a:lvl1pPr>
          </a:lstStyle>
          <a:p>
            <a:fld id="{CC3E9A5E-8771-451B-A65D-F2E804806B11}" type="slidenum">
              <a:rPr lang="en-GB" smtClean="0"/>
              <a:pPr/>
              <a:t>‹#›</a:t>
            </a:fld>
            <a:endParaRPr lang="en-GB"/>
          </a:p>
        </p:txBody>
      </p:sp>
    </p:spTree>
    <p:extLst>
      <p:ext uri="{BB962C8B-B14F-4D97-AF65-F5344CB8AC3E}">
        <p14:creationId xmlns:p14="http://schemas.microsoft.com/office/powerpoint/2010/main" val="203896022"/>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04">
    <p:bg>
      <p:bgPr>
        <a:solidFill>
          <a:schemeClr val="accent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66E9E2-03A4-4160-BE7E-187915D8DCAE}"/>
              </a:ext>
            </a:extLst>
          </p:cNvPr>
          <p:cNvSpPr>
            <a:spLocks noGrp="1"/>
          </p:cNvSpPr>
          <p:nvPr>
            <p:ph type="dt" sz="half" idx="10"/>
          </p:nvPr>
        </p:nvSpPr>
        <p:spPr>
          <a:xfrm>
            <a:off x="7535919" y="4870802"/>
            <a:ext cx="1212796" cy="98339"/>
          </a:xfrm>
          <a:prstGeom prst="rect">
            <a:avLst/>
          </a:prstGeom>
        </p:spPr>
        <p:txBody>
          <a:bodyPr/>
          <a:lstStyle>
            <a:lvl1pPr>
              <a:defRPr>
                <a:solidFill>
                  <a:schemeClr val="bg1"/>
                </a:solidFill>
              </a:defRPr>
            </a:lvl1pPr>
          </a:lstStyle>
          <a:p>
            <a:endParaRPr lang="en-GB"/>
          </a:p>
        </p:txBody>
      </p:sp>
      <p:sp>
        <p:nvSpPr>
          <p:cNvPr id="3" name="Footer Placeholder 2">
            <a:extLst>
              <a:ext uri="{FF2B5EF4-FFF2-40B4-BE49-F238E27FC236}">
                <a16:creationId xmlns:a16="http://schemas.microsoft.com/office/drawing/2014/main" id="{9E75279F-9899-46DE-ACA8-F3E7C54241D6}"/>
              </a:ext>
            </a:extLst>
          </p:cNvPr>
          <p:cNvSpPr>
            <a:spLocks noGrp="1"/>
          </p:cNvSpPr>
          <p:nvPr>
            <p:ph type="ftr" sz="quarter" idx="11"/>
          </p:nvPr>
        </p:nvSpPr>
        <p:spPr>
          <a:xfrm>
            <a:off x="395290" y="4870714"/>
            <a:ext cx="3963807" cy="98427"/>
          </a:xfrm>
          <a:prstGeom prst="rect">
            <a:avLst/>
          </a:prstGeom>
        </p:spPr>
        <p:txBody>
          <a:bodyPr/>
          <a:lstStyle>
            <a:lvl1pPr>
              <a:defRPr>
                <a:solidFill>
                  <a:schemeClr val="bg1"/>
                </a:solidFill>
              </a:defRPr>
            </a:lvl1pPr>
          </a:lstStyle>
          <a:p>
            <a:r>
              <a:rPr lang="en-GB"/>
              <a:t>Draft for comment</a:t>
            </a:r>
          </a:p>
        </p:txBody>
      </p:sp>
      <p:sp>
        <p:nvSpPr>
          <p:cNvPr id="4" name="Slide Number Placeholder 3">
            <a:extLst>
              <a:ext uri="{FF2B5EF4-FFF2-40B4-BE49-F238E27FC236}">
                <a16:creationId xmlns:a16="http://schemas.microsoft.com/office/drawing/2014/main" id="{6B513E61-3D8F-4FC6-9ED6-E983E01F4DF8}"/>
              </a:ext>
            </a:extLst>
          </p:cNvPr>
          <p:cNvSpPr>
            <a:spLocks noGrp="1"/>
          </p:cNvSpPr>
          <p:nvPr>
            <p:ph type="sldNum" sz="quarter" idx="12"/>
          </p:nvPr>
        </p:nvSpPr>
        <p:spPr>
          <a:xfrm>
            <a:off x="4359097" y="4873627"/>
            <a:ext cx="425807" cy="98426"/>
          </a:xfrm>
          <a:prstGeom prst="rect">
            <a:avLst/>
          </a:prstGeom>
        </p:spPr>
        <p:txBody>
          <a:bodyPr/>
          <a:lstStyle>
            <a:lvl1pPr>
              <a:defRPr>
                <a:solidFill>
                  <a:schemeClr val="bg1"/>
                </a:solidFill>
              </a:defRPr>
            </a:lvl1pPr>
          </a:lstStyle>
          <a:p>
            <a:fld id="{CC3E9A5E-8771-451B-A65D-F2E804806B11}" type="slidenum">
              <a:rPr lang="en-GB" smtClean="0"/>
              <a:pPr/>
              <a:t>‹#›</a:t>
            </a:fld>
            <a:endParaRPr lang="en-GB"/>
          </a:p>
        </p:txBody>
      </p:sp>
    </p:spTree>
    <p:extLst>
      <p:ext uri="{BB962C8B-B14F-4D97-AF65-F5344CB8AC3E}">
        <p14:creationId xmlns:p14="http://schemas.microsoft.com/office/powerpoint/2010/main" val="151763466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header 06">
    <p:bg>
      <p:bgPr>
        <a:solidFill>
          <a:schemeClr val="tx2"/>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32C3693E-0F5C-4BEB-980E-F7EB0500528F}"/>
              </a:ext>
            </a:extLst>
          </p:cNvPr>
          <p:cNvSpPr>
            <a:spLocks noGrp="1"/>
          </p:cNvSpPr>
          <p:nvPr>
            <p:ph type="subTitle" idx="1" hasCustomPrompt="1"/>
          </p:nvPr>
        </p:nvSpPr>
        <p:spPr>
          <a:xfrm>
            <a:off x="395291" y="3072091"/>
            <a:ext cx="5081585" cy="525462"/>
          </a:xfrm>
          <a:prstGeom prst="rect">
            <a:avLst/>
          </a:prstGeom>
          <a:noFill/>
        </p:spPr>
        <p:txBody>
          <a:bodyPr lIns="0">
            <a:normAutofit/>
          </a:bodyPr>
          <a:lstStyle>
            <a:lvl1pPr marL="0" indent="0" algn="l">
              <a:lnSpc>
                <a:spcPct val="90000"/>
              </a:lnSpc>
              <a:spcBef>
                <a:spcPts val="0"/>
              </a:spcBef>
              <a:spcAft>
                <a:spcPts val="0"/>
              </a:spcAft>
              <a:buNone/>
              <a:defRPr sz="1600" b="0">
                <a:solidFill>
                  <a:schemeClr val="bg1"/>
                </a:solidFill>
                <a:latin typeface="Proxima Nova" panose="02000506030000020004" pitchFamily="50" charset="0"/>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subtitle</a:t>
            </a:r>
            <a:endParaRPr lang="en-GB"/>
          </a:p>
        </p:txBody>
      </p:sp>
      <p:sp>
        <p:nvSpPr>
          <p:cNvPr id="11" name="Title 6">
            <a:extLst>
              <a:ext uri="{FF2B5EF4-FFF2-40B4-BE49-F238E27FC236}">
                <a16:creationId xmlns:a16="http://schemas.microsoft.com/office/drawing/2014/main" id="{16839577-E364-4EC7-B276-0834980221F7}"/>
              </a:ext>
            </a:extLst>
          </p:cNvPr>
          <p:cNvSpPr>
            <a:spLocks noGrp="1"/>
          </p:cNvSpPr>
          <p:nvPr>
            <p:ph type="title" hasCustomPrompt="1"/>
          </p:nvPr>
        </p:nvSpPr>
        <p:spPr>
          <a:xfrm>
            <a:off x="395292" y="1619745"/>
            <a:ext cx="5081584" cy="1189042"/>
          </a:xfrm>
          <a:prstGeom prst="rect">
            <a:avLst/>
          </a:prstGeom>
        </p:spPr>
        <p:txBody>
          <a:bodyPr wrap="square" lIns="0" anchor="b">
            <a:noAutofit/>
          </a:bodyPr>
          <a:lstStyle>
            <a:lvl1pPr>
              <a:lnSpc>
                <a:spcPct val="90000"/>
              </a:lnSpc>
              <a:spcBef>
                <a:spcPts val="0"/>
              </a:spcBef>
              <a:spcAft>
                <a:spcPts val="0"/>
              </a:spcAft>
              <a:defRPr sz="4000" b="1">
                <a:solidFill>
                  <a:schemeClr val="bg1"/>
                </a:solidFill>
                <a:latin typeface="Proxima Nova" panose="02000506030000020004" pitchFamily="50" charset="0"/>
              </a:defRPr>
            </a:lvl1pPr>
          </a:lstStyle>
          <a:p>
            <a:r>
              <a:rPr lang="en-US"/>
              <a:t>Click to edit </a:t>
            </a:r>
            <a:br>
              <a:rPr lang="en-US"/>
            </a:br>
            <a:r>
              <a:rPr lang="en-US"/>
              <a:t>master title</a:t>
            </a:r>
            <a:endParaRPr lang="en-GB"/>
          </a:p>
        </p:txBody>
      </p:sp>
      <p:pic>
        <p:nvPicPr>
          <p:cNvPr id="9" name="Graphic 8">
            <a:extLst>
              <a:ext uri="{FF2B5EF4-FFF2-40B4-BE49-F238E27FC236}">
                <a16:creationId xmlns:a16="http://schemas.microsoft.com/office/drawing/2014/main" id="{578DFC0A-502D-487C-A9C3-E5A3F89A26A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5291" y="395238"/>
            <a:ext cx="655311" cy="554036"/>
          </a:xfrm>
          <a:prstGeom prst="rect">
            <a:avLst/>
          </a:prstGeom>
        </p:spPr>
      </p:pic>
      <p:sp>
        <p:nvSpPr>
          <p:cNvPr id="6" name="Picture Placeholder 5">
            <a:extLst>
              <a:ext uri="{FF2B5EF4-FFF2-40B4-BE49-F238E27FC236}">
                <a16:creationId xmlns:a16="http://schemas.microsoft.com/office/drawing/2014/main" id="{A421B609-3DAF-43EA-9CC1-E947336EF738}"/>
              </a:ext>
            </a:extLst>
          </p:cNvPr>
          <p:cNvSpPr>
            <a:spLocks noGrp="1"/>
          </p:cNvSpPr>
          <p:nvPr>
            <p:ph type="pic" sz="quarter" idx="11" hasCustomPrompt="1"/>
          </p:nvPr>
        </p:nvSpPr>
        <p:spPr>
          <a:xfrm>
            <a:off x="4325829" y="603318"/>
            <a:ext cx="4818172" cy="4540183"/>
          </a:xfrm>
          <a:custGeom>
            <a:avLst/>
            <a:gdLst>
              <a:gd name="connsiteX0" fmla="*/ 2468077 w 4818172"/>
              <a:gd name="connsiteY0" fmla="*/ 0 h 4540183"/>
              <a:gd name="connsiteX1" fmla="*/ 3570051 w 4818172"/>
              <a:gd name="connsiteY1" fmla="*/ 0 h 4540183"/>
              <a:gd name="connsiteX2" fmla="*/ 3570051 w 4818172"/>
              <a:gd name="connsiteY2" fmla="*/ 1864678 h 4540183"/>
              <a:gd name="connsiteX3" fmla="*/ 4159174 w 4818172"/>
              <a:gd name="connsiteY3" fmla="*/ 2468077 h 4540183"/>
              <a:gd name="connsiteX4" fmla="*/ 4818172 w 4818172"/>
              <a:gd name="connsiteY4" fmla="*/ 2468077 h 4540183"/>
              <a:gd name="connsiteX5" fmla="*/ 4818172 w 4818172"/>
              <a:gd name="connsiteY5" fmla="*/ 3570051 h 4540183"/>
              <a:gd name="connsiteX6" fmla="*/ 4159174 w 4818172"/>
              <a:gd name="connsiteY6" fmla="*/ 3570051 h 4540183"/>
              <a:gd name="connsiteX7" fmla="*/ 3570051 w 4818172"/>
              <a:gd name="connsiteY7" fmla="*/ 4173075 h 4540183"/>
              <a:gd name="connsiteX8" fmla="*/ 3570051 w 4818172"/>
              <a:gd name="connsiteY8" fmla="*/ 4540183 h 4540183"/>
              <a:gd name="connsiteX9" fmla="*/ 2468077 w 4818172"/>
              <a:gd name="connsiteY9" fmla="*/ 4540183 h 4540183"/>
              <a:gd name="connsiteX10" fmla="*/ 2468077 w 4818172"/>
              <a:gd name="connsiteY10" fmla="*/ 4151284 h 4540183"/>
              <a:gd name="connsiteX11" fmla="*/ 1879331 w 4818172"/>
              <a:gd name="connsiteY11" fmla="*/ 3570051 h 4540183"/>
              <a:gd name="connsiteX12" fmla="*/ 0 w 4818172"/>
              <a:gd name="connsiteY12" fmla="*/ 3570051 h 4540183"/>
              <a:gd name="connsiteX13" fmla="*/ 0 w 4818172"/>
              <a:gd name="connsiteY13" fmla="*/ 2468077 h 4540183"/>
              <a:gd name="connsiteX14" fmla="*/ 1879331 w 4818172"/>
              <a:gd name="connsiteY14" fmla="*/ 2468077 h 4540183"/>
              <a:gd name="connsiteX15" fmla="*/ 2468077 w 4818172"/>
              <a:gd name="connsiteY15" fmla="*/ 1886469 h 454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18172" h="4540183">
                <a:moveTo>
                  <a:pt x="2468077" y="0"/>
                </a:moveTo>
                <a:lnTo>
                  <a:pt x="3570051" y="0"/>
                </a:lnTo>
                <a:lnTo>
                  <a:pt x="3570051" y="1864678"/>
                </a:lnTo>
                <a:cubicBezTo>
                  <a:pt x="3585831" y="2285855"/>
                  <a:pt x="3754903" y="2449292"/>
                  <a:pt x="4159174" y="2468077"/>
                </a:cubicBezTo>
                <a:lnTo>
                  <a:pt x="4818172" y="2468077"/>
                </a:lnTo>
                <a:lnTo>
                  <a:pt x="4818172" y="3570051"/>
                </a:lnTo>
                <a:lnTo>
                  <a:pt x="4159174" y="3570051"/>
                </a:lnTo>
                <a:cubicBezTo>
                  <a:pt x="3755280" y="3588461"/>
                  <a:pt x="3585831" y="3752273"/>
                  <a:pt x="3570051" y="4173075"/>
                </a:cubicBezTo>
                <a:lnTo>
                  <a:pt x="3570051" y="4540183"/>
                </a:lnTo>
                <a:lnTo>
                  <a:pt x="2468077" y="4540183"/>
                </a:lnTo>
                <a:lnTo>
                  <a:pt x="2468077" y="4151284"/>
                </a:lnTo>
                <a:cubicBezTo>
                  <a:pt x="2447037" y="3746636"/>
                  <a:pt x="2277215" y="3588461"/>
                  <a:pt x="1879331" y="3570051"/>
                </a:cubicBezTo>
                <a:lnTo>
                  <a:pt x="0" y="3570051"/>
                </a:lnTo>
                <a:lnTo>
                  <a:pt x="0" y="2468077"/>
                </a:lnTo>
                <a:lnTo>
                  <a:pt x="1879331" y="2468077"/>
                </a:lnTo>
                <a:cubicBezTo>
                  <a:pt x="2277215" y="2450042"/>
                  <a:pt x="2447037" y="2291866"/>
                  <a:pt x="2468077" y="1886469"/>
                </a:cubicBezTo>
                <a:close/>
              </a:path>
            </a:pathLst>
          </a:custGeom>
          <a:solidFill>
            <a:schemeClr val="bg2"/>
          </a:solidFill>
        </p:spPr>
        <p:txBody>
          <a:bodyPr wrap="square">
            <a:noAutofit/>
          </a:bodyPr>
          <a:lstStyle>
            <a:lvl1pPr>
              <a:defRPr lang="en-GB" dirty="0"/>
            </a:lvl1pPr>
          </a:lstStyle>
          <a:p>
            <a:r>
              <a:rPr lang="en-GB"/>
              <a:t> </a:t>
            </a:r>
          </a:p>
        </p:txBody>
      </p:sp>
    </p:spTree>
    <p:extLst>
      <p:ext uri="{BB962C8B-B14F-4D97-AF65-F5344CB8AC3E}">
        <p14:creationId xmlns:p14="http://schemas.microsoft.com/office/powerpoint/2010/main" val="3524815411"/>
      </p:ext>
    </p:extLst>
  </p:cSld>
  <p:clrMapOvr>
    <a:masterClrMapping/>
  </p:clrMapOvr>
  <p:transition>
    <p:fade/>
  </p:transition>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05">
    <p:bg>
      <p:bgPr>
        <a:solidFill>
          <a:schemeClr val="accent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66E9E2-03A4-4160-BE7E-187915D8DCAE}"/>
              </a:ext>
            </a:extLst>
          </p:cNvPr>
          <p:cNvSpPr>
            <a:spLocks noGrp="1"/>
          </p:cNvSpPr>
          <p:nvPr>
            <p:ph type="dt" sz="half" idx="10"/>
          </p:nvPr>
        </p:nvSpPr>
        <p:spPr>
          <a:xfrm>
            <a:off x="7535919" y="4870802"/>
            <a:ext cx="1212796" cy="98339"/>
          </a:xfrm>
          <a:prstGeom prst="rect">
            <a:avLst/>
          </a:prstGeom>
        </p:spPr>
        <p:txBody>
          <a:bodyPr/>
          <a:lstStyle>
            <a:lvl1pPr>
              <a:defRPr>
                <a:solidFill>
                  <a:schemeClr val="bg1"/>
                </a:solidFill>
              </a:defRPr>
            </a:lvl1pPr>
          </a:lstStyle>
          <a:p>
            <a:endParaRPr lang="en-GB"/>
          </a:p>
        </p:txBody>
      </p:sp>
      <p:sp>
        <p:nvSpPr>
          <p:cNvPr id="3" name="Footer Placeholder 2">
            <a:extLst>
              <a:ext uri="{FF2B5EF4-FFF2-40B4-BE49-F238E27FC236}">
                <a16:creationId xmlns:a16="http://schemas.microsoft.com/office/drawing/2014/main" id="{9E75279F-9899-46DE-ACA8-F3E7C54241D6}"/>
              </a:ext>
            </a:extLst>
          </p:cNvPr>
          <p:cNvSpPr>
            <a:spLocks noGrp="1"/>
          </p:cNvSpPr>
          <p:nvPr>
            <p:ph type="ftr" sz="quarter" idx="11"/>
          </p:nvPr>
        </p:nvSpPr>
        <p:spPr>
          <a:xfrm>
            <a:off x="395290" y="4870714"/>
            <a:ext cx="3963807" cy="98427"/>
          </a:xfrm>
          <a:prstGeom prst="rect">
            <a:avLst/>
          </a:prstGeom>
        </p:spPr>
        <p:txBody>
          <a:bodyPr/>
          <a:lstStyle>
            <a:lvl1pPr>
              <a:defRPr>
                <a:solidFill>
                  <a:schemeClr val="bg1"/>
                </a:solidFill>
              </a:defRPr>
            </a:lvl1pPr>
          </a:lstStyle>
          <a:p>
            <a:r>
              <a:rPr lang="en-GB"/>
              <a:t>Draft for comment</a:t>
            </a:r>
          </a:p>
        </p:txBody>
      </p:sp>
      <p:sp>
        <p:nvSpPr>
          <p:cNvPr id="4" name="Slide Number Placeholder 3">
            <a:extLst>
              <a:ext uri="{FF2B5EF4-FFF2-40B4-BE49-F238E27FC236}">
                <a16:creationId xmlns:a16="http://schemas.microsoft.com/office/drawing/2014/main" id="{6B513E61-3D8F-4FC6-9ED6-E983E01F4DF8}"/>
              </a:ext>
            </a:extLst>
          </p:cNvPr>
          <p:cNvSpPr>
            <a:spLocks noGrp="1"/>
          </p:cNvSpPr>
          <p:nvPr>
            <p:ph type="sldNum" sz="quarter" idx="12"/>
          </p:nvPr>
        </p:nvSpPr>
        <p:spPr>
          <a:xfrm>
            <a:off x="4359097" y="4873627"/>
            <a:ext cx="425807" cy="98426"/>
          </a:xfrm>
          <a:prstGeom prst="rect">
            <a:avLst/>
          </a:prstGeom>
        </p:spPr>
        <p:txBody>
          <a:bodyPr/>
          <a:lstStyle>
            <a:lvl1pPr>
              <a:defRPr>
                <a:solidFill>
                  <a:schemeClr val="bg1"/>
                </a:solidFill>
              </a:defRPr>
            </a:lvl1pPr>
          </a:lstStyle>
          <a:p>
            <a:fld id="{CC3E9A5E-8771-451B-A65D-F2E804806B11}" type="slidenum">
              <a:rPr lang="en-GB" smtClean="0"/>
              <a:pPr/>
              <a:t>‹#›</a:t>
            </a:fld>
            <a:endParaRPr lang="en-GB"/>
          </a:p>
        </p:txBody>
      </p:sp>
    </p:spTree>
    <p:extLst>
      <p:ext uri="{BB962C8B-B14F-4D97-AF65-F5344CB8AC3E}">
        <p14:creationId xmlns:p14="http://schemas.microsoft.com/office/powerpoint/2010/main" val="3197069851"/>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DA72E4-6E4E-481F-8F22-310BB87CB3D2}"/>
              </a:ext>
            </a:extLst>
          </p:cNvPr>
          <p:cNvSpPr>
            <a:spLocks noGrp="1"/>
          </p:cNvSpPr>
          <p:nvPr>
            <p:ph idx="1"/>
          </p:nvPr>
        </p:nvSpPr>
        <p:spPr>
          <a:xfrm>
            <a:off x="550718" y="1390650"/>
            <a:ext cx="6269181" cy="3341688"/>
          </a:xfrm>
        </p:spPr>
        <p:txBody>
          <a:bodyPr/>
          <a:lstStyle>
            <a:lvl1pPr>
              <a:defRPr sz="1600"/>
            </a:lvl1pPr>
            <a:lvl2pPr>
              <a:defRPr sz="16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BF508E62-C0FC-447B-AEBE-3F252534A90A}"/>
              </a:ext>
            </a:extLst>
          </p:cNvPr>
          <p:cNvSpPr>
            <a:spLocks noGrp="1"/>
          </p:cNvSpPr>
          <p:nvPr>
            <p:ph type="title" hasCustomPrompt="1"/>
          </p:nvPr>
        </p:nvSpPr>
        <p:spPr/>
        <p:txBody>
          <a:bodyPr/>
          <a:lstStyle>
            <a:lvl1pPr>
              <a:defRPr/>
            </a:lvl1pPr>
          </a:lstStyle>
          <a:p>
            <a:r>
              <a:rPr lang="en-US"/>
              <a:t>Click to enter title</a:t>
            </a:r>
            <a:endParaRPr lang="en-GB"/>
          </a:p>
        </p:txBody>
      </p:sp>
      <p:sp>
        <p:nvSpPr>
          <p:cNvPr id="5" name="Footer Placeholder 2">
            <a:extLst>
              <a:ext uri="{FF2B5EF4-FFF2-40B4-BE49-F238E27FC236}">
                <a16:creationId xmlns:a16="http://schemas.microsoft.com/office/drawing/2014/main" id="{90C8668F-DF30-4D74-8519-A4EE2BCF023E}"/>
              </a:ext>
            </a:extLst>
          </p:cNvPr>
          <p:cNvSpPr>
            <a:spLocks noGrp="1"/>
          </p:cNvSpPr>
          <p:nvPr>
            <p:ph type="ftr" sz="quarter" idx="15"/>
          </p:nvPr>
        </p:nvSpPr>
        <p:spPr>
          <a:xfrm>
            <a:off x="395290" y="4870714"/>
            <a:ext cx="3963807" cy="98427"/>
          </a:xfrm>
        </p:spPr>
        <p:txBody>
          <a:bodyPr/>
          <a:lstStyle/>
          <a:p>
            <a:r>
              <a:rPr lang="it-IT"/>
              <a:t>Draft for comment</a:t>
            </a:r>
            <a:endParaRPr lang="en-US"/>
          </a:p>
        </p:txBody>
      </p:sp>
    </p:spTree>
    <p:extLst>
      <p:ext uri="{BB962C8B-B14F-4D97-AF65-F5344CB8AC3E}">
        <p14:creationId xmlns:p14="http://schemas.microsoft.com/office/powerpoint/2010/main" val="404201607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B14FE0-B3E7-4682-B9DC-0D12E0766C14}"/>
              </a:ext>
            </a:extLst>
          </p:cNvPr>
          <p:cNvSpPr>
            <a:spLocks noGrp="1"/>
          </p:cNvSpPr>
          <p:nvPr>
            <p:ph sz="half" idx="1"/>
          </p:nvPr>
        </p:nvSpPr>
        <p:spPr>
          <a:xfrm>
            <a:off x="550720" y="1390650"/>
            <a:ext cx="3949842" cy="3354388"/>
          </a:xfrm>
        </p:spPr>
        <p:txBody>
          <a:bodyPr/>
          <a:lstStyle>
            <a:lvl1pPr>
              <a:spcBef>
                <a:spcPts val="429"/>
              </a:spcBef>
              <a:spcAft>
                <a:spcPts val="429"/>
              </a:spcAft>
              <a:defRPr sz="589"/>
            </a:lvl1pPr>
            <a:lvl2pPr>
              <a:spcBef>
                <a:spcPts val="321"/>
              </a:spcBef>
              <a:spcAft>
                <a:spcPts val="321"/>
              </a:spcAft>
              <a:defRPr sz="589"/>
            </a:lvl2pPr>
            <a:lvl3pPr>
              <a:defRPr sz="589"/>
            </a:lvl3pPr>
            <a:lvl4pPr>
              <a:defRPr sz="589"/>
            </a:lvl4pPr>
            <a:lvl5pPr>
              <a:defRPr sz="589"/>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a:extLst>
              <a:ext uri="{FF2B5EF4-FFF2-40B4-BE49-F238E27FC236}">
                <a16:creationId xmlns:a16="http://schemas.microsoft.com/office/drawing/2014/main" id="{1C361B82-F8A2-466B-A96E-7F3CC0273BA6}"/>
              </a:ext>
            </a:extLst>
          </p:cNvPr>
          <p:cNvSpPr>
            <a:spLocks noGrp="1"/>
          </p:cNvSpPr>
          <p:nvPr>
            <p:ph type="title" hasCustomPrompt="1"/>
          </p:nvPr>
        </p:nvSpPr>
        <p:spPr/>
        <p:txBody>
          <a:bodyPr/>
          <a:lstStyle>
            <a:lvl1pPr>
              <a:defRPr/>
            </a:lvl1pPr>
          </a:lstStyle>
          <a:p>
            <a:r>
              <a:rPr lang="en-US"/>
              <a:t>Click to enter title</a:t>
            </a:r>
            <a:endParaRPr lang="en-GB"/>
          </a:p>
        </p:txBody>
      </p:sp>
      <p:sp>
        <p:nvSpPr>
          <p:cNvPr id="12" name="Content Placeholder 37">
            <a:extLst>
              <a:ext uri="{FF2B5EF4-FFF2-40B4-BE49-F238E27FC236}">
                <a16:creationId xmlns:a16="http://schemas.microsoft.com/office/drawing/2014/main" id="{41536EE2-CCE9-4AAC-A61C-47879FF182D1}"/>
              </a:ext>
            </a:extLst>
          </p:cNvPr>
          <p:cNvSpPr>
            <a:spLocks noGrp="1"/>
          </p:cNvSpPr>
          <p:nvPr>
            <p:ph sz="quarter" idx="17"/>
          </p:nvPr>
        </p:nvSpPr>
        <p:spPr>
          <a:xfrm>
            <a:off x="4643440" y="1390650"/>
            <a:ext cx="3967160" cy="3354388"/>
          </a:xfrm>
        </p:spPr>
        <p:txBody>
          <a:bodyPr/>
          <a:lstStyle>
            <a:lvl1pPr>
              <a:spcBef>
                <a:spcPts val="429"/>
              </a:spcBef>
              <a:spcAft>
                <a:spcPts val="429"/>
              </a:spcAft>
              <a:defRPr sz="589"/>
            </a:lvl1pPr>
            <a:lvl2pPr>
              <a:spcBef>
                <a:spcPts val="321"/>
              </a:spcBef>
              <a:spcAft>
                <a:spcPts val="321"/>
              </a:spcAft>
              <a:defRPr sz="589"/>
            </a:lvl2pPr>
            <a:lvl3pPr>
              <a:defRPr sz="589"/>
            </a:lvl3pPr>
            <a:lvl4pPr>
              <a:defRPr sz="589"/>
            </a:lvl4pPr>
            <a:lvl5pPr>
              <a:defRPr sz="589"/>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2">
            <a:extLst>
              <a:ext uri="{FF2B5EF4-FFF2-40B4-BE49-F238E27FC236}">
                <a16:creationId xmlns:a16="http://schemas.microsoft.com/office/drawing/2014/main" id="{FAB71F8C-AF2C-4BED-8876-D7E5D0F43691}"/>
              </a:ext>
            </a:extLst>
          </p:cNvPr>
          <p:cNvSpPr>
            <a:spLocks noGrp="1"/>
          </p:cNvSpPr>
          <p:nvPr>
            <p:ph type="ftr" sz="quarter" idx="15"/>
          </p:nvPr>
        </p:nvSpPr>
        <p:spPr>
          <a:xfrm>
            <a:off x="395290" y="4870714"/>
            <a:ext cx="3963807" cy="98427"/>
          </a:xfrm>
        </p:spPr>
        <p:txBody>
          <a:bodyPr/>
          <a:lstStyle/>
          <a:p>
            <a:r>
              <a:rPr lang="it-IT"/>
              <a:t>Draft for comment</a:t>
            </a:r>
            <a:endParaRPr lang="en-US"/>
          </a:p>
        </p:txBody>
      </p:sp>
    </p:spTree>
    <p:extLst>
      <p:ext uri="{BB962C8B-B14F-4D97-AF65-F5344CB8AC3E}">
        <p14:creationId xmlns:p14="http://schemas.microsoft.com/office/powerpoint/2010/main" val="2912551845"/>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1D3EFFA1-2A88-4D29-A87A-E1008090C688}"/>
              </a:ext>
            </a:extLst>
          </p:cNvPr>
          <p:cNvSpPr>
            <a:spLocks noGrp="1"/>
          </p:cNvSpPr>
          <p:nvPr>
            <p:ph type="title" hasCustomPrompt="1"/>
          </p:nvPr>
        </p:nvSpPr>
        <p:spPr>
          <a:xfrm>
            <a:off x="550720" y="321059"/>
            <a:ext cx="8059881" cy="378567"/>
          </a:xfrm>
        </p:spPr>
        <p:txBody>
          <a:bodyPr/>
          <a:lstStyle>
            <a:lvl1pPr>
              <a:defRPr/>
            </a:lvl1pPr>
          </a:lstStyle>
          <a:p>
            <a:r>
              <a:rPr lang="en-US"/>
              <a:t>Click to enter title</a:t>
            </a:r>
            <a:endParaRPr lang="en-GB"/>
          </a:p>
        </p:txBody>
      </p:sp>
      <p:sp>
        <p:nvSpPr>
          <p:cNvPr id="3" name="Footer Placeholder 2">
            <a:extLst>
              <a:ext uri="{FF2B5EF4-FFF2-40B4-BE49-F238E27FC236}">
                <a16:creationId xmlns:a16="http://schemas.microsoft.com/office/drawing/2014/main" id="{CA08780E-7F4C-4578-AA71-1A91AF226677}"/>
              </a:ext>
            </a:extLst>
          </p:cNvPr>
          <p:cNvSpPr>
            <a:spLocks noGrp="1"/>
          </p:cNvSpPr>
          <p:nvPr>
            <p:ph type="ftr" sz="quarter" idx="15"/>
          </p:nvPr>
        </p:nvSpPr>
        <p:spPr>
          <a:xfrm>
            <a:off x="395290" y="4870714"/>
            <a:ext cx="3963807" cy="98427"/>
          </a:xfrm>
        </p:spPr>
        <p:txBody>
          <a:bodyPr/>
          <a:lstStyle/>
          <a:p>
            <a:r>
              <a:rPr lang="it-IT"/>
              <a:t>Draft for comment</a:t>
            </a:r>
            <a:endParaRPr lang="en-US"/>
          </a:p>
        </p:txBody>
      </p:sp>
    </p:spTree>
    <p:extLst>
      <p:ext uri="{BB962C8B-B14F-4D97-AF65-F5344CB8AC3E}">
        <p14:creationId xmlns:p14="http://schemas.microsoft.com/office/powerpoint/2010/main" val="727060504"/>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B14FE0-B3E7-4682-B9DC-0D12E0766C14}"/>
              </a:ext>
            </a:extLst>
          </p:cNvPr>
          <p:cNvSpPr>
            <a:spLocks noGrp="1"/>
          </p:cNvSpPr>
          <p:nvPr>
            <p:ph sz="half" idx="1"/>
          </p:nvPr>
        </p:nvSpPr>
        <p:spPr>
          <a:xfrm>
            <a:off x="550720" y="1390650"/>
            <a:ext cx="3949842" cy="3354388"/>
          </a:xfrm>
        </p:spPr>
        <p:txBody>
          <a:bodyPr/>
          <a:lstStyle>
            <a:lvl1pPr>
              <a:spcBef>
                <a:spcPts val="429"/>
              </a:spcBef>
              <a:spcAft>
                <a:spcPts val="429"/>
              </a:spcAft>
              <a:defRPr sz="589"/>
            </a:lvl1pPr>
            <a:lvl2pPr>
              <a:spcBef>
                <a:spcPts val="321"/>
              </a:spcBef>
              <a:spcAft>
                <a:spcPts val="321"/>
              </a:spcAft>
              <a:defRPr sz="589"/>
            </a:lvl2pPr>
            <a:lvl3pPr>
              <a:defRPr sz="589"/>
            </a:lvl3pPr>
            <a:lvl4pPr>
              <a:defRPr sz="589"/>
            </a:lvl4pPr>
            <a:lvl5pPr>
              <a:defRPr sz="589"/>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a:extLst>
              <a:ext uri="{FF2B5EF4-FFF2-40B4-BE49-F238E27FC236}">
                <a16:creationId xmlns:a16="http://schemas.microsoft.com/office/drawing/2014/main" id="{1C361B82-F8A2-466B-A96E-7F3CC0273BA6}"/>
              </a:ext>
            </a:extLst>
          </p:cNvPr>
          <p:cNvSpPr>
            <a:spLocks noGrp="1"/>
          </p:cNvSpPr>
          <p:nvPr>
            <p:ph type="title" hasCustomPrompt="1"/>
          </p:nvPr>
        </p:nvSpPr>
        <p:spPr/>
        <p:txBody>
          <a:bodyPr/>
          <a:lstStyle>
            <a:lvl1pPr>
              <a:defRPr/>
            </a:lvl1pPr>
          </a:lstStyle>
          <a:p>
            <a:r>
              <a:rPr lang="en-US"/>
              <a:t>Click to enter title</a:t>
            </a:r>
            <a:endParaRPr lang="en-GB"/>
          </a:p>
        </p:txBody>
      </p:sp>
      <p:sp>
        <p:nvSpPr>
          <p:cNvPr id="12" name="Content Placeholder 37">
            <a:extLst>
              <a:ext uri="{FF2B5EF4-FFF2-40B4-BE49-F238E27FC236}">
                <a16:creationId xmlns:a16="http://schemas.microsoft.com/office/drawing/2014/main" id="{41536EE2-CCE9-4AAC-A61C-47879FF182D1}"/>
              </a:ext>
            </a:extLst>
          </p:cNvPr>
          <p:cNvSpPr>
            <a:spLocks noGrp="1"/>
          </p:cNvSpPr>
          <p:nvPr>
            <p:ph sz="quarter" idx="17"/>
          </p:nvPr>
        </p:nvSpPr>
        <p:spPr>
          <a:xfrm>
            <a:off x="4643440" y="1390650"/>
            <a:ext cx="3967160" cy="3354388"/>
          </a:xfrm>
        </p:spPr>
        <p:txBody>
          <a:bodyPr/>
          <a:lstStyle>
            <a:lvl1pPr>
              <a:spcBef>
                <a:spcPts val="429"/>
              </a:spcBef>
              <a:spcAft>
                <a:spcPts val="429"/>
              </a:spcAft>
              <a:defRPr sz="589"/>
            </a:lvl1pPr>
            <a:lvl2pPr>
              <a:spcBef>
                <a:spcPts val="321"/>
              </a:spcBef>
              <a:spcAft>
                <a:spcPts val="321"/>
              </a:spcAft>
              <a:defRPr sz="589"/>
            </a:lvl2pPr>
            <a:lvl3pPr>
              <a:defRPr sz="589"/>
            </a:lvl3pPr>
            <a:lvl4pPr>
              <a:defRPr sz="589"/>
            </a:lvl4pPr>
            <a:lvl5pPr>
              <a:defRPr sz="589"/>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2">
            <a:extLst>
              <a:ext uri="{FF2B5EF4-FFF2-40B4-BE49-F238E27FC236}">
                <a16:creationId xmlns:a16="http://schemas.microsoft.com/office/drawing/2014/main" id="{FAB71F8C-AF2C-4BED-8876-D7E5D0F43691}"/>
              </a:ext>
            </a:extLst>
          </p:cNvPr>
          <p:cNvSpPr>
            <a:spLocks noGrp="1"/>
          </p:cNvSpPr>
          <p:nvPr>
            <p:ph type="ftr" sz="quarter" idx="15"/>
          </p:nvPr>
        </p:nvSpPr>
        <p:spPr>
          <a:xfrm>
            <a:off x="395291" y="4870715"/>
            <a:ext cx="3963807" cy="98427"/>
          </a:xfrm>
        </p:spPr>
        <p:txBody>
          <a:bodyPr/>
          <a:lstStyle/>
          <a:p>
            <a:r>
              <a:rPr lang="it-IT"/>
              <a:t>Draft for comment</a:t>
            </a:r>
            <a:endParaRPr lang="en-US"/>
          </a:p>
        </p:txBody>
      </p:sp>
    </p:spTree>
    <p:extLst>
      <p:ext uri="{BB962C8B-B14F-4D97-AF65-F5344CB8AC3E}">
        <p14:creationId xmlns:p14="http://schemas.microsoft.com/office/powerpoint/2010/main" val="454832107"/>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F12C-5C7A-4DB0-B628-D1033456124A}"/>
              </a:ext>
            </a:extLst>
          </p:cNvPr>
          <p:cNvSpPr>
            <a:spLocks noGrp="1"/>
          </p:cNvSpPr>
          <p:nvPr>
            <p:ph type="title" hasCustomPrompt="1"/>
          </p:nvPr>
        </p:nvSpPr>
        <p:spPr/>
        <p:txBody>
          <a:bodyPr/>
          <a:lstStyle>
            <a:lvl1pPr>
              <a:defRPr/>
            </a:lvl1pPr>
          </a:lstStyle>
          <a:p>
            <a:r>
              <a:rPr lang="en-US"/>
              <a:t>Title style – 1 line only</a:t>
            </a:r>
            <a:endParaRPr lang="en-GB"/>
          </a:p>
        </p:txBody>
      </p:sp>
      <p:sp>
        <p:nvSpPr>
          <p:cNvPr id="10" name="Subtitle 2">
            <a:extLst>
              <a:ext uri="{FF2B5EF4-FFF2-40B4-BE49-F238E27FC236}">
                <a16:creationId xmlns:a16="http://schemas.microsoft.com/office/drawing/2014/main" id="{201773E0-D94B-4444-9A72-81C1F4EB93A4}"/>
              </a:ext>
            </a:extLst>
          </p:cNvPr>
          <p:cNvSpPr>
            <a:spLocks noGrp="1"/>
          </p:cNvSpPr>
          <p:nvPr>
            <p:ph type="subTitle" idx="1" hasCustomPrompt="1"/>
          </p:nvPr>
        </p:nvSpPr>
        <p:spPr>
          <a:xfrm>
            <a:off x="395287" y="805006"/>
            <a:ext cx="8353424" cy="218141"/>
          </a:xfrm>
          <a:prstGeom prst="rect">
            <a:avLst/>
          </a:prstGeom>
        </p:spPr>
        <p:txBody>
          <a:bodyPr lIns="0">
            <a:noAutofit/>
          </a:bodyPr>
          <a:lstStyle>
            <a:lvl1pPr marL="0" indent="0" algn="l">
              <a:lnSpc>
                <a:spcPct val="90000"/>
              </a:lnSpc>
              <a:spcBef>
                <a:spcPts val="0"/>
              </a:spcBef>
              <a:spcAft>
                <a:spcPts val="0"/>
              </a:spcAft>
              <a:buNone/>
              <a:defRPr sz="1650" b="0">
                <a:solidFill>
                  <a:schemeClr val="tx2"/>
                </a:solidFill>
              </a:defRPr>
            </a:lvl1pPr>
            <a:lvl2pPr marL="457064" indent="0" algn="ctr">
              <a:buNone/>
              <a:defRPr>
                <a:solidFill>
                  <a:schemeClr val="tx1">
                    <a:tint val="75000"/>
                  </a:schemeClr>
                </a:solidFill>
              </a:defRPr>
            </a:lvl2pPr>
            <a:lvl3pPr marL="914127"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5"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add subtitle – 1 line only</a:t>
            </a:r>
            <a:endParaRPr lang="en-GB"/>
          </a:p>
        </p:txBody>
      </p:sp>
      <p:sp>
        <p:nvSpPr>
          <p:cNvPr id="6" name="Slide Number Placeholder 5">
            <a:extLst>
              <a:ext uri="{FF2B5EF4-FFF2-40B4-BE49-F238E27FC236}">
                <a16:creationId xmlns:a16="http://schemas.microsoft.com/office/drawing/2014/main" id="{4E06CD7D-1E83-40B8-AB93-138141549B5D}"/>
              </a:ext>
            </a:extLst>
          </p:cNvPr>
          <p:cNvSpPr>
            <a:spLocks noGrp="1"/>
          </p:cNvSpPr>
          <p:nvPr>
            <p:ph type="sldNum" sz="quarter" idx="12"/>
          </p:nvPr>
        </p:nvSpPr>
        <p:spPr/>
        <p:txBody>
          <a:bodyPr/>
          <a:lstStyle/>
          <a:p>
            <a:pPr defTabSz="914127"/>
            <a:fld id="{2490C926-4C7A-4456-B603-8FB00524CD8E}" type="slidenum">
              <a:rPr lang="en-GB" smtClean="0">
                <a:solidFill>
                  <a:prstClr val="black"/>
                </a:solidFill>
              </a:rPr>
              <a:pPr defTabSz="914127"/>
              <a:t>‹#›</a:t>
            </a:fld>
            <a:endParaRPr lang="en-GB">
              <a:solidFill>
                <a:prstClr val="black"/>
              </a:solidFill>
            </a:endParaRPr>
          </a:p>
        </p:txBody>
      </p:sp>
    </p:spTree>
    <p:extLst>
      <p:ext uri="{BB962C8B-B14F-4D97-AF65-F5344CB8AC3E}">
        <p14:creationId xmlns:p14="http://schemas.microsoft.com/office/powerpoint/2010/main" val="1081879610"/>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B14FE0-B3E7-4682-B9DC-0D12E0766C14}"/>
              </a:ext>
            </a:extLst>
          </p:cNvPr>
          <p:cNvSpPr>
            <a:spLocks noGrp="1"/>
          </p:cNvSpPr>
          <p:nvPr>
            <p:ph sz="half" idx="1"/>
          </p:nvPr>
        </p:nvSpPr>
        <p:spPr>
          <a:xfrm>
            <a:off x="395290" y="1276350"/>
            <a:ext cx="4105274" cy="34686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BEB78E44-C4C7-4732-A1CA-032BDFA2A3A7}"/>
              </a:ext>
            </a:extLst>
          </p:cNvPr>
          <p:cNvSpPr>
            <a:spLocks noGrp="1"/>
          </p:cNvSpPr>
          <p:nvPr>
            <p:ph type="dt" sz="half" idx="10"/>
          </p:nvPr>
        </p:nvSpPr>
        <p:spPr/>
        <p:txBody>
          <a:bodyPr/>
          <a:lstStyle/>
          <a:p>
            <a:pPr defTabSz="914355"/>
            <a:fld id="{7656F789-A0FF-42CC-8803-532DF1057CEA}" type="datetime4">
              <a:rPr lang="en-GB" smtClean="0">
                <a:solidFill>
                  <a:prstClr val="black"/>
                </a:solidFill>
              </a:rPr>
              <a:pPr defTabSz="914355"/>
              <a:t>19 October 2022</a:t>
            </a:fld>
            <a:endParaRPr lang="en-GB">
              <a:solidFill>
                <a:prstClr val="black"/>
              </a:solidFill>
            </a:endParaRPr>
          </a:p>
        </p:txBody>
      </p:sp>
      <p:sp>
        <p:nvSpPr>
          <p:cNvPr id="9" name="Footer Placeholder 8">
            <a:extLst>
              <a:ext uri="{FF2B5EF4-FFF2-40B4-BE49-F238E27FC236}">
                <a16:creationId xmlns:a16="http://schemas.microsoft.com/office/drawing/2014/main" id="{CF68F552-338D-4931-A7BB-6F62CB116277}"/>
              </a:ext>
            </a:extLst>
          </p:cNvPr>
          <p:cNvSpPr>
            <a:spLocks noGrp="1"/>
          </p:cNvSpPr>
          <p:nvPr>
            <p:ph type="ftr" sz="quarter" idx="11"/>
          </p:nvPr>
        </p:nvSpPr>
        <p:spPr/>
        <p:txBody>
          <a:bodyPr/>
          <a:lstStyle/>
          <a:p>
            <a:pPr defTabSz="914355"/>
            <a:r>
              <a:rPr lang="en-GB">
                <a:solidFill>
                  <a:prstClr val="black"/>
                </a:solidFill>
              </a:rPr>
              <a:t>Mott MacDonald | Presentation</a:t>
            </a:r>
          </a:p>
        </p:txBody>
      </p:sp>
      <p:sp>
        <p:nvSpPr>
          <p:cNvPr id="10" name="Slide Number Placeholder 9">
            <a:extLst>
              <a:ext uri="{FF2B5EF4-FFF2-40B4-BE49-F238E27FC236}">
                <a16:creationId xmlns:a16="http://schemas.microsoft.com/office/drawing/2014/main" id="{5C160CE1-83F2-4F27-BAF1-0931D7D46EA3}"/>
              </a:ext>
            </a:extLst>
          </p:cNvPr>
          <p:cNvSpPr>
            <a:spLocks noGrp="1"/>
          </p:cNvSpPr>
          <p:nvPr>
            <p:ph type="sldNum" sz="quarter" idx="12"/>
          </p:nvPr>
        </p:nvSpPr>
        <p:spPr/>
        <p:txBody>
          <a:bodyPr/>
          <a:lstStyle/>
          <a:p>
            <a:pPr defTabSz="914355"/>
            <a:fld id="{2490C926-4C7A-4456-B603-8FB00524CD8E}" type="slidenum">
              <a:rPr lang="en-GB" smtClean="0">
                <a:solidFill>
                  <a:prstClr val="black"/>
                </a:solidFill>
              </a:rPr>
              <a:pPr defTabSz="914355"/>
              <a:t>‹#›</a:t>
            </a:fld>
            <a:endParaRPr lang="en-GB">
              <a:solidFill>
                <a:prstClr val="black"/>
              </a:solidFill>
            </a:endParaRPr>
          </a:p>
        </p:txBody>
      </p:sp>
      <p:sp>
        <p:nvSpPr>
          <p:cNvPr id="5" name="Title 4">
            <a:extLst>
              <a:ext uri="{FF2B5EF4-FFF2-40B4-BE49-F238E27FC236}">
                <a16:creationId xmlns:a16="http://schemas.microsoft.com/office/drawing/2014/main" id="{1C361B82-F8A2-466B-A96E-7F3CC0273BA6}"/>
              </a:ext>
            </a:extLst>
          </p:cNvPr>
          <p:cNvSpPr>
            <a:spLocks noGrp="1"/>
          </p:cNvSpPr>
          <p:nvPr>
            <p:ph type="title"/>
          </p:nvPr>
        </p:nvSpPr>
        <p:spPr/>
        <p:txBody>
          <a:bodyPr/>
          <a:lstStyle/>
          <a:p>
            <a:r>
              <a:rPr lang="en-US"/>
              <a:t>Click to edit Master title style</a:t>
            </a:r>
            <a:endParaRPr lang="en-GB"/>
          </a:p>
        </p:txBody>
      </p:sp>
      <p:sp>
        <p:nvSpPr>
          <p:cNvPr id="11" name="Text Placeholder 4">
            <a:extLst>
              <a:ext uri="{FF2B5EF4-FFF2-40B4-BE49-F238E27FC236}">
                <a16:creationId xmlns:a16="http://schemas.microsoft.com/office/drawing/2014/main" id="{7DB15274-1F4E-405A-9B42-7E970F4132AF}"/>
              </a:ext>
            </a:extLst>
          </p:cNvPr>
          <p:cNvSpPr>
            <a:spLocks noGrp="1"/>
          </p:cNvSpPr>
          <p:nvPr>
            <p:ph type="body" sz="quarter" idx="14" hasCustomPrompt="1"/>
          </p:nvPr>
        </p:nvSpPr>
        <p:spPr>
          <a:xfrm>
            <a:off x="395288" y="781052"/>
            <a:ext cx="8353425" cy="230188"/>
          </a:xfrm>
        </p:spPr>
        <p:txBody>
          <a:bodyPr>
            <a:noAutofit/>
          </a:bodyPr>
          <a:lstStyle>
            <a:lvl1pPr marL="0" indent="0">
              <a:lnSpc>
                <a:spcPct val="100000"/>
              </a:lnSpc>
              <a:spcBef>
                <a:spcPts val="0"/>
              </a:spcBef>
              <a:buFont typeface="Arial" panose="020B0604020202020204" pitchFamily="34" charset="0"/>
              <a:buNone/>
              <a:defRPr sz="1600">
                <a:solidFill>
                  <a:schemeClr val="tx2"/>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a:t>Click to edit subtitle style – 1 line only</a:t>
            </a:r>
          </a:p>
        </p:txBody>
      </p:sp>
      <p:sp>
        <p:nvSpPr>
          <p:cNvPr id="12" name="Content Placeholder 37">
            <a:extLst>
              <a:ext uri="{FF2B5EF4-FFF2-40B4-BE49-F238E27FC236}">
                <a16:creationId xmlns:a16="http://schemas.microsoft.com/office/drawing/2014/main" id="{41536EE2-CCE9-4AAC-A61C-47879FF182D1}"/>
              </a:ext>
            </a:extLst>
          </p:cNvPr>
          <p:cNvSpPr>
            <a:spLocks noGrp="1"/>
          </p:cNvSpPr>
          <p:nvPr>
            <p:ph sz="quarter" idx="17"/>
          </p:nvPr>
        </p:nvSpPr>
        <p:spPr>
          <a:xfrm>
            <a:off x="5002925" y="1276350"/>
            <a:ext cx="3745789" cy="34686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6891721"/>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header 01">
    <p:bg>
      <p:bgPr>
        <a:solidFill>
          <a:schemeClr val="bg2"/>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29227A95-59A9-4624-B196-4437D4CF68CA}"/>
              </a:ext>
            </a:extLst>
          </p:cNvPr>
          <p:cNvSpPr>
            <a:spLocks noGrp="1"/>
          </p:cNvSpPr>
          <p:nvPr>
            <p:ph type="subTitle" idx="1" hasCustomPrompt="1"/>
          </p:nvPr>
        </p:nvSpPr>
        <p:spPr>
          <a:xfrm>
            <a:off x="395291" y="3072091"/>
            <a:ext cx="5081585" cy="525462"/>
          </a:xfrm>
          <a:prstGeom prst="rect">
            <a:avLst/>
          </a:prstGeom>
        </p:spPr>
        <p:txBody>
          <a:bodyPr lIns="0">
            <a:normAutofit/>
          </a:bodyPr>
          <a:lstStyle>
            <a:lvl1pPr marL="0" indent="0" algn="l">
              <a:lnSpc>
                <a:spcPct val="90000"/>
              </a:lnSpc>
              <a:spcBef>
                <a:spcPts val="0"/>
              </a:spcBef>
              <a:spcAft>
                <a:spcPts val="0"/>
              </a:spcAft>
              <a:buNone/>
              <a:defRPr sz="1600" b="0">
                <a:solidFill>
                  <a:schemeClr val="tx1"/>
                </a:solidFill>
                <a:latin typeface="Proxima Nova" panose="02000506030000020004" pitchFamily="50" charset="0"/>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Click to edit subtitle</a:t>
            </a:r>
            <a:endParaRPr lang="en-GB" dirty="0"/>
          </a:p>
        </p:txBody>
      </p:sp>
      <p:sp>
        <p:nvSpPr>
          <p:cNvPr id="13" name="Title 6">
            <a:extLst>
              <a:ext uri="{FF2B5EF4-FFF2-40B4-BE49-F238E27FC236}">
                <a16:creationId xmlns:a16="http://schemas.microsoft.com/office/drawing/2014/main" id="{D42CFB3A-C9A4-45C7-8BF4-B182AD6B3756}"/>
              </a:ext>
            </a:extLst>
          </p:cNvPr>
          <p:cNvSpPr>
            <a:spLocks noGrp="1"/>
          </p:cNvSpPr>
          <p:nvPr>
            <p:ph type="title" hasCustomPrompt="1"/>
          </p:nvPr>
        </p:nvSpPr>
        <p:spPr>
          <a:xfrm>
            <a:off x="395292" y="1619745"/>
            <a:ext cx="5081584" cy="1189042"/>
          </a:xfrm>
          <a:prstGeom prst="rect">
            <a:avLst/>
          </a:prstGeom>
        </p:spPr>
        <p:txBody>
          <a:bodyPr wrap="square" lIns="0" anchor="b">
            <a:noAutofit/>
          </a:bodyPr>
          <a:lstStyle>
            <a:lvl1pPr>
              <a:lnSpc>
                <a:spcPct val="90000"/>
              </a:lnSpc>
              <a:spcBef>
                <a:spcPts val="0"/>
              </a:spcBef>
              <a:spcAft>
                <a:spcPts val="0"/>
              </a:spcAft>
              <a:defRPr sz="4000" b="1">
                <a:latin typeface="Proxima Nova" panose="02000506030000020004" pitchFamily="50" charset="0"/>
              </a:defRPr>
            </a:lvl1pPr>
          </a:lstStyle>
          <a:p>
            <a:r>
              <a:rPr lang="en-US" dirty="0"/>
              <a:t>Click to edit </a:t>
            </a:r>
            <a:br>
              <a:rPr lang="en-US" dirty="0"/>
            </a:br>
            <a:r>
              <a:rPr lang="en-US" dirty="0"/>
              <a:t>master title</a:t>
            </a:r>
            <a:endParaRPr lang="en-GB" dirty="0"/>
          </a:p>
        </p:txBody>
      </p:sp>
      <p:pic>
        <p:nvPicPr>
          <p:cNvPr id="10" name="Graphic 9">
            <a:extLst>
              <a:ext uri="{FF2B5EF4-FFF2-40B4-BE49-F238E27FC236}">
                <a16:creationId xmlns:a16="http://schemas.microsoft.com/office/drawing/2014/main" id="{02DC7D9E-13E8-4D51-84B1-3BB55C9585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5291" y="395238"/>
            <a:ext cx="655311" cy="554036"/>
          </a:xfrm>
          <a:prstGeom prst="rect">
            <a:avLst/>
          </a:prstGeom>
        </p:spPr>
      </p:pic>
      <p:sp>
        <p:nvSpPr>
          <p:cNvPr id="6" name="Picture Placeholder 5">
            <a:extLst>
              <a:ext uri="{FF2B5EF4-FFF2-40B4-BE49-F238E27FC236}">
                <a16:creationId xmlns:a16="http://schemas.microsoft.com/office/drawing/2014/main" id="{908E0BEC-FD38-4109-A2F5-1E3921FF32AE}"/>
              </a:ext>
            </a:extLst>
          </p:cNvPr>
          <p:cNvSpPr>
            <a:spLocks noGrp="1"/>
          </p:cNvSpPr>
          <p:nvPr>
            <p:ph type="pic" sz="quarter" idx="11" hasCustomPrompt="1"/>
          </p:nvPr>
        </p:nvSpPr>
        <p:spPr>
          <a:xfrm>
            <a:off x="4325829" y="603318"/>
            <a:ext cx="4818172" cy="4540183"/>
          </a:xfrm>
          <a:custGeom>
            <a:avLst/>
            <a:gdLst>
              <a:gd name="connsiteX0" fmla="*/ 2468077 w 4818172"/>
              <a:gd name="connsiteY0" fmla="*/ 0 h 4540183"/>
              <a:gd name="connsiteX1" fmla="*/ 3570051 w 4818172"/>
              <a:gd name="connsiteY1" fmla="*/ 0 h 4540183"/>
              <a:gd name="connsiteX2" fmla="*/ 3570051 w 4818172"/>
              <a:gd name="connsiteY2" fmla="*/ 1864678 h 4540183"/>
              <a:gd name="connsiteX3" fmla="*/ 4159174 w 4818172"/>
              <a:gd name="connsiteY3" fmla="*/ 2468077 h 4540183"/>
              <a:gd name="connsiteX4" fmla="*/ 4818172 w 4818172"/>
              <a:gd name="connsiteY4" fmla="*/ 2468077 h 4540183"/>
              <a:gd name="connsiteX5" fmla="*/ 4818172 w 4818172"/>
              <a:gd name="connsiteY5" fmla="*/ 3570051 h 4540183"/>
              <a:gd name="connsiteX6" fmla="*/ 4159174 w 4818172"/>
              <a:gd name="connsiteY6" fmla="*/ 3570051 h 4540183"/>
              <a:gd name="connsiteX7" fmla="*/ 3570051 w 4818172"/>
              <a:gd name="connsiteY7" fmla="*/ 4173075 h 4540183"/>
              <a:gd name="connsiteX8" fmla="*/ 3570051 w 4818172"/>
              <a:gd name="connsiteY8" fmla="*/ 4540183 h 4540183"/>
              <a:gd name="connsiteX9" fmla="*/ 2468077 w 4818172"/>
              <a:gd name="connsiteY9" fmla="*/ 4540183 h 4540183"/>
              <a:gd name="connsiteX10" fmla="*/ 2468077 w 4818172"/>
              <a:gd name="connsiteY10" fmla="*/ 4151284 h 4540183"/>
              <a:gd name="connsiteX11" fmla="*/ 1879331 w 4818172"/>
              <a:gd name="connsiteY11" fmla="*/ 3570051 h 4540183"/>
              <a:gd name="connsiteX12" fmla="*/ 0 w 4818172"/>
              <a:gd name="connsiteY12" fmla="*/ 3570051 h 4540183"/>
              <a:gd name="connsiteX13" fmla="*/ 0 w 4818172"/>
              <a:gd name="connsiteY13" fmla="*/ 2468077 h 4540183"/>
              <a:gd name="connsiteX14" fmla="*/ 1879331 w 4818172"/>
              <a:gd name="connsiteY14" fmla="*/ 2468077 h 4540183"/>
              <a:gd name="connsiteX15" fmla="*/ 2468077 w 4818172"/>
              <a:gd name="connsiteY15" fmla="*/ 1886469 h 454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18172" h="4540183">
                <a:moveTo>
                  <a:pt x="2468077" y="0"/>
                </a:moveTo>
                <a:lnTo>
                  <a:pt x="3570051" y="0"/>
                </a:lnTo>
                <a:lnTo>
                  <a:pt x="3570051" y="1864678"/>
                </a:lnTo>
                <a:cubicBezTo>
                  <a:pt x="3585831" y="2285855"/>
                  <a:pt x="3754903" y="2449292"/>
                  <a:pt x="4159174" y="2468077"/>
                </a:cubicBezTo>
                <a:lnTo>
                  <a:pt x="4818172" y="2468077"/>
                </a:lnTo>
                <a:lnTo>
                  <a:pt x="4818172" y="3570051"/>
                </a:lnTo>
                <a:lnTo>
                  <a:pt x="4159174" y="3570051"/>
                </a:lnTo>
                <a:cubicBezTo>
                  <a:pt x="3755280" y="3588461"/>
                  <a:pt x="3585831" y="3752273"/>
                  <a:pt x="3570051" y="4173075"/>
                </a:cubicBezTo>
                <a:lnTo>
                  <a:pt x="3570051" y="4540183"/>
                </a:lnTo>
                <a:lnTo>
                  <a:pt x="2468077" y="4540183"/>
                </a:lnTo>
                <a:lnTo>
                  <a:pt x="2468077" y="4151284"/>
                </a:lnTo>
                <a:cubicBezTo>
                  <a:pt x="2447037" y="3746636"/>
                  <a:pt x="2277215" y="3588461"/>
                  <a:pt x="1879331" y="3570051"/>
                </a:cubicBezTo>
                <a:lnTo>
                  <a:pt x="0" y="3570051"/>
                </a:lnTo>
                <a:lnTo>
                  <a:pt x="0" y="2468077"/>
                </a:lnTo>
                <a:lnTo>
                  <a:pt x="1879331" y="2468077"/>
                </a:lnTo>
                <a:cubicBezTo>
                  <a:pt x="2277215" y="2450042"/>
                  <a:pt x="2447037" y="2291866"/>
                  <a:pt x="2468077" y="1886469"/>
                </a:cubicBezTo>
                <a:close/>
              </a:path>
            </a:pathLst>
          </a:custGeom>
          <a:solidFill>
            <a:schemeClr val="accent1"/>
          </a:solidFill>
        </p:spPr>
        <p:txBody>
          <a:bodyPr wrap="square">
            <a:noAutofit/>
          </a:bodyPr>
          <a:lstStyle>
            <a:lvl1pPr>
              <a:defRPr lang="en-GB" dirty="0"/>
            </a:lvl1pPr>
          </a:lstStyle>
          <a:p>
            <a:r>
              <a:rPr lang="en-GB" dirty="0"/>
              <a:t> </a:t>
            </a:r>
          </a:p>
        </p:txBody>
      </p:sp>
    </p:spTree>
    <p:extLst>
      <p:ext uri="{BB962C8B-B14F-4D97-AF65-F5344CB8AC3E}">
        <p14:creationId xmlns:p14="http://schemas.microsoft.com/office/powerpoint/2010/main" val="2217278286"/>
      </p:ext>
    </p:extLst>
  </p:cSld>
  <p:clrMapOvr>
    <a:masterClrMapping/>
  </p:clrMapOvr>
  <p:transition>
    <p:fade/>
  </p:transition>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header 02">
    <p:bg>
      <p:bgPr>
        <a:solidFill>
          <a:schemeClr val="bg2"/>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29227A95-59A9-4624-B196-4437D4CF68CA}"/>
              </a:ext>
            </a:extLst>
          </p:cNvPr>
          <p:cNvSpPr>
            <a:spLocks noGrp="1"/>
          </p:cNvSpPr>
          <p:nvPr>
            <p:ph type="subTitle" idx="1" hasCustomPrompt="1"/>
          </p:nvPr>
        </p:nvSpPr>
        <p:spPr>
          <a:xfrm>
            <a:off x="395291" y="3072091"/>
            <a:ext cx="5081585" cy="525462"/>
          </a:xfrm>
          <a:prstGeom prst="rect">
            <a:avLst/>
          </a:prstGeom>
        </p:spPr>
        <p:txBody>
          <a:bodyPr lIns="0">
            <a:normAutofit/>
          </a:bodyPr>
          <a:lstStyle>
            <a:lvl1pPr marL="0" indent="0" algn="l">
              <a:lnSpc>
                <a:spcPct val="90000"/>
              </a:lnSpc>
              <a:spcBef>
                <a:spcPts val="0"/>
              </a:spcBef>
              <a:spcAft>
                <a:spcPts val="0"/>
              </a:spcAft>
              <a:buNone/>
              <a:defRPr sz="1600" b="0">
                <a:solidFill>
                  <a:schemeClr val="tx1"/>
                </a:solidFill>
                <a:latin typeface="Proxima Nova" panose="02000506030000020004" pitchFamily="50" charset="0"/>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Click to edit subtitle</a:t>
            </a:r>
            <a:endParaRPr lang="en-GB" dirty="0"/>
          </a:p>
        </p:txBody>
      </p:sp>
      <p:sp>
        <p:nvSpPr>
          <p:cNvPr id="13" name="Title 6">
            <a:extLst>
              <a:ext uri="{FF2B5EF4-FFF2-40B4-BE49-F238E27FC236}">
                <a16:creationId xmlns:a16="http://schemas.microsoft.com/office/drawing/2014/main" id="{D42CFB3A-C9A4-45C7-8BF4-B182AD6B3756}"/>
              </a:ext>
            </a:extLst>
          </p:cNvPr>
          <p:cNvSpPr>
            <a:spLocks noGrp="1"/>
          </p:cNvSpPr>
          <p:nvPr>
            <p:ph type="title" hasCustomPrompt="1"/>
          </p:nvPr>
        </p:nvSpPr>
        <p:spPr>
          <a:xfrm>
            <a:off x="395292" y="1619745"/>
            <a:ext cx="5081584" cy="1189042"/>
          </a:xfrm>
          <a:prstGeom prst="rect">
            <a:avLst/>
          </a:prstGeom>
        </p:spPr>
        <p:txBody>
          <a:bodyPr wrap="square" lIns="0" anchor="b">
            <a:noAutofit/>
          </a:bodyPr>
          <a:lstStyle>
            <a:lvl1pPr>
              <a:lnSpc>
                <a:spcPct val="90000"/>
              </a:lnSpc>
              <a:spcBef>
                <a:spcPts val="0"/>
              </a:spcBef>
              <a:spcAft>
                <a:spcPts val="0"/>
              </a:spcAft>
              <a:defRPr sz="4000" b="1">
                <a:latin typeface="Proxima Nova" panose="02000506030000020004" pitchFamily="50" charset="0"/>
              </a:defRPr>
            </a:lvl1pPr>
          </a:lstStyle>
          <a:p>
            <a:r>
              <a:rPr lang="en-US" dirty="0"/>
              <a:t>Click to edit </a:t>
            </a:r>
            <a:br>
              <a:rPr lang="en-US" dirty="0"/>
            </a:br>
            <a:r>
              <a:rPr lang="en-US" dirty="0"/>
              <a:t>master title</a:t>
            </a:r>
            <a:endParaRPr lang="en-GB" dirty="0"/>
          </a:p>
        </p:txBody>
      </p:sp>
      <p:pic>
        <p:nvPicPr>
          <p:cNvPr id="10" name="Graphic 9">
            <a:extLst>
              <a:ext uri="{FF2B5EF4-FFF2-40B4-BE49-F238E27FC236}">
                <a16:creationId xmlns:a16="http://schemas.microsoft.com/office/drawing/2014/main" id="{02DC7D9E-13E8-4D51-84B1-3BB55C9585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5291" y="395238"/>
            <a:ext cx="655311" cy="554036"/>
          </a:xfrm>
          <a:prstGeom prst="rect">
            <a:avLst/>
          </a:prstGeom>
        </p:spPr>
      </p:pic>
      <p:sp>
        <p:nvSpPr>
          <p:cNvPr id="6" name="Picture Placeholder 5">
            <a:extLst>
              <a:ext uri="{FF2B5EF4-FFF2-40B4-BE49-F238E27FC236}">
                <a16:creationId xmlns:a16="http://schemas.microsoft.com/office/drawing/2014/main" id="{41BE1357-FC60-4177-B0F0-C4971B63A69C}"/>
              </a:ext>
            </a:extLst>
          </p:cNvPr>
          <p:cNvSpPr>
            <a:spLocks noGrp="1"/>
          </p:cNvSpPr>
          <p:nvPr>
            <p:ph type="pic" sz="quarter" idx="11" hasCustomPrompt="1"/>
          </p:nvPr>
        </p:nvSpPr>
        <p:spPr>
          <a:xfrm>
            <a:off x="4325829" y="603318"/>
            <a:ext cx="4818172" cy="4540183"/>
          </a:xfrm>
          <a:custGeom>
            <a:avLst/>
            <a:gdLst>
              <a:gd name="connsiteX0" fmla="*/ 2468077 w 4818172"/>
              <a:gd name="connsiteY0" fmla="*/ 0 h 4540183"/>
              <a:gd name="connsiteX1" fmla="*/ 3570051 w 4818172"/>
              <a:gd name="connsiteY1" fmla="*/ 0 h 4540183"/>
              <a:gd name="connsiteX2" fmla="*/ 3570051 w 4818172"/>
              <a:gd name="connsiteY2" fmla="*/ 1864678 h 4540183"/>
              <a:gd name="connsiteX3" fmla="*/ 4159174 w 4818172"/>
              <a:gd name="connsiteY3" fmla="*/ 2468077 h 4540183"/>
              <a:gd name="connsiteX4" fmla="*/ 4818172 w 4818172"/>
              <a:gd name="connsiteY4" fmla="*/ 2468077 h 4540183"/>
              <a:gd name="connsiteX5" fmla="*/ 4818172 w 4818172"/>
              <a:gd name="connsiteY5" fmla="*/ 3570051 h 4540183"/>
              <a:gd name="connsiteX6" fmla="*/ 4159174 w 4818172"/>
              <a:gd name="connsiteY6" fmla="*/ 3570051 h 4540183"/>
              <a:gd name="connsiteX7" fmla="*/ 3570051 w 4818172"/>
              <a:gd name="connsiteY7" fmla="*/ 4173075 h 4540183"/>
              <a:gd name="connsiteX8" fmla="*/ 3570051 w 4818172"/>
              <a:gd name="connsiteY8" fmla="*/ 4540183 h 4540183"/>
              <a:gd name="connsiteX9" fmla="*/ 2468077 w 4818172"/>
              <a:gd name="connsiteY9" fmla="*/ 4540183 h 4540183"/>
              <a:gd name="connsiteX10" fmla="*/ 2468077 w 4818172"/>
              <a:gd name="connsiteY10" fmla="*/ 4151284 h 4540183"/>
              <a:gd name="connsiteX11" fmla="*/ 1879331 w 4818172"/>
              <a:gd name="connsiteY11" fmla="*/ 3570051 h 4540183"/>
              <a:gd name="connsiteX12" fmla="*/ 0 w 4818172"/>
              <a:gd name="connsiteY12" fmla="*/ 3570051 h 4540183"/>
              <a:gd name="connsiteX13" fmla="*/ 0 w 4818172"/>
              <a:gd name="connsiteY13" fmla="*/ 2468077 h 4540183"/>
              <a:gd name="connsiteX14" fmla="*/ 1879331 w 4818172"/>
              <a:gd name="connsiteY14" fmla="*/ 2468077 h 4540183"/>
              <a:gd name="connsiteX15" fmla="*/ 2468077 w 4818172"/>
              <a:gd name="connsiteY15" fmla="*/ 1886469 h 454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18172" h="4540183">
                <a:moveTo>
                  <a:pt x="2468077" y="0"/>
                </a:moveTo>
                <a:lnTo>
                  <a:pt x="3570051" y="0"/>
                </a:lnTo>
                <a:lnTo>
                  <a:pt x="3570051" y="1864678"/>
                </a:lnTo>
                <a:cubicBezTo>
                  <a:pt x="3585831" y="2285855"/>
                  <a:pt x="3754903" y="2449292"/>
                  <a:pt x="4159174" y="2468077"/>
                </a:cubicBezTo>
                <a:lnTo>
                  <a:pt x="4818172" y="2468077"/>
                </a:lnTo>
                <a:lnTo>
                  <a:pt x="4818172" y="3570051"/>
                </a:lnTo>
                <a:lnTo>
                  <a:pt x="4159174" y="3570051"/>
                </a:lnTo>
                <a:cubicBezTo>
                  <a:pt x="3755280" y="3588461"/>
                  <a:pt x="3585831" y="3752273"/>
                  <a:pt x="3570051" y="4173075"/>
                </a:cubicBezTo>
                <a:lnTo>
                  <a:pt x="3570051" y="4540183"/>
                </a:lnTo>
                <a:lnTo>
                  <a:pt x="2468077" y="4540183"/>
                </a:lnTo>
                <a:lnTo>
                  <a:pt x="2468077" y="4151284"/>
                </a:lnTo>
                <a:cubicBezTo>
                  <a:pt x="2447037" y="3746636"/>
                  <a:pt x="2277215" y="3588461"/>
                  <a:pt x="1879331" y="3570051"/>
                </a:cubicBezTo>
                <a:lnTo>
                  <a:pt x="0" y="3570051"/>
                </a:lnTo>
                <a:lnTo>
                  <a:pt x="0" y="2468077"/>
                </a:lnTo>
                <a:lnTo>
                  <a:pt x="1879331" y="2468077"/>
                </a:lnTo>
                <a:cubicBezTo>
                  <a:pt x="2277215" y="2450042"/>
                  <a:pt x="2447037" y="2291866"/>
                  <a:pt x="2468077" y="1886469"/>
                </a:cubicBezTo>
                <a:close/>
              </a:path>
            </a:pathLst>
          </a:custGeom>
          <a:solidFill>
            <a:schemeClr val="accent2"/>
          </a:solidFill>
        </p:spPr>
        <p:txBody>
          <a:bodyPr wrap="square">
            <a:noAutofit/>
          </a:bodyPr>
          <a:lstStyle>
            <a:lvl1pPr>
              <a:defRPr lang="en-GB" dirty="0"/>
            </a:lvl1pPr>
          </a:lstStyle>
          <a:p>
            <a:r>
              <a:rPr lang="en-GB" dirty="0"/>
              <a:t> </a:t>
            </a:r>
          </a:p>
        </p:txBody>
      </p:sp>
    </p:spTree>
    <p:extLst>
      <p:ext uri="{BB962C8B-B14F-4D97-AF65-F5344CB8AC3E}">
        <p14:creationId xmlns:p14="http://schemas.microsoft.com/office/powerpoint/2010/main" val="370352079"/>
      </p:ext>
    </p:extLst>
  </p:cSld>
  <p:clrMapOvr>
    <a:masterClrMapping/>
  </p:clrMapOvr>
  <p:transition>
    <p:fade/>
  </p:transition>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header 03">
    <p:bg>
      <p:bgPr>
        <a:solidFill>
          <a:schemeClr val="bg2"/>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29227A95-59A9-4624-B196-4437D4CF68CA}"/>
              </a:ext>
            </a:extLst>
          </p:cNvPr>
          <p:cNvSpPr>
            <a:spLocks noGrp="1"/>
          </p:cNvSpPr>
          <p:nvPr>
            <p:ph type="subTitle" idx="1" hasCustomPrompt="1"/>
          </p:nvPr>
        </p:nvSpPr>
        <p:spPr>
          <a:xfrm>
            <a:off x="395291" y="3072091"/>
            <a:ext cx="5081585" cy="525462"/>
          </a:xfrm>
          <a:prstGeom prst="rect">
            <a:avLst/>
          </a:prstGeom>
        </p:spPr>
        <p:txBody>
          <a:bodyPr lIns="0">
            <a:normAutofit/>
          </a:bodyPr>
          <a:lstStyle>
            <a:lvl1pPr marL="0" indent="0" algn="l">
              <a:lnSpc>
                <a:spcPct val="90000"/>
              </a:lnSpc>
              <a:spcBef>
                <a:spcPts val="0"/>
              </a:spcBef>
              <a:spcAft>
                <a:spcPts val="0"/>
              </a:spcAft>
              <a:buNone/>
              <a:defRPr sz="1600" b="0">
                <a:solidFill>
                  <a:schemeClr val="tx1"/>
                </a:solidFill>
                <a:latin typeface="Proxima Nova" panose="02000506030000020004" pitchFamily="50" charset="0"/>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Click to edit subtitle</a:t>
            </a:r>
            <a:endParaRPr lang="en-GB" dirty="0"/>
          </a:p>
        </p:txBody>
      </p:sp>
      <p:sp>
        <p:nvSpPr>
          <p:cNvPr id="13" name="Title 6">
            <a:extLst>
              <a:ext uri="{FF2B5EF4-FFF2-40B4-BE49-F238E27FC236}">
                <a16:creationId xmlns:a16="http://schemas.microsoft.com/office/drawing/2014/main" id="{D42CFB3A-C9A4-45C7-8BF4-B182AD6B3756}"/>
              </a:ext>
            </a:extLst>
          </p:cNvPr>
          <p:cNvSpPr>
            <a:spLocks noGrp="1"/>
          </p:cNvSpPr>
          <p:nvPr>
            <p:ph type="title" hasCustomPrompt="1"/>
          </p:nvPr>
        </p:nvSpPr>
        <p:spPr>
          <a:xfrm>
            <a:off x="395292" y="1619745"/>
            <a:ext cx="5081584" cy="1189042"/>
          </a:xfrm>
          <a:prstGeom prst="rect">
            <a:avLst/>
          </a:prstGeom>
        </p:spPr>
        <p:txBody>
          <a:bodyPr wrap="square" lIns="0" anchor="b">
            <a:noAutofit/>
          </a:bodyPr>
          <a:lstStyle>
            <a:lvl1pPr>
              <a:lnSpc>
                <a:spcPct val="90000"/>
              </a:lnSpc>
              <a:spcBef>
                <a:spcPts val="0"/>
              </a:spcBef>
              <a:spcAft>
                <a:spcPts val="0"/>
              </a:spcAft>
              <a:defRPr sz="4000" b="1">
                <a:latin typeface="Proxima Nova" panose="02000506030000020004" pitchFamily="50" charset="0"/>
              </a:defRPr>
            </a:lvl1pPr>
          </a:lstStyle>
          <a:p>
            <a:r>
              <a:rPr lang="en-US" dirty="0"/>
              <a:t>Click to edit </a:t>
            </a:r>
            <a:br>
              <a:rPr lang="en-US" dirty="0"/>
            </a:br>
            <a:r>
              <a:rPr lang="en-US" dirty="0"/>
              <a:t>master title</a:t>
            </a:r>
            <a:endParaRPr lang="en-GB" dirty="0"/>
          </a:p>
        </p:txBody>
      </p:sp>
      <p:pic>
        <p:nvPicPr>
          <p:cNvPr id="10" name="Graphic 9">
            <a:extLst>
              <a:ext uri="{FF2B5EF4-FFF2-40B4-BE49-F238E27FC236}">
                <a16:creationId xmlns:a16="http://schemas.microsoft.com/office/drawing/2014/main" id="{02DC7D9E-13E8-4D51-84B1-3BB55C9585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5291" y="395238"/>
            <a:ext cx="655311" cy="554036"/>
          </a:xfrm>
          <a:prstGeom prst="rect">
            <a:avLst/>
          </a:prstGeom>
        </p:spPr>
      </p:pic>
      <p:sp>
        <p:nvSpPr>
          <p:cNvPr id="6" name="Picture Placeholder 5">
            <a:extLst>
              <a:ext uri="{FF2B5EF4-FFF2-40B4-BE49-F238E27FC236}">
                <a16:creationId xmlns:a16="http://schemas.microsoft.com/office/drawing/2014/main" id="{C3E43C62-C9C2-4E9B-8F80-6DB74478BA1E}"/>
              </a:ext>
            </a:extLst>
          </p:cNvPr>
          <p:cNvSpPr>
            <a:spLocks noGrp="1"/>
          </p:cNvSpPr>
          <p:nvPr>
            <p:ph type="pic" sz="quarter" idx="11" hasCustomPrompt="1"/>
          </p:nvPr>
        </p:nvSpPr>
        <p:spPr>
          <a:xfrm>
            <a:off x="4325829" y="603318"/>
            <a:ext cx="4818172" cy="4540183"/>
          </a:xfrm>
          <a:custGeom>
            <a:avLst/>
            <a:gdLst>
              <a:gd name="connsiteX0" fmla="*/ 2468077 w 4818172"/>
              <a:gd name="connsiteY0" fmla="*/ 0 h 4540183"/>
              <a:gd name="connsiteX1" fmla="*/ 3570051 w 4818172"/>
              <a:gd name="connsiteY1" fmla="*/ 0 h 4540183"/>
              <a:gd name="connsiteX2" fmla="*/ 3570051 w 4818172"/>
              <a:gd name="connsiteY2" fmla="*/ 1864678 h 4540183"/>
              <a:gd name="connsiteX3" fmla="*/ 4159174 w 4818172"/>
              <a:gd name="connsiteY3" fmla="*/ 2468077 h 4540183"/>
              <a:gd name="connsiteX4" fmla="*/ 4818172 w 4818172"/>
              <a:gd name="connsiteY4" fmla="*/ 2468077 h 4540183"/>
              <a:gd name="connsiteX5" fmla="*/ 4818172 w 4818172"/>
              <a:gd name="connsiteY5" fmla="*/ 3570051 h 4540183"/>
              <a:gd name="connsiteX6" fmla="*/ 4159174 w 4818172"/>
              <a:gd name="connsiteY6" fmla="*/ 3570051 h 4540183"/>
              <a:gd name="connsiteX7" fmla="*/ 3570051 w 4818172"/>
              <a:gd name="connsiteY7" fmla="*/ 4173075 h 4540183"/>
              <a:gd name="connsiteX8" fmla="*/ 3570051 w 4818172"/>
              <a:gd name="connsiteY8" fmla="*/ 4540183 h 4540183"/>
              <a:gd name="connsiteX9" fmla="*/ 2468077 w 4818172"/>
              <a:gd name="connsiteY9" fmla="*/ 4540183 h 4540183"/>
              <a:gd name="connsiteX10" fmla="*/ 2468077 w 4818172"/>
              <a:gd name="connsiteY10" fmla="*/ 4151284 h 4540183"/>
              <a:gd name="connsiteX11" fmla="*/ 1879331 w 4818172"/>
              <a:gd name="connsiteY11" fmla="*/ 3570051 h 4540183"/>
              <a:gd name="connsiteX12" fmla="*/ 0 w 4818172"/>
              <a:gd name="connsiteY12" fmla="*/ 3570051 h 4540183"/>
              <a:gd name="connsiteX13" fmla="*/ 0 w 4818172"/>
              <a:gd name="connsiteY13" fmla="*/ 2468077 h 4540183"/>
              <a:gd name="connsiteX14" fmla="*/ 1879331 w 4818172"/>
              <a:gd name="connsiteY14" fmla="*/ 2468077 h 4540183"/>
              <a:gd name="connsiteX15" fmla="*/ 2468077 w 4818172"/>
              <a:gd name="connsiteY15" fmla="*/ 1886469 h 454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18172" h="4540183">
                <a:moveTo>
                  <a:pt x="2468077" y="0"/>
                </a:moveTo>
                <a:lnTo>
                  <a:pt x="3570051" y="0"/>
                </a:lnTo>
                <a:lnTo>
                  <a:pt x="3570051" y="1864678"/>
                </a:lnTo>
                <a:cubicBezTo>
                  <a:pt x="3585831" y="2285855"/>
                  <a:pt x="3754903" y="2449292"/>
                  <a:pt x="4159174" y="2468077"/>
                </a:cubicBezTo>
                <a:lnTo>
                  <a:pt x="4818172" y="2468077"/>
                </a:lnTo>
                <a:lnTo>
                  <a:pt x="4818172" y="3570051"/>
                </a:lnTo>
                <a:lnTo>
                  <a:pt x="4159174" y="3570051"/>
                </a:lnTo>
                <a:cubicBezTo>
                  <a:pt x="3755280" y="3588461"/>
                  <a:pt x="3585831" y="3752273"/>
                  <a:pt x="3570051" y="4173075"/>
                </a:cubicBezTo>
                <a:lnTo>
                  <a:pt x="3570051" y="4540183"/>
                </a:lnTo>
                <a:lnTo>
                  <a:pt x="2468077" y="4540183"/>
                </a:lnTo>
                <a:lnTo>
                  <a:pt x="2468077" y="4151284"/>
                </a:lnTo>
                <a:cubicBezTo>
                  <a:pt x="2447037" y="3746636"/>
                  <a:pt x="2277215" y="3588461"/>
                  <a:pt x="1879331" y="3570051"/>
                </a:cubicBezTo>
                <a:lnTo>
                  <a:pt x="0" y="3570051"/>
                </a:lnTo>
                <a:lnTo>
                  <a:pt x="0" y="2468077"/>
                </a:lnTo>
                <a:lnTo>
                  <a:pt x="1879331" y="2468077"/>
                </a:lnTo>
                <a:cubicBezTo>
                  <a:pt x="2277215" y="2450042"/>
                  <a:pt x="2447037" y="2291866"/>
                  <a:pt x="2468077" y="1886469"/>
                </a:cubicBezTo>
                <a:close/>
              </a:path>
            </a:pathLst>
          </a:custGeom>
          <a:solidFill>
            <a:schemeClr val="tx2"/>
          </a:solidFill>
        </p:spPr>
        <p:txBody>
          <a:bodyPr wrap="square">
            <a:noAutofit/>
          </a:bodyPr>
          <a:lstStyle>
            <a:lvl1pPr>
              <a:defRPr lang="en-GB" dirty="0"/>
            </a:lvl1pPr>
          </a:lstStyle>
          <a:p>
            <a:r>
              <a:rPr lang="en-GB" dirty="0"/>
              <a:t> </a:t>
            </a:r>
          </a:p>
        </p:txBody>
      </p:sp>
    </p:spTree>
    <p:extLst>
      <p:ext uri="{BB962C8B-B14F-4D97-AF65-F5344CB8AC3E}">
        <p14:creationId xmlns:p14="http://schemas.microsoft.com/office/powerpoint/2010/main" val="3740453289"/>
      </p:ext>
    </p:extLst>
  </p:cSld>
  <p:clrMapOvr>
    <a:masterClrMapping/>
  </p:clrMapOvr>
  <p:transition>
    <p:fade/>
  </p:transition>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header 07">
    <p:bg>
      <p:bgPr>
        <a:solidFill>
          <a:schemeClr val="accent1"/>
        </a:solidFill>
        <a:effectLst/>
      </p:bgPr>
    </p:bg>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3E677AE8-24E4-4671-A677-0E50F50C581C}"/>
              </a:ext>
            </a:extLst>
          </p:cNvPr>
          <p:cNvSpPr>
            <a:spLocks noGrp="1"/>
          </p:cNvSpPr>
          <p:nvPr>
            <p:ph type="subTitle" idx="1" hasCustomPrompt="1"/>
          </p:nvPr>
        </p:nvSpPr>
        <p:spPr>
          <a:xfrm>
            <a:off x="395291" y="3072091"/>
            <a:ext cx="3749989" cy="1111289"/>
          </a:xfrm>
          <a:prstGeom prst="rect">
            <a:avLst/>
          </a:prstGeom>
        </p:spPr>
        <p:txBody>
          <a:bodyPr lIns="0">
            <a:normAutofit/>
          </a:bodyPr>
          <a:lstStyle>
            <a:lvl1pPr marL="0" indent="0" algn="l">
              <a:lnSpc>
                <a:spcPct val="90000"/>
              </a:lnSpc>
              <a:spcBef>
                <a:spcPts val="0"/>
              </a:spcBef>
              <a:spcAft>
                <a:spcPts val="0"/>
              </a:spcAft>
              <a:buNone/>
              <a:defRPr sz="1600" b="0">
                <a:solidFill>
                  <a:schemeClr val="bg1"/>
                </a:solidFill>
                <a:latin typeface="Proxima Nova" panose="02000506030000020004" pitchFamily="50" charset="0"/>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subtitle</a:t>
            </a:r>
            <a:endParaRPr lang="en-GB"/>
          </a:p>
        </p:txBody>
      </p:sp>
      <p:sp>
        <p:nvSpPr>
          <p:cNvPr id="21" name="Title 6">
            <a:extLst>
              <a:ext uri="{FF2B5EF4-FFF2-40B4-BE49-F238E27FC236}">
                <a16:creationId xmlns:a16="http://schemas.microsoft.com/office/drawing/2014/main" id="{DE72C6DD-6A18-4114-8F1E-63B0BBA99E1C}"/>
              </a:ext>
            </a:extLst>
          </p:cNvPr>
          <p:cNvSpPr>
            <a:spLocks noGrp="1"/>
          </p:cNvSpPr>
          <p:nvPr>
            <p:ph type="title" hasCustomPrompt="1"/>
          </p:nvPr>
        </p:nvSpPr>
        <p:spPr>
          <a:xfrm>
            <a:off x="395292" y="1619745"/>
            <a:ext cx="5081584" cy="1189042"/>
          </a:xfrm>
          <a:prstGeom prst="rect">
            <a:avLst/>
          </a:prstGeom>
        </p:spPr>
        <p:txBody>
          <a:bodyPr wrap="square" lIns="0" anchor="b">
            <a:noAutofit/>
          </a:bodyPr>
          <a:lstStyle>
            <a:lvl1pPr>
              <a:lnSpc>
                <a:spcPct val="90000"/>
              </a:lnSpc>
              <a:spcBef>
                <a:spcPts val="0"/>
              </a:spcBef>
              <a:spcAft>
                <a:spcPts val="0"/>
              </a:spcAft>
              <a:defRPr sz="4000" b="1">
                <a:solidFill>
                  <a:schemeClr val="bg1"/>
                </a:solidFill>
                <a:latin typeface="Proxima Nova" panose="02000506030000020004" pitchFamily="50" charset="0"/>
              </a:defRPr>
            </a:lvl1pPr>
          </a:lstStyle>
          <a:p>
            <a:r>
              <a:rPr lang="en-US"/>
              <a:t>Click to edit </a:t>
            </a:r>
            <a:br>
              <a:rPr lang="en-US"/>
            </a:br>
            <a:r>
              <a:rPr lang="en-US"/>
              <a:t>master title</a:t>
            </a:r>
            <a:endParaRPr lang="en-GB"/>
          </a:p>
        </p:txBody>
      </p:sp>
      <p:pic>
        <p:nvPicPr>
          <p:cNvPr id="9" name="Graphic 8">
            <a:extLst>
              <a:ext uri="{FF2B5EF4-FFF2-40B4-BE49-F238E27FC236}">
                <a16:creationId xmlns:a16="http://schemas.microsoft.com/office/drawing/2014/main" id="{F07540E0-46DD-4E04-9AF9-D5941AE0892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5291" y="395238"/>
            <a:ext cx="655311" cy="554036"/>
          </a:xfrm>
          <a:prstGeom prst="rect">
            <a:avLst/>
          </a:prstGeom>
        </p:spPr>
      </p:pic>
      <p:sp>
        <p:nvSpPr>
          <p:cNvPr id="10" name="Picture Placeholder 9">
            <a:extLst>
              <a:ext uri="{FF2B5EF4-FFF2-40B4-BE49-F238E27FC236}">
                <a16:creationId xmlns:a16="http://schemas.microsoft.com/office/drawing/2014/main" id="{857D5ED8-EAA5-47CD-910C-D25228E77814}"/>
              </a:ext>
            </a:extLst>
          </p:cNvPr>
          <p:cNvSpPr>
            <a:spLocks noGrp="1"/>
          </p:cNvSpPr>
          <p:nvPr>
            <p:ph type="pic" sz="quarter" idx="11" hasCustomPrompt="1"/>
          </p:nvPr>
        </p:nvSpPr>
        <p:spPr>
          <a:xfrm>
            <a:off x="4325829" y="603318"/>
            <a:ext cx="4818172" cy="4540183"/>
          </a:xfrm>
          <a:custGeom>
            <a:avLst/>
            <a:gdLst>
              <a:gd name="connsiteX0" fmla="*/ 2468077 w 4818172"/>
              <a:gd name="connsiteY0" fmla="*/ 0 h 4540183"/>
              <a:gd name="connsiteX1" fmla="*/ 3570051 w 4818172"/>
              <a:gd name="connsiteY1" fmla="*/ 0 h 4540183"/>
              <a:gd name="connsiteX2" fmla="*/ 3570051 w 4818172"/>
              <a:gd name="connsiteY2" fmla="*/ 1864678 h 4540183"/>
              <a:gd name="connsiteX3" fmla="*/ 4159174 w 4818172"/>
              <a:gd name="connsiteY3" fmla="*/ 2468077 h 4540183"/>
              <a:gd name="connsiteX4" fmla="*/ 4818172 w 4818172"/>
              <a:gd name="connsiteY4" fmla="*/ 2468077 h 4540183"/>
              <a:gd name="connsiteX5" fmla="*/ 4818172 w 4818172"/>
              <a:gd name="connsiteY5" fmla="*/ 3570051 h 4540183"/>
              <a:gd name="connsiteX6" fmla="*/ 4159174 w 4818172"/>
              <a:gd name="connsiteY6" fmla="*/ 3570051 h 4540183"/>
              <a:gd name="connsiteX7" fmla="*/ 3570051 w 4818172"/>
              <a:gd name="connsiteY7" fmla="*/ 4173075 h 4540183"/>
              <a:gd name="connsiteX8" fmla="*/ 3570051 w 4818172"/>
              <a:gd name="connsiteY8" fmla="*/ 4540183 h 4540183"/>
              <a:gd name="connsiteX9" fmla="*/ 2468077 w 4818172"/>
              <a:gd name="connsiteY9" fmla="*/ 4540183 h 4540183"/>
              <a:gd name="connsiteX10" fmla="*/ 2468077 w 4818172"/>
              <a:gd name="connsiteY10" fmla="*/ 4151284 h 4540183"/>
              <a:gd name="connsiteX11" fmla="*/ 1879331 w 4818172"/>
              <a:gd name="connsiteY11" fmla="*/ 3570051 h 4540183"/>
              <a:gd name="connsiteX12" fmla="*/ 0 w 4818172"/>
              <a:gd name="connsiteY12" fmla="*/ 3570051 h 4540183"/>
              <a:gd name="connsiteX13" fmla="*/ 0 w 4818172"/>
              <a:gd name="connsiteY13" fmla="*/ 2468077 h 4540183"/>
              <a:gd name="connsiteX14" fmla="*/ 1879331 w 4818172"/>
              <a:gd name="connsiteY14" fmla="*/ 2468077 h 4540183"/>
              <a:gd name="connsiteX15" fmla="*/ 2468077 w 4818172"/>
              <a:gd name="connsiteY15" fmla="*/ 1886469 h 454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18172" h="4540183">
                <a:moveTo>
                  <a:pt x="2468077" y="0"/>
                </a:moveTo>
                <a:lnTo>
                  <a:pt x="3570051" y="0"/>
                </a:lnTo>
                <a:lnTo>
                  <a:pt x="3570051" y="1864678"/>
                </a:lnTo>
                <a:cubicBezTo>
                  <a:pt x="3585831" y="2285855"/>
                  <a:pt x="3754903" y="2449292"/>
                  <a:pt x="4159174" y="2468077"/>
                </a:cubicBezTo>
                <a:lnTo>
                  <a:pt x="4818172" y="2468077"/>
                </a:lnTo>
                <a:lnTo>
                  <a:pt x="4818172" y="3570051"/>
                </a:lnTo>
                <a:lnTo>
                  <a:pt x="4159174" y="3570051"/>
                </a:lnTo>
                <a:cubicBezTo>
                  <a:pt x="3755280" y="3588461"/>
                  <a:pt x="3585831" y="3752273"/>
                  <a:pt x="3570051" y="4173075"/>
                </a:cubicBezTo>
                <a:lnTo>
                  <a:pt x="3570051" y="4540183"/>
                </a:lnTo>
                <a:lnTo>
                  <a:pt x="2468077" y="4540183"/>
                </a:lnTo>
                <a:lnTo>
                  <a:pt x="2468077" y="4151284"/>
                </a:lnTo>
                <a:cubicBezTo>
                  <a:pt x="2447037" y="3746636"/>
                  <a:pt x="2277215" y="3588461"/>
                  <a:pt x="1879331" y="3570051"/>
                </a:cubicBezTo>
                <a:lnTo>
                  <a:pt x="0" y="3570051"/>
                </a:lnTo>
                <a:lnTo>
                  <a:pt x="0" y="2468077"/>
                </a:lnTo>
                <a:lnTo>
                  <a:pt x="1879331" y="2468077"/>
                </a:lnTo>
                <a:cubicBezTo>
                  <a:pt x="2277215" y="2450042"/>
                  <a:pt x="2447037" y="2291866"/>
                  <a:pt x="2468077" y="1886469"/>
                </a:cubicBezTo>
                <a:close/>
              </a:path>
            </a:pathLst>
          </a:custGeom>
          <a:solidFill>
            <a:schemeClr val="bg2"/>
          </a:solidFill>
        </p:spPr>
        <p:txBody>
          <a:bodyPr wrap="square">
            <a:noAutofit/>
          </a:bodyPr>
          <a:lstStyle>
            <a:lvl1pPr>
              <a:defRPr lang="en-GB" dirty="0"/>
            </a:lvl1pPr>
          </a:lstStyle>
          <a:p>
            <a:r>
              <a:rPr lang="en-GB"/>
              <a:t> </a:t>
            </a:r>
          </a:p>
        </p:txBody>
      </p:sp>
    </p:spTree>
    <p:extLst>
      <p:ext uri="{BB962C8B-B14F-4D97-AF65-F5344CB8AC3E}">
        <p14:creationId xmlns:p14="http://schemas.microsoft.com/office/powerpoint/2010/main" val="2352730552"/>
      </p:ext>
    </p:extLst>
  </p:cSld>
  <p:clrMapOvr>
    <a:masterClrMapping/>
  </p:clrMapOvr>
  <p:transition>
    <p:fade/>
  </p:transition>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header 04">
    <p:bg>
      <p:bgPr>
        <a:solidFill>
          <a:schemeClr val="tx2"/>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32C3693E-0F5C-4BEB-980E-F7EB0500528F}"/>
              </a:ext>
            </a:extLst>
          </p:cNvPr>
          <p:cNvSpPr>
            <a:spLocks noGrp="1"/>
          </p:cNvSpPr>
          <p:nvPr>
            <p:ph type="subTitle" idx="1" hasCustomPrompt="1"/>
          </p:nvPr>
        </p:nvSpPr>
        <p:spPr>
          <a:xfrm>
            <a:off x="395291" y="3072091"/>
            <a:ext cx="5081585" cy="525462"/>
          </a:xfrm>
          <a:prstGeom prst="rect">
            <a:avLst/>
          </a:prstGeom>
          <a:noFill/>
        </p:spPr>
        <p:txBody>
          <a:bodyPr lIns="0">
            <a:normAutofit/>
          </a:bodyPr>
          <a:lstStyle>
            <a:lvl1pPr marL="0" indent="0" algn="l">
              <a:lnSpc>
                <a:spcPct val="90000"/>
              </a:lnSpc>
              <a:spcBef>
                <a:spcPts val="0"/>
              </a:spcBef>
              <a:spcAft>
                <a:spcPts val="0"/>
              </a:spcAft>
              <a:buNone/>
              <a:defRPr sz="1600" b="0">
                <a:solidFill>
                  <a:schemeClr val="bg1"/>
                </a:solidFill>
                <a:latin typeface="Proxima Nova" panose="02000506030000020004" pitchFamily="50" charset="0"/>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Click to edit subtitle</a:t>
            </a:r>
            <a:endParaRPr lang="en-GB" dirty="0"/>
          </a:p>
        </p:txBody>
      </p:sp>
      <p:sp>
        <p:nvSpPr>
          <p:cNvPr id="11" name="Title 6">
            <a:extLst>
              <a:ext uri="{FF2B5EF4-FFF2-40B4-BE49-F238E27FC236}">
                <a16:creationId xmlns:a16="http://schemas.microsoft.com/office/drawing/2014/main" id="{16839577-E364-4EC7-B276-0834980221F7}"/>
              </a:ext>
            </a:extLst>
          </p:cNvPr>
          <p:cNvSpPr>
            <a:spLocks noGrp="1"/>
          </p:cNvSpPr>
          <p:nvPr>
            <p:ph type="title" hasCustomPrompt="1"/>
          </p:nvPr>
        </p:nvSpPr>
        <p:spPr>
          <a:xfrm>
            <a:off x="395292" y="1619745"/>
            <a:ext cx="5081584" cy="1189042"/>
          </a:xfrm>
          <a:prstGeom prst="rect">
            <a:avLst/>
          </a:prstGeom>
        </p:spPr>
        <p:txBody>
          <a:bodyPr wrap="square" lIns="0" anchor="b">
            <a:noAutofit/>
          </a:bodyPr>
          <a:lstStyle>
            <a:lvl1pPr>
              <a:lnSpc>
                <a:spcPct val="90000"/>
              </a:lnSpc>
              <a:spcBef>
                <a:spcPts val="0"/>
              </a:spcBef>
              <a:spcAft>
                <a:spcPts val="0"/>
              </a:spcAft>
              <a:defRPr sz="4000" b="1">
                <a:solidFill>
                  <a:schemeClr val="bg1"/>
                </a:solidFill>
                <a:latin typeface="Proxima Nova" panose="02000506030000020004" pitchFamily="50" charset="0"/>
              </a:defRPr>
            </a:lvl1pPr>
          </a:lstStyle>
          <a:p>
            <a:r>
              <a:rPr lang="en-US" dirty="0"/>
              <a:t>Click to edit </a:t>
            </a:r>
            <a:br>
              <a:rPr lang="en-US" dirty="0"/>
            </a:br>
            <a:r>
              <a:rPr lang="en-US" dirty="0"/>
              <a:t>master title</a:t>
            </a:r>
            <a:endParaRPr lang="en-GB" dirty="0"/>
          </a:p>
        </p:txBody>
      </p:sp>
      <p:pic>
        <p:nvPicPr>
          <p:cNvPr id="9" name="Graphic 8">
            <a:extLst>
              <a:ext uri="{FF2B5EF4-FFF2-40B4-BE49-F238E27FC236}">
                <a16:creationId xmlns:a16="http://schemas.microsoft.com/office/drawing/2014/main" id="{578DFC0A-502D-487C-A9C3-E5A3F89A26A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5291" y="395238"/>
            <a:ext cx="655311" cy="554036"/>
          </a:xfrm>
          <a:prstGeom prst="rect">
            <a:avLst/>
          </a:prstGeom>
        </p:spPr>
      </p:pic>
      <p:sp>
        <p:nvSpPr>
          <p:cNvPr id="6" name="Picture Placeholder 5">
            <a:extLst>
              <a:ext uri="{FF2B5EF4-FFF2-40B4-BE49-F238E27FC236}">
                <a16:creationId xmlns:a16="http://schemas.microsoft.com/office/drawing/2014/main" id="{A3262724-007F-428E-9683-8E45A2CA08BC}"/>
              </a:ext>
            </a:extLst>
          </p:cNvPr>
          <p:cNvSpPr>
            <a:spLocks noGrp="1"/>
          </p:cNvSpPr>
          <p:nvPr>
            <p:ph type="pic" sz="quarter" idx="11" hasCustomPrompt="1"/>
          </p:nvPr>
        </p:nvSpPr>
        <p:spPr>
          <a:xfrm>
            <a:off x="4325829" y="603318"/>
            <a:ext cx="4818172" cy="4540183"/>
          </a:xfrm>
          <a:custGeom>
            <a:avLst/>
            <a:gdLst>
              <a:gd name="connsiteX0" fmla="*/ 2468077 w 4818172"/>
              <a:gd name="connsiteY0" fmla="*/ 0 h 4540183"/>
              <a:gd name="connsiteX1" fmla="*/ 3570051 w 4818172"/>
              <a:gd name="connsiteY1" fmla="*/ 0 h 4540183"/>
              <a:gd name="connsiteX2" fmla="*/ 3570051 w 4818172"/>
              <a:gd name="connsiteY2" fmla="*/ 1864678 h 4540183"/>
              <a:gd name="connsiteX3" fmla="*/ 4159174 w 4818172"/>
              <a:gd name="connsiteY3" fmla="*/ 2468077 h 4540183"/>
              <a:gd name="connsiteX4" fmla="*/ 4818172 w 4818172"/>
              <a:gd name="connsiteY4" fmla="*/ 2468077 h 4540183"/>
              <a:gd name="connsiteX5" fmla="*/ 4818172 w 4818172"/>
              <a:gd name="connsiteY5" fmla="*/ 3570051 h 4540183"/>
              <a:gd name="connsiteX6" fmla="*/ 4159174 w 4818172"/>
              <a:gd name="connsiteY6" fmla="*/ 3570051 h 4540183"/>
              <a:gd name="connsiteX7" fmla="*/ 3570051 w 4818172"/>
              <a:gd name="connsiteY7" fmla="*/ 4173075 h 4540183"/>
              <a:gd name="connsiteX8" fmla="*/ 3570051 w 4818172"/>
              <a:gd name="connsiteY8" fmla="*/ 4540183 h 4540183"/>
              <a:gd name="connsiteX9" fmla="*/ 2468077 w 4818172"/>
              <a:gd name="connsiteY9" fmla="*/ 4540183 h 4540183"/>
              <a:gd name="connsiteX10" fmla="*/ 2468077 w 4818172"/>
              <a:gd name="connsiteY10" fmla="*/ 4151284 h 4540183"/>
              <a:gd name="connsiteX11" fmla="*/ 1879331 w 4818172"/>
              <a:gd name="connsiteY11" fmla="*/ 3570051 h 4540183"/>
              <a:gd name="connsiteX12" fmla="*/ 0 w 4818172"/>
              <a:gd name="connsiteY12" fmla="*/ 3570051 h 4540183"/>
              <a:gd name="connsiteX13" fmla="*/ 0 w 4818172"/>
              <a:gd name="connsiteY13" fmla="*/ 2468077 h 4540183"/>
              <a:gd name="connsiteX14" fmla="*/ 1879331 w 4818172"/>
              <a:gd name="connsiteY14" fmla="*/ 2468077 h 4540183"/>
              <a:gd name="connsiteX15" fmla="*/ 2468077 w 4818172"/>
              <a:gd name="connsiteY15" fmla="*/ 1886469 h 454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18172" h="4540183">
                <a:moveTo>
                  <a:pt x="2468077" y="0"/>
                </a:moveTo>
                <a:lnTo>
                  <a:pt x="3570051" y="0"/>
                </a:lnTo>
                <a:lnTo>
                  <a:pt x="3570051" y="1864678"/>
                </a:lnTo>
                <a:cubicBezTo>
                  <a:pt x="3585831" y="2285855"/>
                  <a:pt x="3754903" y="2449292"/>
                  <a:pt x="4159174" y="2468077"/>
                </a:cubicBezTo>
                <a:lnTo>
                  <a:pt x="4818172" y="2468077"/>
                </a:lnTo>
                <a:lnTo>
                  <a:pt x="4818172" y="3570051"/>
                </a:lnTo>
                <a:lnTo>
                  <a:pt x="4159174" y="3570051"/>
                </a:lnTo>
                <a:cubicBezTo>
                  <a:pt x="3755280" y="3588461"/>
                  <a:pt x="3585831" y="3752273"/>
                  <a:pt x="3570051" y="4173075"/>
                </a:cubicBezTo>
                <a:lnTo>
                  <a:pt x="3570051" y="4540183"/>
                </a:lnTo>
                <a:lnTo>
                  <a:pt x="2468077" y="4540183"/>
                </a:lnTo>
                <a:lnTo>
                  <a:pt x="2468077" y="4151284"/>
                </a:lnTo>
                <a:cubicBezTo>
                  <a:pt x="2447037" y="3746636"/>
                  <a:pt x="2277215" y="3588461"/>
                  <a:pt x="1879331" y="3570051"/>
                </a:cubicBezTo>
                <a:lnTo>
                  <a:pt x="0" y="3570051"/>
                </a:lnTo>
                <a:lnTo>
                  <a:pt x="0" y="2468077"/>
                </a:lnTo>
                <a:lnTo>
                  <a:pt x="1879331" y="2468077"/>
                </a:lnTo>
                <a:cubicBezTo>
                  <a:pt x="2277215" y="2450042"/>
                  <a:pt x="2447037" y="2291866"/>
                  <a:pt x="2468077" y="1886469"/>
                </a:cubicBezTo>
                <a:close/>
              </a:path>
            </a:pathLst>
          </a:custGeom>
          <a:solidFill>
            <a:schemeClr val="accent1"/>
          </a:solidFill>
        </p:spPr>
        <p:txBody>
          <a:bodyPr wrap="square">
            <a:noAutofit/>
          </a:bodyPr>
          <a:lstStyle>
            <a:lvl1pPr>
              <a:defRPr lang="en-GB" dirty="0"/>
            </a:lvl1pPr>
          </a:lstStyle>
          <a:p>
            <a:r>
              <a:rPr lang="en-GB" dirty="0"/>
              <a:t> </a:t>
            </a:r>
          </a:p>
        </p:txBody>
      </p:sp>
    </p:spTree>
    <p:extLst>
      <p:ext uri="{BB962C8B-B14F-4D97-AF65-F5344CB8AC3E}">
        <p14:creationId xmlns:p14="http://schemas.microsoft.com/office/powerpoint/2010/main" val="58925865"/>
      </p:ext>
    </p:extLst>
  </p:cSld>
  <p:clrMapOvr>
    <a:masterClrMapping/>
  </p:clrMapOvr>
  <p:transition>
    <p:fade/>
  </p:transition>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header 05">
    <p:bg>
      <p:bgPr>
        <a:solidFill>
          <a:schemeClr val="tx2"/>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32C3693E-0F5C-4BEB-980E-F7EB0500528F}"/>
              </a:ext>
            </a:extLst>
          </p:cNvPr>
          <p:cNvSpPr>
            <a:spLocks noGrp="1"/>
          </p:cNvSpPr>
          <p:nvPr>
            <p:ph type="subTitle" idx="1" hasCustomPrompt="1"/>
          </p:nvPr>
        </p:nvSpPr>
        <p:spPr>
          <a:xfrm>
            <a:off x="395291" y="3072091"/>
            <a:ext cx="5081585" cy="525462"/>
          </a:xfrm>
          <a:prstGeom prst="rect">
            <a:avLst/>
          </a:prstGeom>
          <a:noFill/>
        </p:spPr>
        <p:txBody>
          <a:bodyPr lIns="0">
            <a:normAutofit/>
          </a:bodyPr>
          <a:lstStyle>
            <a:lvl1pPr marL="0" indent="0" algn="l">
              <a:lnSpc>
                <a:spcPct val="90000"/>
              </a:lnSpc>
              <a:spcBef>
                <a:spcPts val="0"/>
              </a:spcBef>
              <a:spcAft>
                <a:spcPts val="0"/>
              </a:spcAft>
              <a:buNone/>
              <a:defRPr sz="1600" b="0">
                <a:solidFill>
                  <a:schemeClr val="bg1"/>
                </a:solidFill>
                <a:latin typeface="Proxima Nova" panose="02000506030000020004" pitchFamily="50" charset="0"/>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Click to edit subtitle</a:t>
            </a:r>
            <a:endParaRPr lang="en-GB" dirty="0"/>
          </a:p>
        </p:txBody>
      </p:sp>
      <p:sp>
        <p:nvSpPr>
          <p:cNvPr id="11" name="Title 6">
            <a:extLst>
              <a:ext uri="{FF2B5EF4-FFF2-40B4-BE49-F238E27FC236}">
                <a16:creationId xmlns:a16="http://schemas.microsoft.com/office/drawing/2014/main" id="{16839577-E364-4EC7-B276-0834980221F7}"/>
              </a:ext>
            </a:extLst>
          </p:cNvPr>
          <p:cNvSpPr>
            <a:spLocks noGrp="1"/>
          </p:cNvSpPr>
          <p:nvPr>
            <p:ph type="title" hasCustomPrompt="1"/>
          </p:nvPr>
        </p:nvSpPr>
        <p:spPr>
          <a:xfrm>
            <a:off x="395292" y="1619745"/>
            <a:ext cx="5081584" cy="1189042"/>
          </a:xfrm>
          <a:prstGeom prst="rect">
            <a:avLst/>
          </a:prstGeom>
        </p:spPr>
        <p:txBody>
          <a:bodyPr wrap="square" lIns="0" anchor="b">
            <a:noAutofit/>
          </a:bodyPr>
          <a:lstStyle>
            <a:lvl1pPr>
              <a:lnSpc>
                <a:spcPct val="90000"/>
              </a:lnSpc>
              <a:spcBef>
                <a:spcPts val="0"/>
              </a:spcBef>
              <a:spcAft>
                <a:spcPts val="0"/>
              </a:spcAft>
              <a:defRPr sz="4000" b="1">
                <a:solidFill>
                  <a:schemeClr val="bg1"/>
                </a:solidFill>
                <a:latin typeface="Proxima Nova" panose="02000506030000020004" pitchFamily="50" charset="0"/>
              </a:defRPr>
            </a:lvl1pPr>
          </a:lstStyle>
          <a:p>
            <a:r>
              <a:rPr lang="en-US" dirty="0"/>
              <a:t>Click to edit </a:t>
            </a:r>
            <a:br>
              <a:rPr lang="en-US" dirty="0"/>
            </a:br>
            <a:r>
              <a:rPr lang="en-US" dirty="0"/>
              <a:t>master title</a:t>
            </a:r>
            <a:endParaRPr lang="en-GB" dirty="0"/>
          </a:p>
        </p:txBody>
      </p:sp>
      <p:pic>
        <p:nvPicPr>
          <p:cNvPr id="9" name="Graphic 8">
            <a:extLst>
              <a:ext uri="{FF2B5EF4-FFF2-40B4-BE49-F238E27FC236}">
                <a16:creationId xmlns:a16="http://schemas.microsoft.com/office/drawing/2014/main" id="{578DFC0A-502D-487C-A9C3-E5A3F89A26A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5291" y="395238"/>
            <a:ext cx="655311" cy="554036"/>
          </a:xfrm>
          <a:prstGeom prst="rect">
            <a:avLst/>
          </a:prstGeom>
        </p:spPr>
      </p:pic>
      <p:sp>
        <p:nvSpPr>
          <p:cNvPr id="6" name="Picture Placeholder 5">
            <a:extLst>
              <a:ext uri="{FF2B5EF4-FFF2-40B4-BE49-F238E27FC236}">
                <a16:creationId xmlns:a16="http://schemas.microsoft.com/office/drawing/2014/main" id="{C156F3D0-D3D8-4775-9CAF-0A250CC22EFB}"/>
              </a:ext>
            </a:extLst>
          </p:cNvPr>
          <p:cNvSpPr>
            <a:spLocks noGrp="1"/>
          </p:cNvSpPr>
          <p:nvPr>
            <p:ph type="pic" sz="quarter" idx="11" hasCustomPrompt="1"/>
          </p:nvPr>
        </p:nvSpPr>
        <p:spPr>
          <a:xfrm>
            <a:off x="4325829" y="603318"/>
            <a:ext cx="4818172" cy="4540183"/>
          </a:xfrm>
          <a:custGeom>
            <a:avLst/>
            <a:gdLst>
              <a:gd name="connsiteX0" fmla="*/ 2468077 w 4818172"/>
              <a:gd name="connsiteY0" fmla="*/ 0 h 4540183"/>
              <a:gd name="connsiteX1" fmla="*/ 3570051 w 4818172"/>
              <a:gd name="connsiteY1" fmla="*/ 0 h 4540183"/>
              <a:gd name="connsiteX2" fmla="*/ 3570051 w 4818172"/>
              <a:gd name="connsiteY2" fmla="*/ 1864678 h 4540183"/>
              <a:gd name="connsiteX3" fmla="*/ 4159174 w 4818172"/>
              <a:gd name="connsiteY3" fmla="*/ 2468077 h 4540183"/>
              <a:gd name="connsiteX4" fmla="*/ 4818172 w 4818172"/>
              <a:gd name="connsiteY4" fmla="*/ 2468077 h 4540183"/>
              <a:gd name="connsiteX5" fmla="*/ 4818172 w 4818172"/>
              <a:gd name="connsiteY5" fmla="*/ 3570051 h 4540183"/>
              <a:gd name="connsiteX6" fmla="*/ 4159174 w 4818172"/>
              <a:gd name="connsiteY6" fmla="*/ 3570051 h 4540183"/>
              <a:gd name="connsiteX7" fmla="*/ 3570051 w 4818172"/>
              <a:gd name="connsiteY7" fmla="*/ 4173075 h 4540183"/>
              <a:gd name="connsiteX8" fmla="*/ 3570051 w 4818172"/>
              <a:gd name="connsiteY8" fmla="*/ 4540183 h 4540183"/>
              <a:gd name="connsiteX9" fmla="*/ 2468077 w 4818172"/>
              <a:gd name="connsiteY9" fmla="*/ 4540183 h 4540183"/>
              <a:gd name="connsiteX10" fmla="*/ 2468077 w 4818172"/>
              <a:gd name="connsiteY10" fmla="*/ 4151284 h 4540183"/>
              <a:gd name="connsiteX11" fmla="*/ 1879331 w 4818172"/>
              <a:gd name="connsiteY11" fmla="*/ 3570051 h 4540183"/>
              <a:gd name="connsiteX12" fmla="*/ 0 w 4818172"/>
              <a:gd name="connsiteY12" fmla="*/ 3570051 h 4540183"/>
              <a:gd name="connsiteX13" fmla="*/ 0 w 4818172"/>
              <a:gd name="connsiteY13" fmla="*/ 2468077 h 4540183"/>
              <a:gd name="connsiteX14" fmla="*/ 1879331 w 4818172"/>
              <a:gd name="connsiteY14" fmla="*/ 2468077 h 4540183"/>
              <a:gd name="connsiteX15" fmla="*/ 2468077 w 4818172"/>
              <a:gd name="connsiteY15" fmla="*/ 1886469 h 454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18172" h="4540183">
                <a:moveTo>
                  <a:pt x="2468077" y="0"/>
                </a:moveTo>
                <a:lnTo>
                  <a:pt x="3570051" y="0"/>
                </a:lnTo>
                <a:lnTo>
                  <a:pt x="3570051" y="1864678"/>
                </a:lnTo>
                <a:cubicBezTo>
                  <a:pt x="3585831" y="2285855"/>
                  <a:pt x="3754903" y="2449292"/>
                  <a:pt x="4159174" y="2468077"/>
                </a:cubicBezTo>
                <a:lnTo>
                  <a:pt x="4818172" y="2468077"/>
                </a:lnTo>
                <a:lnTo>
                  <a:pt x="4818172" y="3570051"/>
                </a:lnTo>
                <a:lnTo>
                  <a:pt x="4159174" y="3570051"/>
                </a:lnTo>
                <a:cubicBezTo>
                  <a:pt x="3755280" y="3588461"/>
                  <a:pt x="3585831" y="3752273"/>
                  <a:pt x="3570051" y="4173075"/>
                </a:cubicBezTo>
                <a:lnTo>
                  <a:pt x="3570051" y="4540183"/>
                </a:lnTo>
                <a:lnTo>
                  <a:pt x="2468077" y="4540183"/>
                </a:lnTo>
                <a:lnTo>
                  <a:pt x="2468077" y="4151284"/>
                </a:lnTo>
                <a:cubicBezTo>
                  <a:pt x="2447037" y="3746636"/>
                  <a:pt x="2277215" y="3588461"/>
                  <a:pt x="1879331" y="3570051"/>
                </a:cubicBezTo>
                <a:lnTo>
                  <a:pt x="0" y="3570051"/>
                </a:lnTo>
                <a:lnTo>
                  <a:pt x="0" y="2468077"/>
                </a:lnTo>
                <a:lnTo>
                  <a:pt x="1879331" y="2468077"/>
                </a:lnTo>
                <a:cubicBezTo>
                  <a:pt x="2277215" y="2450042"/>
                  <a:pt x="2447037" y="2291866"/>
                  <a:pt x="2468077" y="1886469"/>
                </a:cubicBezTo>
                <a:close/>
              </a:path>
            </a:pathLst>
          </a:custGeom>
          <a:solidFill>
            <a:schemeClr val="accent2"/>
          </a:solidFill>
        </p:spPr>
        <p:txBody>
          <a:bodyPr wrap="square">
            <a:noAutofit/>
          </a:bodyPr>
          <a:lstStyle>
            <a:lvl1pPr>
              <a:defRPr lang="en-GB" dirty="0"/>
            </a:lvl1pPr>
          </a:lstStyle>
          <a:p>
            <a:r>
              <a:rPr lang="en-GB" dirty="0"/>
              <a:t> </a:t>
            </a:r>
          </a:p>
        </p:txBody>
      </p:sp>
    </p:spTree>
    <p:extLst>
      <p:ext uri="{BB962C8B-B14F-4D97-AF65-F5344CB8AC3E}">
        <p14:creationId xmlns:p14="http://schemas.microsoft.com/office/powerpoint/2010/main" val="3091175856"/>
      </p:ext>
    </p:extLst>
  </p:cSld>
  <p:clrMapOvr>
    <a:masterClrMapping/>
  </p:clrMapOvr>
  <p:transition>
    <p:fade/>
  </p:transition>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header 06">
    <p:bg>
      <p:bgPr>
        <a:solidFill>
          <a:schemeClr val="tx2"/>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32C3693E-0F5C-4BEB-980E-F7EB0500528F}"/>
              </a:ext>
            </a:extLst>
          </p:cNvPr>
          <p:cNvSpPr>
            <a:spLocks noGrp="1"/>
          </p:cNvSpPr>
          <p:nvPr>
            <p:ph type="subTitle" idx="1" hasCustomPrompt="1"/>
          </p:nvPr>
        </p:nvSpPr>
        <p:spPr>
          <a:xfrm>
            <a:off x="395291" y="3072091"/>
            <a:ext cx="5081585" cy="525462"/>
          </a:xfrm>
          <a:prstGeom prst="rect">
            <a:avLst/>
          </a:prstGeom>
          <a:noFill/>
        </p:spPr>
        <p:txBody>
          <a:bodyPr lIns="0">
            <a:normAutofit/>
          </a:bodyPr>
          <a:lstStyle>
            <a:lvl1pPr marL="0" indent="0" algn="l">
              <a:lnSpc>
                <a:spcPct val="90000"/>
              </a:lnSpc>
              <a:spcBef>
                <a:spcPts val="0"/>
              </a:spcBef>
              <a:spcAft>
                <a:spcPts val="0"/>
              </a:spcAft>
              <a:buNone/>
              <a:defRPr sz="1600" b="0">
                <a:solidFill>
                  <a:schemeClr val="bg1"/>
                </a:solidFill>
                <a:latin typeface="Proxima Nova" panose="02000506030000020004" pitchFamily="50" charset="0"/>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Click to edit subtitle</a:t>
            </a:r>
            <a:endParaRPr lang="en-GB" dirty="0"/>
          </a:p>
        </p:txBody>
      </p:sp>
      <p:sp>
        <p:nvSpPr>
          <p:cNvPr id="11" name="Title 6">
            <a:extLst>
              <a:ext uri="{FF2B5EF4-FFF2-40B4-BE49-F238E27FC236}">
                <a16:creationId xmlns:a16="http://schemas.microsoft.com/office/drawing/2014/main" id="{16839577-E364-4EC7-B276-0834980221F7}"/>
              </a:ext>
            </a:extLst>
          </p:cNvPr>
          <p:cNvSpPr>
            <a:spLocks noGrp="1"/>
          </p:cNvSpPr>
          <p:nvPr>
            <p:ph type="title" hasCustomPrompt="1"/>
          </p:nvPr>
        </p:nvSpPr>
        <p:spPr>
          <a:xfrm>
            <a:off x="395292" y="1619745"/>
            <a:ext cx="5081584" cy="1189042"/>
          </a:xfrm>
          <a:prstGeom prst="rect">
            <a:avLst/>
          </a:prstGeom>
        </p:spPr>
        <p:txBody>
          <a:bodyPr wrap="square" lIns="0" anchor="b">
            <a:noAutofit/>
          </a:bodyPr>
          <a:lstStyle>
            <a:lvl1pPr>
              <a:lnSpc>
                <a:spcPct val="90000"/>
              </a:lnSpc>
              <a:spcBef>
                <a:spcPts val="0"/>
              </a:spcBef>
              <a:spcAft>
                <a:spcPts val="0"/>
              </a:spcAft>
              <a:defRPr sz="4000" b="1">
                <a:solidFill>
                  <a:schemeClr val="bg1"/>
                </a:solidFill>
                <a:latin typeface="Proxima Nova" panose="02000506030000020004" pitchFamily="50" charset="0"/>
              </a:defRPr>
            </a:lvl1pPr>
          </a:lstStyle>
          <a:p>
            <a:r>
              <a:rPr lang="en-US" dirty="0"/>
              <a:t>Click to edit </a:t>
            </a:r>
            <a:br>
              <a:rPr lang="en-US" dirty="0"/>
            </a:br>
            <a:r>
              <a:rPr lang="en-US" dirty="0"/>
              <a:t>master title</a:t>
            </a:r>
            <a:endParaRPr lang="en-GB" dirty="0"/>
          </a:p>
        </p:txBody>
      </p:sp>
      <p:pic>
        <p:nvPicPr>
          <p:cNvPr id="9" name="Graphic 8">
            <a:extLst>
              <a:ext uri="{FF2B5EF4-FFF2-40B4-BE49-F238E27FC236}">
                <a16:creationId xmlns:a16="http://schemas.microsoft.com/office/drawing/2014/main" id="{578DFC0A-502D-487C-A9C3-E5A3F89A26A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5291" y="395238"/>
            <a:ext cx="655311" cy="554036"/>
          </a:xfrm>
          <a:prstGeom prst="rect">
            <a:avLst/>
          </a:prstGeom>
        </p:spPr>
      </p:pic>
      <p:sp>
        <p:nvSpPr>
          <p:cNvPr id="6" name="Picture Placeholder 5">
            <a:extLst>
              <a:ext uri="{FF2B5EF4-FFF2-40B4-BE49-F238E27FC236}">
                <a16:creationId xmlns:a16="http://schemas.microsoft.com/office/drawing/2014/main" id="{A421B609-3DAF-43EA-9CC1-E947336EF738}"/>
              </a:ext>
            </a:extLst>
          </p:cNvPr>
          <p:cNvSpPr>
            <a:spLocks noGrp="1"/>
          </p:cNvSpPr>
          <p:nvPr>
            <p:ph type="pic" sz="quarter" idx="11" hasCustomPrompt="1"/>
          </p:nvPr>
        </p:nvSpPr>
        <p:spPr>
          <a:xfrm>
            <a:off x="4325829" y="603318"/>
            <a:ext cx="4818172" cy="4540183"/>
          </a:xfrm>
          <a:custGeom>
            <a:avLst/>
            <a:gdLst>
              <a:gd name="connsiteX0" fmla="*/ 2468077 w 4818172"/>
              <a:gd name="connsiteY0" fmla="*/ 0 h 4540183"/>
              <a:gd name="connsiteX1" fmla="*/ 3570051 w 4818172"/>
              <a:gd name="connsiteY1" fmla="*/ 0 h 4540183"/>
              <a:gd name="connsiteX2" fmla="*/ 3570051 w 4818172"/>
              <a:gd name="connsiteY2" fmla="*/ 1864678 h 4540183"/>
              <a:gd name="connsiteX3" fmla="*/ 4159174 w 4818172"/>
              <a:gd name="connsiteY3" fmla="*/ 2468077 h 4540183"/>
              <a:gd name="connsiteX4" fmla="*/ 4818172 w 4818172"/>
              <a:gd name="connsiteY4" fmla="*/ 2468077 h 4540183"/>
              <a:gd name="connsiteX5" fmla="*/ 4818172 w 4818172"/>
              <a:gd name="connsiteY5" fmla="*/ 3570051 h 4540183"/>
              <a:gd name="connsiteX6" fmla="*/ 4159174 w 4818172"/>
              <a:gd name="connsiteY6" fmla="*/ 3570051 h 4540183"/>
              <a:gd name="connsiteX7" fmla="*/ 3570051 w 4818172"/>
              <a:gd name="connsiteY7" fmla="*/ 4173075 h 4540183"/>
              <a:gd name="connsiteX8" fmla="*/ 3570051 w 4818172"/>
              <a:gd name="connsiteY8" fmla="*/ 4540183 h 4540183"/>
              <a:gd name="connsiteX9" fmla="*/ 2468077 w 4818172"/>
              <a:gd name="connsiteY9" fmla="*/ 4540183 h 4540183"/>
              <a:gd name="connsiteX10" fmla="*/ 2468077 w 4818172"/>
              <a:gd name="connsiteY10" fmla="*/ 4151284 h 4540183"/>
              <a:gd name="connsiteX11" fmla="*/ 1879331 w 4818172"/>
              <a:gd name="connsiteY11" fmla="*/ 3570051 h 4540183"/>
              <a:gd name="connsiteX12" fmla="*/ 0 w 4818172"/>
              <a:gd name="connsiteY12" fmla="*/ 3570051 h 4540183"/>
              <a:gd name="connsiteX13" fmla="*/ 0 w 4818172"/>
              <a:gd name="connsiteY13" fmla="*/ 2468077 h 4540183"/>
              <a:gd name="connsiteX14" fmla="*/ 1879331 w 4818172"/>
              <a:gd name="connsiteY14" fmla="*/ 2468077 h 4540183"/>
              <a:gd name="connsiteX15" fmla="*/ 2468077 w 4818172"/>
              <a:gd name="connsiteY15" fmla="*/ 1886469 h 454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18172" h="4540183">
                <a:moveTo>
                  <a:pt x="2468077" y="0"/>
                </a:moveTo>
                <a:lnTo>
                  <a:pt x="3570051" y="0"/>
                </a:lnTo>
                <a:lnTo>
                  <a:pt x="3570051" y="1864678"/>
                </a:lnTo>
                <a:cubicBezTo>
                  <a:pt x="3585831" y="2285855"/>
                  <a:pt x="3754903" y="2449292"/>
                  <a:pt x="4159174" y="2468077"/>
                </a:cubicBezTo>
                <a:lnTo>
                  <a:pt x="4818172" y="2468077"/>
                </a:lnTo>
                <a:lnTo>
                  <a:pt x="4818172" y="3570051"/>
                </a:lnTo>
                <a:lnTo>
                  <a:pt x="4159174" y="3570051"/>
                </a:lnTo>
                <a:cubicBezTo>
                  <a:pt x="3755280" y="3588461"/>
                  <a:pt x="3585831" y="3752273"/>
                  <a:pt x="3570051" y="4173075"/>
                </a:cubicBezTo>
                <a:lnTo>
                  <a:pt x="3570051" y="4540183"/>
                </a:lnTo>
                <a:lnTo>
                  <a:pt x="2468077" y="4540183"/>
                </a:lnTo>
                <a:lnTo>
                  <a:pt x="2468077" y="4151284"/>
                </a:lnTo>
                <a:cubicBezTo>
                  <a:pt x="2447037" y="3746636"/>
                  <a:pt x="2277215" y="3588461"/>
                  <a:pt x="1879331" y="3570051"/>
                </a:cubicBezTo>
                <a:lnTo>
                  <a:pt x="0" y="3570051"/>
                </a:lnTo>
                <a:lnTo>
                  <a:pt x="0" y="2468077"/>
                </a:lnTo>
                <a:lnTo>
                  <a:pt x="1879331" y="2468077"/>
                </a:lnTo>
                <a:cubicBezTo>
                  <a:pt x="2277215" y="2450042"/>
                  <a:pt x="2447037" y="2291866"/>
                  <a:pt x="2468077" y="1886469"/>
                </a:cubicBezTo>
                <a:close/>
              </a:path>
            </a:pathLst>
          </a:custGeom>
          <a:solidFill>
            <a:schemeClr val="bg2"/>
          </a:solidFill>
        </p:spPr>
        <p:txBody>
          <a:bodyPr wrap="square">
            <a:noAutofit/>
          </a:bodyPr>
          <a:lstStyle>
            <a:lvl1pPr>
              <a:defRPr lang="en-GB" dirty="0"/>
            </a:lvl1pPr>
          </a:lstStyle>
          <a:p>
            <a:r>
              <a:rPr lang="en-GB" dirty="0"/>
              <a:t> </a:t>
            </a:r>
          </a:p>
        </p:txBody>
      </p:sp>
    </p:spTree>
    <p:extLst>
      <p:ext uri="{BB962C8B-B14F-4D97-AF65-F5344CB8AC3E}">
        <p14:creationId xmlns:p14="http://schemas.microsoft.com/office/powerpoint/2010/main" val="2733829875"/>
      </p:ext>
    </p:extLst>
  </p:cSld>
  <p:clrMapOvr>
    <a:masterClrMapping/>
  </p:clrMapOvr>
  <p:transition>
    <p:fade/>
  </p:transition>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header 07">
    <p:bg>
      <p:bgPr>
        <a:solidFill>
          <a:schemeClr val="accent1"/>
        </a:solidFill>
        <a:effectLst/>
      </p:bgPr>
    </p:bg>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3E677AE8-24E4-4671-A677-0E50F50C581C}"/>
              </a:ext>
            </a:extLst>
          </p:cNvPr>
          <p:cNvSpPr>
            <a:spLocks noGrp="1"/>
          </p:cNvSpPr>
          <p:nvPr>
            <p:ph type="subTitle" idx="1" hasCustomPrompt="1"/>
          </p:nvPr>
        </p:nvSpPr>
        <p:spPr>
          <a:xfrm>
            <a:off x="395291" y="3072091"/>
            <a:ext cx="3749989" cy="1111289"/>
          </a:xfrm>
          <a:prstGeom prst="rect">
            <a:avLst/>
          </a:prstGeom>
        </p:spPr>
        <p:txBody>
          <a:bodyPr lIns="0">
            <a:normAutofit/>
          </a:bodyPr>
          <a:lstStyle>
            <a:lvl1pPr marL="0" indent="0" algn="l">
              <a:lnSpc>
                <a:spcPct val="90000"/>
              </a:lnSpc>
              <a:spcBef>
                <a:spcPts val="0"/>
              </a:spcBef>
              <a:spcAft>
                <a:spcPts val="0"/>
              </a:spcAft>
              <a:buNone/>
              <a:defRPr sz="1600" b="0">
                <a:solidFill>
                  <a:schemeClr val="bg1"/>
                </a:solidFill>
                <a:latin typeface="Proxima Nova" panose="02000506030000020004" pitchFamily="50" charset="0"/>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Click to edit subtitle</a:t>
            </a:r>
            <a:endParaRPr lang="en-GB" dirty="0"/>
          </a:p>
        </p:txBody>
      </p:sp>
      <p:sp>
        <p:nvSpPr>
          <p:cNvPr id="21" name="Title 6">
            <a:extLst>
              <a:ext uri="{FF2B5EF4-FFF2-40B4-BE49-F238E27FC236}">
                <a16:creationId xmlns:a16="http://schemas.microsoft.com/office/drawing/2014/main" id="{DE72C6DD-6A18-4114-8F1E-63B0BBA99E1C}"/>
              </a:ext>
            </a:extLst>
          </p:cNvPr>
          <p:cNvSpPr>
            <a:spLocks noGrp="1"/>
          </p:cNvSpPr>
          <p:nvPr>
            <p:ph type="title" hasCustomPrompt="1"/>
          </p:nvPr>
        </p:nvSpPr>
        <p:spPr>
          <a:xfrm>
            <a:off x="395292" y="1619745"/>
            <a:ext cx="5081584" cy="1189042"/>
          </a:xfrm>
          <a:prstGeom prst="rect">
            <a:avLst/>
          </a:prstGeom>
        </p:spPr>
        <p:txBody>
          <a:bodyPr wrap="square" lIns="0" anchor="b">
            <a:noAutofit/>
          </a:bodyPr>
          <a:lstStyle>
            <a:lvl1pPr>
              <a:lnSpc>
                <a:spcPct val="90000"/>
              </a:lnSpc>
              <a:spcBef>
                <a:spcPts val="0"/>
              </a:spcBef>
              <a:spcAft>
                <a:spcPts val="0"/>
              </a:spcAft>
              <a:defRPr sz="4000" b="1">
                <a:solidFill>
                  <a:schemeClr val="bg1"/>
                </a:solidFill>
                <a:latin typeface="Proxima Nova" panose="02000506030000020004" pitchFamily="50" charset="0"/>
              </a:defRPr>
            </a:lvl1pPr>
          </a:lstStyle>
          <a:p>
            <a:r>
              <a:rPr lang="en-US" dirty="0"/>
              <a:t>Click to edit </a:t>
            </a:r>
            <a:br>
              <a:rPr lang="en-US" dirty="0"/>
            </a:br>
            <a:r>
              <a:rPr lang="en-US" dirty="0"/>
              <a:t>master title</a:t>
            </a:r>
            <a:endParaRPr lang="en-GB" dirty="0"/>
          </a:p>
        </p:txBody>
      </p:sp>
      <p:pic>
        <p:nvPicPr>
          <p:cNvPr id="9" name="Graphic 8">
            <a:extLst>
              <a:ext uri="{FF2B5EF4-FFF2-40B4-BE49-F238E27FC236}">
                <a16:creationId xmlns:a16="http://schemas.microsoft.com/office/drawing/2014/main" id="{F07540E0-46DD-4E04-9AF9-D5941AE0892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5291" y="395238"/>
            <a:ext cx="655311" cy="554036"/>
          </a:xfrm>
          <a:prstGeom prst="rect">
            <a:avLst/>
          </a:prstGeom>
        </p:spPr>
      </p:pic>
      <p:sp>
        <p:nvSpPr>
          <p:cNvPr id="10" name="Picture Placeholder 9">
            <a:extLst>
              <a:ext uri="{FF2B5EF4-FFF2-40B4-BE49-F238E27FC236}">
                <a16:creationId xmlns:a16="http://schemas.microsoft.com/office/drawing/2014/main" id="{857D5ED8-EAA5-47CD-910C-D25228E77814}"/>
              </a:ext>
            </a:extLst>
          </p:cNvPr>
          <p:cNvSpPr>
            <a:spLocks noGrp="1"/>
          </p:cNvSpPr>
          <p:nvPr>
            <p:ph type="pic" sz="quarter" idx="11" hasCustomPrompt="1"/>
          </p:nvPr>
        </p:nvSpPr>
        <p:spPr>
          <a:xfrm>
            <a:off x="4325829" y="603318"/>
            <a:ext cx="4818172" cy="4540183"/>
          </a:xfrm>
          <a:custGeom>
            <a:avLst/>
            <a:gdLst>
              <a:gd name="connsiteX0" fmla="*/ 2468077 w 4818172"/>
              <a:gd name="connsiteY0" fmla="*/ 0 h 4540183"/>
              <a:gd name="connsiteX1" fmla="*/ 3570051 w 4818172"/>
              <a:gd name="connsiteY1" fmla="*/ 0 h 4540183"/>
              <a:gd name="connsiteX2" fmla="*/ 3570051 w 4818172"/>
              <a:gd name="connsiteY2" fmla="*/ 1864678 h 4540183"/>
              <a:gd name="connsiteX3" fmla="*/ 4159174 w 4818172"/>
              <a:gd name="connsiteY3" fmla="*/ 2468077 h 4540183"/>
              <a:gd name="connsiteX4" fmla="*/ 4818172 w 4818172"/>
              <a:gd name="connsiteY4" fmla="*/ 2468077 h 4540183"/>
              <a:gd name="connsiteX5" fmla="*/ 4818172 w 4818172"/>
              <a:gd name="connsiteY5" fmla="*/ 3570051 h 4540183"/>
              <a:gd name="connsiteX6" fmla="*/ 4159174 w 4818172"/>
              <a:gd name="connsiteY6" fmla="*/ 3570051 h 4540183"/>
              <a:gd name="connsiteX7" fmla="*/ 3570051 w 4818172"/>
              <a:gd name="connsiteY7" fmla="*/ 4173075 h 4540183"/>
              <a:gd name="connsiteX8" fmla="*/ 3570051 w 4818172"/>
              <a:gd name="connsiteY8" fmla="*/ 4540183 h 4540183"/>
              <a:gd name="connsiteX9" fmla="*/ 2468077 w 4818172"/>
              <a:gd name="connsiteY9" fmla="*/ 4540183 h 4540183"/>
              <a:gd name="connsiteX10" fmla="*/ 2468077 w 4818172"/>
              <a:gd name="connsiteY10" fmla="*/ 4151284 h 4540183"/>
              <a:gd name="connsiteX11" fmla="*/ 1879331 w 4818172"/>
              <a:gd name="connsiteY11" fmla="*/ 3570051 h 4540183"/>
              <a:gd name="connsiteX12" fmla="*/ 0 w 4818172"/>
              <a:gd name="connsiteY12" fmla="*/ 3570051 h 4540183"/>
              <a:gd name="connsiteX13" fmla="*/ 0 w 4818172"/>
              <a:gd name="connsiteY13" fmla="*/ 2468077 h 4540183"/>
              <a:gd name="connsiteX14" fmla="*/ 1879331 w 4818172"/>
              <a:gd name="connsiteY14" fmla="*/ 2468077 h 4540183"/>
              <a:gd name="connsiteX15" fmla="*/ 2468077 w 4818172"/>
              <a:gd name="connsiteY15" fmla="*/ 1886469 h 454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18172" h="4540183">
                <a:moveTo>
                  <a:pt x="2468077" y="0"/>
                </a:moveTo>
                <a:lnTo>
                  <a:pt x="3570051" y="0"/>
                </a:lnTo>
                <a:lnTo>
                  <a:pt x="3570051" y="1864678"/>
                </a:lnTo>
                <a:cubicBezTo>
                  <a:pt x="3585831" y="2285855"/>
                  <a:pt x="3754903" y="2449292"/>
                  <a:pt x="4159174" y="2468077"/>
                </a:cubicBezTo>
                <a:lnTo>
                  <a:pt x="4818172" y="2468077"/>
                </a:lnTo>
                <a:lnTo>
                  <a:pt x="4818172" y="3570051"/>
                </a:lnTo>
                <a:lnTo>
                  <a:pt x="4159174" y="3570051"/>
                </a:lnTo>
                <a:cubicBezTo>
                  <a:pt x="3755280" y="3588461"/>
                  <a:pt x="3585831" y="3752273"/>
                  <a:pt x="3570051" y="4173075"/>
                </a:cubicBezTo>
                <a:lnTo>
                  <a:pt x="3570051" y="4540183"/>
                </a:lnTo>
                <a:lnTo>
                  <a:pt x="2468077" y="4540183"/>
                </a:lnTo>
                <a:lnTo>
                  <a:pt x="2468077" y="4151284"/>
                </a:lnTo>
                <a:cubicBezTo>
                  <a:pt x="2447037" y="3746636"/>
                  <a:pt x="2277215" y="3588461"/>
                  <a:pt x="1879331" y="3570051"/>
                </a:cubicBezTo>
                <a:lnTo>
                  <a:pt x="0" y="3570051"/>
                </a:lnTo>
                <a:lnTo>
                  <a:pt x="0" y="2468077"/>
                </a:lnTo>
                <a:lnTo>
                  <a:pt x="1879331" y="2468077"/>
                </a:lnTo>
                <a:cubicBezTo>
                  <a:pt x="2277215" y="2450042"/>
                  <a:pt x="2447037" y="2291866"/>
                  <a:pt x="2468077" y="1886469"/>
                </a:cubicBezTo>
                <a:close/>
              </a:path>
            </a:pathLst>
          </a:custGeom>
          <a:solidFill>
            <a:schemeClr val="bg2"/>
          </a:solidFill>
        </p:spPr>
        <p:txBody>
          <a:bodyPr wrap="square">
            <a:noAutofit/>
          </a:bodyPr>
          <a:lstStyle>
            <a:lvl1pPr>
              <a:defRPr lang="en-GB" dirty="0"/>
            </a:lvl1pPr>
          </a:lstStyle>
          <a:p>
            <a:r>
              <a:rPr lang="en-GB" dirty="0"/>
              <a:t> </a:t>
            </a:r>
          </a:p>
        </p:txBody>
      </p:sp>
    </p:spTree>
    <p:extLst>
      <p:ext uri="{BB962C8B-B14F-4D97-AF65-F5344CB8AC3E}">
        <p14:creationId xmlns:p14="http://schemas.microsoft.com/office/powerpoint/2010/main" val="4212748081"/>
      </p:ext>
    </p:extLst>
  </p:cSld>
  <p:clrMapOvr>
    <a:masterClrMapping/>
  </p:clrMapOvr>
  <p:transition>
    <p:fade/>
  </p:transition>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header 08">
    <p:bg>
      <p:bgPr>
        <a:solidFill>
          <a:schemeClr val="accent1"/>
        </a:solidFill>
        <a:effectLst/>
      </p:bgPr>
    </p:bg>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3E677AE8-24E4-4671-A677-0E50F50C581C}"/>
              </a:ext>
            </a:extLst>
          </p:cNvPr>
          <p:cNvSpPr>
            <a:spLocks noGrp="1"/>
          </p:cNvSpPr>
          <p:nvPr>
            <p:ph type="subTitle" idx="1" hasCustomPrompt="1"/>
          </p:nvPr>
        </p:nvSpPr>
        <p:spPr>
          <a:xfrm>
            <a:off x="395291" y="3072091"/>
            <a:ext cx="5081585" cy="525462"/>
          </a:xfrm>
          <a:prstGeom prst="rect">
            <a:avLst/>
          </a:prstGeom>
        </p:spPr>
        <p:txBody>
          <a:bodyPr lIns="0">
            <a:normAutofit/>
          </a:bodyPr>
          <a:lstStyle>
            <a:lvl1pPr marL="0" indent="0" algn="l">
              <a:lnSpc>
                <a:spcPct val="90000"/>
              </a:lnSpc>
              <a:spcBef>
                <a:spcPts val="0"/>
              </a:spcBef>
              <a:spcAft>
                <a:spcPts val="0"/>
              </a:spcAft>
              <a:buNone/>
              <a:defRPr sz="1600" b="0">
                <a:solidFill>
                  <a:schemeClr val="bg1"/>
                </a:solidFill>
                <a:latin typeface="Proxima Nova" panose="02000506030000020004" pitchFamily="50" charset="0"/>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Click to edit subtitle</a:t>
            </a:r>
            <a:endParaRPr lang="en-GB" dirty="0"/>
          </a:p>
        </p:txBody>
      </p:sp>
      <p:sp>
        <p:nvSpPr>
          <p:cNvPr id="21" name="Title 6">
            <a:extLst>
              <a:ext uri="{FF2B5EF4-FFF2-40B4-BE49-F238E27FC236}">
                <a16:creationId xmlns:a16="http://schemas.microsoft.com/office/drawing/2014/main" id="{DE72C6DD-6A18-4114-8F1E-63B0BBA99E1C}"/>
              </a:ext>
            </a:extLst>
          </p:cNvPr>
          <p:cNvSpPr>
            <a:spLocks noGrp="1"/>
          </p:cNvSpPr>
          <p:nvPr>
            <p:ph type="title" hasCustomPrompt="1"/>
          </p:nvPr>
        </p:nvSpPr>
        <p:spPr>
          <a:xfrm>
            <a:off x="395292" y="1619745"/>
            <a:ext cx="5081584" cy="1189042"/>
          </a:xfrm>
          <a:prstGeom prst="rect">
            <a:avLst/>
          </a:prstGeom>
        </p:spPr>
        <p:txBody>
          <a:bodyPr wrap="square" lIns="0" anchor="b">
            <a:noAutofit/>
          </a:bodyPr>
          <a:lstStyle>
            <a:lvl1pPr>
              <a:lnSpc>
                <a:spcPct val="90000"/>
              </a:lnSpc>
              <a:spcBef>
                <a:spcPts val="0"/>
              </a:spcBef>
              <a:spcAft>
                <a:spcPts val="0"/>
              </a:spcAft>
              <a:defRPr sz="4000" b="1">
                <a:solidFill>
                  <a:schemeClr val="bg1"/>
                </a:solidFill>
                <a:latin typeface="Proxima Nova" panose="02000506030000020004" pitchFamily="50" charset="0"/>
              </a:defRPr>
            </a:lvl1pPr>
          </a:lstStyle>
          <a:p>
            <a:r>
              <a:rPr lang="en-US" dirty="0"/>
              <a:t>Click to edit </a:t>
            </a:r>
            <a:br>
              <a:rPr lang="en-US" dirty="0"/>
            </a:br>
            <a:r>
              <a:rPr lang="en-US" dirty="0"/>
              <a:t>master title</a:t>
            </a:r>
            <a:endParaRPr lang="en-GB" dirty="0"/>
          </a:p>
        </p:txBody>
      </p:sp>
      <p:pic>
        <p:nvPicPr>
          <p:cNvPr id="9" name="Graphic 8">
            <a:extLst>
              <a:ext uri="{FF2B5EF4-FFF2-40B4-BE49-F238E27FC236}">
                <a16:creationId xmlns:a16="http://schemas.microsoft.com/office/drawing/2014/main" id="{F07540E0-46DD-4E04-9AF9-D5941AE0892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5291" y="395238"/>
            <a:ext cx="655311" cy="554036"/>
          </a:xfrm>
          <a:prstGeom prst="rect">
            <a:avLst/>
          </a:prstGeom>
        </p:spPr>
      </p:pic>
      <p:sp>
        <p:nvSpPr>
          <p:cNvPr id="6" name="Picture Placeholder 5">
            <a:extLst>
              <a:ext uri="{FF2B5EF4-FFF2-40B4-BE49-F238E27FC236}">
                <a16:creationId xmlns:a16="http://schemas.microsoft.com/office/drawing/2014/main" id="{39A4E325-6B74-4EB0-BDF6-B36790C4EB13}"/>
              </a:ext>
            </a:extLst>
          </p:cNvPr>
          <p:cNvSpPr>
            <a:spLocks noGrp="1"/>
          </p:cNvSpPr>
          <p:nvPr>
            <p:ph type="pic" sz="quarter" idx="11" hasCustomPrompt="1"/>
          </p:nvPr>
        </p:nvSpPr>
        <p:spPr>
          <a:xfrm>
            <a:off x="4325829" y="603318"/>
            <a:ext cx="4818172" cy="4540183"/>
          </a:xfrm>
          <a:custGeom>
            <a:avLst/>
            <a:gdLst>
              <a:gd name="connsiteX0" fmla="*/ 2468077 w 4818172"/>
              <a:gd name="connsiteY0" fmla="*/ 0 h 4540183"/>
              <a:gd name="connsiteX1" fmla="*/ 3570051 w 4818172"/>
              <a:gd name="connsiteY1" fmla="*/ 0 h 4540183"/>
              <a:gd name="connsiteX2" fmla="*/ 3570051 w 4818172"/>
              <a:gd name="connsiteY2" fmla="*/ 1864678 h 4540183"/>
              <a:gd name="connsiteX3" fmla="*/ 4159174 w 4818172"/>
              <a:gd name="connsiteY3" fmla="*/ 2468077 h 4540183"/>
              <a:gd name="connsiteX4" fmla="*/ 4818172 w 4818172"/>
              <a:gd name="connsiteY4" fmla="*/ 2468077 h 4540183"/>
              <a:gd name="connsiteX5" fmla="*/ 4818172 w 4818172"/>
              <a:gd name="connsiteY5" fmla="*/ 3570051 h 4540183"/>
              <a:gd name="connsiteX6" fmla="*/ 4159174 w 4818172"/>
              <a:gd name="connsiteY6" fmla="*/ 3570051 h 4540183"/>
              <a:gd name="connsiteX7" fmla="*/ 3570051 w 4818172"/>
              <a:gd name="connsiteY7" fmla="*/ 4173075 h 4540183"/>
              <a:gd name="connsiteX8" fmla="*/ 3570051 w 4818172"/>
              <a:gd name="connsiteY8" fmla="*/ 4540183 h 4540183"/>
              <a:gd name="connsiteX9" fmla="*/ 2468077 w 4818172"/>
              <a:gd name="connsiteY9" fmla="*/ 4540183 h 4540183"/>
              <a:gd name="connsiteX10" fmla="*/ 2468077 w 4818172"/>
              <a:gd name="connsiteY10" fmla="*/ 4151284 h 4540183"/>
              <a:gd name="connsiteX11" fmla="*/ 1879331 w 4818172"/>
              <a:gd name="connsiteY11" fmla="*/ 3570051 h 4540183"/>
              <a:gd name="connsiteX12" fmla="*/ 0 w 4818172"/>
              <a:gd name="connsiteY12" fmla="*/ 3570051 h 4540183"/>
              <a:gd name="connsiteX13" fmla="*/ 0 w 4818172"/>
              <a:gd name="connsiteY13" fmla="*/ 2468077 h 4540183"/>
              <a:gd name="connsiteX14" fmla="*/ 1879331 w 4818172"/>
              <a:gd name="connsiteY14" fmla="*/ 2468077 h 4540183"/>
              <a:gd name="connsiteX15" fmla="*/ 2468077 w 4818172"/>
              <a:gd name="connsiteY15" fmla="*/ 1886469 h 454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18172" h="4540183">
                <a:moveTo>
                  <a:pt x="2468077" y="0"/>
                </a:moveTo>
                <a:lnTo>
                  <a:pt x="3570051" y="0"/>
                </a:lnTo>
                <a:lnTo>
                  <a:pt x="3570051" y="1864678"/>
                </a:lnTo>
                <a:cubicBezTo>
                  <a:pt x="3585831" y="2285855"/>
                  <a:pt x="3754903" y="2449292"/>
                  <a:pt x="4159174" y="2468077"/>
                </a:cubicBezTo>
                <a:lnTo>
                  <a:pt x="4818172" y="2468077"/>
                </a:lnTo>
                <a:lnTo>
                  <a:pt x="4818172" y="3570051"/>
                </a:lnTo>
                <a:lnTo>
                  <a:pt x="4159174" y="3570051"/>
                </a:lnTo>
                <a:cubicBezTo>
                  <a:pt x="3755280" y="3588461"/>
                  <a:pt x="3585831" y="3752273"/>
                  <a:pt x="3570051" y="4173075"/>
                </a:cubicBezTo>
                <a:lnTo>
                  <a:pt x="3570051" y="4540183"/>
                </a:lnTo>
                <a:lnTo>
                  <a:pt x="2468077" y="4540183"/>
                </a:lnTo>
                <a:lnTo>
                  <a:pt x="2468077" y="4151284"/>
                </a:lnTo>
                <a:cubicBezTo>
                  <a:pt x="2447037" y="3746636"/>
                  <a:pt x="2277215" y="3588461"/>
                  <a:pt x="1879331" y="3570051"/>
                </a:cubicBezTo>
                <a:lnTo>
                  <a:pt x="0" y="3570051"/>
                </a:lnTo>
                <a:lnTo>
                  <a:pt x="0" y="2468077"/>
                </a:lnTo>
                <a:lnTo>
                  <a:pt x="1879331" y="2468077"/>
                </a:lnTo>
                <a:cubicBezTo>
                  <a:pt x="2277215" y="2450042"/>
                  <a:pt x="2447037" y="2291866"/>
                  <a:pt x="2468077" y="1886469"/>
                </a:cubicBezTo>
                <a:close/>
              </a:path>
            </a:pathLst>
          </a:custGeom>
          <a:solidFill>
            <a:schemeClr val="tx2"/>
          </a:solidFill>
        </p:spPr>
        <p:txBody>
          <a:bodyPr wrap="square">
            <a:noAutofit/>
          </a:bodyPr>
          <a:lstStyle>
            <a:lvl1pPr>
              <a:defRPr lang="en-GB" dirty="0"/>
            </a:lvl1pPr>
          </a:lstStyle>
          <a:p>
            <a:r>
              <a:rPr lang="en-GB" dirty="0"/>
              <a:t> </a:t>
            </a:r>
          </a:p>
        </p:txBody>
      </p:sp>
    </p:spTree>
    <p:extLst>
      <p:ext uri="{BB962C8B-B14F-4D97-AF65-F5344CB8AC3E}">
        <p14:creationId xmlns:p14="http://schemas.microsoft.com/office/powerpoint/2010/main" val="3807519476"/>
      </p:ext>
    </p:extLst>
  </p:cSld>
  <p:clrMapOvr>
    <a:masterClrMapping/>
  </p:clrMapOvr>
  <p:transition>
    <p:fade/>
  </p:transition>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header 09">
    <p:bg>
      <p:bgPr>
        <a:solidFill>
          <a:schemeClr val="accent1"/>
        </a:solidFill>
        <a:effectLst/>
      </p:bgPr>
    </p:bg>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3E677AE8-24E4-4671-A677-0E50F50C581C}"/>
              </a:ext>
            </a:extLst>
          </p:cNvPr>
          <p:cNvSpPr>
            <a:spLocks noGrp="1"/>
          </p:cNvSpPr>
          <p:nvPr>
            <p:ph type="subTitle" idx="1" hasCustomPrompt="1"/>
          </p:nvPr>
        </p:nvSpPr>
        <p:spPr>
          <a:xfrm>
            <a:off x="395291" y="3072091"/>
            <a:ext cx="5081585" cy="525462"/>
          </a:xfrm>
          <a:prstGeom prst="rect">
            <a:avLst/>
          </a:prstGeom>
        </p:spPr>
        <p:txBody>
          <a:bodyPr lIns="0">
            <a:normAutofit/>
          </a:bodyPr>
          <a:lstStyle>
            <a:lvl1pPr marL="0" indent="0" algn="l">
              <a:lnSpc>
                <a:spcPct val="90000"/>
              </a:lnSpc>
              <a:spcBef>
                <a:spcPts val="0"/>
              </a:spcBef>
              <a:spcAft>
                <a:spcPts val="0"/>
              </a:spcAft>
              <a:buNone/>
              <a:defRPr sz="1600" b="0">
                <a:solidFill>
                  <a:schemeClr val="bg1"/>
                </a:solidFill>
                <a:latin typeface="Proxima Nova" panose="02000506030000020004" pitchFamily="50" charset="0"/>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Click to edit subtitle</a:t>
            </a:r>
            <a:endParaRPr lang="en-GB" dirty="0"/>
          </a:p>
        </p:txBody>
      </p:sp>
      <p:sp>
        <p:nvSpPr>
          <p:cNvPr id="21" name="Title 6">
            <a:extLst>
              <a:ext uri="{FF2B5EF4-FFF2-40B4-BE49-F238E27FC236}">
                <a16:creationId xmlns:a16="http://schemas.microsoft.com/office/drawing/2014/main" id="{DE72C6DD-6A18-4114-8F1E-63B0BBA99E1C}"/>
              </a:ext>
            </a:extLst>
          </p:cNvPr>
          <p:cNvSpPr>
            <a:spLocks noGrp="1"/>
          </p:cNvSpPr>
          <p:nvPr>
            <p:ph type="title" hasCustomPrompt="1"/>
          </p:nvPr>
        </p:nvSpPr>
        <p:spPr>
          <a:xfrm>
            <a:off x="395292" y="1619745"/>
            <a:ext cx="5081584" cy="1189042"/>
          </a:xfrm>
          <a:prstGeom prst="rect">
            <a:avLst/>
          </a:prstGeom>
        </p:spPr>
        <p:txBody>
          <a:bodyPr wrap="square" lIns="0" anchor="b">
            <a:noAutofit/>
          </a:bodyPr>
          <a:lstStyle>
            <a:lvl1pPr>
              <a:lnSpc>
                <a:spcPct val="90000"/>
              </a:lnSpc>
              <a:spcBef>
                <a:spcPts val="0"/>
              </a:spcBef>
              <a:spcAft>
                <a:spcPts val="0"/>
              </a:spcAft>
              <a:defRPr sz="4000" b="1">
                <a:solidFill>
                  <a:schemeClr val="bg1"/>
                </a:solidFill>
                <a:latin typeface="Proxima Nova" panose="02000506030000020004" pitchFamily="50" charset="0"/>
              </a:defRPr>
            </a:lvl1pPr>
          </a:lstStyle>
          <a:p>
            <a:r>
              <a:rPr lang="en-US" dirty="0"/>
              <a:t>Click to edit </a:t>
            </a:r>
            <a:br>
              <a:rPr lang="en-US" dirty="0"/>
            </a:br>
            <a:r>
              <a:rPr lang="en-US" dirty="0"/>
              <a:t>master title</a:t>
            </a:r>
            <a:endParaRPr lang="en-GB" dirty="0"/>
          </a:p>
        </p:txBody>
      </p:sp>
      <p:pic>
        <p:nvPicPr>
          <p:cNvPr id="9" name="Graphic 8">
            <a:extLst>
              <a:ext uri="{FF2B5EF4-FFF2-40B4-BE49-F238E27FC236}">
                <a16:creationId xmlns:a16="http://schemas.microsoft.com/office/drawing/2014/main" id="{F07540E0-46DD-4E04-9AF9-D5941AE0892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5291" y="395238"/>
            <a:ext cx="655311" cy="554036"/>
          </a:xfrm>
          <a:prstGeom prst="rect">
            <a:avLst/>
          </a:prstGeom>
        </p:spPr>
      </p:pic>
      <p:sp>
        <p:nvSpPr>
          <p:cNvPr id="6" name="Picture Placeholder 5">
            <a:extLst>
              <a:ext uri="{FF2B5EF4-FFF2-40B4-BE49-F238E27FC236}">
                <a16:creationId xmlns:a16="http://schemas.microsoft.com/office/drawing/2014/main" id="{57892A3E-7BD9-4367-908C-BFE6217C00E7}"/>
              </a:ext>
            </a:extLst>
          </p:cNvPr>
          <p:cNvSpPr>
            <a:spLocks noGrp="1"/>
          </p:cNvSpPr>
          <p:nvPr>
            <p:ph type="pic" sz="quarter" idx="11" hasCustomPrompt="1"/>
          </p:nvPr>
        </p:nvSpPr>
        <p:spPr>
          <a:xfrm>
            <a:off x="4325829" y="603318"/>
            <a:ext cx="4818172" cy="4540183"/>
          </a:xfrm>
          <a:custGeom>
            <a:avLst/>
            <a:gdLst>
              <a:gd name="connsiteX0" fmla="*/ 2468077 w 4818172"/>
              <a:gd name="connsiteY0" fmla="*/ 0 h 4540183"/>
              <a:gd name="connsiteX1" fmla="*/ 3570051 w 4818172"/>
              <a:gd name="connsiteY1" fmla="*/ 0 h 4540183"/>
              <a:gd name="connsiteX2" fmla="*/ 3570051 w 4818172"/>
              <a:gd name="connsiteY2" fmla="*/ 1864678 h 4540183"/>
              <a:gd name="connsiteX3" fmla="*/ 4159174 w 4818172"/>
              <a:gd name="connsiteY3" fmla="*/ 2468077 h 4540183"/>
              <a:gd name="connsiteX4" fmla="*/ 4818172 w 4818172"/>
              <a:gd name="connsiteY4" fmla="*/ 2468077 h 4540183"/>
              <a:gd name="connsiteX5" fmla="*/ 4818172 w 4818172"/>
              <a:gd name="connsiteY5" fmla="*/ 3570051 h 4540183"/>
              <a:gd name="connsiteX6" fmla="*/ 4159174 w 4818172"/>
              <a:gd name="connsiteY6" fmla="*/ 3570051 h 4540183"/>
              <a:gd name="connsiteX7" fmla="*/ 3570051 w 4818172"/>
              <a:gd name="connsiteY7" fmla="*/ 4173075 h 4540183"/>
              <a:gd name="connsiteX8" fmla="*/ 3570051 w 4818172"/>
              <a:gd name="connsiteY8" fmla="*/ 4540183 h 4540183"/>
              <a:gd name="connsiteX9" fmla="*/ 2468077 w 4818172"/>
              <a:gd name="connsiteY9" fmla="*/ 4540183 h 4540183"/>
              <a:gd name="connsiteX10" fmla="*/ 2468077 w 4818172"/>
              <a:gd name="connsiteY10" fmla="*/ 4151284 h 4540183"/>
              <a:gd name="connsiteX11" fmla="*/ 1879331 w 4818172"/>
              <a:gd name="connsiteY11" fmla="*/ 3570051 h 4540183"/>
              <a:gd name="connsiteX12" fmla="*/ 0 w 4818172"/>
              <a:gd name="connsiteY12" fmla="*/ 3570051 h 4540183"/>
              <a:gd name="connsiteX13" fmla="*/ 0 w 4818172"/>
              <a:gd name="connsiteY13" fmla="*/ 2468077 h 4540183"/>
              <a:gd name="connsiteX14" fmla="*/ 1879331 w 4818172"/>
              <a:gd name="connsiteY14" fmla="*/ 2468077 h 4540183"/>
              <a:gd name="connsiteX15" fmla="*/ 2468077 w 4818172"/>
              <a:gd name="connsiteY15" fmla="*/ 1886469 h 454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18172" h="4540183">
                <a:moveTo>
                  <a:pt x="2468077" y="0"/>
                </a:moveTo>
                <a:lnTo>
                  <a:pt x="3570051" y="0"/>
                </a:lnTo>
                <a:lnTo>
                  <a:pt x="3570051" y="1864678"/>
                </a:lnTo>
                <a:cubicBezTo>
                  <a:pt x="3585831" y="2285855"/>
                  <a:pt x="3754903" y="2449292"/>
                  <a:pt x="4159174" y="2468077"/>
                </a:cubicBezTo>
                <a:lnTo>
                  <a:pt x="4818172" y="2468077"/>
                </a:lnTo>
                <a:lnTo>
                  <a:pt x="4818172" y="3570051"/>
                </a:lnTo>
                <a:lnTo>
                  <a:pt x="4159174" y="3570051"/>
                </a:lnTo>
                <a:cubicBezTo>
                  <a:pt x="3755280" y="3588461"/>
                  <a:pt x="3585831" y="3752273"/>
                  <a:pt x="3570051" y="4173075"/>
                </a:cubicBezTo>
                <a:lnTo>
                  <a:pt x="3570051" y="4540183"/>
                </a:lnTo>
                <a:lnTo>
                  <a:pt x="2468077" y="4540183"/>
                </a:lnTo>
                <a:lnTo>
                  <a:pt x="2468077" y="4151284"/>
                </a:lnTo>
                <a:cubicBezTo>
                  <a:pt x="2447037" y="3746636"/>
                  <a:pt x="2277215" y="3588461"/>
                  <a:pt x="1879331" y="3570051"/>
                </a:cubicBezTo>
                <a:lnTo>
                  <a:pt x="0" y="3570051"/>
                </a:lnTo>
                <a:lnTo>
                  <a:pt x="0" y="2468077"/>
                </a:lnTo>
                <a:lnTo>
                  <a:pt x="1879331" y="2468077"/>
                </a:lnTo>
                <a:cubicBezTo>
                  <a:pt x="2277215" y="2450042"/>
                  <a:pt x="2447037" y="2291866"/>
                  <a:pt x="2468077" y="1886469"/>
                </a:cubicBezTo>
                <a:close/>
              </a:path>
            </a:pathLst>
          </a:custGeom>
          <a:solidFill>
            <a:schemeClr val="accent2"/>
          </a:solidFill>
        </p:spPr>
        <p:txBody>
          <a:bodyPr wrap="square">
            <a:noAutofit/>
          </a:bodyPr>
          <a:lstStyle>
            <a:lvl1pPr>
              <a:defRPr lang="en-GB" dirty="0"/>
            </a:lvl1pPr>
          </a:lstStyle>
          <a:p>
            <a:r>
              <a:rPr lang="en-GB" dirty="0"/>
              <a:t> </a:t>
            </a:r>
          </a:p>
        </p:txBody>
      </p:sp>
    </p:spTree>
    <p:extLst>
      <p:ext uri="{BB962C8B-B14F-4D97-AF65-F5344CB8AC3E}">
        <p14:creationId xmlns:p14="http://schemas.microsoft.com/office/powerpoint/2010/main" val="1966504277"/>
      </p:ext>
    </p:extLst>
  </p:cSld>
  <p:clrMapOvr>
    <a:masterClrMapping/>
  </p:clrMapOvr>
  <p:transition>
    <p:fade/>
  </p:transition>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header 10">
    <p:bg>
      <p:bgPr>
        <a:solidFill>
          <a:schemeClr val="accent2"/>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29227A95-59A9-4624-B196-4437D4CF68CA}"/>
              </a:ext>
            </a:extLst>
          </p:cNvPr>
          <p:cNvSpPr>
            <a:spLocks noGrp="1"/>
          </p:cNvSpPr>
          <p:nvPr>
            <p:ph type="subTitle" idx="1" hasCustomPrompt="1"/>
          </p:nvPr>
        </p:nvSpPr>
        <p:spPr>
          <a:xfrm>
            <a:off x="395292" y="3072091"/>
            <a:ext cx="3155630" cy="1126529"/>
          </a:xfrm>
          <a:prstGeom prst="rect">
            <a:avLst/>
          </a:prstGeom>
        </p:spPr>
        <p:txBody>
          <a:bodyPr lIns="0">
            <a:normAutofit/>
          </a:bodyPr>
          <a:lstStyle>
            <a:lvl1pPr marL="0" indent="0" algn="l">
              <a:lnSpc>
                <a:spcPct val="90000"/>
              </a:lnSpc>
              <a:spcBef>
                <a:spcPts val="0"/>
              </a:spcBef>
              <a:spcAft>
                <a:spcPts val="0"/>
              </a:spcAft>
              <a:buNone/>
              <a:defRPr sz="1600" b="0">
                <a:solidFill>
                  <a:schemeClr val="bg1"/>
                </a:solidFill>
                <a:latin typeface="Proxima Nova" panose="02000506030000020004" pitchFamily="50" charset="0"/>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Click to edit subtitle</a:t>
            </a:r>
            <a:endParaRPr lang="en-GB" dirty="0"/>
          </a:p>
        </p:txBody>
      </p:sp>
      <p:sp>
        <p:nvSpPr>
          <p:cNvPr id="13" name="Title 6">
            <a:extLst>
              <a:ext uri="{FF2B5EF4-FFF2-40B4-BE49-F238E27FC236}">
                <a16:creationId xmlns:a16="http://schemas.microsoft.com/office/drawing/2014/main" id="{D42CFB3A-C9A4-45C7-8BF4-B182AD6B3756}"/>
              </a:ext>
            </a:extLst>
          </p:cNvPr>
          <p:cNvSpPr>
            <a:spLocks noGrp="1"/>
          </p:cNvSpPr>
          <p:nvPr>
            <p:ph type="title" hasCustomPrompt="1"/>
          </p:nvPr>
        </p:nvSpPr>
        <p:spPr>
          <a:xfrm>
            <a:off x="395292" y="1619745"/>
            <a:ext cx="5081584" cy="1189042"/>
          </a:xfrm>
          <a:prstGeom prst="rect">
            <a:avLst/>
          </a:prstGeom>
        </p:spPr>
        <p:txBody>
          <a:bodyPr wrap="square" lIns="0" anchor="b">
            <a:noAutofit/>
          </a:bodyPr>
          <a:lstStyle>
            <a:lvl1pPr>
              <a:lnSpc>
                <a:spcPct val="90000"/>
              </a:lnSpc>
              <a:spcBef>
                <a:spcPts val="0"/>
              </a:spcBef>
              <a:spcAft>
                <a:spcPts val="0"/>
              </a:spcAft>
              <a:defRPr sz="4000" b="1">
                <a:solidFill>
                  <a:schemeClr val="bg1"/>
                </a:solidFill>
                <a:latin typeface="Proxima Nova" panose="02000506030000020004" pitchFamily="50" charset="0"/>
              </a:defRPr>
            </a:lvl1pPr>
          </a:lstStyle>
          <a:p>
            <a:r>
              <a:rPr lang="en-US" dirty="0"/>
              <a:t>Click to edit </a:t>
            </a:r>
            <a:br>
              <a:rPr lang="en-US" dirty="0"/>
            </a:br>
            <a:r>
              <a:rPr lang="en-US" dirty="0"/>
              <a:t>master title</a:t>
            </a:r>
            <a:endParaRPr lang="en-GB" dirty="0"/>
          </a:p>
        </p:txBody>
      </p:sp>
      <p:pic>
        <p:nvPicPr>
          <p:cNvPr id="10" name="Graphic 9">
            <a:extLst>
              <a:ext uri="{FF2B5EF4-FFF2-40B4-BE49-F238E27FC236}">
                <a16:creationId xmlns:a16="http://schemas.microsoft.com/office/drawing/2014/main" id="{02DC7D9E-13E8-4D51-84B1-3BB55C9585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5291" y="395238"/>
            <a:ext cx="655311" cy="554036"/>
          </a:xfrm>
          <a:prstGeom prst="rect">
            <a:avLst/>
          </a:prstGeom>
        </p:spPr>
      </p:pic>
      <p:sp>
        <p:nvSpPr>
          <p:cNvPr id="7" name="Picture Placeholder 6">
            <a:extLst>
              <a:ext uri="{FF2B5EF4-FFF2-40B4-BE49-F238E27FC236}">
                <a16:creationId xmlns:a16="http://schemas.microsoft.com/office/drawing/2014/main" id="{D0038674-0C27-4936-BAB9-FCA5B8C46998}"/>
              </a:ext>
            </a:extLst>
          </p:cNvPr>
          <p:cNvSpPr>
            <a:spLocks noGrp="1"/>
          </p:cNvSpPr>
          <p:nvPr>
            <p:ph type="pic" sz="quarter" idx="11" hasCustomPrompt="1"/>
          </p:nvPr>
        </p:nvSpPr>
        <p:spPr>
          <a:xfrm>
            <a:off x="4325829" y="603318"/>
            <a:ext cx="4818172" cy="4540183"/>
          </a:xfrm>
          <a:custGeom>
            <a:avLst/>
            <a:gdLst>
              <a:gd name="connsiteX0" fmla="*/ 2468077 w 4818172"/>
              <a:gd name="connsiteY0" fmla="*/ 0 h 4540183"/>
              <a:gd name="connsiteX1" fmla="*/ 3570051 w 4818172"/>
              <a:gd name="connsiteY1" fmla="*/ 0 h 4540183"/>
              <a:gd name="connsiteX2" fmla="*/ 3570051 w 4818172"/>
              <a:gd name="connsiteY2" fmla="*/ 1864678 h 4540183"/>
              <a:gd name="connsiteX3" fmla="*/ 4159174 w 4818172"/>
              <a:gd name="connsiteY3" fmla="*/ 2468077 h 4540183"/>
              <a:gd name="connsiteX4" fmla="*/ 4818172 w 4818172"/>
              <a:gd name="connsiteY4" fmla="*/ 2468077 h 4540183"/>
              <a:gd name="connsiteX5" fmla="*/ 4818172 w 4818172"/>
              <a:gd name="connsiteY5" fmla="*/ 3570051 h 4540183"/>
              <a:gd name="connsiteX6" fmla="*/ 4159174 w 4818172"/>
              <a:gd name="connsiteY6" fmla="*/ 3570051 h 4540183"/>
              <a:gd name="connsiteX7" fmla="*/ 3570051 w 4818172"/>
              <a:gd name="connsiteY7" fmla="*/ 4173075 h 4540183"/>
              <a:gd name="connsiteX8" fmla="*/ 3570051 w 4818172"/>
              <a:gd name="connsiteY8" fmla="*/ 4540183 h 4540183"/>
              <a:gd name="connsiteX9" fmla="*/ 2468077 w 4818172"/>
              <a:gd name="connsiteY9" fmla="*/ 4540183 h 4540183"/>
              <a:gd name="connsiteX10" fmla="*/ 2468077 w 4818172"/>
              <a:gd name="connsiteY10" fmla="*/ 4151284 h 4540183"/>
              <a:gd name="connsiteX11" fmla="*/ 1879331 w 4818172"/>
              <a:gd name="connsiteY11" fmla="*/ 3570051 h 4540183"/>
              <a:gd name="connsiteX12" fmla="*/ 0 w 4818172"/>
              <a:gd name="connsiteY12" fmla="*/ 3570051 h 4540183"/>
              <a:gd name="connsiteX13" fmla="*/ 0 w 4818172"/>
              <a:gd name="connsiteY13" fmla="*/ 2468077 h 4540183"/>
              <a:gd name="connsiteX14" fmla="*/ 1879331 w 4818172"/>
              <a:gd name="connsiteY14" fmla="*/ 2468077 h 4540183"/>
              <a:gd name="connsiteX15" fmla="*/ 2468077 w 4818172"/>
              <a:gd name="connsiteY15" fmla="*/ 1886469 h 454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18172" h="4540183">
                <a:moveTo>
                  <a:pt x="2468077" y="0"/>
                </a:moveTo>
                <a:lnTo>
                  <a:pt x="3570051" y="0"/>
                </a:lnTo>
                <a:lnTo>
                  <a:pt x="3570051" y="1864678"/>
                </a:lnTo>
                <a:cubicBezTo>
                  <a:pt x="3585831" y="2285855"/>
                  <a:pt x="3754903" y="2449292"/>
                  <a:pt x="4159174" y="2468077"/>
                </a:cubicBezTo>
                <a:lnTo>
                  <a:pt x="4818172" y="2468077"/>
                </a:lnTo>
                <a:lnTo>
                  <a:pt x="4818172" y="3570051"/>
                </a:lnTo>
                <a:lnTo>
                  <a:pt x="4159174" y="3570051"/>
                </a:lnTo>
                <a:cubicBezTo>
                  <a:pt x="3755280" y="3588461"/>
                  <a:pt x="3585831" y="3752273"/>
                  <a:pt x="3570051" y="4173075"/>
                </a:cubicBezTo>
                <a:lnTo>
                  <a:pt x="3570051" y="4540183"/>
                </a:lnTo>
                <a:lnTo>
                  <a:pt x="2468077" y="4540183"/>
                </a:lnTo>
                <a:lnTo>
                  <a:pt x="2468077" y="4151284"/>
                </a:lnTo>
                <a:cubicBezTo>
                  <a:pt x="2447037" y="3746636"/>
                  <a:pt x="2277215" y="3588461"/>
                  <a:pt x="1879331" y="3570051"/>
                </a:cubicBezTo>
                <a:lnTo>
                  <a:pt x="0" y="3570051"/>
                </a:lnTo>
                <a:lnTo>
                  <a:pt x="0" y="2468077"/>
                </a:lnTo>
                <a:lnTo>
                  <a:pt x="1879331" y="2468077"/>
                </a:lnTo>
                <a:cubicBezTo>
                  <a:pt x="2277215" y="2450042"/>
                  <a:pt x="2447037" y="2291866"/>
                  <a:pt x="2468077" y="1886469"/>
                </a:cubicBezTo>
                <a:close/>
              </a:path>
            </a:pathLst>
          </a:custGeom>
          <a:solidFill>
            <a:schemeClr val="bg2"/>
          </a:solidFill>
        </p:spPr>
        <p:txBody>
          <a:bodyPr wrap="square">
            <a:noAutofit/>
          </a:bodyPr>
          <a:lstStyle>
            <a:lvl1pPr>
              <a:defRPr lang="en-GB" dirty="0"/>
            </a:lvl1pPr>
          </a:lstStyle>
          <a:p>
            <a:r>
              <a:rPr lang="en-GB" dirty="0"/>
              <a:t> </a:t>
            </a:r>
          </a:p>
        </p:txBody>
      </p:sp>
    </p:spTree>
    <p:extLst>
      <p:ext uri="{BB962C8B-B14F-4D97-AF65-F5344CB8AC3E}">
        <p14:creationId xmlns:p14="http://schemas.microsoft.com/office/powerpoint/2010/main" val="1964765904"/>
      </p:ext>
    </p:extLst>
  </p:cSld>
  <p:clrMapOvr>
    <a:masterClrMapping/>
  </p:clrMapOvr>
  <p:transition>
    <p:fade/>
  </p:transition>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header 11">
    <p:bg>
      <p:bgPr>
        <a:solidFill>
          <a:schemeClr val="accent2"/>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29227A95-59A9-4624-B196-4437D4CF68CA}"/>
              </a:ext>
            </a:extLst>
          </p:cNvPr>
          <p:cNvSpPr>
            <a:spLocks noGrp="1"/>
          </p:cNvSpPr>
          <p:nvPr>
            <p:ph type="subTitle" idx="1" hasCustomPrompt="1"/>
          </p:nvPr>
        </p:nvSpPr>
        <p:spPr>
          <a:xfrm>
            <a:off x="395292" y="3072091"/>
            <a:ext cx="3155630" cy="1126529"/>
          </a:xfrm>
          <a:prstGeom prst="rect">
            <a:avLst/>
          </a:prstGeom>
        </p:spPr>
        <p:txBody>
          <a:bodyPr lIns="0">
            <a:normAutofit/>
          </a:bodyPr>
          <a:lstStyle>
            <a:lvl1pPr marL="0" indent="0" algn="l">
              <a:lnSpc>
                <a:spcPct val="90000"/>
              </a:lnSpc>
              <a:spcBef>
                <a:spcPts val="0"/>
              </a:spcBef>
              <a:spcAft>
                <a:spcPts val="0"/>
              </a:spcAft>
              <a:buNone/>
              <a:defRPr sz="1600" b="0">
                <a:solidFill>
                  <a:schemeClr val="bg1"/>
                </a:solidFill>
                <a:latin typeface="Proxima Nova" panose="02000506030000020004" pitchFamily="50" charset="0"/>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Click to edit subtitle</a:t>
            </a:r>
            <a:endParaRPr lang="en-GB" dirty="0"/>
          </a:p>
        </p:txBody>
      </p:sp>
      <p:sp>
        <p:nvSpPr>
          <p:cNvPr id="13" name="Title 6">
            <a:extLst>
              <a:ext uri="{FF2B5EF4-FFF2-40B4-BE49-F238E27FC236}">
                <a16:creationId xmlns:a16="http://schemas.microsoft.com/office/drawing/2014/main" id="{D42CFB3A-C9A4-45C7-8BF4-B182AD6B3756}"/>
              </a:ext>
            </a:extLst>
          </p:cNvPr>
          <p:cNvSpPr>
            <a:spLocks noGrp="1"/>
          </p:cNvSpPr>
          <p:nvPr>
            <p:ph type="title" hasCustomPrompt="1"/>
          </p:nvPr>
        </p:nvSpPr>
        <p:spPr>
          <a:xfrm>
            <a:off x="395292" y="1619745"/>
            <a:ext cx="5081584" cy="1189042"/>
          </a:xfrm>
          <a:prstGeom prst="rect">
            <a:avLst/>
          </a:prstGeom>
        </p:spPr>
        <p:txBody>
          <a:bodyPr wrap="square" lIns="0" anchor="b">
            <a:noAutofit/>
          </a:bodyPr>
          <a:lstStyle>
            <a:lvl1pPr>
              <a:lnSpc>
                <a:spcPct val="90000"/>
              </a:lnSpc>
              <a:spcBef>
                <a:spcPts val="0"/>
              </a:spcBef>
              <a:spcAft>
                <a:spcPts val="0"/>
              </a:spcAft>
              <a:defRPr sz="4000" b="1">
                <a:solidFill>
                  <a:schemeClr val="bg1"/>
                </a:solidFill>
                <a:latin typeface="Proxima Nova" panose="02000506030000020004" pitchFamily="50" charset="0"/>
              </a:defRPr>
            </a:lvl1pPr>
          </a:lstStyle>
          <a:p>
            <a:r>
              <a:rPr lang="en-US" dirty="0"/>
              <a:t>Click to edit </a:t>
            </a:r>
            <a:br>
              <a:rPr lang="en-US" dirty="0"/>
            </a:br>
            <a:r>
              <a:rPr lang="en-US" dirty="0"/>
              <a:t>master title</a:t>
            </a:r>
            <a:endParaRPr lang="en-GB" dirty="0"/>
          </a:p>
        </p:txBody>
      </p:sp>
      <p:pic>
        <p:nvPicPr>
          <p:cNvPr id="10" name="Graphic 9">
            <a:extLst>
              <a:ext uri="{FF2B5EF4-FFF2-40B4-BE49-F238E27FC236}">
                <a16:creationId xmlns:a16="http://schemas.microsoft.com/office/drawing/2014/main" id="{02DC7D9E-13E8-4D51-84B1-3BB55C9585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5291" y="395238"/>
            <a:ext cx="655311" cy="554036"/>
          </a:xfrm>
          <a:prstGeom prst="rect">
            <a:avLst/>
          </a:prstGeom>
        </p:spPr>
      </p:pic>
      <p:sp>
        <p:nvSpPr>
          <p:cNvPr id="7" name="Picture Placeholder 6">
            <a:extLst>
              <a:ext uri="{FF2B5EF4-FFF2-40B4-BE49-F238E27FC236}">
                <a16:creationId xmlns:a16="http://schemas.microsoft.com/office/drawing/2014/main" id="{59F1D106-B0C0-4F80-9B74-F9C869A128B0}"/>
              </a:ext>
            </a:extLst>
          </p:cNvPr>
          <p:cNvSpPr>
            <a:spLocks noGrp="1"/>
          </p:cNvSpPr>
          <p:nvPr>
            <p:ph type="pic" sz="quarter" idx="11" hasCustomPrompt="1"/>
          </p:nvPr>
        </p:nvSpPr>
        <p:spPr>
          <a:xfrm>
            <a:off x="4325829" y="603318"/>
            <a:ext cx="4818172" cy="4540183"/>
          </a:xfrm>
          <a:custGeom>
            <a:avLst/>
            <a:gdLst>
              <a:gd name="connsiteX0" fmla="*/ 2468077 w 4818172"/>
              <a:gd name="connsiteY0" fmla="*/ 0 h 4540183"/>
              <a:gd name="connsiteX1" fmla="*/ 3570051 w 4818172"/>
              <a:gd name="connsiteY1" fmla="*/ 0 h 4540183"/>
              <a:gd name="connsiteX2" fmla="*/ 3570051 w 4818172"/>
              <a:gd name="connsiteY2" fmla="*/ 1864678 h 4540183"/>
              <a:gd name="connsiteX3" fmla="*/ 4159174 w 4818172"/>
              <a:gd name="connsiteY3" fmla="*/ 2468077 h 4540183"/>
              <a:gd name="connsiteX4" fmla="*/ 4818172 w 4818172"/>
              <a:gd name="connsiteY4" fmla="*/ 2468077 h 4540183"/>
              <a:gd name="connsiteX5" fmla="*/ 4818172 w 4818172"/>
              <a:gd name="connsiteY5" fmla="*/ 3570051 h 4540183"/>
              <a:gd name="connsiteX6" fmla="*/ 4159174 w 4818172"/>
              <a:gd name="connsiteY6" fmla="*/ 3570051 h 4540183"/>
              <a:gd name="connsiteX7" fmla="*/ 3570051 w 4818172"/>
              <a:gd name="connsiteY7" fmla="*/ 4173075 h 4540183"/>
              <a:gd name="connsiteX8" fmla="*/ 3570051 w 4818172"/>
              <a:gd name="connsiteY8" fmla="*/ 4540183 h 4540183"/>
              <a:gd name="connsiteX9" fmla="*/ 2468077 w 4818172"/>
              <a:gd name="connsiteY9" fmla="*/ 4540183 h 4540183"/>
              <a:gd name="connsiteX10" fmla="*/ 2468077 w 4818172"/>
              <a:gd name="connsiteY10" fmla="*/ 4151284 h 4540183"/>
              <a:gd name="connsiteX11" fmla="*/ 1879331 w 4818172"/>
              <a:gd name="connsiteY11" fmla="*/ 3570051 h 4540183"/>
              <a:gd name="connsiteX12" fmla="*/ 0 w 4818172"/>
              <a:gd name="connsiteY12" fmla="*/ 3570051 h 4540183"/>
              <a:gd name="connsiteX13" fmla="*/ 0 w 4818172"/>
              <a:gd name="connsiteY13" fmla="*/ 2468077 h 4540183"/>
              <a:gd name="connsiteX14" fmla="*/ 1879331 w 4818172"/>
              <a:gd name="connsiteY14" fmla="*/ 2468077 h 4540183"/>
              <a:gd name="connsiteX15" fmla="*/ 2468077 w 4818172"/>
              <a:gd name="connsiteY15" fmla="*/ 1886469 h 454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18172" h="4540183">
                <a:moveTo>
                  <a:pt x="2468077" y="0"/>
                </a:moveTo>
                <a:lnTo>
                  <a:pt x="3570051" y="0"/>
                </a:lnTo>
                <a:lnTo>
                  <a:pt x="3570051" y="1864678"/>
                </a:lnTo>
                <a:cubicBezTo>
                  <a:pt x="3585831" y="2285855"/>
                  <a:pt x="3754903" y="2449292"/>
                  <a:pt x="4159174" y="2468077"/>
                </a:cubicBezTo>
                <a:lnTo>
                  <a:pt x="4818172" y="2468077"/>
                </a:lnTo>
                <a:lnTo>
                  <a:pt x="4818172" y="3570051"/>
                </a:lnTo>
                <a:lnTo>
                  <a:pt x="4159174" y="3570051"/>
                </a:lnTo>
                <a:cubicBezTo>
                  <a:pt x="3755280" y="3588461"/>
                  <a:pt x="3585831" y="3752273"/>
                  <a:pt x="3570051" y="4173075"/>
                </a:cubicBezTo>
                <a:lnTo>
                  <a:pt x="3570051" y="4540183"/>
                </a:lnTo>
                <a:lnTo>
                  <a:pt x="2468077" y="4540183"/>
                </a:lnTo>
                <a:lnTo>
                  <a:pt x="2468077" y="4151284"/>
                </a:lnTo>
                <a:cubicBezTo>
                  <a:pt x="2447037" y="3746636"/>
                  <a:pt x="2277215" y="3588461"/>
                  <a:pt x="1879331" y="3570051"/>
                </a:cubicBezTo>
                <a:lnTo>
                  <a:pt x="0" y="3570051"/>
                </a:lnTo>
                <a:lnTo>
                  <a:pt x="0" y="2468077"/>
                </a:lnTo>
                <a:lnTo>
                  <a:pt x="1879331" y="2468077"/>
                </a:lnTo>
                <a:cubicBezTo>
                  <a:pt x="2277215" y="2450042"/>
                  <a:pt x="2447037" y="2291866"/>
                  <a:pt x="2468077" y="1886469"/>
                </a:cubicBezTo>
                <a:close/>
              </a:path>
            </a:pathLst>
          </a:custGeom>
          <a:solidFill>
            <a:schemeClr val="accent1"/>
          </a:solidFill>
        </p:spPr>
        <p:txBody>
          <a:bodyPr wrap="square">
            <a:noAutofit/>
          </a:bodyPr>
          <a:lstStyle>
            <a:lvl1pPr>
              <a:defRPr lang="en-GB" dirty="0"/>
            </a:lvl1pPr>
          </a:lstStyle>
          <a:p>
            <a:r>
              <a:rPr lang="en-GB" dirty="0"/>
              <a:t> </a:t>
            </a:r>
          </a:p>
        </p:txBody>
      </p:sp>
    </p:spTree>
    <p:extLst>
      <p:ext uri="{BB962C8B-B14F-4D97-AF65-F5344CB8AC3E}">
        <p14:creationId xmlns:p14="http://schemas.microsoft.com/office/powerpoint/2010/main" val="2596588727"/>
      </p:ext>
    </p:extLst>
  </p:cSld>
  <p:clrMapOvr>
    <a:masterClrMapping/>
  </p:clrMapOvr>
  <p:transition>
    <p:fade/>
  </p:transition>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header 12">
    <p:bg>
      <p:bgPr>
        <a:solidFill>
          <a:schemeClr val="accent2"/>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29227A95-59A9-4624-B196-4437D4CF68CA}"/>
              </a:ext>
            </a:extLst>
          </p:cNvPr>
          <p:cNvSpPr>
            <a:spLocks noGrp="1"/>
          </p:cNvSpPr>
          <p:nvPr>
            <p:ph type="subTitle" idx="1" hasCustomPrompt="1"/>
          </p:nvPr>
        </p:nvSpPr>
        <p:spPr>
          <a:xfrm>
            <a:off x="395292" y="3072090"/>
            <a:ext cx="3216590" cy="1096050"/>
          </a:xfrm>
          <a:prstGeom prst="rect">
            <a:avLst/>
          </a:prstGeom>
        </p:spPr>
        <p:txBody>
          <a:bodyPr lIns="0">
            <a:normAutofit/>
          </a:bodyPr>
          <a:lstStyle>
            <a:lvl1pPr marL="0" indent="0" algn="l">
              <a:lnSpc>
                <a:spcPct val="90000"/>
              </a:lnSpc>
              <a:spcBef>
                <a:spcPts val="0"/>
              </a:spcBef>
              <a:spcAft>
                <a:spcPts val="0"/>
              </a:spcAft>
              <a:buNone/>
              <a:defRPr sz="1600" b="0">
                <a:solidFill>
                  <a:schemeClr val="bg1"/>
                </a:solidFill>
                <a:latin typeface="Proxima Nova" panose="02000506030000020004" pitchFamily="50" charset="0"/>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Click to edit subtitle</a:t>
            </a:r>
            <a:endParaRPr lang="en-GB" dirty="0"/>
          </a:p>
        </p:txBody>
      </p:sp>
      <p:sp>
        <p:nvSpPr>
          <p:cNvPr id="13" name="Title 6">
            <a:extLst>
              <a:ext uri="{FF2B5EF4-FFF2-40B4-BE49-F238E27FC236}">
                <a16:creationId xmlns:a16="http://schemas.microsoft.com/office/drawing/2014/main" id="{D42CFB3A-C9A4-45C7-8BF4-B182AD6B3756}"/>
              </a:ext>
            </a:extLst>
          </p:cNvPr>
          <p:cNvSpPr>
            <a:spLocks noGrp="1"/>
          </p:cNvSpPr>
          <p:nvPr>
            <p:ph type="title" hasCustomPrompt="1"/>
          </p:nvPr>
        </p:nvSpPr>
        <p:spPr>
          <a:xfrm>
            <a:off x="395292" y="1619745"/>
            <a:ext cx="5081584" cy="1189042"/>
          </a:xfrm>
          <a:prstGeom prst="rect">
            <a:avLst/>
          </a:prstGeom>
        </p:spPr>
        <p:txBody>
          <a:bodyPr wrap="square" lIns="0" anchor="b">
            <a:noAutofit/>
          </a:bodyPr>
          <a:lstStyle>
            <a:lvl1pPr>
              <a:lnSpc>
                <a:spcPct val="90000"/>
              </a:lnSpc>
              <a:spcBef>
                <a:spcPts val="0"/>
              </a:spcBef>
              <a:spcAft>
                <a:spcPts val="0"/>
              </a:spcAft>
              <a:defRPr sz="4000" b="1">
                <a:solidFill>
                  <a:schemeClr val="bg1"/>
                </a:solidFill>
                <a:latin typeface="Proxima Nova" panose="02000506030000020004" pitchFamily="50" charset="0"/>
              </a:defRPr>
            </a:lvl1pPr>
          </a:lstStyle>
          <a:p>
            <a:r>
              <a:rPr lang="en-US" dirty="0"/>
              <a:t>Click to edit </a:t>
            </a:r>
            <a:br>
              <a:rPr lang="en-US" dirty="0"/>
            </a:br>
            <a:r>
              <a:rPr lang="en-US" dirty="0"/>
              <a:t>master title</a:t>
            </a:r>
            <a:endParaRPr lang="en-GB" dirty="0"/>
          </a:p>
        </p:txBody>
      </p:sp>
      <p:pic>
        <p:nvPicPr>
          <p:cNvPr id="10" name="Graphic 9">
            <a:extLst>
              <a:ext uri="{FF2B5EF4-FFF2-40B4-BE49-F238E27FC236}">
                <a16:creationId xmlns:a16="http://schemas.microsoft.com/office/drawing/2014/main" id="{02DC7D9E-13E8-4D51-84B1-3BB55C9585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5291" y="395238"/>
            <a:ext cx="655311" cy="554036"/>
          </a:xfrm>
          <a:prstGeom prst="rect">
            <a:avLst/>
          </a:prstGeom>
        </p:spPr>
      </p:pic>
      <p:sp>
        <p:nvSpPr>
          <p:cNvPr id="7" name="Picture Placeholder 6">
            <a:extLst>
              <a:ext uri="{FF2B5EF4-FFF2-40B4-BE49-F238E27FC236}">
                <a16:creationId xmlns:a16="http://schemas.microsoft.com/office/drawing/2014/main" id="{8820893C-4530-4082-B3A4-A399DCB5BCE9}"/>
              </a:ext>
            </a:extLst>
          </p:cNvPr>
          <p:cNvSpPr>
            <a:spLocks noGrp="1"/>
          </p:cNvSpPr>
          <p:nvPr>
            <p:ph type="pic" sz="quarter" idx="11" hasCustomPrompt="1"/>
          </p:nvPr>
        </p:nvSpPr>
        <p:spPr>
          <a:xfrm>
            <a:off x="4325829" y="603318"/>
            <a:ext cx="4818172" cy="4540183"/>
          </a:xfrm>
          <a:custGeom>
            <a:avLst/>
            <a:gdLst>
              <a:gd name="connsiteX0" fmla="*/ 2468077 w 4818172"/>
              <a:gd name="connsiteY0" fmla="*/ 0 h 4540183"/>
              <a:gd name="connsiteX1" fmla="*/ 3570051 w 4818172"/>
              <a:gd name="connsiteY1" fmla="*/ 0 h 4540183"/>
              <a:gd name="connsiteX2" fmla="*/ 3570051 w 4818172"/>
              <a:gd name="connsiteY2" fmla="*/ 1864678 h 4540183"/>
              <a:gd name="connsiteX3" fmla="*/ 4159174 w 4818172"/>
              <a:gd name="connsiteY3" fmla="*/ 2468077 h 4540183"/>
              <a:gd name="connsiteX4" fmla="*/ 4818172 w 4818172"/>
              <a:gd name="connsiteY4" fmla="*/ 2468077 h 4540183"/>
              <a:gd name="connsiteX5" fmla="*/ 4818172 w 4818172"/>
              <a:gd name="connsiteY5" fmla="*/ 3570051 h 4540183"/>
              <a:gd name="connsiteX6" fmla="*/ 4159174 w 4818172"/>
              <a:gd name="connsiteY6" fmla="*/ 3570051 h 4540183"/>
              <a:gd name="connsiteX7" fmla="*/ 3570051 w 4818172"/>
              <a:gd name="connsiteY7" fmla="*/ 4173075 h 4540183"/>
              <a:gd name="connsiteX8" fmla="*/ 3570051 w 4818172"/>
              <a:gd name="connsiteY8" fmla="*/ 4540183 h 4540183"/>
              <a:gd name="connsiteX9" fmla="*/ 2468077 w 4818172"/>
              <a:gd name="connsiteY9" fmla="*/ 4540183 h 4540183"/>
              <a:gd name="connsiteX10" fmla="*/ 2468077 w 4818172"/>
              <a:gd name="connsiteY10" fmla="*/ 4151284 h 4540183"/>
              <a:gd name="connsiteX11" fmla="*/ 1879331 w 4818172"/>
              <a:gd name="connsiteY11" fmla="*/ 3570051 h 4540183"/>
              <a:gd name="connsiteX12" fmla="*/ 0 w 4818172"/>
              <a:gd name="connsiteY12" fmla="*/ 3570051 h 4540183"/>
              <a:gd name="connsiteX13" fmla="*/ 0 w 4818172"/>
              <a:gd name="connsiteY13" fmla="*/ 2468077 h 4540183"/>
              <a:gd name="connsiteX14" fmla="*/ 1879331 w 4818172"/>
              <a:gd name="connsiteY14" fmla="*/ 2468077 h 4540183"/>
              <a:gd name="connsiteX15" fmla="*/ 2468077 w 4818172"/>
              <a:gd name="connsiteY15" fmla="*/ 1886469 h 454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18172" h="4540183">
                <a:moveTo>
                  <a:pt x="2468077" y="0"/>
                </a:moveTo>
                <a:lnTo>
                  <a:pt x="3570051" y="0"/>
                </a:lnTo>
                <a:lnTo>
                  <a:pt x="3570051" y="1864678"/>
                </a:lnTo>
                <a:cubicBezTo>
                  <a:pt x="3585831" y="2285855"/>
                  <a:pt x="3754903" y="2449292"/>
                  <a:pt x="4159174" y="2468077"/>
                </a:cubicBezTo>
                <a:lnTo>
                  <a:pt x="4818172" y="2468077"/>
                </a:lnTo>
                <a:lnTo>
                  <a:pt x="4818172" y="3570051"/>
                </a:lnTo>
                <a:lnTo>
                  <a:pt x="4159174" y="3570051"/>
                </a:lnTo>
                <a:cubicBezTo>
                  <a:pt x="3755280" y="3588461"/>
                  <a:pt x="3585831" y="3752273"/>
                  <a:pt x="3570051" y="4173075"/>
                </a:cubicBezTo>
                <a:lnTo>
                  <a:pt x="3570051" y="4540183"/>
                </a:lnTo>
                <a:lnTo>
                  <a:pt x="2468077" y="4540183"/>
                </a:lnTo>
                <a:lnTo>
                  <a:pt x="2468077" y="4151284"/>
                </a:lnTo>
                <a:cubicBezTo>
                  <a:pt x="2447037" y="3746636"/>
                  <a:pt x="2277215" y="3588461"/>
                  <a:pt x="1879331" y="3570051"/>
                </a:cubicBezTo>
                <a:lnTo>
                  <a:pt x="0" y="3570051"/>
                </a:lnTo>
                <a:lnTo>
                  <a:pt x="0" y="2468077"/>
                </a:lnTo>
                <a:lnTo>
                  <a:pt x="1879331" y="2468077"/>
                </a:lnTo>
                <a:cubicBezTo>
                  <a:pt x="2277215" y="2450042"/>
                  <a:pt x="2447037" y="2291866"/>
                  <a:pt x="2468077" y="1886469"/>
                </a:cubicBezTo>
                <a:close/>
              </a:path>
            </a:pathLst>
          </a:custGeom>
          <a:solidFill>
            <a:schemeClr val="tx2"/>
          </a:solidFill>
        </p:spPr>
        <p:txBody>
          <a:bodyPr wrap="square">
            <a:noAutofit/>
          </a:bodyPr>
          <a:lstStyle>
            <a:lvl1pPr>
              <a:defRPr lang="en-GB" dirty="0"/>
            </a:lvl1pPr>
          </a:lstStyle>
          <a:p>
            <a:r>
              <a:rPr lang="en-GB" dirty="0"/>
              <a:t> </a:t>
            </a:r>
          </a:p>
        </p:txBody>
      </p:sp>
    </p:spTree>
    <p:extLst>
      <p:ext uri="{BB962C8B-B14F-4D97-AF65-F5344CB8AC3E}">
        <p14:creationId xmlns:p14="http://schemas.microsoft.com/office/powerpoint/2010/main" val="4148035710"/>
      </p:ext>
    </p:extLst>
  </p:cSld>
  <p:clrMapOvr>
    <a:masterClrMapping/>
  </p:clrMapOvr>
  <p:transition>
    <p:fade/>
  </p:transition>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hank you 01">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80CBA71-A2EF-49E7-B036-C571EC1026EF}"/>
              </a:ext>
            </a:extLst>
          </p:cNvPr>
          <p:cNvSpPr/>
          <p:nvPr userDrawn="1"/>
        </p:nvSpPr>
        <p:spPr>
          <a:xfrm>
            <a:off x="395288" y="2219120"/>
            <a:ext cx="3069480" cy="705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kumimoji="0" lang="en-US" sz="4500" b="1" i="0" u="none" strike="noStrike" kern="1200" cap="none" spc="0" normalizeH="0" baseline="0" noProof="0" dirty="0">
                <a:ln>
                  <a:noFill/>
                </a:ln>
                <a:solidFill>
                  <a:srgbClr val="000000"/>
                </a:solidFill>
                <a:effectLst/>
                <a:uLnTx/>
                <a:uFillTx/>
                <a:latin typeface="Proxima Nova" panose="02000506030000020004" pitchFamily="50" charset="0"/>
                <a:ea typeface="+mj-ea"/>
                <a:cs typeface="+mj-cs"/>
              </a:rPr>
              <a:t>Thank you</a:t>
            </a:r>
            <a:endParaRPr lang="en-GB" sz="4500" b="1" dirty="0">
              <a:latin typeface="Proxima Nova" panose="02000506030000020004" pitchFamily="50" charset="0"/>
            </a:endParaRPr>
          </a:p>
        </p:txBody>
      </p:sp>
      <p:pic>
        <p:nvPicPr>
          <p:cNvPr id="11" name="Graphic 10">
            <a:extLst>
              <a:ext uri="{FF2B5EF4-FFF2-40B4-BE49-F238E27FC236}">
                <a16:creationId xmlns:a16="http://schemas.microsoft.com/office/drawing/2014/main" id="{BAA9D3FD-581E-481D-811C-E907ED387E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5291" y="395238"/>
            <a:ext cx="655311" cy="554036"/>
          </a:xfrm>
          <a:prstGeom prst="rect">
            <a:avLst/>
          </a:prstGeom>
        </p:spPr>
      </p:pic>
      <p:sp>
        <p:nvSpPr>
          <p:cNvPr id="6" name="Picture Placeholder 5">
            <a:extLst>
              <a:ext uri="{FF2B5EF4-FFF2-40B4-BE49-F238E27FC236}">
                <a16:creationId xmlns:a16="http://schemas.microsoft.com/office/drawing/2014/main" id="{F8D1E93A-83AC-4033-AFC5-DC84F37BCEEA}"/>
              </a:ext>
            </a:extLst>
          </p:cNvPr>
          <p:cNvSpPr>
            <a:spLocks noGrp="1"/>
          </p:cNvSpPr>
          <p:nvPr>
            <p:ph type="pic" sz="quarter" idx="11" hasCustomPrompt="1"/>
          </p:nvPr>
        </p:nvSpPr>
        <p:spPr>
          <a:xfrm>
            <a:off x="4325829" y="603318"/>
            <a:ext cx="4818172" cy="4540183"/>
          </a:xfrm>
          <a:custGeom>
            <a:avLst/>
            <a:gdLst>
              <a:gd name="connsiteX0" fmla="*/ 2468077 w 4818172"/>
              <a:gd name="connsiteY0" fmla="*/ 0 h 4540183"/>
              <a:gd name="connsiteX1" fmla="*/ 3570051 w 4818172"/>
              <a:gd name="connsiteY1" fmla="*/ 0 h 4540183"/>
              <a:gd name="connsiteX2" fmla="*/ 3570051 w 4818172"/>
              <a:gd name="connsiteY2" fmla="*/ 1864678 h 4540183"/>
              <a:gd name="connsiteX3" fmla="*/ 4159174 w 4818172"/>
              <a:gd name="connsiteY3" fmla="*/ 2468077 h 4540183"/>
              <a:gd name="connsiteX4" fmla="*/ 4818172 w 4818172"/>
              <a:gd name="connsiteY4" fmla="*/ 2468077 h 4540183"/>
              <a:gd name="connsiteX5" fmla="*/ 4818172 w 4818172"/>
              <a:gd name="connsiteY5" fmla="*/ 3570051 h 4540183"/>
              <a:gd name="connsiteX6" fmla="*/ 4159174 w 4818172"/>
              <a:gd name="connsiteY6" fmla="*/ 3570051 h 4540183"/>
              <a:gd name="connsiteX7" fmla="*/ 3570051 w 4818172"/>
              <a:gd name="connsiteY7" fmla="*/ 4173075 h 4540183"/>
              <a:gd name="connsiteX8" fmla="*/ 3570051 w 4818172"/>
              <a:gd name="connsiteY8" fmla="*/ 4540183 h 4540183"/>
              <a:gd name="connsiteX9" fmla="*/ 2468077 w 4818172"/>
              <a:gd name="connsiteY9" fmla="*/ 4540183 h 4540183"/>
              <a:gd name="connsiteX10" fmla="*/ 2468077 w 4818172"/>
              <a:gd name="connsiteY10" fmla="*/ 4151284 h 4540183"/>
              <a:gd name="connsiteX11" fmla="*/ 1879331 w 4818172"/>
              <a:gd name="connsiteY11" fmla="*/ 3570051 h 4540183"/>
              <a:gd name="connsiteX12" fmla="*/ 0 w 4818172"/>
              <a:gd name="connsiteY12" fmla="*/ 3570051 h 4540183"/>
              <a:gd name="connsiteX13" fmla="*/ 0 w 4818172"/>
              <a:gd name="connsiteY13" fmla="*/ 2468077 h 4540183"/>
              <a:gd name="connsiteX14" fmla="*/ 1879331 w 4818172"/>
              <a:gd name="connsiteY14" fmla="*/ 2468077 h 4540183"/>
              <a:gd name="connsiteX15" fmla="*/ 2468077 w 4818172"/>
              <a:gd name="connsiteY15" fmla="*/ 1886469 h 454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18172" h="4540183">
                <a:moveTo>
                  <a:pt x="2468077" y="0"/>
                </a:moveTo>
                <a:lnTo>
                  <a:pt x="3570051" y="0"/>
                </a:lnTo>
                <a:lnTo>
                  <a:pt x="3570051" y="1864678"/>
                </a:lnTo>
                <a:cubicBezTo>
                  <a:pt x="3585831" y="2285855"/>
                  <a:pt x="3754903" y="2449292"/>
                  <a:pt x="4159174" y="2468077"/>
                </a:cubicBezTo>
                <a:lnTo>
                  <a:pt x="4818172" y="2468077"/>
                </a:lnTo>
                <a:lnTo>
                  <a:pt x="4818172" y="3570051"/>
                </a:lnTo>
                <a:lnTo>
                  <a:pt x="4159174" y="3570051"/>
                </a:lnTo>
                <a:cubicBezTo>
                  <a:pt x="3755280" y="3588461"/>
                  <a:pt x="3585831" y="3752273"/>
                  <a:pt x="3570051" y="4173075"/>
                </a:cubicBezTo>
                <a:lnTo>
                  <a:pt x="3570051" y="4540183"/>
                </a:lnTo>
                <a:lnTo>
                  <a:pt x="2468077" y="4540183"/>
                </a:lnTo>
                <a:lnTo>
                  <a:pt x="2468077" y="4151284"/>
                </a:lnTo>
                <a:cubicBezTo>
                  <a:pt x="2447037" y="3746636"/>
                  <a:pt x="2277215" y="3588461"/>
                  <a:pt x="1879331" y="3570051"/>
                </a:cubicBezTo>
                <a:lnTo>
                  <a:pt x="0" y="3570051"/>
                </a:lnTo>
                <a:lnTo>
                  <a:pt x="0" y="2468077"/>
                </a:lnTo>
                <a:lnTo>
                  <a:pt x="1879331" y="2468077"/>
                </a:lnTo>
                <a:cubicBezTo>
                  <a:pt x="2277215" y="2450042"/>
                  <a:pt x="2447037" y="2291866"/>
                  <a:pt x="2468077" y="1886469"/>
                </a:cubicBezTo>
                <a:close/>
              </a:path>
            </a:pathLst>
          </a:custGeom>
          <a:solidFill>
            <a:schemeClr val="accent1"/>
          </a:solidFill>
        </p:spPr>
        <p:txBody>
          <a:bodyPr wrap="square">
            <a:noAutofit/>
          </a:bodyPr>
          <a:lstStyle>
            <a:lvl1pPr>
              <a:defRPr lang="en-GB" dirty="0"/>
            </a:lvl1pPr>
          </a:lstStyle>
          <a:p>
            <a:r>
              <a:rPr lang="en-GB" dirty="0"/>
              <a:t> </a:t>
            </a:r>
          </a:p>
        </p:txBody>
      </p:sp>
    </p:spTree>
    <p:extLst>
      <p:ext uri="{BB962C8B-B14F-4D97-AF65-F5344CB8AC3E}">
        <p14:creationId xmlns:p14="http://schemas.microsoft.com/office/powerpoint/2010/main" val="240996602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header 08">
    <p:bg>
      <p:bgPr>
        <a:solidFill>
          <a:schemeClr val="accent1"/>
        </a:solidFill>
        <a:effectLst/>
      </p:bgPr>
    </p:bg>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3E677AE8-24E4-4671-A677-0E50F50C581C}"/>
              </a:ext>
            </a:extLst>
          </p:cNvPr>
          <p:cNvSpPr>
            <a:spLocks noGrp="1"/>
          </p:cNvSpPr>
          <p:nvPr>
            <p:ph type="subTitle" idx="1" hasCustomPrompt="1"/>
          </p:nvPr>
        </p:nvSpPr>
        <p:spPr>
          <a:xfrm>
            <a:off x="395291" y="3072091"/>
            <a:ext cx="5081585" cy="525462"/>
          </a:xfrm>
          <a:prstGeom prst="rect">
            <a:avLst/>
          </a:prstGeom>
        </p:spPr>
        <p:txBody>
          <a:bodyPr lIns="0">
            <a:normAutofit/>
          </a:bodyPr>
          <a:lstStyle>
            <a:lvl1pPr marL="0" indent="0" algn="l">
              <a:lnSpc>
                <a:spcPct val="90000"/>
              </a:lnSpc>
              <a:spcBef>
                <a:spcPts val="0"/>
              </a:spcBef>
              <a:spcAft>
                <a:spcPts val="0"/>
              </a:spcAft>
              <a:buNone/>
              <a:defRPr sz="1600" b="0">
                <a:solidFill>
                  <a:schemeClr val="bg1"/>
                </a:solidFill>
                <a:latin typeface="Proxima Nova" panose="02000506030000020004" pitchFamily="50" charset="0"/>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subtitle</a:t>
            </a:r>
            <a:endParaRPr lang="en-GB"/>
          </a:p>
        </p:txBody>
      </p:sp>
      <p:sp>
        <p:nvSpPr>
          <p:cNvPr id="21" name="Title 6">
            <a:extLst>
              <a:ext uri="{FF2B5EF4-FFF2-40B4-BE49-F238E27FC236}">
                <a16:creationId xmlns:a16="http://schemas.microsoft.com/office/drawing/2014/main" id="{DE72C6DD-6A18-4114-8F1E-63B0BBA99E1C}"/>
              </a:ext>
            </a:extLst>
          </p:cNvPr>
          <p:cNvSpPr>
            <a:spLocks noGrp="1"/>
          </p:cNvSpPr>
          <p:nvPr>
            <p:ph type="title" hasCustomPrompt="1"/>
          </p:nvPr>
        </p:nvSpPr>
        <p:spPr>
          <a:xfrm>
            <a:off x="395292" y="1619745"/>
            <a:ext cx="5081584" cy="1189042"/>
          </a:xfrm>
          <a:prstGeom prst="rect">
            <a:avLst/>
          </a:prstGeom>
        </p:spPr>
        <p:txBody>
          <a:bodyPr wrap="square" lIns="0" anchor="b">
            <a:noAutofit/>
          </a:bodyPr>
          <a:lstStyle>
            <a:lvl1pPr>
              <a:lnSpc>
                <a:spcPct val="90000"/>
              </a:lnSpc>
              <a:spcBef>
                <a:spcPts val="0"/>
              </a:spcBef>
              <a:spcAft>
                <a:spcPts val="0"/>
              </a:spcAft>
              <a:defRPr sz="4000" b="1">
                <a:solidFill>
                  <a:schemeClr val="bg1"/>
                </a:solidFill>
                <a:latin typeface="Proxima Nova" panose="02000506030000020004" pitchFamily="50" charset="0"/>
              </a:defRPr>
            </a:lvl1pPr>
          </a:lstStyle>
          <a:p>
            <a:r>
              <a:rPr lang="en-US"/>
              <a:t>Click to edit </a:t>
            </a:r>
            <a:br>
              <a:rPr lang="en-US"/>
            </a:br>
            <a:r>
              <a:rPr lang="en-US"/>
              <a:t>master title</a:t>
            </a:r>
            <a:endParaRPr lang="en-GB"/>
          </a:p>
        </p:txBody>
      </p:sp>
      <p:pic>
        <p:nvPicPr>
          <p:cNvPr id="9" name="Graphic 8">
            <a:extLst>
              <a:ext uri="{FF2B5EF4-FFF2-40B4-BE49-F238E27FC236}">
                <a16:creationId xmlns:a16="http://schemas.microsoft.com/office/drawing/2014/main" id="{F07540E0-46DD-4E04-9AF9-D5941AE0892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5291" y="395238"/>
            <a:ext cx="655311" cy="554036"/>
          </a:xfrm>
          <a:prstGeom prst="rect">
            <a:avLst/>
          </a:prstGeom>
        </p:spPr>
      </p:pic>
      <p:sp>
        <p:nvSpPr>
          <p:cNvPr id="6" name="Picture Placeholder 5">
            <a:extLst>
              <a:ext uri="{FF2B5EF4-FFF2-40B4-BE49-F238E27FC236}">
                <a16:creationId xmlns:a16="http://schemas.microsoft.com/office/drawing/2014/main" id="{39A4E325-6B74-4EB0-BDF6-B36790C4EB13}"/>
              </a:ext>
            </a:extLst>
          </p:cNvPr>
          <p:cNvSpPr>
            <a:spLocks noGrp="1"/>
          </p:cNvSpPr>
          <p:nvPr>
            <p:ph type="pic" sz="quarter" idx="11" hasCustomPrompt="1"/>
          </p:nvPr>
        </p:nvSpPr>
        <p:spPr>
          <a:xfrm>
            <a:off x="4325829" y="603318"/>
            <a:ext cx="4818172" cy="4540183"/>
          </a:xfrm>
          <a:custGeom>
            <a:avLst/>
            <a:gdLst>
              <a:gd name="connsiteX0" fmla="*/ 2468077 w 4818172"/>
              <a:gd name="connsiteY0" fmla="*/ 0 h 4540183"/>
              <a:gd name="connsiteX1" fmla="*/ 3570051 w 4818172"/>
              <a:gd name="connsiteY1" fmla="*/ 0 h 4540183"/>
              <a:gd name="connsiteX2" fmla="*/ 3570051 w 4818172"/>
              <a:gd name="connsiteY2" fmla="*/ 1864678 h 4540183"/>
              <a:gd name="connsiteX3" fmla="*/ 4159174 w 4818172"/>
              <a:gd name="connsiteY3" fmla="*/ 2468077 h 4540183"/>
              <a:gd name="connsiteX4" fmla="*/ 4818172 w 4818172"/>
              <a:gd name="connsiteY4" fmla="*/ 2468077 h 4540183"/>
              <a:gd name="connsiteX5" fmla="*/ 4818172 w 4818172"/>
              <a:gd name="connsiteY5" fmla="*/ 3570051 h 4540183"/>
              <a:gd name="connsiteX6" fmla="*/ 4159174 w 4818172"/>
              <a:gd name="connsiteY6" fmla="*/ 3570051 h 4540183"/>
              <a:gd name="connsiteX7" fmla="*/ 3570051 w 4818172"/>
              <a:gd name="connsiteY7" fmla="*/ 4173075 h 4540183"/>
              <a:gd name="connsiteX8" fmla="*/ 3570051 w 4818172"/>
              <a:gd name="connsiteY8" fmla="*/ 4540183 h 4540183"/>
              <a:gd name="connsiteX9" fmla="*/ 2468077 w 4818172"/>
              <a:gd name="connsiteY9" fmla="*/ 4540183 h 4540183"/>
              <a:gd name="connsiteX10" fmla="*/ 2468077 w 4818172"/>
              <a:gd name="connsiteY10" fmla="*/ 4151284 h 4540183"/>
              <a:gd name="connsiteX11" fmla="*/ 1879331 w 4818172"/>
              <a:gd name="connsiteY11" fmla="*/ 3570051 h 4540183"/>
              <a:gd name="connsiteX12" fmla="*/ 0 w 4818172"/>
              <a:gd name="connsiteY12" fmla="*/ 3570051 h 4540183"/>
              <a:gd name="connsiteX13" fmla="*/ 0 w 4818172"/>
              <a:gd name="connsiteY13" fmla="*/ 2468077 h 4540183"/>
              <a:gd name="connsiteX14" fmla="*/ 1879331 w 4818172"/>
              <a:gd name="connsiteY14" fmla="*/ 2468077 h 4540183"/>
              <a:gd name="connsiteX15" fmla="*/ 2468077 w 4818172"/>
              <a:gd name="connsiteY15" fmla="*/ 1886469 h 454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18172" h="4540183">
                <a:moveTo>
                  <a:pt x="2468077" y="0"/>
                </a:moveTo>
                <a:lnTo>
                  <a:pt x="3570051" y="0"/>
                </a:lnTo>
                <a:lnTo>
                  <a:pt x="3570051" y="1864678"/>
                </a:lnTo>
                <a:cubicBezTo>
                  <a:pt x="3585831" y="2285855"/>
                  <a:pt x="3754903" y="2449292"/>
                  <a:pt x="4159174" y="2468077"/>
                </a:cubicBezTo>
                <a:lnTo>
                  <a:pt x="4818172" y="2468077"/>
                </a:lnTo>
                <a:lnTo>
                  <a:pt x="4818172" y="3570051"/>
                </a:lnTo>
                <a:lnTo>
                  <a:pt x="4159174" y="3570051"/>
                </a:lnTo>
                <a:cubicBezTo>
                  <a:pt x="3755280" y="3588461"/>
                  <a:pt x="3585831" y="3752273"/>
                  <a:pt x="3570051" y="4173075"/>
                </a:cubicBezTo>
                <a:lnTo>
                  <a:pt x="3570051" y="4540183"/>
                </a:lnTo>
                <a:lnTo>
                  <a:pt x="2468077" y="4540183"/>
                </a:lnTo>
                <a:lnTo>
                  <a:pt x="2468077" y="4151284"/>
                </a:lnTo>
                <a:cubicBezTo>
                  <a:pt x="2447037" y="3746636"/>
                  <a:pt x="2277215" y="3588461"/>
                  <a:pt x="1879331" y="3570051"/>
                </a:cubicBezTo>
                <a:lnTo>
                  <a:pt x="0" y="3570051"/>
                </a:lnTo>
                <a:lnTo>
                  <a:pt x="0" y="2468077"/>
                </a:lnTo>
                <a:lnTo>
                  <a:pt x="1879331" y="2468077"/>
                </a:lnTo>
                <a:cubicBezTo>
                  <a:pt x="2277215" y="2450042"/>
                  <a:pt x="2447037" y="2291866"/>
                  <a:pt x="2468077" y="1886469"/>
                </a:cubicBezTo>
                <a:close/>
              </a:path>
            </a:pathLst>
          </a:custGeom>
          <a:solidFill>
            <a:schemeClr val="tx2"/>
          </a:solidFill>
        </p:spPr>
        <p:txBody>
          <a:bodyPr wrap="square">
            <a:noAutofit/>
          </a:bodyPr>
          <a:lstStyle>
            <a:lvl1pPr>
              <a:defRPr lang="en-GB" dirty="0"/>
            </a:lvl1pPr>
          </a:lstStyle>
          <a:p>
            <a:r>
              <a:rPr lang="en-GB"/>
              <a:t> </a:t>
            </a:r>
          </a:p>
        </p:txBody>
      </p:sp>
    </p:spTree>
    <p:extLst>
      <p:ext uri="{BB962C8B-B14F-4D97-AF65-F5344CB8AC3E}">
        <p14:creationId xmlns:p14="http://schemas.microsoft.com/office/powerpoint/2010/main" val="1278971568"/>
      </p:ext>
    </p:extLst>
  </p:cSld>
  <p:clrMapOvr>
    <a:masterClrMapping/>
  </p:clrMapOvr>
  <p:transition>
    <p:fade/>
  </p:transition>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hank you 02">
    <p:bg>
      <p:bgPr>
        <a:solidFill>
          <a:schemeClr val="tx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E9FB657-D781-4C70-B26C-C8BB35EA2976}"/>
              </a:ext>
            </a:extLst>
          </p:cNvPr>
          <p:cNvSpPr/>
          <p:nvPr userDrawn="1"/>
        </p:nvSpPr>
        <p:spPr>
          <a:xfrm>
            <a:off x="395288" y="2219120"/>
            <a:ext cx="3069480" cy="705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kumimoji="0" lang="en-US" sz="4500" b="1" i="0" u="none" strike="noStrike" kern="1200" cap="none" spc="0" normalizeH="0" baseline="0" noProof="0" dirty="0">
                <a:ln>
                  <a:noFill/>
                </a:ln>
                <a:solidFill>
                  <a:schemeClr val="bg1"/>
                </a:solidFill>
                <a:effectLst/>
                <a:uLnTx/>
                <a:uFillTx/>
                <a:latin typeface="Proxima Nova" panose="02000506030000020004" pitchFamily="50" charset="0"/>
                <a:ea typeface="+mj-ea"/>
                <a:cs typeface="+mj-cs"/>
              </a:rPr>
              <a:t>Thank you</a:t>
            </a:r>
            <a:endParaRPr lang="en-GB" sz="4500" b="1" dirty="0">
              <a:solidFill>
                <a:schemeClr val="bg1"/>
              </a:solidFill>
              <a:latin typeface="Proxima Nova" panose="02000506030000020004" pitchFamily="50" charset="0"/>
            </a:endParaRPr>
          </a:p>
        </p:txBody>
      </p:sp>
      <p:pic>
        <p:nvPicPr>
          <p:cNvPr id="8" name="Graphic 7">
            <a:extLst>
              <a:ext uri="{FF2B5EF4-FFF2-40B4-BE49-F238E27FC236}">
                <a16:creationId xmlns:a16="http://schemas.microsoft.com/office/drawing/2014/main" id="{E8BA2F7B-9608-4D73-B240-DA85900573B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5291" y="395238"/>
            <a:ext cx="655311" cy="554036"/>
          </a:xfrm>
          <a:prstGeom prst="rect">
            <a:avLst/>
          </a:prstGeom>
        </p:spPr>
      </p:pic>
      <p:sp>
        <p:nvSpPr>
          <p:cNvPr id="6" name="Picture Placeholder 5">
            <a:extLst>
              <a:ext uri="{FF2B5EF4-FFF2-40B4-BE49-F238E27FC236}">
                <a16:creationId xmlns:a16="http://schemas.microsoft.com/office/drawing/2014/main" id="{BBA94ADA-08E1-4431-833B-2903CD3992BB}"/>
              </a:ext>
            </a:extLst>
          </p:cNvPr>
          <p:cNvSpPr>
            <a:spLocks noGrp="1"/>
          </p:cNvSpPr>
          <p:nvPr>
            <p:ph type="pic" sz="quarter" idx="11" hasCustomPrompt="1"/>
          </p:nvPr>
        </p:nvSpPr>
        <p:spPr>
          <a:xfrm>
            <a:off x="4325829" y="603318"/>
            <a:ext cx="4818172" cy="4540183"/>
          </a:xfrm>
          <a:custGeom>
            <a:avLst/>
            <a:gdLst>
              <a:gd name="connsiteX0" fmla="*/ 2468077 w 4818172"/>
              <a:gd name="connsiteY0" fmla="*/ 0 h 4540183"/>
              <a:gd name="connsiteX1" fmla="*/ 3570051 w 4818172"/>
              <a:gd name="connsiteY1" fmla="*/ 0 h 4540183"/>
              <a:gd name="connsiteX2" fmla="*/ 3570051 w 4818172"/>
              <a:gd name="connsiteY2" fmla="*/ 1864678 h 4540183"/>
              <a:gd name="connsiteX3" fmla="*/ 4159174 w 4818172"/>
              <a:gd name="connsiteY3" fmla="*/ 2468077 h 4540183"/>
              <a:gd name="connsiteX4" fmla="*/ 4818172 w 4818172"/>
              <a:gd name="connsiteY4" fmla="*/ 2468077 h 4540183"/>
              <a:gd name="connsiteX5" fmla="*/ 4818172 w 4818172"/>
              <a:gd name="connsiteY5" fmla="*/ 3570051 h 4540183"/>
              <a:gd name="connsiteX6" fmla="*/ 4159174 w 4818172"/>
              <a:gd name="connsiteY6" fmla="*/ 3570051 h 4540183"/>
              <a:gd name="connsiteX7" fmla="*/ 3570051 w 4818172"/>
              <a:gd name="connsiteY7" fmla="*/ 4173075 h 4540183"/>
              <a:gd name="connsiteX8" fmla="*/ 3570051 w 4818172"/>
              <a:gd name="connsiteY8" fmla="*/ 4540183 h 4540183"/>
              <a:gd name="connsiteX9" fmla="*/ 2468077 w 4818172"/>
              <a:gd name="connsiteY9" fmla="*/ 4540183 h 4540183"/>
              <a:gd name="connsiteX10" fmla="*/ 2468077 w 4818172"/>
              <a:gd name="connsiteY10" fmla="*/ 4151284 h 4540183"/>
              <a:gd name="connsiteX11" fmla="*/ 1879331 w 4818172"/>
              <a:gd name="connsiteY11" fmla="*/ 3570051 h 4540183"/>
              <a:gd name="connsiteX12" fmla="*/ 0 w 4818172"/>
              <a:gd name="connsiteY12" fmla="*/ 3570051 h 4540183"/>
              <a:gd name="connsiteX13" fmla="*/ 0 w 4818172"/>
              <a:gd name="connsiteY13" fmla="*/ 2468077 h 4540183"/>
              <a:gd name="connsiteX14" fmla="*/ 1879331 w 4818172"/>
              <a:gd name="connsiteY14" fmla="*/ 2468077 h 4540183"/>
              <a:gd name="connsiteX15" fmla="*/ 2468077 w 4818172"/>
              <a:gd name="connsiteY15" fmla="*/ 1886469 h 454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18172" h="4540183">
                <a:moveTo>
                  <a:pt x="2468077" y="0"/>
                </a:moveTo>
                <a:lnTo>
                  <a:pt x="3570051" y="0"/>
                </a:lnTo>
                <a:lnTo>
                  <a:pt x="3570051" y="1864678"/>
                </a:lnTo>
                <a:cubicBezTo>
                  <a:pt x="3585831" y="2285855"/>
                  <a:pt x="3754903" y="2449292"/>
                  <a:pt x="4159174" y="2468077"/>
                </a:cubicBezTo>
                <a:lnTo>
                  <a:pt x="4818172" y="2468077"/>
                </a:lnTo>
                <a:lnTo>
                  <a:pt x="4818172" y="3570051"/>
                </a:lnTo>
                <a:lnTo>
                  <a:pt x="4159174" y="3570051"/>
                </a:lnTo>
                <a:cubicBezTo>
                  <a:pt x="3755280" y="3588461"/>
                  <a:pt x="3585831" y="3752273"/>
                  <a:pt x="3570051" y="4173075"/>
                </a:cubicBezTo>
                <a:lnTo>
                  <a:pt x="3570051" y="4540183"/>
                </a:lnTo>
                <a:lnTo>
                  <a:pt x="2468077" y="4540183"/>
                </a:lnTo>
                <a:lnTo>
                  <a:pt x="2468077" y="4151284"/>
                </a:lnTo>
                <a:cubicBezTo>
                  <a:pt x="2447037" y="3746636"/>
                  <a:pt x="2277215" y="3588461"/>
                  <a:pt x="1879331" y="3570051"/>
                </a:cubicBezTo>
                <a:lnTo>
                  <a:pt x="0" y="3570051"/>
                </a:lnTo>
                <a:lnTo>
                  <a:pt x="0" y="2468077"/>
                </a:lnTo>
                <a:lnTo>
                  <a:pt x="1879331" y="2468077"/>
                </a:lnTo>
                <a:cubicBezTo>
                  <a:pt x="2277215" y="2450042"/>
                  <a:pt x="2447037" y="2291866"/>
                  <a:pt x="2468077" y="1886469"/>
                </a:cubicBezTo>
                <a:close/>
              </a:path>
            </a:pathLst>
          </a:custGeom>
          <a:solidFill>
            <a:schemeClr val="accent1"/>
          </a:solidFill>
        </p:spPr>
        <p:txBody>
          <a:bodyPr wrap="square">
            <a:noAutofit/>
          </a:bodyPr>
          <a:lstStyle>
            <a:lvl1pPr>
              <a:defRPr lang="en-GB" dirty="0"/>
            </a:lvl1pPr>
          </a:lstStyle>
          <a:p>
            <a:r>
              <a:rPr lang="en-GB" dirty="0"/>
              <a:t> </a:t>
            </a:r>
          </a:p>
        </p:txBody>
      </p:sp>
    </p:spTree>
    <p:extLst>
      <p:ext uri="{BB962C8B-B14F-4D97-AF65-F5344CB8AC3E}">
        <p14:creationId xmlns:p14="http://schemas.microsoft.com/office/powerpoint/2010/main" val="4050031871"/>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hank you 03">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C9D4EA-1102-41A9-A6AC-DE5794C7A35A}"/>
              </a:ext>
            </a:extLst>
          </p:cNvPr>
          <p:cNvSpPr/>
          <p:nvPr userDrawn="1"/>
        </p:nvSpPr>
        <p:spPr>
          <a:xfrm>
            <a:off x="395288" y="2219120"/>
            <a:ext cx="3069480" cy="705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kumimoji="0" lang="en-US" sz="4500" b="1" i="0" u="none" strike="noStrike" kern="1200" cap="none" spc="0" normalizeH="0" baseline="0" noProof="0" dirty="0">
                <a:ln>
                  <a:noFill/>
                </a:ln>
                <a:solidFill>
                  <a:schemeClr val="bg1"/>
                </a:solidFill>
                <a:effectLst/>
                <a:uLnTx/>
                <a:uFillTx/>
                <a:latin typeface="Proxima Nova" panose="02000506030000020004" pitchFamily="50" charset="0"/>
                <a:ea typeface="+mj-ea"/>
                <a:cs typeface="+mj-cs"/>
              </a:rPr>
              <a:t>Thank you</a:t>
            </a:r>
            <a:endParaRPr lang="en-GB" sz="4500" b="1" dirty="0">
              <a:solidFill>
                <a:schemeClr val="bg1"/>
              </a:solidFill>
              <a:latin typeface="Proxima Nova" panose="02000506030000020004" pitchFamily="50" charset="0"/>
            </a:endParaRPr>
          </a:p>
        </p:txBody>
      </p:sp>
      <p:pic>
        <p:nvPicPr>
          <p:cNvPr id="12" name="Graphic 11">
            <a:extLst>
              <a:ext uri="{FF2B5EF4-FFF2-40B4-BE49-F238E27FC236}">
                <a16:creationId xmlns:a16="http://schemas.microsoft.com/office/drawing/2014/main" id="{9BA97017-9FDD-4C54-AABB-7F29F973F17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5291" y="395238"/>
            <a:ext cx="655311" cy="554036"/>
          </a:xfrm>
          <a:prstGeom prst="rect">
            <a:avLst/>
          </a:prstGeom>
        </p:spPr>
      </p:pic>
      <p:sp>
        <p:nvSpPr>
          <p:cNvPr id="6" name="Picture Placeholder 5">
            <a:extLst>
              <a:ext uri="{FF2B5EF4-FFF2-40B4-BE49-F238E27FC236}">
                <a16:creationId xmlns:a16="http://schemas.microsoft.com/office/drawing/2014/main" id="{8D44D915-F9F0-436F-AAE5-05355ADA68A5}"/>
              </a:ext>
            </a:extLst>
          </p:cNvPr>
          <p:cNvSpPr>
            <a:spLocks noGrp="1"/>
          </p:cNvSpPr>
          <p:nvPr>
            <p:ph type="pic" sz="quarter" idx="11" hasCustomPrompt="1"/>
          </p:nvPr>
        </p:nvSpPr>
        <p:spPr>
          <a:xfrm>
            <a:off x="4325829" y="603318"/>
            <a:ext cx="4818172" cy="4540183"/>
          </a:xfrm>
          <a:custGeom>
            <a:avLst/>
            <a:gdLst>
              <a:gd name="connsiteX0" fmla="*/ 2468077 w 4818172"/>
              <a:gd name="connsiteY0" fmla="*/ 0 h 4540183"/>
              <a:gd name="connsiteX1" fmla="*/ 3570051 w 4818172"/>
              <a:gd name="connsiteY1" fmla="*/ 0 h 4540183"/>
              <a:gd name="connsiteX2" fmla="*/ 3570051 w 4818172"/>
              <a:gd name="connsiteY2" fmla="*/ 1864678 h 4540183"/>
              <a:gd name="connsiteX3" fmla="*/ 4159174 w 4818172"/>
              <a:gd name="connsiteY3" fmla="*/ 2468077 h 4540183"/>
              <a:gd name="connsiteX4" fmla="*/ 4818172 w 4818172"/>
              <a:gd name="connsiteY4" fmla="*/ 2468077 h 4540183"/>
              <a:gd name="connsiteX5" fmla="*/ 4818172 w 4818172"/>
              <a:gd name="connsiteY5" fmla="*/ 3570051 h 4540183"/>
              <a:gd name="connsiteX6" fmla="*/ 4159174 w 4818172"/>
              <a:gd name="connsiteY6" fmla="*/ 3570051 h 4540183"/>
              <a:gd name="connsiteX7" fmla="*/ 3570051 w 4818172"/>
              <a:gd name="connsiteY7" fmla="*/ 4173075 h 4540183"/>
              <a:gd name="connsiteX8" fmla="*/ 3570051 w 4818172"/>
              <a:gd name="connsiteY8" fmla="*/ 4540183 h 4540183"/>
              <a:gd name="connsiteX9" fmla="*/ 2468077 w 4818172"/>
              <a:gd name="connsiteY9" fmla="*/ 4540183 h 4540183"/>
              <a:gd name="connsiteX10" fmla="*/ 2468077 w 4818172"/>
              <a:gd name="connsiteY10" fmla="*/ 4151284 h 4540183"/>
              <a:gd name="connsiteX11" fmla="*/ 1879331 w 4818172"/>
              <a:gd name="connsiteY11" fmla="*/ 3570051 h 4540183"/>
              <a:gd name="connsiteX12" fmla="*/ 0 w 4818172"/>
              <a:gd name="connsiteY12" fmla="*/ 3570051 h 4540183"/>
              <a:gd name="connsiteX13" fmla="*/ 0 w 4818172"/>
              <a:gd name="connsiteY13" fmla="*/ 2468077 h 4540183"/>
              <a:gd name="connsiteX14" fmla="*/ 1879331 w 4818172"/>
              <a:gd name="connsiteY14" fmla="*/ 2468077 h 4540183"/>
              <a:gd name="connsiteX15" fmla="*/ 2468077 w 4818172"/>
              <a:gd name="connsiteY15" fmla="*/ 1886469 h 454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18172" h="4540183">
                <a:moveTo>
                  <a:pt x="2468077" y="0"/>
                </a:moveTo>
                <a:lnTo>
                  <a:pt x="3570051" y="0"/>
                </a:lnTo>
                <a:lnTo>
                  <a:pt x="3570051" y="1864678"/>
                </a:lnTo>
                <a:cubicBezTo>
                  <a:pt x="3585831" y="2285855"/>
                  <a:pt x="3754903" y="2449292"/>
                  <a:pt x="4159174" y="2468077"/>
                </a:cubicBezTo>
                <a:lnTo>
                  <a:pt x="4818172" y="2468077"/>
                </a:lnTo>
                <a:lnTo>
                  <a:pt x="4818172" y="3570051"/>
                </a:lnTo>
                <a:lnTo>
                  <a:pt x="4159174" y="3570051"/>
                </a:lnTo>
                <a:cubicBezTo>
                  <a:pt x="3755280" y="3588461"/>
                  <a:pt x="3585831" y="3752273"/>
                  <a:pt x="3570051" y="4173075"/>
                </a:cubicBezTo>
                <a:lnTo>
                  <a:pt x="3570051" y="4540183"/>
                </a:lnTo>
                <a:lnTo>
                  <a:pt x="2468077" y="4540183"/>
                </a:lnTo>
                <a:lnTo>
                  <a:pt x="2468077" y="4151284"/>
                </a:lnTo>
                <a:cubicBezTo>
                  <a:pt x="2447037" y="3746636"/>
                  <a:pt x="2277215" y="3588461"/>
                  <a:pt x="1879331" y="3570051"/>
                </a:cubicBezTo>
                <a:lnTo>
                  <a:pt x="0" y="3570051"/>
                </a:lnTo>
                <a:lnTo>
                  <a:pt x="0" y="2468077"/>
                </a:lnTo>
                <a:lnTo>
                  <a:pt x="1879331" y="2468077"/>
                </a:lnTo>
                <a:cubicBezTo>
                  <a:pt x="2277215" y="2450042"/>
                  <a:pt x="2447037" y="2291866"/>
                  <a:pt x="2468077" y="1886469"/>
                </a:cubicBezTo>
                <a:close/>
              </a:path>
            </a:pathLst>
          </a:custGeom>
          <a:solidFill>
            <a:schemeClr val="bg2"/>
          </a:solidFill>
        </p:spPr>
        <p:txBody>
          <a:bodyPr wrap="square">
            <a:noAutofit/>
          </a:bodyPr>
          <a:lstStyle>
            <a:lvl1pPr>
              <a:defRPr lang="en-GB" dirty="0"/>
            </a:lvl1pPr>
          </a:lstStyle>
          <a:p>
            <a:r>
              <a:rPr lang="en-GB" dirty="0"/>
              <a:t> </a:t>
            </a:r>
          </a:p>
        </p:txBody>
      </p:sp>
    </p:spTree>
    <p:extLst>
      <p:ext uri="{BB962C8B-B14F-4D97-AF65-F5344CB8AC3E}">
        <p14:creationId xmlns:p14="http://schemas.microsoft.com/office/powerpoint/2010/main" val="2190559072"/>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ank you 04">
    <p:bg>
      <p:bgPr>
        <a:solidFill>
          <a:schemeClr val="accent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C9D4EA-1102-41A9-A6AC-DE5794C7A35A}"/>
              </a:ext>
            </a:extLst>
          </p:cNvPr>
          <p:cNvSpPr/>
          <p:nvPr userDrawn="1"/>
        </p:nvSpPr>
        <p:spPr>
          <a:xfrm>
            <a:off x="395288" y="2219120"/>
            <a:ext cx="3069480" cy="705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kumimoji="0" lang="en-US" sz="4500" b="1" i="0" u="none" strike="noStrike" kern="1200" cap="none" spc="0" normalizeH="0" baseline="0" noProof="0" dirty="0">
                <a:ln>
                  <a:noFill/>
                </a:ln>
                <a:solidFill>
                  <a:schemeClr val="bg1"/>
                </a:solidFill>
                <a:effectLst/>
                <a:uLnTx/>
                <a:uFillTx/>
                <a:latin typeface="Proxima Nova" panose="02000506030000020004" pitchFamily="50" charset="0"/>
                <a:ea typeface="+mj-ea"/>
                <a:cs typeface="+mj-cs"/>
              </a:rPr>
              <a:t>Thank you</a:t>
            </a:r>
            <a:endParaRPr lang="en-GB" sz="4500" b="1" dirty="0">
              <a:solidFill>
                <a:schemeClr val="bg1"/>
              </a:solidFill>
              <a:latin typeface="Proxima Nova" panose="02000506030000020004" pitchFamily="50" charset="0"/>
            </a:endParaRPr>
          </a:p>
        </p:txBody>
      </p:sp>
      <p:pic>
        <p:nvPicPr>
          <p:cNvPr id="12" name="Graphic 11">
            <a:extLst>
              <a:ext uri="{FF2B5EF4-FFF2-40B4-BE49-F238E27FC236}">
                <a16:creationId xmlns:a16="http://schemas.microsoft.com/office/drawing/2014/main" id="{9BA97017-9FDD-4C54-AABB-7F29F973F17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5291" y="395238"/>
            <a:ext cx="655311" cy="554036"/>
          </a:xfrm>
          <a:prstGeom prst="rect">
            <a:avLst/>
          </a:prstGeom>
        </p:spPr>
      </p:pic>
      <p:sp>
        <p:nvSpPr>
          <p:cNvPr id="5" name="Picture Placeholder 4">
            <a:extLst>
              <a:ext uri="{FF2B5EF4-FFF2-40B4-BE49-F238E27FC236}">
                <a16:creationId xmlns:a16="http://schemas.microsoft.com/office/drawing/2014/main" id="{89BC7280-F7B0-446A-9526-1E1B64FAE79F}"/>
              </a:ext>
            </a:extLst>
          </p:cNvPr>
          <p:cNvSpPr>
            <a:spLocks noGrp="1"/>
          </p:cNvSpPr>
          <p:nvPr>
            <p:ph type="pic" sz="quarter" idx="11" hasCustomPrompt="1"/>
          </p:nvPr>
        </p:nvSpPr>
        <p:spPr>
          <a:xfrm>
            <a:off x="4325829" y="603318"/>
            <a:ext cx="4818172" cy="4540183"/>
          </a:xfrm>
          <a:custGeom>
            <a:avLst/>
            <a:gdLst>
              <a:gd name="connsiteX0" fmla="*/ 2468077 w 4818172"/>
              <a:gd name="connsiteY0" fmla="*/ 0 h 4540183"/>
              <a:gd name="connsiteX1" fmla="*/ 3570051 w 4818172"/>
              <a:gd name="connsiteY1" fmla="*/ 0 h 4540183"/>
              <a:gd name="connsiteX2" fmla="*/ 3570051 w 4818172"/>
              <a:gd name="connsiteY2" fmla="*/ 1864678 h 4540183"/>
              <a:gd name="connsiteX3" fmla="*/ 4159174 w 4818172"/>
              <a:gd name="connsiteY3" fmla="*/ 2468077 h 4540183"/>
              <a:gd name="connsiteX4" fmla="*/ 4818172 w 4818172"/>
              <a:gd name="connsiteY4" fmla="*/ 2468077 h 4540183"/>
              <a:gd name="connsiteX5" fmla="*/ 4818172 w 4818172"/>
              <a:gd name="connsiteY5" fmla="*/ 3570051 h 4540183"/>
              <a:gd name="connsiteX6" fmla="*/ 4159174 w 4818172"/>
              <a:gd name="connsiteY6" fmla="*/ 3570051 h 4540183"/>
              <a:gd name="connsiteX7" fmla="*/ 3570051 w 4818172"/>
              <a:gd name="connsiteY7" fmla="*/ 4173075 h 4540183"/>
              <a:gd name="connsiteX8" fmla="*/ 3570051 w 4818172"/>
              <a:gd name="connsiteY8" fmla="*/ 4540183 h 4540183"/>
              <a:gd name="connsiteX9" fmla="*/ 2468077 w 4818172"/>
              <a:gd name="connsiteY9" fmla="*/ 4540183 h 4540183"/>
              <a:gd name="connsiteX10" fmla="*/ 2468077 w 4818172"/>
              <a:gd name="connsiteY10" fmla="*/ 4151284 h 4540183"/>
              <a:gd name="connsiteX11" fmla="*/ 1879331 w 4818172"/>
              <a:gd name="connsiteY11" fmla="*/ 3570051 h 4540183"/>
              <a:gd name="connsiteX12" fmla="*/ 0 w 4818172"/>
              <a:gd name="connsiteY12" fmla="*/ 3570051 h 4540183"/>
              <a:gd name="connsiteX13" fmla="*/ 0 w 4818172"/>
              <a:gd name="connsiteY13" fmla="*/ 2468077 h 4540183"/>
              <a:gd name="connsiteX14" fmla="*/ 1879331 w 4818172"/>
              <a:gd name="connsiteY14" fmla="*/ 2468077 h 4540183"/>
              <a:gd name="connsiteX15" fmla="*/ 2468077 w 4818172"/>
              <a:gd name="connsiteY15" fmla="*/ 1886469 h 454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18172" h="4540183">
                <a:moveTo>
                  <a:pt x="2468077" y="0"/>
                </a:moveTo>
                <a:lnTo>
                  <a:pt x="3570051" y="0"/>
                </a:lnTo>
                <a:lnTo>
                  <a:pt x="3570051" y="1864678"/>
                </a:lnTo>
                <a:cubicBezTo>
                  <a:pt x="3585831" y="2285855"/>
                  <a:pt x="3754903" y="2449292"/>
                  <a:pt x="4159174" y="2468077"/>
                </a:cubicBezTo>
                <a:lnTo>
                  <a:pt x="4818172" y="2468077"/>
                </a:lnTo>
                <a:lnTo>
                  <a:pt x="4818172" y="3570051"/>
                </a:lnTo>
                <a:lnTo>
                  <a:pt x="4159174" y="3570051"/>
                </a:lnTo>
                <a:cubicBezTo>
                  <a:pt x="3755280" y="3588461"/>
                  <a:pt x="3585831" y="3752273"/>
                  <a:pt x="3570051" y="4173075"/>
                </a:cubicBezTo>
                <a:lnTo>
                  <a:pt x="3570051" y="4540183"/>
                </a:lnTo>
                <a:lnTo>
                  <a:pt x="2468077" y="4540183"/>
                </a:lnTo>
                <a:lnTo>
                  <a:pt x="2468077" y="4151284"/>
                </a:lnTo>
                <a:cubicBezTo>
                  <a:pt x="2447037" y="3746636"/>
                  <a:pt x="2277215" y="3588461"/>
                  <a:pt x="1879331" y="3570051"/>
                </a:cubicBezTo>
                <a:lnTo>
                  <a:pt x="0" y="3570051"/>
                </a:lnTo>
                <a:lnTo>
                  <a:pt x="0" y="2468077"/>
                </a:lnTo>
                <a:lnTo>
                  <a:pt x="1879331" y="2468077"/>
                </a:lnTo>
                <a:cubicBezTo>
                  <a:pt x="2277215" y="2450042"/>
                  <a:pt x="2447037" y="2291866"/>
                  <a:pt x="2468077" y="1886469"/>
                </a:cubicBezTo>
                <a:close/>
              </a:path>
            </a:pathLst>
          </a:custGeom>
          <a:solidFill>
            <a:schemeClr val="bg2"/>
          </a:solidFill>
        </p:spPr>
        <p:txBody>
          <a:bodyPr wrap="square">
            <a:noAutofit/>
          </a:bodyPr>
          <a:lstStyle>
            <a:lvl1pPr>
              <a:defRPr lang="en-GB" dirty="0"/>
            </a:lvl1pPr>
          </a:lstStyle>
          <a:p>
            <a:r>
              <a:rPr lang="en-GB" dirty="0"/>
              <a:t> </a:t>
            </a:r>
          </a:p>
        </p:txBody>
      </p:sp>
    </p:spTree>
    <p:extLst>
      <p:ext uri="{BB962C8B-B14F-4D97-AF65-F5344CB8AC3E}">
        <p14:creationId xmlns:p14="http://schemas.microsoft.com/office/powerpoint/2010/main" val="1737490417"/>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ndex slide">
    <p:bg>
      <p:bgPr>
        <a:solidFill>
          <a:schemeClr val="accent1"/>
        </a:solidFill>
        <a:effectLst/>
      </p:bgPr>
    </p:bg>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57BCBDC0-E93E-40E6-8077-760110EEFBBE}"/>
              </a:ext>
            </a:extLst>
          </p:cNvPr>
          <p:cNvSpPr>
            <a:spLocks noGrp="1"/>
          </p:cNvSpPr>
          <p:nvPr>
            <p:ph type="tbl" sz="quarter" idx="10" hasCustomPrompt="1"/>
          </p:nvPr>
        </p:nvSpPr>
        <p:spPr>
          <a:xfrm>
            <a:off x="4643438" y="1299410"/>
            <a:ext cx="4105275" cy="3432927"/>
          </a:xfrm>
          <a:prstGeom prst="rect">
            <a:avLst/>
          </a:prstGeom>
        </p:spPr>
        <p:txBody>
          <a:bodyPr/>
          <a:lstStyle>
            <a:lvl1pPr marL="0" indent="0">
              <a:buNone/>
              <a:defRPr>
                <a:solidFill>
                  <a:schemeClr val="bg1"/>
                </a:solidFill>
              </a:defRPr>
            </a:lvl1pPr>
          </a:lstStyle>
          <a:p>
            <a:r>
              <a:rPr lang="en-GB" dirty="0"/>
              <a:t> </a:t>
            </a:r>
          </a:p>
        </p:txBody>
      </p:sp>
      <p:cxnSp>
        <p:nvCxnSpPr>
          <p:cNvPr id="10" name="Straight Connector 9">
            <a:extLst>
              <a:ext uri="{FF2B5EF4-FFF2-40B4-BE49-F238E27FC236}">
                <a16:creationId xmlns:a16="http://schemas.microsoft.com/office/drawing/2014/main" id="{558AF48C-1F76-4633-A0D9-E8CE74BB7F64}"/>
              </a:ext>
            </a:extLst>
          </p:cNvPr>
          <p:cNvCxnSpPr>
            <a:cxnSpLocks/>
          </p:cNvCxnSpPr>
          <p:nvPr userDrawn="1"/>
        </p:nvCxnSpPr>
        <p:spPr>
          <a:xfrm>
            <a:off x="398889" y="1053256"/>
            <a:ext cx="834622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FDA41C8-E673-49CE-8596-2382FC2E43BD}"/>
              </a:ext>
            </a:extLst>
          </p:cNvPr>
          <p:cNvSpPr>
            <a:spLocks noGrp="1"/>
          </p:cNvSpPr>
          <p:nvPr>
            <p:ph type="title"/>
          </p:nvPr>
        </p:nvSpPr>
        <p:spPr/>
        <p:txBody>
          <a:bodyPr/>
          <a:lstStyle>
            <a:lvl1pPr>
              <a:defRPr b="0">
                <a:solidFill>
                  <a:schemeClr val="bg1"/>
                </a:solidFill>
                <a:latin typeface="Proxima Nova" panose="02000506030000020004" pitchFamily="50" charset="0"/>
              </a:defRPr>
            </a:lvl1pPr>
          </a:lstStyle>
          <a:p>
            <a:r>
              <a:rPr lang="en-US"/>
              <a:t>Click to edit Master title style</a:t>
            </a:r>
            <a:endParaRPr lang="en-GB" dirty="0"/>
          </a:p>
        </p:txBody>
      </p:sp>
      <p:sp>
        <p:nvSpPr>
          <p:cNvPr id="5" name="Date Placeholder 1">
            <a:extLst>
              <a:ext uri="{FF2B5EF4-FFF2-40B4-BE49-F238E27FC236}">
                <a16:creationId xmlns:a16="http://schemas.microsoft.com/office/drawing/2014/main" id="{CEB6373F-8192-46BF-A24E-0DB9A0C35EF1}"/>
              </a:ext>
            </a:extLst>
          </p:cNvPr>
          <p:cNvSpPr>
            <a:spLocks noGrp="1"/>
          </p:cNvSpPr>
          <p:nvPr>
            <p:ph type="dt" sz="half" idx="11"/>
          </p:nvPr>
        </p:nvSpPr>
        <p:spPr>
          <a:xfrm>
            <a:off x="7535919" y="4870802"/>
            <a:ext cx="1212796" cy="98339"/>
          </a:xfrm>
        </p:spPr>
        <p:txBody>
          <a:bodyPr/>
          <a:lstStyle>
            <a:lvl1pPr>
              <a:defRPr>
                <a:solidFill>
                  <a:schemeClr val="bg1"/>
                </a:solidFill>
              </a:defRPr>
            </a:lvl1pPr>
          </a:lstStyle>
          <a:p>
            <a:fld id="{87010CC8-EE1C-4CA5-A66C-5084681DE7DA}" type="datetime4">
              <a:rPr lang="en-GB" smtClean="0"/>
              <a:t>19 October 2022</a:t>
            </a:fld>
            <a:endParaRPr lang="en-GB"/>
          </a:p>
        </p:txBody>
      </p:sp>
      <p:sp>
        <p:nvSpPr>
          <p:cNvPr id="7" name="Footer Placeholder 2">
            <a:extLst>
              <a:ext uri="{FF2B5EF4-FFF2-40B4-BE49-F238E27FC236}">
                <a16:creationId xmlns:a16="http://schemas.microsoft.com/office/drawing/2014/main" id="{11CFDCA9-A039-4492-80B8-8CC79D21FE23}"/>
              </a:ext>
            </a:extLst>
          </p:cNvPr>
          <p:cNvSpPr>
            <a:spLocks noGrp="1"/>
          </p:cNvSpPr>
          <p:nvPr>
            <p:ph type="ftr" sz="quarter" idx="12"/>
          </p:nvPr>
        </p:nvSpPr>
        <p:spPr>
          <a:xfrm>
            <a:off x="395290" y="4870714"/>
            <a:ext cx="3963807" cy="98427"/>
          </a:xfrm>
        </p:spPr>
        <p:txBody>
          <a:bodyPr/>
          <a:lstStyle>
            <a:lvl1pPr>
              <a:defRPr>
                <a:solidFill>
                  <a:schemeClr val="bg1"/>
                </a:solidFill>
              </a:defRPr>
            </a:lvl1pPr>
          </a:lstStyle>
          <a:p>
            <a:r>
              <a:rPr lang="en-GB"/>
              <a:t>Presentation title goes here</a:t>
            </a:r>
          </a:p>
        </p:txBody>
      </p:sp>
      <p:sp>
        <p:nvSpPr>
          <p:cNvPr id="8" name="Slide Number Placeholder 3">
            <a:extLst>
              <a:ext uri="{FF2B5EF4-FFF2-40B4-BE49-F238E27FC236}">
                <a16:creationId xmlns:a16="http://schemas.microsoft.com/office/drawing/2014/main" id="{016DCC52-5E58-4945-ACC4-41D852D73164}"/>
              </a:ext>
            </a:extLst>
          </p:cNvPr>
          <p:cNvSpPr>
            <a:spLocks noGrp="1"/>
          </p:cNvSpPr>
          <p:nvPr>
            <p:ph type="sldNum" sz="quarter" idx="13"/>
          </p:nvPr>
        </p:nvSpPr>
        <p:spPr>
          <a:xfrm>
            <a:off x="4359097" y="4873627"/>
            <a:ext cx="425807" cy="98426"/>
          </a:xfrm>
        </p:spPr>
        <p:txBody>
          <a:bodyPr/>
          <a:lstStyle>
            <a:lvl1pPr>
              <a:defRPr>
                <a:solidFill>
                  <a:schemeClr val="bg1"/>
                </a:solidFill>
              </a:defRPr>
            </a:lvl1pPr>
          </a:lstStyle>
          <a:p>
            <a:fld id="{CC3E9A5E-8771-451B-A65D-F2E804806B11}" type="slidenum">
              <a:rPr lang="en-GB" smtClean="0"/>
              <a:pPr/>
              <a:t>‹#›</a:t>
            </a:fld>
            <a:endParaRPr lang="en-GB"/>
          </a:p>
        </p:txBody>
      </p:sp>
    </p:spTree>
    <p:extLst>
      <p:ext uri="{BB962C8B-B14F-4D97-AF65-F5344CB8AC3E}">
        <p14:creationId xmlns:p14="http://schemas.microsoft.com/office/powerpoint/2010/main" val="3521460595"/>
      </p:ext>
    </p:extLst>
  </p:cSld>
  <p:clrMapOvr>
    <a:masterClrMapping/>
  </p:clrMapOvr>
  <p:transition>
    <p:fade/>
  </p:transition>
  <p:extLst>
    <p:ext uri="{DCECCB84-F9BA-43D5-87BE-67443E8EF086}">
      <p15:sldGuideLst xmlns:p15="http://schemas.microsoft.com/office/powerpoint/2012/main">
        <p15:guide id="1" orient="horz" pos="1215" userDrawn="1">
          <p15:clr>
            <a:srgbClr val="FBAE40"/>
          </p15:clr>
        </p15:guide>
        <p15:guide id="2" pos="2160" userDrawn="1">
          <p15:clr>
            <a:srgbClr val="FBAE40"/>
          </p15:clr>
        </p15:guide>
        <p15:guide id="3" pos="4133" userDrawn="1">
          <p15:clr>
            <a:srgbClr val="FBAE40"/>
          </p15:clr>
        </p15:guide>
        <p15:guide id="4" pos="2194" userDrawn="1">
          <p15:clr>
            <a:srgbClr val="FBAE40"/>
          </p15:clr>
        </p15:guide>
        <p15:guide id="5" pos="2126" userDrawn="1">
          <p15:clr>
            <a:srgbClr val="FBAE40"/>
          </p15:clr>
        </p15:guide>
        <p15:guide id="6" pos="187" userDrawn="1">
          <p15:clr>
            <a:srgbClr val="FBAE40"/>
          </p15:clr>
        </p15:guide>
        <p15:guide id="7" orient="horz" pos="331" userDrawn="1">
          <p15:clr>
            <a:srgbClr val="FBAE40"/>
          </p15:clr>
        </p15:guide>
        <p15:guide id="8" orient="horz" pos="433" userDrawn="1">
          <p15:clr>
            <a:srgbClr val="FBAE40"/>
          </p15:clr>
        </p15:guide>
        <p15:guide id="9" orient="horz" pos="2236" userDrawn="1">
          <p15:clr>
            <a:srgbClr val="FBAE40"/>
          </p15:clr>
        </p15:guide>
        <p15:guide id="10" orient="horz" pos="603"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ote 0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320" y="411163"/>
            <a:ext cx="7773412" cy="2686536"/>
          </a:xfrm>
        </p:spPr>
        <p:txBody>
          <a:bodyPr anchor="b"/>
          <a:lstStyle>
            <a:lvl1pPr>
              <a:lnSpc>
                <a:spcPct val="95000"/>
              </a:lnSpc>
              <a:defRPr sz="3150" b="0">
                <a:solidFill>
                  <a:schemeClr val="bg1"/>
                </a:solidFill>
                <a:latin typeface="iA Writer Duospace" panose="020B0509050000000000" pitchFamily="50" charset="0"/>
              </a:defRPr>
            </a:lvl1pPr>
          </a:lstStyle>
          <a:p>
            <a:r>
              <a:rPr lang="en-US" dirty="0"/>
              <a:t>Click to edit master title style</a:t>
            </a:r>
          </a:p>
        </p:txBody>
      </p:sp>
      <p:sp>
        <p:nvSpPr>
          <p:cNvPr id="12" name="Freeform 6"/>
          <p:cNvSpPr>
            <a:spLocks/>
          </p:cNvSpPr>
          <p:nvPr userDrawn="1"/>
        </p:nvSpPr>
        <p:spPr bwMode="auto">
          <a:xfrm>
            <a:off x="685270" y="3226735"/>
            <a:ext cx="7775150" cy="127694"/>
          </a:xfrm>
          <a:custGeom>
            <a:avLst/>
            <a:gdLst>
              <a:gd name="T0" fmla="*/ 0 w 4608"/>
              <a:gd name="T1" fmla="*/ 0 h 65"/>
              <a:gd name="T2" fmla="*/ 224 w 4608"/>
              <a:gd name="T3" fmla="*/ 0 h 65"/>
              <a:gd name="T4" fmla="*/ 286 w 4608"/>
              <a:gd name="T5" fmla="*/ 65 h 65"/>
              <a:gd name="T6" fmla="*/ 349 w 4608"/>
              <a:gd name="T7" fmla="*/ 0 h 65"/>
              <a:gd name="T8" fmla="*/ 4608 w 4608"/>
              <a:gd name="T9" fmla="*/ 0 h 65"/>
              <a:gd name="connsiteX0" fmla="*/ 0 w 10000"/>
              <a:gd name="connsiteY0" fmla="*/ 0 h 16500"/>
              <a:gd name="connsiteX1" fmla="*/ 486 w 10000"/>
              <a:gd name="connsiteY1" fmla="*/ 0 h 16500"/>
              <a:gd name="connsiteX2" fmla="*/ 488 w 10000"/>
              <a:gd name="connsiteY2" fmla="*/ 16500 h 16500"/>
              <a:gd name="connsiteX3" fmla="*/ 757 w 10000"/>
              <a:gd name="connsiteY3" fmla="*/ 0 h 16500"/>
              <a:gd name="connsiteX4" fmla="*/ 10000 w 10000"/>
              <a:gd name="connsiteY4" fmla="*/ 0 h 1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6500">
                <a:moveTo>
                  <a:pt x="0" y="0"/>
                </a:moveTo>
                <a:lnTo>
                  <a:pt x="486" y="0"/>
                </a:lnTo>
                <a:cubicBezTo>
                  <a:pt x="487" y="5500"/>
                  <a:pt x="487" y="11000"/>
                  <a:pt x="488" y="16500"/>
                </a:cubicBezTo>
                <a:cubicBezTo>
                  <a:pt x="578" y="11000"/>
                  <a:pt x="667" y="5500"/>
                  <a:pt x="757" y="0"/>
                </a:cubicBezTo>
                <a:lnTo>
                  <a:pt x="10000" y="0"/>
                </a:ln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013" dirty="0">
              <a:solidFill>
                <a:schemeClr val="tx2">
                  <a:lumMod val="20000"/>
                  <a:lumOff val="80000"/>
                </a:schemeClr>
              </a:solidFill>
            </a:endParaRPr>
          </a:p>
        </p:txBody>
      </p:sp>
      <p:sp>
        <p:nvSpPr>
          <p:cNvPr id="9" name="Text Placeholder 9">
            <a:extLst>
              <a:ext uri="{FF2B5EF4-FFF2-40B4-BE49-F238E27FC236}">
                <a16:creationId xmlns:a16="http://schemas.microsoft.com/office/drawing/2014/main" id="{EDBFF41F-8BBF-4E7D-B495-7B8EB4235FF3}"/>
              </a:ext>
            </a:extLst>
          </p:cNvPr>
          <p:cNvSpPr>
            <a:spLocks noGrp="1"/>
          </p:cNvSpPr>
          <p:nvPr>
            <p:ph type="body" sz="quarter" idx="18" hasCustomPrompt="1"/>
          </p:nvPr>
        </p:nvSpPr>
        <p:spPr>
          <a:xfrm>
            <a:off x="683582" y="3465668"/>
            <a:ext cx="3888419" cy="1061829"/>
          </a:xfrm>
        </p:spPr>
        <p:txBody>
          <a:bodyPr>
            <a:noAutofit/>
          </a:bodyPr>
          <a:lstStyle>
            <a:lvl1pPr marL="0" indent="0">
              <a:lnSpc>
                <a:spcPct val="95000"/>
              </a:lnSpc>
              <a:spcAft>
                <a:spcPts val="0"/>
              </a:spcAft>
              <a:buFont typeface="Arial" panose="020B0604020202020204" pitchFamily="34" charset="0"/>
              <a:buChar char="​"/>
              <a:defRPr sz="1575" b="1">
                <a:solidFill>
                  <a:schemeClr val="bg1"/>
                </a:solidFill>
                <a:latin typeface="Proxima Nova" panose="02000506030000020004" pitchFamily="50" charset="0"/>
              </a:defRPr>
            </a:lvl1pPr>
            <a:lvl2pPr marL="0" indent="0">
              <a:lnSpc>
                <a:spcPct val="95000"/>
              </a:lnSpc>
              <a:spcBef>
                <a:spcPts val="0"/>
              </a:spcBef>
              <a:spcAft>
                <a:spcPts val="150"/>
              </a:spcAft>
              <a:buFont typeface="Arial" panose="020B0604020202020204" pitchFamily="34" charset="0"/>
              <a:buChar char="​"/>
              <a:defRPr sz="1125">
                <a:solidFill>
                  <a:schemeClr val="bg1"/>
                </a:solidFill>
                <a:latin typeface="Proxima Nova" panose="02000506030000020004" pitchFamily="50" charset="0"/>
              </a:defRPr>
            </a:lvl2pPr>
            <a:lvl3pPr marL="0" indent="0">
              <a:lnSpc>
                <a:spcPct val="95000"/>
              </a:lnSpc>
              <a:spcBef>
                <a:spcPts val="0"/>
              </a:spcBef>
              <a:spcAft>
                <a:spcPts val="150"/>
              </a:spcAft>
              <a:buFont typeface="Arial" panose="020B0604020202020204" pitchFamily="34" charset="0"/>
              <a:buChar char="​"/>
              <a:defRPr sz="1125">
                <a:solidFill>
                  <a:schemeClr val="bg1"/>
                </a:solidFill>
                <a:latin typeface="Proxima Nova" panose="02000506030000020004" pitchFamily="50" charset="0"/>
              </a:defRPr>
            </a:lvl3pPr>
            <a:lvl4pPr marL="0" indent="0">
              <a:lnSpc>
                <a:spcPct val="95000"/>
              </a:lnSpc>
              <a:spcBef>
                <a:spcPts val="0"/>
              </a:spcBef>
              <a:spcAft>
                <a:spcPts val="150"/>
              </a:spcAft>
              <a:buFont typeface="Arial" panose="020B0604020202020204" pitchFamily="34" charset="0"/>
              <a:buChar char="​"/>
              <a:defRPr sz="1125">
                <a:solidFill>
                  <a:schemeClr val="bg1"/>
                </a:solidFill>
                <a:latin typeface="+mn-lt"/>
              </a:defRPr>
            </a:lvl4pPr>
            <a:lvl5pPr marL="0" indent="0">
              <a:lnSpc>
                <a:spcPct val="95000"/>
              </a:lnSpc>
              <a:spcBef>
                <a:spcPts val="0"/>
              </a:spcBef>
              <a:spcAft>
                <a:spcPts val="150"/>
              </a:spcAft>
              <a:buFont typeface="Arial" panose="020B0604020202020204" pitchFamily="34" charset="0"/>
              <a:buChar char="​"/>
              <a:defRPr sz="1125">
                <a:solidFill>
                  <a:schemeClr val="tx1"/>
                </a:solidFill>
                <a:latin typeface="+mn-lt"/>
              </a:defRPr>
            </a:lvl5pPr>
            <a:lvl6pPr marL="0" indent="0">
              <a:lnSpc>
                <a:spcPct val="95000"/>
              </a:lnSpc>
              <a:spcAft>
                <a:spcPts val="150"/>
              </a:spcAft>
              <a:buNone/>
              <a:defRPr sz="1130">
                <a:solidFill>
                  <a:schemeClr val="bg1"/>
                </a:solidFill>
              </a:defRPr>
            </a:lvl6pPr>
            <a:lvl7pPr marL="0" indent="0">
              <a:lnSpc>
                <a:spcPct val="95000"/>
              </a:lnSpc>
              <a:spcAft>
                <a:spcPts val="150"/>
              </a:spcAft>
              <a:buNone/>
              <a:defRPr sz="1130">
                <a:solidFill>
                  <a:schemeClr val="bg1"/>
                </a:solidFill>
              </a:defRPr>
            </a:lvl7pPr>
            <a:lvl8pPr marL="0" indent="0">
              <a:lnSpc>
                <a:spcPct val="95000"/>
              </a:lnSpc>
              <a:spcAft>
                <a:spcPts val="150"/>
              </a:spcAft>
              <a:buNone/>
              <a:defRPr sz="1130">
                <a:solidFill>
                  <a:schemeClr val="bg1"/>
                </a:solidFill>
              </a:defRPr>
            </a:lvl8pPr>
            <a:lvl9pPr marL="0" indent="0">
              <a:lnSpc>
                <a:spcPct val="95000"/>
              </a:lnSpc>
              <a:spcAft>
                <a:spcPts val="150"/>
              </a:spcAft>
              <a:buNone/>
              <a:defRPr sz="1130">
                <a:solidFill>
                  <a:schemeClr val="bg1"/>
                </a:solidFill>
              </a:defRPr>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652047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850"/>
                                        <p:tgtEl>
                                          <p:spTgt spid="12"/>
                                        </p:tgtEl>
                                      </p:cBhvr>
                                    </p:animEffect>
                                  </p:childTnLst>
                                </p:cTn>
                              </p:par>
                            </p:childTnLst>
                          </p:cTn>
                        </p:par>
                        <p:par>
                          <p:cTn id="8" fill="hold">
                            <p:stCondLst>
                              <p:cond delay="85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Quote 04">
    <p:bg>
      <p:bgPr>
        <a:solidFill>
          <a:schemeClr val="tx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91F5271-57E0-4A80-A66C-A3BC2402E731}"/>
              </a:ext>
            </a:extLst>
          </p:cNvPr>
          <p:cNvSpPr>
            <a:spLocks noGrp="1"/>
          </p:cNvSpPr>
          <p:nvPr>
            <p:ph type="title" hasCustomPrompt="1"/>
          </p:nvPr>
        </p:nvSpPr>
        <p:spPr>
          <a:xfrm>
            <a:off x="997268" y="1047805"/>
            <a:ext cx="7149465" cy="2379662"/>
          </a:xfrm>
        </p:spPr>
        <p:txBody>
          <a:bodyPr anchor="b"/>
          <a:lstStyle>
            <a:lvl1pPr marL="288918" indent="-288918">
              <a:lnSpc>
                <a:spcPct val="95000"/>
              </a:lnSpc>
              <a:defRPr sz="4400">
                <a:solidFill>
                  <a:schemeClr val="bg1"/>
                </a:solidFill>
                <a:latin typeface="Proxima Nova" panose="020B0604020202020204" charset="0"/>
              </a:defRPr>
            </a:lvl1pPr>
          </a:lstStyle>
          <a:p>
            <a:r>
              <a:rPr lang="en-US" dirty="0"/>
              <a:t>Click to edit </a:t>
            </a:r>
            <a:br>
              <a:rPr lang="en-US" dirty="0"/>
            </a:br>
            <a:r>
              <a:rPr lang="en-US" dirty="0"/>
              <a:t>Master title style</a:t>
            </a:r>
          </a:p>
        </p:txBody>
      </p:sp>
      <p:sp>
        <p:nvSpPr>
          <p:cNvPr id="11" name="Text Placeholder 9">
            <a:extLst>
              <a:ext uri="{FF2B5EF4-FFF2-40B4-BE49-F238E27FC236}">
                <a16:creationId xmlns:a16="http://schemas.microsoft.com/office/drawing/2014/main" id="{48B7DCA6-4083-4CE3-86A8-9AAFAEEB1522}"/>
              </a:ext>
            </a:extLst>
          </p:cNvPr>
          <p:cNvSpPr>
            <a:spLocks noGrp="1"/>
          </p:cNvSpPr>
          <p:nvPr>
            <p:ph type="body" sz="quarter" idx="18" hasCustomPrompt="1"/>
          </p:nvPr>
        </p:nvSpPr>
        <p:spPr>
          <a:xfrm>
            <a:off x="1302087" y="3683210"/>
            <a:ext cx="6965632" cy="1061829"/>
          </a:xfrm>
        </p:spPr>
        <p:txBody>
          <a:bodyPr>
            <a:noAutofit/>
          </a:bodyPr>
          <a:lstStyle>
            <a:lvl1pPr marL="0" indent="0">
              <a:lnSpc>
                <a:spcPct val="95000"/>
              </a:lnSpc>
              <a:spcAft>
                <a:spcPts val="0"/>
              </a:spcAft>
              <a:buFont typeface="Arial" panose="020B0604020202020204" pitchFamily="34" charset="0"/>
              <a:buChar char="​"/>
              <a:defRPr sz="1800" b="1">
                <a:solidFill>
                  <a:schemeClr val="bg1"/>
                </a:solidFill>
                <a:latin typeface="Proxima Nova" panose="020B0604020202020204" charset="0"/>
              </a:defRPr>
            </a:lvl1pPr>
            <a:lvl2pPr marL="0" indent="0">
              <a:lnSpc>
                <a:spcPct val="95000"/>
              </a:lnSpc>
              <a:spcBef>
                <a:spcPts val="0"/>
              </a:spcBef>
              <a:spcAft>
                <a:spcPts val="150"/>
              </a:spcAft>
              <a:buFont typeface="Arial" panose="020B0604020202020204" pitchFamily="34" charset="0"/>
              <a:buChar char="​"/>
              <a:defRPr sz="1125">
                <a:solidFill>
                  <a:schemeClr val="bg1"/>
                </a:solidFill>
                <a:latin typeface="Proxima Nova" panose="020B0604020202020204" charset="0"/>
              </a:defRPr>
            </a:lvl2pPr>
            <a:lvl3pPr marL="0" indent="0">
              <a:lnSpc>
                <a:spcPct val="95000"/>
              </a:lnSpc>
              <a:spcBef>
                <a:spcPts val="0"/>
              </a:spcBef>
              <a:spcAft>
                <a:spcPts val="150"/>
              </a:spcAft>
              <a:buFont typeface="Arial" panose="020B0604020202020204" pitchFamily="34" charset="0"/>
              <a:buChar char="​"/>
              <a:defRPr sz="1125">
                <a:solidFill>
                  <a:schemeClr val="bg1"/>
                </a:solidFill>
                <a:latin typeface="Proxima Nova" panose="020B0604020202020204" charset="0"/>
              </a:defRPr>
            </a:lvl3pPr>
            <a:lvl4pPr marL="0" indent="0">
              <a:lnSpc>
                <a:spcPct val="95000"/>
              </a:lnSpc>
              <a:spcBef>
                <a:spcPts val="0"/>
              </a:spcBef>
              <a:spcAft>
                <a:spcPts val="150"/>
              </a:spcAft>
              <a:buFont typeface="Arial" panose="020B0604020202020204" pitchFamily="34" charset="0"/>
              <a:buChar char="​"/>
              <a:defRPr sz="1125">
                <a:solidFill>
                  <a:schemeClr val="bg1"/>
                </a:solidFill>
                <a:latin typeface="+mn-lt"/>
              </a:defRPr>
            </a:lvl4pPr>
            <a:lvl5pPr marL="0" indent="0">
              <a:lnSpc>
                <a:spcPct val="95000"/>
              </a:lnSpc>
              <a:spcBef>
                <a:spcPts val="0"/>
              </a:spcBef>
              <a:spcAft>
                <a:spcPts val="150"/>
              </a:spcAft>
              <a:buFont typeface="Arial" panose="020B0604020202020204" pitchFamily="34" charset="0"/>
              <a:buChar char="​"/>
              <a:defRPr sz="1125">
                <a:solidFill>
                  <a:schemeClr val="tx1"/>
                </a:solidFill>
                <a:latin typeface="+mn-lt"/>
              </a:defRPr>
            </a:lvl5pPr>
            <a:lvl6pPr marL="0" indent="0">
              <a:lnSpc>
                <a:spcPct val="95000"/>
              </a:lnSpc>
              <a:spcAft>
                <a:spcPts val="150"/>
              </a:spcAft>
              <a:buNone/>
              <a:defRPr sz="1130">
                <a:solidFill>
                  <a:schemeClr val="bg1"/>
                </a:solidFill>
              </a:defRPr>
            </a:lvl6pPr>
            <a:lvl7pPr marL="0" indent="0">
              <a:lnSpc>
                <a:spcPct val="95000"/>
              </a:lnSpc>
              <a:spcAft>
                <a:spcPts val="150"/>
              </a:spcAft>
              <a:buNone/>
              <a:defRPr sz="1130">
                <a:solidFill>
                  <a:schemeClr val="bg1"/>
                </a:solidFill>
              </a:defRPr>
            </a:lvl7pPr>
            <a:lvl8pPr marL="0" indent="0">
              <a:lnSpc>
                <a:spcPct val="95000"/>
              </a:lnSpc>
              <a:spcAft>
                <a:spcPts val="150"/>
              </a:spcAft>
              <a:buNone/>
              <a:defRPr sz="1130">
                <a:solidFill>
                  <a:schemeClr val="bg1"/>
                </a:solidFill>
              </a:defRPr>
            </a:lvl8pPr>
            <a:lvl9pPr marL="0" indent="0">
              <a:lnSpc>
                <a:spcPct val="95000"/>
              </a:lnSpc>
              <a:spcAft>
                <a:spcPts val="150"/>
              </a:spcAft>
              <a:buNone/>
              <a:defRPr sz="1130">
                <a:solidFill>
                  <a:schemeClr val="bg1"/>
                </a:solidFill>
              </a:defRPr>
            </a:lvl9pPr>
          </a:lstStyle>
          <a:p>
            <a:pPr lvl="0"/>
            <a:r>
              <a:rPr lang="en-US" dirty="0"/>
              <a:t>Click To Edit Master Text Styles</a:t>
            </a:r>
          </a:p>
          <a:p>
            <a:pPr lvl="1"/>
            <a:r>
              <a:rPr lang="en-US" dirty="0"/>
              <a:t>Second level</a:t>
            </a:r>
          </a:p>
          <a:p>
            <a:pPr lvl="2"/>
            <a:r>
              <a:rPr lang="en-US" dirty="0"/>
              <a:t>Third level</a:t>
            </a:r>
          </a:p>
        </p:txBody>
      </p:sp>
      <p:sp>
        <p:nvSpPr>
          <p:cNvPr id="7" name="Date Placeholder 1">
            <a:extLst>
              <a:ext uri="{FF2B5EF4-FFF2-40B4-BE49-F238E27FC236}">
                <a16:creationId xmlns:a16="http://schemas.microsoft.com/office/drawing/2014/main" id="{2486F5C5-81F1-4827-BDB9-1AC9897FB886}"/>
              </a:ext>
            </a:extLst>
          </p:cNvPr>
          <p:cNvSpPr>
            <a:spLocks noGrp="1"/>
          </p:cNvSpPr>
          <p:nvPr>
            <p:ph type="dt" sz="half" idx="10"/>
          </p:nvPr>
        </p:nvSpPr>
        <p:spPr>
          <a:xfrm>
            <a:off x="7535919" y="4870802"/>
            <a:ext cx="1212796" cy="98339"/>
          </a:xfrm>
          <a:prstGeom prst="rect">
            <a:avLst/>
          </a:prstGeom>
        </p:spPr>
        <p:txBody>
          <a:bodyPr/>
          <a:lstStyle>
            <a:lvl1pPr>
              <a:defRPr>
                <a:solidFill>
                  <a:schemeClr val="bg1"/>
                </a:solidFill>
              </a:defRPr>
            </a:lvl1pPr>
          </a:lstStyle>
          <a:p>
            <a:fld id="{B14631D5-C5BD-4463-BD4B-D6D75F3AD3B3}" type="datetime4">
              <a:rPr lang="en-GB" smtClean="0"/>
              <a:t>19 October 2022</a:t>
            </a:fld>
            <a:endParaRPr lang="en-GB"/>
          </a:p>
        </p:txBody>
      </p:sp>
      <p:sp>
        <p:nvSpPr>
          <p:cNvPr id="9" name="Footer Placeholder 2">
            <a:extLst>
              <a:ext uri="{FF2B5EF4-FFF2-40B4-BE49-F238E27FC236}">
                <a16:creationId xmlns:a16="http://schemas.microsoft.com/office/drawing/2014/main" id="{F52F3E0A-E5FC-4366-8F12-E5265DF1D9BB}"/>
              </a:ext>
            </a:extLst>
          </p:cNvPr>
          <p:cNvSpPr>
            <a:spLocks noGrp="1"/>
          </p:cNvSpPr>
          <p:nvPr>
            <p:ph type="ftr" sz="quarter" idx="11"/>
          </p:nvPr>
        </p:nvSpPr>
        <p:spPr>
          <a:xfrm>
            <a:off x="395290" y="4870714"/>
            <a:ext cx="3963807" cy="98427"/>
          </a:xfrm>
          <a:prstGeom prst="rect">
            <a:avLst/>
          </a:prstGeom>
        </p:spPr>
        <p:txBody>
          <a:bodyPr/>
          <a:lstStyle>
            <a:lvl1pPr>
              <a:defRPr>
                <a:solidFill>
                  <a:schemeClr val="bg1"/>
                </a:solidFill>
              </a:defRPr>
            </a:lvl1pPr>
          </a:lstStyle>
          <a:p>
            <a:r>
              <a:rPr lang="en-GB"/>
              <a:t>Presentation title goes here</a:t>
            </a:r>
          </a:p>
        </p:txBody>
      </p:sp>
      <p:sp>
        <p:nvSpPr>
          <p:cNvPr id="10" name="Slide Number Placeholder 3">
            <a:extLst>
              <a:ext uri="{FF2B5EF4-FFF2-40B4-BE49-F238E27FC236}">
                <a16:creationId xmlns:a16="http://schemas.microsoft.com/office/drawing/2014/main" id="{3EDED9AE-A111-42C9-BC5E-FED275DC9F95}"/>
              </a:ext>
            </a:extLst>
          </p:cNvPr>
          <p:cNvSpPr>
            <a:spLocks noGrp="1"/>
          </p:cNvSpPr>
          <p:nvPr>
            <p:ph type="sldNum" sz="quarter" idx="12"/>
          </p:nvPr>
        </p:nvSpPr>
        <p:spPr>
          <a:xfrm>
            <a:off x="4359097" y="4873627"/>
            <a:ext cx="425807" cy="98426"/>
          </a:xfrm>
          <a:prstGeom prst="rect">
            <a:avLst/>
          </a:prstGeom>
        </p:spPr>
        <p:txBody>
          <a:bodyPr/>
          <a:lstStyle>
            <a:lvl1pPr>
              <a:defRPr>
                <a:solidFill>
                  <a:schemeClr val="bg1"/>
                </a:solidFill>
              </a:defRPr>
            </a:lvl1pPr>
          </a:lstStyle>
          <a:p>
            <a:fld id="{CC3E9A5E-8771-451B-A65D-F2E804806B11}" type="slidenum">
              <a:rPr lang="en-GB" smtClean="0"/>
              <a:pPr/>
              <a:t>‹#›</a:t>
            </a:fld>
            <a:endParaRPr lang="en-GB"/>
          </a:p>
        </p:txBody>
      </p:sp>
    </p:spTree>
    <p:extLst>
      <p:ext uri="{BB962C8B-B14F-4D97-AF65-F5344CB8AC3E}">
        <p14:creationId xmlns:p14="http://schemas.microsoft.com/office/powerpoint/2010/main" val="275802724"/>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Content 01">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DA72E4-6E4E-481F-8F22-310BB87CB3D2}"/>
              </a:ext>
            </a:extLst>
          </p:cNvPr>
          <p:cNvSpPr>
            <a:spLocks noGrp="1"/>
          </p:cNvSpPr>
          <p:nvPr>
            <p:ph idx="1"/>
          </p:nvPr>
        </p:nvSpPr>
        <p:spPr>
          <a:xfrm>
            <a:off x="395289" y="1276350"/>
            <a:ext cx="5977590" cy="3455988"/>
          </a:xfrm>
        </p:spPr>
        <p:txBody>
          <a:bodyPr/>
          <a:lstStyle>
            <a:lvl1pPr>
              <a:defRPr>
                <a:solidFill>
                  <a:schemeClr val="accent2"/>
                </a:solidFill>
              </a:defRPr>
            </a:lvl1pPr>
            <a:lvl2pP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11C23D-D970-4458-A930-8A28F8FB46FC}"/>
              </a:ext>
            </a:extLst>
          </p:cNvPr>
          <p:cNvSpPr>
            <a:spLocks noGrp="1"/>
          </p:cNvSpPr>
          <p:nvPr>
            <p:ph type="dt" sz="half" idx="10"/>
          </p:nvPr>
        </p:nvSpPr>
        <p:spPr>
          <a:xfrm>
            <a:off x="7535919" y="4870802"/>
            <a:ext cx="1212796" cy="98339"/>
          </a:xfrm>
          <a:prstGeom prst="rect">
            <a:avLst/>
          </a:prstGeom>
        </p:spPr>
        <p:txBody>
          <a:bodyPr/>
          <a:lstStyle>
            <a:lvl1pPr>
              <a:defRPr>
                <a:solidFill>
                  <a:schemeClr val="bg1"/>
                </a:solidFill>
              </a:defRPr>
            </a:lvl1pPr>
          </a:lstStyle>
          <a:p>
            <a:pPr defTabSz="914355"/>
            <a:fld id="{B7291438-7D44-4BA3-9C62-00EF5CBB3C08}" type="datetime4">
              <a:rPr lang="en-GB" smtClean="0"/>
              <a:pPr defTabSz="914355"/>
              <a:t>19 October 2022</a:t>
            </a:fld>
            <a:endParaRPr lang="en-GB" dirty="0"/>
          </a:p>
        </p:txBody>
      </p:sp>
      <p:sp>
        <p:nvSpPr>
          <p:cNvPr id="8" name="Footer Placeholder 7">
            <a:extLst>
              <a:ext uri="{FF2B5EF4-FFF2-40B4-BE49-F238E27FC236}">
                <a16:creationId xmlns:a16="http://schemas.microsoft.com/office/drawing/2014/main" id="{0FA300C1-725D-4E7B-83A9-ABA1690B1BD9}"/>
              </a:ext>
            </a:extLst>
          </p:cNvPr>
          <p:cNvSpPr>
            <a:spLocks noGrp="1"/>
          </p:cNvSpPr>
          <p:nvPr>
            <p:ph type="ftr" sz="quarter" idx="11"/>
          </p:nvPr>
        </p:nvSpPr>
        <p:spPr>
          <a:xfrm>
            <a:off x="395290" y="4870714"/>
            <a:ext cx="3963807" cy="98427"/>
          </a:xfrm>
          <a:prstGeom prst="rect">
            <a:avLst/>
          </a:prstGeom>
        </p:spPr>
        <p:txBody>
          <a:bodyPr/>
          <a:lstStyle>
            <a:lvl1pPr>
              <a:defRPr>
                <a:solidFill>
                  <a:schemeClr val="bg1"/>
                </a:solidFill>
              </a:defRPr>
            </a:lvl1pPr>
          </a:lstStyle>
          <a:p>
            <a:pPr defTabSz="914355"/>
            <a:r>
              <a:rPr lang="en-GB"/>
              <a:t>Presentation title goes here</a:t>
            </a:r>
            <a:endParaRPr lang="en-GB" dirty="0"/>
          </a:p>
        </p:txBody>
      </p:sp>
      <p:sp>
        <p:nvSpPr>
          <p:cNvPr id="9" name="Slide Number Placeholder 8">
            <a:extLst>
              <a:ext uri="{FF2B5EF4-FFF2-40B4-BE49-F238E27FC236}">
                <a16:creationId xmlns:a16="http://schemas.microsoft.com/office/drawing/2014/main" id="{D332D015-0253-46EF-BE60-4CE17CE3DA76}"/>
              </a:ext>
            </a:extLst>
          </p:cNvPr>
          <p:cNvSpPr>
            <a:spLocks noGrp="1"/>
          </p:cNvSpPr>
          <p:nvPr>
            <p:ph type="sldNum" sz="quarter" idx="12"/>
          </p:nvPr>
        </p:nvSpPr>
        <p:spPr>
          <a:xfrm>
            <a:off x="4359097" y="4873627"/>
            <a:ext cx="425807" cy="98426"/>
          </a:xfrm>
          <a:prstGeom prst="rect">
            <a:avLst/>
          </a:prstGeom>
        </p:spPr>
        <p:txBody>
          <a:bodyPr/>
          <a:lstStyle>
            <a:lvl1pPr>
              <a:defRPr>
                <a:solidFill>
                  <a:schemeClr val="bg1"/>
                </a:solidFill>
              </a:defRPr>
            </a:lvl1pPr>
          </a:lstStyle>
          <a:p>
            <a:pPr defTabSz="914355"/>
            <a:fld id="{2490C926-4C7A-4456-B603-8FB00524CD8E}" type="slidenum">
              <a:rPr lang="en-GB" smtClean="0"/>
              <a:pPr defTabSz="914355"/>
              <a:t>‹#›</a:t>
            </a:fld>
            <a:endParaRPr lang="en-GB" dirty="0"/>
          </a:p>
        </p:txBody>
      </p:sp>
      <p:sp>
        <p:nvSpPr>
          <p:cNvPr id="5" name="Text Placeholder 4">
            <a:extLst>
              <a:ext uri="{FF2B5EF4-FFF2-40B4-BE49-F238E27FC236}">
                <a16:creationId xmlns:a16="http://schemas.microsoft.com/office/drawing/2014/main" id="{41915CF8-8469-4020-B594-45F5287FA096}"/>
              </a:ext>
            </a:extLst>
          </p:cNvPr>
          <p:cNvSpPr>
            <a:spLocks noGrp="1"/>
          </p:cNvSpPr>
          <p:nvPr>
            <p:ph type="body" sz="quarter" idx="14" hasCustomPrompt="1"/>
          </p:nvPr>
        </p:nvSpPr>
        <p:spPr>
          <a:xfrm>
            <a:off x="395288" y="781052"/>
            <a:ext cx="8353425" cy="230188"/>
          </a:xfrm>
        </p:spPr>
        <p:txBody>
          <a:bodyPr>
            <a:noAutofit/>
          </a:bodyPr>
          <a:lstStyle>
            <a:lvl1pPr marL="0" indent="0">
              <a:lnSpc>
                <a:spcPct val="100000"/>
              </a:lnSpc>
              <a:spcBef>
                <a:spcPts val="0"/>
              </a:spcBef>
              <a:buFont typeface="Arial" panose="020B0604020202020204" pitchFamily="34" charset="0"/>
              <a:buNone/>
              <a:defRPr sz="1600">
                <a:solidFill>
                  <a:schemeClr val="bg1"/>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dirty="0"/>
              <a:t>Click to edit subtitle style – 1 line only</a:t>
            </a:r>
          </a:p>
        </p:txBody>
      </p:sp>
      <p:sp>
        <p:nvSpPr>
          <p:cNvPr id="4" name="Title 3">
            <a:extLst>
              <a:ext uri="{FF2B5EF4-FFF2-40B4-BE49-F238E27FC236}">
                <a16:creationId xmlns:a16="http://schemas.microsoft.com/office/drawing/2014/main" id="{BF508E62-C0FC-447B-AEBE-3F252534A90A}"/>
              </a:ext>
            </a:extLst>
          </p:cNvPr>
          <p:cNvSpPr>
            <a:spLocks noGrp="1"/>
          </p:cNvSpPr>
          <p:nvPr>
            <p:ph type="title"/>
          </p:nvPr>
        </p:nvSpPr>
        <p:spPr>
          <a:xfrm>
            <a:off x="395290" y="396876"/>
            <a:ext cx="8353424" cy="298451"/>
          </a:xfrm>
        </p:spPr>
        <p:txBody>
          <a:bodyPr/>
          <a:lstStyle>
            <a:lvl1pPr>
              <a:defRPr b="1">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1030360879"/>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DA72E4-6E4E-481F-8F22-310BB87CB3D2}"/>
              </a:ext>
            </a:extLst>
          </p:cNvPr>
          <p:cNvSpPr>
            <a:spLocks noGrp="1"/>
          </p:cNvSpPr>
          <p:nvPr>
            <p:ph idx="1"/>
          </p:nvPr>
        </p:nvSpPr>
        <p:spPr>
          <a:xfrm>
            <a:off x="395289" y="1276350"/>
            <a:ext cx="5977590" cy="3455988"/>
          </a:xfrm>
        </p:spPr>
        <p:txBody>
          <a:bodyPr/>
          <a:lstStyle>
            <a:lvl1pPr>
              <a:lnSpc>
                <a:spcPct val="100000"/>
              </a:lnSpc>
              <a:defRPr>
                <a:solidFill>
                  <a:schemeClr val="accent1"/>
                </a:solidFill>
              </a:defRPr>
            </a:lvl1pPr>
            <a:lvl2pPr>
              <a:lnSpc>
                <a:spcPct val="100000"/>
              </a:lnSpc>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11C23D-D970-4458-A930-8A28F8FB46FC}"/>
              </a:ext>
            </a:extLst>
          </p:cNvPr>
          <p:cNvSpPr>
            <a:spLocks noGrp="1"/>
          </p:cNvSpPr>
          <p:nvPr>
            <p:ph type="dt" sz="half" idx="10"/>
          </p:nvPr>
        </p:nvSpPr>
        <p:spPr>
          <a:xfrm>
            <a:off x="7535919" y="4870802"/>
            <a:ext cx="1212796" cy="98339"/>
          </a:xfrm>
          <a:prstGeom prst="rect">
            <a:avLst/>
          </a:prstGeom>
        </p:spPr>
        <p:txBody>
          <a:bodyPr/>
          <a:lstStyle/>
          <a:p>
            <a:pPr defTabSz="914355"/>
            <a:fld id="{A5ED4602-E4C7-4882-BA6A-683D3B87D93D}" type="datetime4">
              <a:rPr lang="en-GB" smtClean="0">
                <a:solidFill>
                  <a:prstClr val="black"/>
                </a:solidFill>
              </a:rPr>
              <a:pPr defTabSz="914355"/>
              <a:t>19 October 2022</a:t>
            </a:fld>
            <a:endParaRPr lang="en-GB" dirty="0">
              <a:solidFill>
                <a:prstClr val="black"/>
              </a:solidFill>
            </a:endParaRPr>
          </a:p>
        </p:txBody>
      </p:sp>
      <p:sp>
        <p:nvSpPr>
          <p:cNvPr id="8" name="Footer Placeholder 7">
            <a:extLst>
              <a:ext uri="{FF2B5EF4-FFF2-40B4-BE49-F238E27FC236}">
                <a16:creationId xmlns:a16="http://schemas.microsoft.com/office/drawing/2014/main" id="{0FA300C1-725D-4E7B-83A9-ABA1690B1BD9}"/>
              </a:ext>
            </a:extLst>
          </p:cNvPr>
          <p:cNvSpPr>
            <a:spLocks noGrp="1"/>
          </p:cNvSpPr>
          <p:nvPr>
            <p:ph type="ftr" sz="quarter" idx="11"/>
          </p:nvPr>
        </p:nvSpPr>
        <p:spPr>
          <a:xfrm>
            <a:off x="395290" y="4870714"/>
            <a:ext cx="3963807" cy="98427"/>
          </a:xfrm>
          <a:prstGeom prst="rect">
            <a:avLst/>
          </a:prstGeom>
        </p:spPr>
        <p:txBody>
          <a:bodyPr/>
          <a:lstStyle/>
          <a:p>
            <a:pPr defTabSz="914355"/>
            <a:r>
              <a:rPr lang="en-GB">
                <a:solidFill>
                  <a:prstClr val="black"/>
                </a:solidFill>
              </a:rPr>
              <a:t>Presentation title goes here</a:t>
            </a:r>
            <a:endParaRPr lang="en-GB" dirty="0">
              <a:solidFill>
                <a:prstClr val="black"/>
              </a:solidFill>
            </a:endParaRPr>
          </a:p>
        </p:txBody>
      </p:sp>
      <p:sp>
        <p:nvSpPr>
          <p:cNvPr id="9" name="Slide Number Placeholder 8">
            <a:extLst>
              <a:ext uri="{FF2B5EF4-FFF2-40B4-BE49-F238E27FC236}">
                <a16:creationId xmlns:a16="http://schemas.microsoft.com/office/drawing/2014/main" id="{D332D015-0253-46EF-BE60-4CE17CE3DA76}"/>
              </a:ext>
            </a:extLst>
          </p:cNvPr>
          <p:cNvSpPr>
            <a:spLocks noGrp="1"/>
          </p:cNvSpPr>
          <p:nvPr>
            <p:ph type="sldNum" sz="quarter" idx="12"/>
          </p:nvPr>
        </p:nvSpPr>
        <p:spPr>
          <a:xfrm>
            <a:off x="4359097" y="4873627"/>
            <a:ext cx="425807" cy="98426"/>
          </a:xfrm>
          <a:prstGeom prst="rect">
            <a:avLst/>
          </a:prstGeom>
        </p:spPr>
        <p:txBody>
          <a:bodyPr/>
          <a:lstStyle/>
          <a:p>
            <a:pPr defTabSz="914355"/>
            <a:fld id="{2490C926-4C7A-4456-B603-8FB00524CD8E}" type="slidenum">
              <a:rPr lang="en-GB" smtClean="0">
                <a:solidFill>
                  <a:prstClr val="black"/>
                </a:solidFill>
              </a:rPr>
              <a:pPr defTabSz="914355"/>
              <a:t>‹#›</a:t>
            </a:fld>
            <a:endParaRPr lang="en-GB" dirty="0">
              <a:solidFill>
                <a:prstClr val="black"/>
              </a:solidFill>
            </a:endParaRPr>
          </a:p>
        </p:txBody>
      </p:sp>
      <p:sp>
        <p:nvSpPr>
          <p:cNvPr id="5" name="Text Placeholder 4">
            <a:extLst>
              <a:ext uri="{FF2B5EF4-FFF2-40B4-BE49-F238E27FC236}">
                <a16:creationId xmlns:a16="http://schemas.microsoft.com/office/drawing/2014/main" id="{41915CF8-8469-4020-B594-45F5287FA096}"/>
              </a:ext>
            </a:extLst>
          </p:cNvPr>
          <p:cNvSpPr>
            <a:spLocks noGrp="1"/>
          </p:cNvSpPr>
          <p:nvPr>
            <p:ph type="body" sz="quarter" idx="14" hasCustomPrompt="1"/>
          </p:nvPr>
        </p:nvSpPr>
        <p:spPr>
          <a:xfrm>
            <a:off x="395288" y="781052"/>
            <a:ext cx="8353425" cy="230188"/>
          </a:xfrm>
        </p:spPr>
        <p:txBody>
          <a:bodyPr>
            <a:noAutofit/>
          </a:bodyPr>
          <a:lstStyle>
            <a:lvl1pPr marL="0" indent="0">
              <a:lnSpc>
                <a:spcPct val="100000"/>
              </a:lnSpc>
              <a:spcBef>
                <a:spcPts val="0"/>
              </a:spcBef>
              <a:buFont typeface="Arial" panose="020B0604020202020204" pitchFamily="34" charset="0"/>
              <a:buNone/>
              <a:defRPr sz="1600">
                <a:solidFill>
                  <a:schemeClr val="tx2"/>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dirty="0"/>
              <a:t>Click to edit subtitle style – 1 line only</a:t>
            </a:r>
          </a:p>
        </p:txBody>
      </p:sp>
      <p:sp>
        <p:nvSpPr>
          <p:cNvPr id="4" name="Title 3">
            <a:extLst>
              <a:ext uri="{FF2B5EF4-FFF2-40B4-BE49-F238E27FC236}">
                <a16:creationId xmlns:a16="http://schemas.microsoft.com/office/drawing/2014/main" id="{BF508E62-C0FC-447B-AEBE-3F252534A90A}"/>
              </a:ext>
            </a:extLst>
          </p:cNvPr>
          <p:cNvSpPr>
            <a:spLocks noGrp="1"/>
          </p:cNvSpPr>
          <p:nvPr>
            <p:ph type="title"/>
          </p:nvPr>
        </p:nvSpPr>
        <p:spPr/>
        <p:txBody>
          <a:bodyPr/>
          <a:lstStyle>
            <a:lvl1pPr>
              <a:defRPr b="1"/>
            </a:lvl1pPr>
          </a:lstStyle>
          <a:p>
            <a:r>
              <a:rPr lang="en-US"/>
              <a:t>Click to edit Master title style</a:t>
            </a:r>
            <a:endParaRPr lang="en-GB" dirty="0"/>
          </a:p>
        </p:txBody>
      </p:sp>
    </p:spTree>
    <p:extLst>
      <p:ext uri="{BB962C8B-B14F-4D97-AF65-F5344CB8AC3E}">
        <p14:creationId xmlns:p14="http://schemas.microsoft.com/office/powerpoint/2010/main" val="2664843401"/>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03">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DA72E4-6E4E-481F-8F22-310BB87CB3D2}"/>
              </a:ext>
            </a:extLst>
          </p:cNvPr>
          <p:cNvSpPr>
            <a:spLocks noGrp="1"/>
          </p:cNvSpPr>
          <p:nvPr>
            <p:ph idx="1"/>
          </p:nvPr>
        </p:nvSpPr>
        <p:spPr>
          <a:xfrm>
            <a:off x="395289" y="1276350"/>
            <a:ext cx="5977590" cy="3455988"/>
          </a:xfrm>
        </p:spPr>
        <p:txBody>
          <a:bodyPr/>
          <a:lstStyle>
            <a:lvl1pPr>
              <a:lnSpc>
                <a:spcPct val="100000"/>
              </a:lnSpc>
              <a:defRPr>
                <a:solidFill>
                  <a:schemeClr val="accent1"/>
                </a:solidFill>
              </a:defRPr>
            </a:lvl1pPr>
            <a:lvl2pPr>
              <a:lnSpc>
                <a:spcPct val="100000"/>
              </a:lnSpc>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0FA300C1-725D-4E7B-83A9-ABA1690B1BD9}"/>
              </a:ext>
            </a:extLst>
          </p:cNvPr>
          <p:cNvSpPr>
            <a:spLocks noGrp="1"/>
          </p:cNvSpPr>
          <p:nvPr>
            <p:ph type="ftr" sz="quarter" idx="11"/>
          </p:nvPr>
        </p:nvSpPr>
        <p:spPr>
          <a:xfrm>
            <a:off x="395290" y="4870714"/>
            <a:ext cx="3963807" cy="98427"/>
          </a:xfrm>
          <a:prstGeom prst="rect">
            <a:avLst/>
          </a:prstGeom>
        </p:spPr>
        <p:txBody>
          <a:bodyPr/>
          <a:lstStyle/>
          <a:p>
            <a:pPr defTabSz="914355"/>
            <a:r>
              <a:rPr lang="en-GB">
                <a:solidFill>
                  <a:prstClr val="black"/>
                </a:solidFill>
              </a:rPr>
              <a:t>Presentation title goes here</a:t>
            </a:r>
            <a:endParaRPr lang="en-GB" dirty="0">
              <a:solidFill>
                <a:prstClr val="black"/>
              </a:solidFill>
            </a:endParaRPr>
          </a:p>
        </p:txBody>
      </p:sp>
      <p:sp>
        <p:nvSpPr>
          <p:cNvPr id="9" name="Slide Number Placeholder 8">
            <a:extLst>
              <a:ext uri="{FF2B5EF4-FFF2-40B4-BE49-F238E27FC236}">
                <a16:creationId xmlns:a16="http://schemas.microsoft.com/office/drawing/2014/main" id="{D332D015-0253-46EF-BE60-4CE17CE3DA76}"/>
              </a:ext>
            </a:extLst>
          </p:cNvPr>
          <p:cNvSpPr>
            <a:spLocks noGrp="1"/>
          </p:cNvSpPr>
          <p:nvPr>
            <p:ph type="sldNum" sz="quarter" idx="12"/>
          </p:nvPr>
        </p:nvSpPr>
        <p:spPr>
          <a:xfrm>
            <a:off x="4359097" y="4873627"/>
            <a:ext cx="425807" cy="98426"/>
          </a:xfrm>
          <a:prstGeom prst="rect">
            <a:avLst/>
          </a:prstGeom>
        </p:spPr>
        <p:txBody>
          <a:bodyPr/>
          <a:lstStyle/>
          <a:p>
            <a:pPr defTabSz="914355"/>
            <a:fld id="{2490C926-4C7A-4456-B603-8FB00524CD8E}" type="slidenum">
              <a:rPr lang="en-GB" smtClean="0">
                <a:solidFill>
                  <a:prstClr val="black"/>
                </a:solidFill>
              </a:rPr>
              <a:pPr defTabSz="914355"/>
              <a:t>‹#›</a:t>
            </a:fld>
            <a:endParaRPr lang="en-GB" dirty="0">
              <a:solidFill>
                <a:prstClr val="black"/>
              </a:solidFill>
            </a:endParaRPr>
          </a:p>
        </p:txBody>
      </p:sp>
      <p:sp>
        <p:nvSpPr>
          <p:cNvPr id="5" name="Text Placeholder 4">
            <a:extLst>
              <a:ext uri="{FF2B5EF4-FFF2-40B4-BE49-F238E27FC236}">
                <a16:creationId xmlns:a16="http://schemas.microsoft.com/office/drawing/2014/main" id="{41915CF8-8469-4020-B594-45F5287FA096}"/>
              </a:ext>
            </a:extLst>
          </p:cNvPr>
          <p:cNvSpPr>
            <a:spLocks noGrp="1"/>
          </p:cNvSpPr>
          <p:nvPr>
            <p:ph type="body" sz="quarter" idx="14" hasCustomPrompt="1"/>
          </p:nvPr>
        </p:nvSpPr>
        <p:spPr>
          <a:xfrm>
            <a:off x="395288" y="781052"/>
            <a:ext cx="8353425" cy="230188"/>
          </a:xfrm>
        </p:spPr>
        <p:txBody>
          <a:bodyPr>
            <a:noAutofit/>
          </a:bodyPr>
          <a:lstStyle>
            <a:lvl1pPr marL="0" indent="0">
              <a:lnSpc>
                <a:spcPct val="100000"/>
              </a:lnSpc>
              <a:spcBef>
                <a:spcPts val="0"/>
              </a:spcBef>
              <a:buFont typeface="Arial" panose="020B0604020202020204" pitchFamily="34" charset="0"/>
              <a:buNone/>
              <a:defRPr sz="1600">
                <a:solidFill>
                  <a:schemeClr val="tx2"/>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dirty="0"/>
              <a:t>Click to edit subtitle style – 1 line only</a:t>
            </a:r>
          </a:p>
        </p:txBody>
      </p:sp>
      <p:sp>
        <p:nvSpPr>
          <p:cNvPr id="4" name="Title 3">
            <a:extLst>
              <a:ext uri="{FF2B5EF4-FFF2-40B4-BE49-F238E27FC236}">
                <a16:creationId xmlns:a16="http://schemas.microsoft.com/office/drawing/2014/main" id="{BF508E62-C0FC-447B-AEBE-3F252534A90A}"/>
              </a:ext>
            </a:extLst>
          </p:cNvPr>
          <p:cNvSpPr>
            <a:spLocks noGrp="1"/>
          </p:cNvSpPr>
          <p:nvPr>
            <p:ph type="title"/>
          </p:nvPr>
        </p:nvSpPr>
        <p:spPr/>
        <p:txBody>
          <a:bodyPr/>
          <a:lstStyle>
            <a:lvl1pPr>
              <a:defRPr b="1"/>
            </a:lvl1pPr>
          </a:lstStyle>
          <a:p>
            <a:r>
              <a:rPr lang="en-US"/>
              <a:t>Click to edit Master title style</a:t>
            </a:r>
            <a:endParaRPr lang="en-GB" dirty="0"/>
          </a:p>
        </p:txBody>
      </p:sp>
      <p:sp>
        <p:nvSpPr>
          <p:cNvPr id="10" name="Picture Placeholder 76">
            <a:extLst>
              <a:ext uri="{FF2B5EF4-FFF2-40B4-BE49-F238E27FC236}">
                <a16:creationId xmlns:a16="http://schemas.microsoft.com/office/drawing/2014/main" id="{91D4C4AB-C3E6-4B81-B4CB-7AF408204AE2}"/>
              </a:ext>
            </a:extLst>
          </p:cNvPr>
          <p:cNvSpPr>
            <a:spLocks noGrp="1"/>
          </p:cNvSpPr>
          <p:nvPr>
            <p:ph type="pic" sz="quarter" idx="15" hasCustomPrompt="1"/>
          </p:nvPr>
        </p:nvSpPr>
        <p:spPr>
          <a:xfrm>
            <a:off x="4784904" y="1390650"/>
            <a:ext cx="4359097" cy="3752850"/>
          </a:xfrm>
          <a:custGeom>
            <a:avLst/>
            <a:gdLst>
              <a:gd name="connsiteX0" fmla="*/ 2359112 w 4359097"/>
              <a:gd name="connsiteY0" fmla="*/ 0 h 3752850"/>
              <a:gd name="connsiteX1" fmla="*/ 3412435 w 4359097"/>
              <a:gd name="connsiteY1" fmla="*/ 0 h 3752850"/>
              <a:gd name="connsiteX2" fmla="*/ 3412435 w 4359097"/>
              <a:gd name="connsiteY2" fmla="*/ 1782353 h 3752850"/>
              <a:gd name="connsiteX3" fmla="*/ 3975549 w 4359097"/>
              <a:gd name="connsiteY3" fmla="*/ 2359112 h 3752850"/>
              <a:gd name="connsiteX4" fmla="*/ 4359097 w 4359097"/>
              <a:gd name="connsiteY4" fmla="*/ 2359112 h 3752850"/>
              <a:gd name="connsiteX5" fmla="*/ 4359097 w 4359097"/>
              <a:gd name="connsiteY5" fmla="*/ 3412435 h 3752850"/>
              <a:gd name="connsiteX6" fmla="*/ 3975549 w 4359097"/>
              <a:gd name="connsiteY6" fmla="*/ 3412435 h 3752850"/>
              <a:gd name="connsiteX7" fmla="*/ 3452495 w 4359097"/>
              <a:gd name="connsiteY7" fmla="*/ 3731560 h 3752850"/>
              <a:gd name="connsiteX8" fmla="*/ 3447547 w 4359097"/>
              <a:gd name="connsiteY8" fmla="*/ 3752850 h 3752850"/>
              <a:gd name="connsiteX9" fmla="*/ 2324339 w 4359097"/>
              <a:gd name="connsiteY9" fmla="*/ 3752850 h 3752850"/>
              <a:gd name="connsiteX10" fmla="*/ 2316180 w 4359097"/>
              <a:gd name="connsiteY10" fmla="*/ 3720500 h 3752850"/>
              <a:gd name="connsiteX11" fmla="*/ 1796360 w 4359097"/>
              <a:gd name="connsiteY11" fmla="*/ 3412435 h 3752850"/>
              <a:gd name="connsiteX12" fmla="*/ 0 w 4359097"/>
              <a:gd name="connsiteY12" fmla="*/ 3412435 h 3752850"/>
              <a:gd name="connsiteX13" fmla="*/ 0 w 4359097"/>
              <a:gd name="connsiteY13" fmla="*/ 2359112 h 3752850"/>
              <a:gd name="connsiteX14" fmla="*/ 1796360 w 4359097"/>
              <a:gd name="connsiteY14" fmla="*/ 2359112 h 3752850"/>
              <a:gd name="connsiteX15" fmla="*/ 2359112 w 4359097"/>
              <a:gd name="connsiteY15" fmla="*/ 1803183 h 375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9097" h="3752850">
                <a:moveTo>
                  <a:pt x="2359112" y="0"/>
                </a:moveTo>
                <a:lnTo>
                  <a:pt x="3412435" y="0"/>
                </a:lnTo>
                <a:lnTo>
                  <a:pt x="3412435" y="1782353"/>
                </a:lnTo>
                <a:cubicBezTo>
                  <a:pt x="3427518" y="2184935"/>
                  <a:pt x="3589126" y="2341157"/>
                  <a:pt x="3975549" y="2359112"/>
                </a:cubicBezTo>
                <a:lnTo>
                  <a:pt x="4359097" y="2359112"/>
                </a:lnTo>
                <a:lnTo>
                  <a:pt x="4359097" y="3412435"/>
                </a:lnTo>
                <a:lnTo>
                  <a:pt x="3975549" y="3412435"/>
                </a:lnTo>
                <a:cubicBezTo>
                  <a:pt x="3686002" y="3425633"/>
                  <a:pt x="3522508" y="3517009"/>
                  <a:pt x="3452495" y="3731560"/>
                </a:cubicBezTo>
                <a:lnTo>
                  <a:pt x="3447547" y="3752850"/>
                </a:lnTo>
                <a:lnTo>
                  <a:pt x="2324339" y="3752850"/>
                </a:lnTo>
                <a:lnTo>
                  <a:pt x="2316180" y="3720500"/>
                </a:lnTo>
                <a:cubicBezTo>
                  <a:pt x="2244215" y="3513978"/>
                  <a:pt x="2081598" y="3425633"/>
                  <a:pt x="1796360" y="3412435"/>
                </a:cubicBezTo>
                <a:lnTo>
                  <a:pt x="0" y="3412435"/>
                </a:lnTo>
                <a:lnTo>
                  <a:pt x="0" y="2359112"/>
                </a:lnTo>
                <a:lnTo>
                  <a:pt x="1796360" y="2359112"/>
                </a:lnTo>
                <a:cubicBezTo>
                  <a:pt x="2176677" y="2341874"/>
                  <a:pt x="2339002" y="2190681"/>
                  <a:pt x="2359112" y="1803183"/>
                </a:cubicBezTo>
                <a:close/>
              </a:path>
            </a:pathLst>
          </a:custGeom>
          <a:solidFill>
            <a:schemeClr val="accent1"/>
          </a:solidFill>
        </p:spPr>
        <p:txBody>
          <a:bodyPr wrap="square">
            <a:noAutofit/>
          </a:bodyPr>
          <a:lstStyle>
            <a:lvl1pPr>
              <a:defRPr lang="en-GB" dirty="0"/>
            </a:lvl1pPr>
          </a:lstStyle>
          <a:p>
            <a:r>
              <a:rPr lang="en-GB" dirty="0"/>
              <a:t> </a:t>
            </a:r>
          </a:p>
        </p:txBody>
      </p:sp>
    </p:spTree>
    <p:extLst>
      <p:ext uri="{BB962C8B-B14F-4D97-AF65-F5344CB8AC3E}">
        <p14:creationId xmlns:p14="http://schemas.microsoft.com/office/powerpoint/2010/main" val="3357519757"/>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List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B14FE0-B3E7-4682-B9DC-0D12E0766C14}"/>
              </a:ext>
            </a:extLst>
          </p:cNvPr>
          <p:cNvSpPr>
            <a:spLocks noGrp="1"/>
          </p:cNvSpPr>
          <p:nvPr>
            <p:ph sz="half" idx="1"/>
          </p:nvPr>
        </p:nvSpPr>
        <p:spPr>
          <a:xfrm>
            <a:off x="395290" y="1261092"/>
            <a:ext cx="2832561" cy="3483946"/>
          </a:xfrm>
        </p:spPr>
        <p:txBody>
          <a:bodyPr/>
          <a:lstStyle>
            <a:lvl1pPr marL="0" indent="0">
              <a:spcBef>
                <a:spcPts val="300"/>
              </a:spcBef>
              <a:spcAft>
                <a:spcPts val="300"/>
              </a:spcAft>
              <a:buFont typeface="Arial" panose="020B0604020202020204" pitchFamily="34" charset="0"/>
              <a:buNone/>
              <a:defRPr sz="1600" b="0">
                <a:solidFill>
                  <a:schemeClr val="tx1"/>
                </a:solidFill>
              </a:defRPr>
            </a:lvl1pPr>
            <a:lvl2pPr marL="0" indent="0">
              <a:spcBef>
                <a:spcPts val="300"/>
              </a:spcBef>
              <a:spcAft>
                <a:spcPts val="300"/>
              </a:spcAft>
              <a:buFont typeface="Arial" panose="020B0604020202020204" pitchFamily="34" charset="0"/>
              <a:buNone/>
              <a:defRPr sz="1400">
                <a:solidFill>
                  <a:schemeClr val="tx1"/>
                </a:solidFill>
              </a:defRPr>
            </a:lvl2pPr>
            <a:lvl3pPr marL="0" indent="0">
              <a:spcBef>
                <a:spcPts val="300"/>
              </a:spcBef>
              <a:spcAft>
                <a:spcPts val="300"/>
              </a:spcAft>
              <a:buFont typeface="Arial" panose="020B0604020202020204" pitchFamily="34" charset="0"/>
              <a:buNone/>
              <a:defRPr sz="1100">
                <a:solidFill>
                  <a:schemeClr val="tx1"/>
                </a:solidFill>
              </a:defRPr>
            </a:lvl3pPr>
            <a:lvl4pPr marL="0" indent="0">
              <a:spcBef>
                <a:spcPts val="300"/>
              </a:spcBef>
              <a:spcAft>
                <a:spcPts val="300"/>
              </a:spcAft>
              <a:buFont typeface="Arial" panose="020B0604020202020204" pitchFamily="34" charset="0"/>
              <a:buNone/>
              <a:defRPr sz="1100">
                <a:solidFill>
                  <a:schemeClr val="tx1"/>
                </a:solidFill>
              </a:defRPr>
            </a:lvl4pPr>
            <a:lvl5pPr marL="0" indent="0">
              <a:spcBef>
                <a:spcPts val="300"/>
              </a:spcBef>
              <a:spcAft>
                <a:spcPts val="300"/>
              </a:spcAft>
              <a:buFont typeface="Arial" panose="020B0604020202020204" pitchFamily="34" charset="0"/>
              <a:buNone/>
              <a:defRPr sz="110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itle 4">
            <a:extLst>
              <a:ext uri="{FF2B5EF4-FFF2-40B4-BE49-F238E27FC236}">
                <a16:creationId xmlns:a16="http://schemas.microsoft.com/office/drawing/2014/main" id="{1C361B82-F8A2-466B-A96E-7F3CC0273BA6}"/>
              </a:ext>
            </a:extLst>
          </p:cNvPr>
          <p:cNvSpPr>
            <a:spLocks noGrp="1"/>
          </p:cNvSpPr>
          <p:nvPr>
            <p:ph type="title" hasCustomPrompt="1"/>
          </p:nvPr>
        </p:nvSpPr>
        <p:spPr/>
        <p:txBody>
          <a:bodyPr/>
          <a:lstStyle>
            <a:lvl1pPr>
              <a:defRPr/>
            </a:lvl1pPr>
          </a:lstStyle>
          <a:p>
            <a:r>
              <a:rPr lang="en-US" dirty="0"/>
              <a:t>Click to enter title</a:t>
            </a:r>
            <a:endParaRPr lang="en-GB" dirty="0"/>
          </a:p>
        </p:txBody>
      </p:sp>
      <p:sp>
        <p:nvSpPr>
          <p:cNvPr id="12" name="Content Placeholder 37">
            <a:extLst>
              <a:ext uri="{FF2B5EF4-FFF2-40B4-BE49-F238E27FC236}">
                <a16:creationId xmlns:a16="http://schemas.microsoft.com/office/drawing/2014/main" id="{41536EE2-CCE9-4AAC-A61C-47879FF182D1}"/>
              </a:ext>
            </a:extLst>
          </p:cNvPr>
          <p:cNvSpPr>
            <a:spLocks noGrp="1"/>
          </p:cNvSpPr>
          <p:nvPr>
            <p:ph sz="quarter" idx="17"/>
          </p:nvPr>
        </p:nvSpPr>
        <p:spPr>
          <a:xfrm>
            <a:off x="3432250" y="1261092"/>
            <a:ext cx="5178350" cy="3483946"/>
          </a:xfrm>
        </p:spPr>
        <p:txBody>
          <a:bodyPr numCol="2" spcCol="182880"/>
          <a:lstStyle>
            <a:lvl1pPr marL="342892" indent="-342892">
              <a:lnSpc>
                <a:spcPct val="100000"/>
              </a:lnSpc>
              <a:spcBef>
                <a:spcPts val="600"/>
              </a:spcBef>
              <a:spcAft>
                <a:spcPts val="0"/>
              </a:spcAft>
              <a:buClr>
                <a:schemeClr val="accent2"/>
              </a:buClr>
              <a:buFont typeface="+mj-lt"/>
              <a:buAutoNum type="arabicPeriod"/>
              <a:defRPr sz="1100" b="1">
                <a:solidFill>
                  <a:schemeClr val="accent2"/>
                </a:solidFill>
              </a:defRPr>
            </a:lvl1pPr>
            <a:lvl2pPr marL="342892" indent="0">
              <a:lnSpc>
                <a:spcPct val="100000"/>
              </a:lnSpc>
              <a:spcBef>
                <a:spcPts val="0"/>
              </a:spcBef>
              <a:spcAft>
                <a:spcPts val="0"/>
              </a:spcAft>
              <a:defRPr sz="1100"/>
            </a:lvl2pPr>
            <a:lvl3pPr marL="342892" indent="-342892">
              <a:buFont typeface="+mj-lt"/>
              <a:buAutoNum type="arabicPeriod"/>
              <a:defRPr sz="1400"/>
            </a:lvl3pPr>
            <a:lvl4pPr marL="539737" indent="-342892">
              <a:buFont typeface="+mj-lt"/>
              <a:buAutoNum type="arabicPeriod"/>
              <a:defRPr sz="1400"/>
            </a:lvl4pPr>
            <a:lvl5pPr marL="715944" indent="-342892">
              <a:buFont typeface="+mj-lt"/>
              <a:buAutoNum type="arabicPeriod"/>
              <a:defRPr sz="1400"/>
            </a:lvl5pPr>
          </a:lstStyle>
          <a:p>
            <a:pPr lvl="0"/>
            <a:r>
              <a:rPr lang="en-US"/>
              <a:t>Click to edit Master text styles</a:t>
            </a:r>
          </a:p>
          <a:p>
            <a:pPr lvl="1"/>
            <a:r>
              <a:rPr lang="en-US"/>
              <a:t>Second level</a:t>
            </a:r>
          </a:p>
        </p:txBody>
      </p:sp>
      <p:sp>
        <p:nvSpPr>
          <p:cNvPr id="9" name="Date Placeholder 6">
            <a:extLst>
              <a:ext uri="{FF2B5EF4-FFF2-40B4-BE49-F238E27FC236}">
                <a16:creationId xmlns:a16="http://schemas.microsoft.com/office/drawing/2014/main" id="{1EB27E4C-00D5-42FE-B64F-9C72985E3B52}"/>
              </a:ext>
            </a:extLst>
          </p:cNvPr>
          <p:cNvSpPr>
            <a:spLocks noGrp="1"/>
          </p:cNvSpPr>
          <p:nvPr>
            <p:ph type="dt" sz="half" idx="10"/>
          </p:nvPr>
        </p:nvSpPr>
        <p:spPr>
          <a:xfrm>
            <a:off x="7535919" y="4870802"/>
            <a:ext cx="1212796" cy="98339"/>
          </a:xfrm>
          <a:prstGeom prst="rect">
            <a:avLst/>
          </a:prstGeom>
        </p:spPr>
        <p:txBody>
          <a:bodyPr/>
          <a:lstStyle/>
          <a:p>
            <a:pPr defTabSz="914355"/>
            <a:fld id="{185688C8-70DE-490B-91CC-D52B011C4E75}" type="datetime4">
              <a:rPr lang="en-GB" smtClean="0">
                <a:solidFill>
                  <a:prstClr val="black"/>
                </a:solidFill>
              </a:rPr>
              <a:pPr defTabSz="914355"/>
              <a:t>19 October 2022</a:t>
            </a:fld>
            <a:endParaRPr lang="en-GB" dirty="0">
              <a:solidFill>
                <a:prstClr val="black"/>
              </a:solidFill>
            </a:endParaRPr>
          </a:p>
        </p:txBody>
      </p:sp>
      <p:sp>
        <p:nvSpPr>
          <p:cNvPr id="10" name="Footer Placeholder 7">
            <a:extLst>
              <a:ext uri="{FF2B5EF4-FFF2-40B4-BE49-F238E27FC236}">
                <a16:creationId xmlns:a16="http://schemas.microsoft.com/office/drawing/2014/main" id="{AD9136CD-E50F-4EEB-8BC7-0EA36FE0D774}"/>
              </a:ext>
            </a:extLst>
          </p:cNvPr>
          <p:cNvSpPr>
            <a:spLocks noGrp="1"/>
          </p:cNvSpPr>
          <p:nvPr>
            <p:ph type="ftr" sz="quarter" idx="11"/>
          </p:nvPr>
        </p:nvSpPr>
        <p:spPr>
          <a:xfrm>
            <a:off x="395290" y="4870714"/>
            <a:ext cx="3963807" cy="98427"/>
          </a:xfrm>
          <a:prstGeom prst="rect">
            <a:avLst/>
          </a:prstGeom>
        </p:spPr>
        <p:txBody>
          <a:bodyPr/>
          <a:lstStyle/>
          <a:p>
            <a:pPr defTabSz="914355"/>
            <a:r>
              <a:rPr lang="en-GB">
                <a:solidFill>
                  <a:prstClr val="black"/>
                </a:solidFill>
              </a:rPr>
              <a:t>Presentation title goes here</a:t>
            </a:r>
            <a:endParaRPr lang="en-GB" dirty="0">
              <a:solidFill>
                <a:prstClr val="black"/>
              </a:solidFill>
            </a:endParaRPr>
          </a:p>
        </p:txBody>
      </p:sp>
      <p:sp>
        <p:nvSpPr>
          <p:cNvPr id="11" name="Slide Number Placeholder 8">
            <a:extLst>
              <a:ext uri="{FF2B5EF4-FFF2-40B4-BE49-F238E27FC236}">
                <a16:creationId xmlns:a16="http://schemas.microsoft.com/office/drawing/2014/main" id="{38DED431-DBE6-40F1-B25B-52C43583E46C}"/>
              </a:ext>
            </a:extLst>
          </p:cNvPr>
          <p:cNvSpPr>
            <a:spLocks noGrp="1"/>
          </p:cNvSpPr>
          <p:nvPr>
            <p:ph type="sldNum" sz="quarter" idx="12"/>
          </p:nvPr>
        </p:nvSpPr>
        <p:spPr>
          <a:xfrm>
            <a:off x="4359097" y="4873627"/>
            <a:ext cx="425807" cy="98426"/>
          </a:xfrm>
          <a:prstGeom prst="rect">
            <a:avLst/>
          </a:prstGeom>
        </p:spPr>
        <p:txBody>
          <a:bodyPr/>
          <a:lstStyle/>
          <a:p>
            <a:pPr defTabSz="914355"/>
            <a:fld id="{2490C926-4C7A-4456-B603-8FB00524CD8E}" type="slidenum">
              <a:rPr lang="en-GB" smtClean="0">
                <a:solidFill>
                  <a:prstClr val="black"/>
                </a:solidFill>
              </a:rPr>
              <a:pPr defTabSz="914355"/>
              <a:t>‹#›</a:t>
            </a:fld>
            <a:endParaRPr lang="en-GB" dirty="0">
              <a:solidFill>
                <a:prstClr val="black"/>
              </a:solidFill>
            </a:endParaRPr>
          </a:p>
        </p:txBody>
      </p:sp>
    </p:spTree>
    <p:extLst>
      <p:ext uri="{BB962C8B-B14F-4D97-AF65-F5344CB8AC3E}">
        <p14:creationId xmlns:p14="http://schemas.microsoft.com/office/powerpoint/2010/main" val="258525860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header 09">
    <p:bg>
      <p:bgPr>
        <a:solidFill>
          <a:schemeClr val="accent1"/>
        </a:solidFill>
        <a:effectLst/>
      </p:bgPr>
    </p:bg>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3E677AE8-24E4-4671-A677-0E50F50C581C}"/>
              </a:ext>
            </a:extLst>
          </p:cNvPr>
          <p:cNvSpPr>
            <a:spLocks noGrp="1"/>
          </p:cNvSpPr>
          <p:nvPr>
            <p:ph type="subTitle" idx="1" hasCustomPrompt="1"/>
          </p:nvPr>
        </p:nvSpPr>
        <p:spPr>
          <a:xfrm>
            <a:off x="395291" y="3072091"/>
            <a:ext cx="5081585" cy="525462"/>
          </a:xfrm>
          <a:prstGeom prst="rect">
            <a:avLst/>
          </a:prstGeom>
        </p:spPr>
        <p:txBody>
          <a:bodyPr lIns="0">
            <a:normAutofit/>
          </a:bodyPr>
          <a:lstStyle>
            <a:lvl1pPr marL="0" indent="0" algn="l">
              <a:lnSpc>
                <a:spcPct val="90000"/>
              </a:lnSpc>
              <a:spcBef>
                <a:spcPts val="0"/>
              </a:spcBef>
              <a:spcAft>
                <a:spcPts val="0"/>
              </a:spcAft>
              <a:buNone/>
              <a:defRPr sz="1600" b="0">
                <a:solidFill>
                  <a:schemeClr val="bg1"/>
                </a:solidFill>
                <a:latin typeface="Proxima Nova" panose="02000506030000020004" pitchFamily="50" charset="0"/>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subtitle</a:t>
            </a:r>
            <a:endParaRPr lang="en-GB"/>
          </a:p>
        </p:txBody>
      </p:sp>
      <p:sp>
        <p:nvSpPr>
          <p:cNvPr id="21" name="Title 6">
            <a:extLst>
              <a:ext uri="{FF2B5EF4-FFF2-40B4-BE49-F238E27FC236}">
                <a16:creationId xmlns:a16="http://schemas.microsoft.com/office/drawing/2014/main" id="{DE72C6DD-6A18-4114-8F1E-63B0BBA99E1C}"/>
              </a:ext>
            </a:extLst>
          </p:cNvPr>
          <p:cNvSpPr>
            <a:spLocks noGrp="1"/>
          </p:cNvSpPr>
          <p:nvPr>
            <p:ph type="title" hasCustomPrompt="1"/>
          </p:nvPr>
        </p:nvSpPr>
        <p:spPr>
          <a:xfrm>
            <a:off x="395292" y="1619745"/>
            <a:ext cx="5081584" cy="1189042"/>
          </a:xfrm>
          <a:prstGeom prst="rect">
            <a:avLst/>
          </a:prstGeom>
        </p:spPr>
        <p:txBody>
          <a:bodyPr wrap="square" lIns="0" anchor="b">
            <a:noAutofit/>
          </a:bodyPr>
          <a:lstStyle>
            <a:lvl1pPr>
              <a:lnSpc>
                <a:spcPct val="90000"/>
              </a:lnSpc>
              <a:spcBef>
                <a:spcPts val="0"/>
              </a:spcBef>
              <a:spcAft>
                <a:spcPts val="0"/>
              </a:spcAft>
              <a:defRPr sz="4000" b="1">
                <a:solidFill>
                  <a:schemeClr val="bg1"/>
                </a:solidFill>
                <a:latin typeface="Proxima Nova" panose="02000506030000020004" pitchFamily="50" charset="0"/>
              </a:defRPr>
            </a:lvl1pPr>
          </a:lstStyle>
          <a:p>
            <a:r>
              <a:rPr lang="en-US"/>
              <a:t>Click to edit </a:t>
            </a:r>
            <a:br>
              <a:rPr lang="en-US"/>
            </a:br>
            <a:r>
              <a:rPr lang="en-US"/>
              <a:t>master title</a:t>
            </a:r>
            <a:endParaRPr lang="en-GB"/>
          </a:p>
        </p:txBody>
      </p:sp>
      <p:pic>
        <p:nvPicPr>
          <p:cNvPr id="9" name="Graphic 8">
            <a:extLst>
              <a:ext uri="{FF2B5EF4-FFF2-40B4-BE49-F238E27FC236}">
                <a16:creationId xmlns:a16="http://schemas.microsoft.com/office/drawing/2014/main" id="{F07540E0-46DD-4E04-9AF9-D5941AE0892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5291" y="395238"/>
            <a:ext cx="655311" cy="554036"/>
          </a:xfrm>
          <a:prstGeom prst="rect">
            <a:avLst/>
          </a:prstGeom>
        </p:spPr>
      </p:pic>
      <p:sp>
        <p:nvSpPr>
          <p:cNvPr id="6" name="Picture Placeholder 5">
            <a:extLst>
              <a:ext uri="{FF2B5EF4-FFF2-40B4-BE49-F238E27FC236}">
                <a16:creationId xmlns:a16="http://schemas.microsoft.com/office/drawing/2014/main" id="{57892A3E-7BD9-4367-908C-BFE6217C00E7}"/>
              </a:ext>
            </a:extLst>
          </p:cNvPr>
          <p:cNvSpPr>
            <a:spLocks noGrp="1"/>
          </p:cNvSpPr>
          <p:nvPr>
            <p:ph type="pic" sz="quarter" idx="11" hasCustomPrompt="1"/>
          </p:nvPr>
        </p:nvSpPr>
        <p:spPr>
          <a:xfrm>
            <a:off x="4325829" y="603318"/>
            <a:ext cx="4818172" cy="4540183"/>
          </a:xfrm>
          <a:custGeom>
            <a:avLst/>
            <a:gdLst>
              <a:gd name="connsiteX0" fmla="*/ 2468077 w 4818172"/>
              <a:gd name="connsiteY0" fmla="*/ 0 h 4540183"/>
              <a:gd name="connsiteX1" fmla="*/ 3570051 w 4818172"/>
              <a:gd name="connsiteY1" fmla="*/ 0 h 4540183"/>
              <a:gd name="connsiteX2" fmla="*/ 3570051 w 4818172"/>
              <a:gd name="connsiteY2" fmla="*/ 1864678 h 4540183"/>
              <a:gd name="connsiteX3" fmla="*/ 4159174 w 4818172"/>
              <a:gd name="connsiteY3" fmla="*/ 2468077 h 4540183"/>
              <a:gd name="connsiteX4" fmla="*/ 4818172 w 4818172"/>
              <a:gd name="connsiteY4" fmla="*/ 2468077 h 4540183"/>
              <a:gd name="connsiteX5" fmla="*/ 4818172 w 4818172"/>
              <a:gd name="connsiteY5" fmla="*/ 3570051 h 4540183"/>
              <a:gd name="connsiteX6" fmla="*/ 4159174 w 4818172"/>
              <a:gd name="connsiteY6" fmla="*/ 3570051 h 4540183"/>
              <a:gd name="connsiteX7" fmla="*/ 3570051 w 4818172"/>
              <a:gd name="connsiteY7" fmla="*/ 4173075 h 4540183"/>
              <a:gd name="connsiteX8" fmla="*/ 3570051 w 4818172"/>
              <a:gd name="connsiteY8" fmla="*/ 4540183 h 4540183"/>
              <a:gd name="connsiteX9" fmla="*/ 2468077 w 4818172"/>
              <a:gd name="connsiteY9" fmla="*/ 4540183 h 4540183"/>
              <a:gd name="connsiteX10" fmla="*/ 2468077 w 4818172"/>
              <a:gd name="connsiteY10" fmla="*/ 4151284 h 4540183"/>
              <a:gd name="connsiteX11" fmla="*/ 1879331 w 4818172"/>
              <a:gd name="connsiteY11" fmla="*/ 3570051 h 4540183"/>
              <a:gd name="connsiteX12" fmla="*/ 0 w 4818172"/>
              <a:gd name="connsiteY12" fmla="*/ 3570051 h 4540183"/>
              <a:gd name="connsiteX13" fmla="*/ 0 w 4818172"/>
              <a:gd name="connsiteY13" fmla="*/ 2468077 h 4540183"/>
              <a:gd name="connsiteX14" fmla="*/ 1879331 w 4818172"/>
              <a:gd name="connsiteY14" fmla="*/ 2468077 h 4540183"/>
              <a:gd name="connsiteX15" fmla="*/ 2468077 w 4818172"/>
              <a:gd name="connsiteY15" fmla="*/ 1886469 h 454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18172" h="4540183">
                <a:moveTo>
                  <a:pt x="2468077" y="0"/>
                </a:moveTo>
                <a:lnTo>
                  <a:pt x="3570051" y="0"/>
                </a:lnTo>
                <a:lnTo>
                  <a:pt x="3570051" y="1864678"/>
                </a:lnTo>
                <a:cubicBezTo>
                  <a:pt x="3585831" y="2285855"/>
                  <a:pt x="3754903" y="2449292"/>
                  <a:pt x="4159174" y="2468077"/>
                </a:cubicBezTo>
                <a:lnTo>
                  <a:pt x="4818172" y="2468077"/>
                </a:lnTo>
                <a:lnTo>
                  <a:pt x="4818172" y="3570051"/>
                </a:lnTo>
                <a:lnTo>
                  <a:pt x="4159174" y="3570051"/>
                </a:lnTo>
                <a:cubicBezTo>
                  <a:pt x="3755280" y="3588461"/>
                  <a:pt x="3585831" y="3752273"/>
                  <a:pt x="3570051" y="4173075"/>
                </a:cubicBezTo>
                <a:lnTo>
                  <a:pt x="3570051" y="4540183"/>
                </a:lnTo>
                <a:lnTo>
                  <a:pt x="2468077" y="4540183"/>
                </a:lnTo>
                <a:lnTo>
                  <a:pt x="2468077" y="4151284"/>
                </a:lnTo>
                <a:cubicBezTo>
                  <a:pt x="2447037" y="3746636"/>
                  <a:pt x="2277215" y="3588461"/>
                  <a:pt x="1879331" y="3570051"/>
                </a:cubicBezTo>
                <a:lnTo>
                  <a:pt x="0" y="3570051"/>
                </a:lnTo>
                <a:lnTo>
                  <a:pt x="0" y="2468077"/>
                </a:lnTo>
                <a:lnTo>
                  <a:pt x="1879331" y="2468077"/>
                </a:lnTo>
                <a:cubicBezTo>
                  <a:pt x="2277215" y="2450042"/>
                  <a:pt x="2447037" y="2291866"/>
                  <a:pt x="2468077" y="1886469"/>
                </a:cubicBezTo>
                <a:close/>
              </a:path>
            </a:pathLst>
          </a:custGeom>
          <a:solidFill>
            <a:schemeClr val="accent2"/>
          </a:solidFill>
        </p:spPr>
        <p:txBody>
          <a:bodyPr wrap="square">
            <a:noAutofit/>
          </a:bodyPr>
          <a:lstStyle>
            <a:lvl1pPr>
              <a:defRPr lang="en-GB" dirty="0"/>
            </a:lvl1pPr>
          </a:lstStyle>
          <a:p>
            <a:r>
              <a:rPr lang="en-GB"/>
              <a:t> </a:t>
            </a:r>
          </a:p>
        </p:txBody>
      </p:sp>
    </p:spTree>
    <p:extLst>
      <p:ext uri="{BB962C8B-B14F-4D97-AF65-F5344CB8AC3E}">
        <p14:creationId xmlns:p14="http://schemas.microsoft.com/office/powerpoint/2010/main" val="3833625877"/>
      </p:ext>
    </p:extLst>
  </p:cSld>
  <p:clrMapOvr>
    <a:masterClrMapping/>
  </p:clrMapOvr>
  <p:transition>
    <p:fade/>
  </p:transition>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ntent 01">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B14FE0-B3E7-4682-B9DC-0D12E0766C14}"/>
              </a:ext>
            </a:extLst>
          </p:cNvPr>
          <p:cNvSpPr>
            <a:spLocks noGrp="1"/>
          </p:cNvSpPr>
          <p:nvPr>
            <p:ph sz="half" idx="1"/>
          </p:nvPr>
        </p:nvSpPr>
        <p:spPr>
          <a:xfrm>
            <a:off x="395290" y="1276350"/>
            <a:ext cx="3806655" cy="3468688"/>
          </a:xfrm>
        </p:spPr>
        <p:txBody>
          <a:bodyPr/>
          <a:lstStyle>
            <a:lvl1pPr>
              <a:defRPr>
                <a:solidFill>
                  <a:schemeClr val="accent2"/>
                </a:solidFill>
              </a:defRPr>
            </a:lvl1pPr>
            <a:lvl2pP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BEB78E44-C4C7-4732-A1CA-032BDFA2A3A7}"/>
              </a:ext>
            </a:extLst>
          </p:cNvPr>
          <p:cNvSpPr>
            <a:spLocks noGrp="1"/>
          </p:cNvSpPr>
          <p:nvPr>
            <p:ph type="dt" sz="half" idx="10"/>
          </p:nvPr>
        </p:nvSpPr>
        <p:spPr>
          <a:xfrm>
            <a:off x="7535919" y="4870802"/>
            <a:ext cx="1212796" cy="98339"/>
          </a:xfrm>
          <a:prstGeom prst="rect">
            <a:avLst/>
          </a:prstGeom>
        </p:spPr>
        <p:txBody>
          <a:bodyPr/>
          <a:lstStyle>
            <a:lvl1pPr>
              <a:defRPr>
                <a:solidFill>
                  <a:schemeClr val="bg1"/>
                </a:solidFill>
              </a:defRPr>
            </a:lvl1pPr>
          </a:lstStyle>
          <a:p>
            <a:pPr defTabSz="914355"/>
            <a:fld id="{7A0C6AB3-FD51-46CC-9475-E8F36E49C1DD}" type="datetime4">
              <a:rPr lang="en-GB" smtClean="0"/>
              <a:pPr defTabSz="914355"/>
              <a:t>19 October 2022</a:t>
            </a:fld>
            <a:endParaRPr lang="en-GB" dirty="0"/>
          </a:p>
        </p:txBody>
      </p:sp>
      <p:sp>
        <p:nvSpPr>
          <p:cNvPr id="9" name="Footer Placeholder 8">
            <a:extLst>
              <a:ext uri="{FF2B5EF4-FFF2-40B4-BE49-F238E27FC236}">
                <a16:creationId xmlns:a16="http://schemas.microsoft.com/office/drawing/2014/main" id="{CF68F552-338D-4931-A7BB-6F62CB116277}"/>
              </a:ext>
            </a:extLst>
          </p:cNvPr>
          <p:cNvSpPr>
            <a:spLocks noGrp="1"/>
          </p:cNvSpPr>
          <p:nvPr>
            <p:ph type="ftr" sz="quarter" idx="11"/>
          </p:nvPr>
        </p:nvSpPr>
        <p:spPr>
          <a:xfrm>
            <a:off x="395290" y="4870714"/>
            <a:ext cx="3963807" cy="98427"/>
          </a:xfrm>
          <a:prstGeom prst="rect">
            <a:avLst/>
          </a:prstGeom>
        </p:spPr>
        <p:txBody>
          <a:bodyPr/>
          <a:lstStyle>
            <a:lvl1pPr>
              <a:defRPr>
                <a:solidFill>
                  <a:schemeClr val="bg1"/>
                </a:solidFill>
              </a:defRPr>
            </a:lvl1pPr>
          </a:lstStyle>
          <a:p>
            <a:pPr defTabSz="914355"/>
            <a:r>
              <a:rPr lang="en-GB"/>
              <a:t>Presentation title goes here</a:t>
            </a:r>
            <a:endParaRPr lang="en-GB" dirty="0"/>
          </a:p>
        </p:txBody>
      </p:sp>
      <p:sp>
        <p:nvSpPr>
          <p:cNvPr id="10" name="Slide Number Placeholder 9">
            <a:extLst>
              <a:ext uri="{FF2B5EF4-FFF2-40B4-BE49-F238E27FC236}">
                <a16:creationId xmlns:a16="http://schemas.microsoft.com/office/drawing/2014/main" id="{5C160CE1-83F2-4F27-BAF1-0931D7D46EA3}"/>
              </a:ext>
            </a:extLst>
          </p:cNvPr>
          <p:cNvSpPr>
            <a:spLocks noGrp="1"/>
          </p:cNvSpPr>
          <p:nvPr>
            <p:ph type="sldNum" sz="quarter" idx="12"/>
          </p:nvPr>
        </p:nvSpPr>
        <p:spPr>
          <a:xfrm>
            <a:off x="4359097" y="4873627"/>
            <a:ext cx="425807" cy="98426"/>
          </a:xfrm>
          <a:prstGeom prst="rect">
            <a:avLst/>
          </a:prstGeom>
        </p:spPr>
        <p:txBody>
          <a:bodyPr/>
          <a:lstStyle>
            <a:lvl1pPr>
              <a:defRPr>
                <a:solidFill>
                  <a:schemeClr val="bg1"/>
                </a:solidFill>
              </a:defRPr>
            </a:lvl1pPr>
          </a:lstStyle>
          <a:p>
            <a:pPr defTabSz="914355"/>
            <a:fld id="{2490C926-4C7A-4456-B603-8FB00524CD8E}" type="slidenum">
              <a:rPr lang="en-GB" smtClean="0"/>
              <a:pPr defTabSz="914355"/>
              <a:t>‹#›</a:t>
            </a:fld>
            <a:endParaRPr lang="en-GB" dirty="0"/>
          </a:p>
        </p:txBody>
      </p:sp>
      <p:sp>
        <p:nvSpPr>
          <p:cNvPr id="5" name="Title 4">
            <a:extLst>
              <a:ext uri="{FF2B5EF4-FFF2-40B4-BE49-F238E27FC236}">
                <a16:creationId xmlns:a16="http://schemas.microsoft.com/office/drawing/2014/main" id="{1C361B82-F8A2-466B-A96E-7F3CC0273BA6}"/>
              </a:ext>
            </a:extLst>
          </p:cNvPr>
          <p:cNvSpPr>
            <a:spLocks noGrp="1"/>
          </p:cNvSpPr>
          <p:nvPr>
            <p:ph type="title"/>
          </p:nvPr>
        </p:nvSpPr>
        <p:spPr/>
        <p:txBody>
          <a:bodyPr/>
          <a:lstStyle>
            <a:lvl1pPr>
              <a:defRPr b="1">
                <a:solidFill>
                  <a:schemeClr val="bg1"/>
                </a:solidFill>
              </a:defRPr>
            </a:lvl1pPr>
          </a:lstStyle>
          <a:p>
            <a:r>
              <a:rPr lang="en-US"/>
              <a:t>Click to edit Master title style</a:t>
            </a:r>
            <a:endParaRPr lang="en-GB" dirty="0"/>
          </a:p>
        </p:txBody>
      </p:sp>
      <p:sp>
        <p:nvSpPr>
          <p:cNvPr id="11" name="Text Placeholder 4">
            <a:extLst>
              <a:ext uri="{FF2B5EF4-FFF2-40B4-BE49-F238E27FC236}">
                <a16:creationId xmlns:a16="http://schemas.microsoft.com/office/drawing/2014/main" id="{7DB15274-1F4E-405A-9B42-7E970F4132AF}"/>
              </a:ext>
            </a:extLst>
          </p:cNvPr>
          <p:cNvSpPr>
            <a:spLocks noGrp="1"/>
          </p:cNvSpPr>
          <p:nvPr>
            <p:ph type="body" sz="quarter" idx="14" hasCustomPrompt="1"/>
          </p:nvPr>
        </p:nvSpPr>
        <p:spPr>
          <a:xfrm>
            <a:off x="395288" y="781052"/>
            <a:ext cx="8353425" cy="230188"/>
          </a:xfrm>
        </p:spPr>
        <p:txBody>
          <a:bodyPr>
            <a:noAutofit/>
          </a:bodyPr>
          <a:lstStyle>
            <a:lvl1pPr marL="0" indent="0">
              <a:lnSpc>
                <a:spcPct val="100000"/>
              </a:lnSpc>
              <a:spcBef>
                <a:spcPts val="0"/>
              </a:spcBef>
              <a:buFont typeface="Arial" panose="020B0604020202020204" pitchFamily="34" charset="0"/>
              <a:buNone/>
              <a:defRPr sz="1600">
                <a:solidFill>
                  <a:schemeClr val="bg1"/>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dirty="0"/>
              <a:t>Click to edit subtitle style – 1 line only</a:t>
            </a:r>
          </a:p>
        </p:txBody>
      </p:sp>
      <p:sp>
        <p:nvSpPr>
          <p:cNvPr id="12" name="Content Placeholder 37">
            <a:extLst>
              <a:ext uri="{FF2B5EF4-FFF2-40B4-BE49-F238E27FC236}">
                <a16:creationId xmlns:a16="http://schemas.microsoft.com/office/drawing/2014/main" id="{41536EE2-CCE9-4AAC-A61C-47879FF182D1}"/>
              </a:ext>
            </a:extLst>
          </p:cNvPr>
          <p:cNvSpPr>
            <a:spLocks noGrp="1"/>
          </p:cNvSpPr>
          <p:nvPr>
            <p:ph sz="quarter" idx="17"/>
          </p:nvPr>
        </p:nvSpPr>
        <p:spPr>
          <a:xfrm>
            <a:off x="4643439" y="1276350"/>
            <a:ext cx="3806656" cy="3468688"/>
          </a:xfrm>
        </p:spPr>
        <p:txBody>
          <a:bodyPr/>
          <a:lstStyle>
            <a:lvl1pPr>
              <a:defRPr>
                <a:solidFill>
                  <a:schemeClr val="accent2"/>
                </a:solidFill>
              </a:defRPr>
            </a:lvl1pPr>
            <a:lvl2pP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61735672"/>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ntent 0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B14FE0-B3E7-4682-B9DC-0D12E0766C14}"/>
              </a:ext>
            </a:extLst>
          </p:cNvPr>
          <p:cNvSpPr>
            <a:spLocks noGrp="1"/>
          </p:cNvSpPr>
          <p:nvPr>
            <p:ph sz="half" idx="1"/>
          </p:nvPr>
        </p:nvSpPr>
        <p:spPr>
          <a:xfrm>
            <a:off x="395290" y="1276350"/>
            <a:ext cx="3832595" cy="3468688"/>
          </a:xfrm>
        </p:spPr>
        <p:txBody>
          <a:bodyPr/>
          <a:lstStyle>
            <a:lvl1pPr>
              <a:defRPr>
                <a:solidFill>
                  <a:schemeClr val="accent1"/>
                </a:solidFill>
              </a:defRPr>
            </a:lvl1pPr>
            <a:lvl3pPr marL="165096" indent="-165096">
              <a:buClr>
                <a:schemeClr val="accent1"/>
              </a:buClr>
              <a:buFont typeface="Arial" panose="020B0604020202020204" pitchFamily="34" charset="0"/>
              <a:buChar cha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Date Placeholder 7">
            <a:extLst>
              <a:ext uri="{FF2B5EF4-FFF2-40B4-BE49-F238E27FC236}">
                <a16:creationId xmlns:a16="http://schemas.microsoft.com/office/drawing/2014/main" id="{BEB78E44-C4C7-4732-A1CA-032BDFA2A3A7}"/>
              </a:ext>
            </a:extLst>
          </p:cNvPr>
          <p:cNvSpPr>
            <a:spLocks noGrp="1"/>
          </p:cNvSpPr>
          <p:nvPr>
            <p:ph type="dt" sz="half" idx="10"/>
          </p:nvPr>
        </p:nvSpPr>
        <p:spPr>
          <a:xfrm>
            <a:off x="7535919" y="4870802"/>
            <a:ext cx="1212796" cy="98339"/>
          </a:xfrm>
          <a:prstGeom prst="rect">
            <a:avLst/>
          </a:prstGeom>
        </p:spPr>
        <p:txBody>
          <a:bodyPr/>
          <a:lstStyle/>
          <a:p>
            <a:pPr defTabSz="914355"/>
            <a:fld id="{2FDFA54D-7132-4BCB-B1D8-BAA52E396ECE}" type="datetime4">
              <a:rPr lang="en-GB" smtClean="0">
                <a:solidFill>
                  <a:prstClr val="black"/>
                </a:solidFill>
              </a:rPr>
              <a:pPr defTabSz="914355"/>
              <a:t>19 October 2022</a:t>
            </a:fld>
            <a:endParaRPr lang="en-GB" dirty="0">
              <a:solidFill>
                <a:prstClr val="black"/>
              </a:solidFill>
            </a:endParaRPr>
          </a:p>
        </p:txBody>
      </p:sp>
      <p:sp>
        <p:nvSpPr>
          <p:cNvPr id="9" name="Footer Placeholder 8">
            <a:extLst>
              <a:ext uri="{FF2B5EF4-FFF2-40B4-BE49-F238E27FC236}">
                <a16:creationId xmlns:a16="http://schemas.microsoft.com/office/drawing/2014/main" id="{CF68F552-338D-4931-A7BB-6F62CB116277}"/>
              </a:ext>
            </a:extLst>
          </p:cNvPr>
          <p:cNvSpPr>
            <a:spLocks noGrp="1"/>
          </p:cNvSpPr>
          <p:nvPr>
            <p:ph type="ftr" sz="quarter" idx="11"/>
          </p:nvPr>
        </p:nvSpPr>
        <p:spPr>
          <a:xfrm>
            <a:off x="395290" y="4870714"/>
            <a:ext cx="3963807" cy="98427"/>
          </a:xfrm>
          <a:prstGeom prst="rect">
            <a:avLst/>
          </a:prstGeom>
        </p:spPr>
        <p:txBody>
          <a:bodyPr/>
          <a:lstStyle/>
          <a:p>
            <a:pPr defTabSz="914355"/>
            <a:r>
              <a:rPr lang="en-GB">
                <a:solidFill>
                  <a:prstClr val="black"/>
                </a:solidFill>
              </a:rPr>
              <a:t>Presentation title goes here</a:t>
            </a:r>
            <a:endParaRPr lang="en-GB" dirty="0">
              <a:solidFill>
                <a:prstClr val="black"/>
              </a:solidFill>
            </a:endParaRPr>
          </a:p>
        </p:txBody>
      </p:sp>
      <p:sp>
        <p:nvSpPr>
          <p:cNvPr id="10" name="Slide Number Placeholder 9">
            <a:extLst>
              <a:ext uri="{FF2B5EF4-FFF2-40B4-BE49-F238E27FC236}">
                <a16:creationId xmlns:a16="http://schemas.microsoft.com/office/drawing/2014/main" id="{5C160CE1-83F2-4F27-BAF1-0931D7D46EA3}"/>
              </a:ext>
            </a:extLst>
          </p:cNvPr>
          <p:cNvSpPr>
            <a:spLocks noGrp="1"/>
          </p:cNvSpPr>
          <p:nvPr>
            <p:ph type="sldNum" sz="quarter" idx="12"/>
          </p:nvPr>
        </p:nvSpPr>
        <p:spPr>
          <a:xfrm>
            <a:off x="4359097" y="4873627"/>
            <a:ext cx="425807" cy="98426"/>
          </a:xfrm>
          <a:prstGeom prst="rect">
            <a:avLst/>
          </a:prstGeom>
        </p:spPr>
        <p:txBody>
          <a:bodyPr/>
          <a:lstStyle/>
          <a:p>
            <a:pPr defTabSz="914355"/>
            <a:fld id="{2490C926-4C7A-4456-B603-8FB00524CD8E}" type="slidenum">
              <a:rPr lang="en-GB" smtClean="0">
                <a:solidFill>
                  <a:prstClr val="black"/>
                </a:solidFill>
              </a:rPr>
              <a:pPr defTabSz="914355"/>
              <a:t>‹#›</a:t>
            </a:fld>
            <a:endParaRPr lang="en-GB" dirty="0">
              <a:solidFill>
                <a:prstClr val="black"/>
              </a:solidFill>
            </a:endParaRPr>
          </a:p>
        </p:txBody>
      </p:sp>
      <p:sp>
        <p:nvSpPr>
          <p:cNvPr id="5" name="Title 4">
            <a:extLst>
              <a:ext uri="{FF2B5EF4-FFF2-40B4-BE49-F238E27FC236}">
                <a16:creationId xmlns:a16="http://schemas.microsoft.com/office/drawing/2014/main" id="{1C361B82-F8A2-466B-A96E-7F3CC0273BA6}"/>
              </a:ext>
            </a:extLst>
          </p:cNvPr>
          <p:cNvSpPr>
            <a:spLocks noGrp="1"/>
          </p:cNvSpPr>
          <p:nvPr>
            <p:ph type="title"/>
          </p:nvPr>
        </p:nvSpPr>
        <p:spPr/>
        <p:txBody>
          <a:bodyPr/>
          <a:lstStyle>
            <a:lvl1pPr>
              <a:defRPr b="1"/>
            </a:lvl1pPr>
          </a:lstStyle>
          <a:p>
            <a:r>
              <a:rPr lang="en-US"/>
              <a:t>Click to edit Master title style</a:t>
            </a:r>
            <a:endParaRPr lang="en-GB" dirty="0"/>
          </a:p>
        </p:txBody>
      </p:sp>
      <p:sp>
        <p:nvSpPr>
          <p:cNvPr id="11" name="Text Placeholder 4">
            <a:extLst>
              <a:ext uri="{FF2B5EF4-FFF2-40B4-BE49-F238E27FC236}">
                <a16:creationId xmlns:a16="http://schemas.microsoft.com/office/drawing/2014/main" id="{7DB15274-1F4E-405A-9B42-7E970F4132AF}"/>
              </a:ext>
            </a:extLst>
          </p:cNvPr>
          <p:cNvSpPr>
            <a:spLocks noGrp="1"/>
          </p:cNvSpPr>
          <p:nvPr>
            <p:ph type="body" sz="quarter" idx="14" hasCustomPrompt="1"/>
          </p:nvPr>
        </p:nvSpPr>
        <p:spPr>
          <a:xfrm>
            <a:off x="395288" y="781052"/>
            <a:ext cx="8353425" cy="230188"/>
          </a:xfrm>
        </p:spPr>
        <p:txBody>
          <a:bodyPr>
            <a:noAutofit/>
          </a:bodyPr>
          <a:lstStyle>
            <a:lvl1pPr marL="0" indent="0">
              <a:lnSpc>
                <a:spcPct val="100000"/>
              </a:lnSpc>
              <a:spcBef>
                <a:spcPts val="0"/>
              </a:spcBef>
              <a:buFont typeface="Arial" panose="020B0604020202020204" pitchFamily="34" charset="0"/>
              <a:buNone/>
              <a:defRPr sz="1600">
                <a:solidFill>
                  <a:schemeClr val="tx2"/>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dirty="0"/>
              <a:t>Click to edit subtitle style – 1 line only</a:t>
            </a:r>
          </a:p>
        </p:txBody>
      </p:sp>
      <p:sp>
        <p:nvSpPr>
          <p:cNvPr id="12" name="Content Placeholder 37">
            <a:extLst>
              <a:ext uri="{FF2B5EF4-FFF2-40B4-BE49-F238E27FC236}">
                <a16:creationId xmlns:a16="http://schemas.microsoft.com/office/drawing/2014/main" id="{41536EE2-CCE9-4AAC-A61C-47879FF182D1}"/>
              </a:ext>
            </a:extLst>
          </p:cNvPr>
          <p:cNvSpPr>
            <a:spLocks noGrp="1"/>
          </p:cNvSpPr>
          <p:nvPr>
            <p:ph sz="quarter" idx="17"/>
          </p:nvPr>
        </p:nvSpPr>
        <p:spPr>
          <a:xfrm>
            <a:off x="4643439" y="1276350"/>
            <a:ext cx="3832596" cy="3468688"/>
          </a:xfrm>
        </p:spPr>
        <p:txBody>
          <a:bodyPr/>
          <a:lstStyle>
            <a:lvl1pPr>
              <a:defRPr>
                <a:solidFill>
                  <a:schemeClr val="accent1"/>
                </a:solidFill>
              </a:defRPr>
            </a:lvl1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4431301"/>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Half Content 01">
    <p:bg>
      <p:bgPr>
        <a:solidFill>
          <a:schemeClr val="tx2"/>
        </a:solidFill>
        <a:effectLst/>
      </p:bgPr>
    </p:bg>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BEB78E44-C4C7-4732-A1CA-032BDFA2A3A7}"/>
              </a:ext>
            </a:extLst>
          </p:cNvPr>
          <p:cNvSpPr>
            <a:spLocks noGrp="1"/>
          </p:cNvSpPr>
          <p:nvPr>
            <p:ph type="dt" sz="half" idx="10"/>
          </p:nvPr>
        </p:nvSpPr>
        <p:spPr>
          <a:xfrm>
            <a:off x="7535919" y="4870802"/>
            <a:ext cx="1212796" cy="98339"/>
          </a:xfrm>
          <a:prstGeom prst="rect">
            <a:avLst/>
          </a:prstGeom>
        </p:spPr>
        <p:txBody>
          <a:bodyPr/>
          <a:lstStyle>
            <a:lvl1pPr>
              <a:defRPr>
                <a:solidFill>
                  <a:schemeClr val="bg1"/>
                </a:solidFill>
              </a:defRPr>
            </a:lvl1pPr>
          </a:lstStyle>
          <a:p>
            <a:pPr defTabSz="914355"/>
            <a:fld id="{61F9FAA0-0860-4BB6-85D3-AB4D34B63F26}" type="datetime4">
              <a:rPr lang="en-GB" smtClean="0"/>
              <a:pPr defTabSz="914355"/>
              <a:t>19 October 2022</a:t>
            </a:fld>
            <a:endParaRPr lang="en-GB" dirty="0"/>
          </a:p>
        </p:txBody>
      </p:sp>
      <p:sp>
        <p:nvSpPr>
          <p:cNvPr id="9" name="Footer Placeholder 8">
            <a:extLst>
              <a:ext uri="{FF2B5EF4-FFF2-40B4-BE49-F238E27FC236}">
                <a16:creationId xmlns:a16="http://schemas.microsoft.com/office/drawing/2014/main" id="{CF68F552-338D-4931-A7BB-6F62CB116277}"/>
              </a:ext>
            </a:extLst>
          </p:cNvPr>
          <p:cNvSpPr>
            <a:spLocks noGrp="1"/>
          </p:cNvSpPr>
          <p:nvPr>
            <p:ph type="ftr" sz="quarter" idx="11"/>
          </p:nvPr>
        </p:nvSpPr>
        <p:spPr>
          <a:xfrm>
            <a:off x="395290" y="4870714"/>
            <a:ext cx="3963807" cy="98427"/>
          </a:xfrm>
          <a:prstGeom prst="rect">
            <a:avLst/>
          </a:prstGeom>
        </p:spPr>
        <p:txBody>
          <a:bodyPr/>
          <a:lstStyle>
            <a:lvl1pPr>
              <a:defRPr>
                <a:solidFill>
                  <a:schemeClr val="bg1"/>
                </a:solidFill>
              </a:defRPr>
            </a:lvl1pPr>
          </a:lstStyle>
          <a:p>
            <a:pPr defTabSz="914355"/>
            <a:r>
              <a:rPr lang="en-GB"/>
              <a:t>Presentation title goes here</a:t>
            </a:r>
            <a:endParaRPr lang="en-GB" dirty="0"/>
          </a:p>
        </p:txBody>
      </p:sp>
      <p:sp>
        <p:nvSpPr>
          <p:cNvPr id="10" name="Slide Number Placeholder 9">
            <a:extLst>
              <a:ext uri="{FF2B5EF4-FFF2-40B4-BE49-F238E27FC236}">
                <a16:creationId xmlns:a16="http://schemas.microsoft.com/office/drawing/2014/main" id="{5C160CE1-83F2-4F27-BAF1-0931D7D46EA3}"/>
              </a:ext>
            </a:extLst>
          </p:cNvPr>
          <p:cNvSpPr>
            <a:spLocks noGrp="1"/>
          </p:cNvSpPr>
          <p:nvPr>
            <p:ph type="sldNum" sz="quarter" idx="12"/>
          </p:nvPr>
        </p:nvSpPr>
        <p:spPr>
          <a:xfrm>
            <a:off x="4359097" y="4873627"/>
            <a:ext cx="425807" cy="98426"/>
          </a:xfrm>
          <a:prstGeom prst="rect">
            <a:avLst/>
          </a:prstGeom>
        </p:spPr>
        <p:txBody>
          <a:bodyPr/>
          <a:lstStyle>
            <a:lvl1pPr>
              <a:defRPr>
                <a:solidFill>
                  <a:schemeClr val="bg1"/>
                </a:solidFill>
              </a:defRPr>
            </a:lvl1pPr>
          </a:lstStyle>
          <a:p>
            <a:pPr defTabSz="914355"/>
            <a:fld id="{2490C926-4C7A-4456-B603-8FB00524CD8E}" type="slidenum">
              <a:rPr lang="en-GB" smtClean="0"/>
              <a:pPr defTabSz="914355"/>
              <a:t>‹#›</a:t>
            </a:fld>
            <a:endParaRPr lang="en-GB" dirty="0"/>
          </a:p>
        </p:txBody>
      </p:sp>
      <p:sp>
        <p:nvSpPr>
          <p:cNvPr id="4" name="Title 3">
            <a:extLst>
              <a:ext uri="{FF2B5EF4-FFF2-40B4-BE49-F238E27FC236}">
                <a16:creationId xmlns:a16="http://schemas.microsoft.com/office/drawing/2014/main" id="{172F10F8-118C-4859-A9BF-5EDA68F6DC89}"/>
              </a:ext>
            </a:extLst>
          </p:cNvPr>
          <p:cNvSpPr>
            <a:spLocks noGrp="1"/>
          </p:cNvSpPr>
          <p:nvPr>
            <p:ph type="title"/>
          </p:nvPr>
        </p:nvSpPr>
        <p:spPr/>
        <p:txBody>
          <a:bodyPr/>
          <a:lstStyle>
            <a:lvl1pPr>
              <a:defRPr b="1">
                <a:solidFill>
                  <a:schemeClr val="bg1"/>
                </a:solidFill>
              </a:defRPr>
            </a:lvl1pPr>
          </a:lstStyle>
          <a:p>
            <a:r>
              <a:rPr lang="en-US"/>
              <a:t>Click to edit Master title style</a:t>
            </a:r>
            <a:endParaRPr lang="en-GB" dirty="0"/>
          </a:p>
        </p:txBody>
      </p:sp>
      <p:sp>
        <p:nvSpPr>
          <p:cNvPr id="7" name="Text Placeholder 4">
            <a:extLst>
              <a:ext uri="{FF2B5EF4-FFF2-40B4-BE49-F238E27FC236}">
                <a16:creationId xmlns:a16="http://schemas.microsoft.com/office/drawing/2014/main" id="{EB70026E-8B7B-4ABE-A13C-3851E133A66C}"/>
              </a:ext>
            </a:extLst>
          </p:cNvPr>
          <p:cNvSpPr>
            <a:spLocks noGrp="1"/>
          </p:cNvSpPr>
          <p:nvPr>
            <p:ph type="body" sz="quarter" idx="14" hasCustomPrompt="1"/>
          </p:nvPr>
        </p:nvSpPr>
        <p:spPr>
          <a:xfrm>
            <a:off x="395288" y="781052"/>
            <a:ext cx="8353425" cy="230188"/>
          </a:xfrm>
        </p:spPr>
        <p:txBody>
          <a:bodyPr>
            <a:noAutofit/>
          </a:bodyPr>
          <a:lstStyle>
            <a:lvl1pPr marL="0" indent="0">
              <a:lnSpc>
                <a:spcPct val="100000"/>
              </a:lnSpc>
              <a:spcBef>
                <a:spcPts val="0"/>
              </a:spcBef>
              <a:buFont typeface="Arial" panose="020B0604020202020204" pitchFamily="34" charset="0"/>
              <a:buNone/>
              <a:defRPr sz="1600">
                <a:solidFill>
                  <a:schemeClr val="bg1"/>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dirty="0"/>
              <a:t>Click to edit subtitle style – 1 line only</a:t>
            </a:r>
          </a:p>
        </p:txBody>
      </p:sp>
      <p:sp>
        <p:nvSpPr>
          <p:cNvPr id="11" name="Content Placeholder 2">
            <a:extLst>
              <a:ext uri="{FF2B5EF4-FFF2-40B4-BE49-F238E27FC236}">
                <a16:creationId xmlns:a16="http://schemas.microsoft.com/office/drawing/2014/main" id="{B655CD2A-6337-4A8D-8AAA-C30D7D862B95}"/>
              </a:ext>
            </a:extLst>
          </p:cNvPr>
          <p:cNvSpPr>
            <a:spLocks noGrp="1"/>
          </p:cNvSpPr>
          <p:nvPr>
            <p:ph sz="half" idx="1"/>
          </p:nvPr>
        </p:nvSpPr>
        <p:spPr>
          <a:xfrm>
            <a:off x="395290" y="1276350"/>
            <a:ext cx="4105274" cy="3468688"/>
          </a:xfrm>
        </p:spPr>
        <p:txBody>
          <a:bodyPr/>
          <a:lstStyle>
            <a:lvl1pPr>
              <a:defRPr>
                <a:solidFill>
                  <a:schemeClr val="accent2"/>
                </a:solidFill>
              </a:defRPr>
            </a:lvl1pPr>
            <a:lvl2pP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1555770"/>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Half Content 02">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BEB78E44-C4C7-4732-A1CA-032BDFA2A3A7}"/>
              </a:ext>
            </a:extLst>
          </p:cNvPr>
          <p:cNvSpPr>
            <a:spLocks noGrp="1"/>
          </p:cNvSpPr>
          <p:nvPr>
            <p:ph type="dt" sz="half" idx="10"/>
          </p:nvPr>
        </p:nvSpPr>
        <p:spPr>
          <a:xfrm>
            <a:off x="7535919" y="4870802"/>
            <a:ext cx="1212796" cy="98339"/>
          </a:xfrm>
          <a:prstGeom prst="rect">
            <a:avLst/>
          </a:prstGeom>
        </p:spPr>
        <p:txBody>
          <a:bodyPr/>
          <a:lstStyle/>
          <a:p>
            <a:pPr defTabSz="914355"/>
            <a:fld id="{15BF085E-99B6-4A7B-A0E1-7352E968FC4F}" type="datetime4">
              <a:rPr lang="en-GB" smtClean="0">
                <a:solidFill>
                  <a:prstClr val="black"/>
                </a:solidFill>
              </a:rPr>
              <a:pPr defTabSz="914355"/>
              <a:t>19 October 2022</a:t>
            </a:fld>
            <a:endParaRPr lang="en-GB" dirty="0">
              <a:solidFill>
                <a:prstClr val="black"/>
              </a:solidFill>
            </a:endParaRPr>
          </a:p>
        </p:txBody>
      </p:sp>
      <p:sp>
        <p:nvSpPr>
          <p:cNvPr id="9" name="Footer Placeholder 8">
            <a:extLst>
              <a:ext uri="{FF2B5EF4-FFF2-40B4-BE49-F238E27FC236}">
                <a16:creationId xmlns:a16="http://schemas.microsoft.com/office/drawing/2014/main" id="{CF68F552-338D-4931-A7BB-6F62CB116277}"/>
              </a:ext>
            </a:extLst>
          </p:cNvPr>
          <p:cNvSpPr>
            <a:spLocks noGrp="1"/>
          </p:cNvSpPr>
          <p:nvPr>
            <p:ph type="ftr" sz="quarter" idx="11"/>
          </p:nvPr>
        </p:nvSpPr>
        <p:spPr>
          <a:xfrm>
            <a:off x="395290" y="4870714"/>
            <a:ext cx="3963807" cy="98427"/>
          </a:xfrm>
          <a:prstGeom prst="rect">
            <a:avLst/>
          </a:prstGeom>
        </p:spPr>
        <p:txBody>
          <a:bodyPr/>
          <a:lstStyle/>
          <a:p>
            <a:pPr defTabSz="914355"/>
            <a:r>
              <a:rPr lang="en-GB">
                <a:solidFill>
                  <a:prstClr val="black"/>
                </a:solidFill>
              </a:rPr>
              <a:t>Presentation title goes here</a:t>
            </a:r>
            <a:endParaRPr lang="en-GB" dirty="0">
              <a:solidFill>
                <a:prstClr val="black"/>
              </a:solidFill>
            </a:endParaRPr>
          </a:p>
        </p:txBody>
      </p:sp>
      <p:sp>
        <p:nvSpPr>
          <p:cNvPr id="10" name="Slide Number Placeholder 9">
            <a:extLst>
              <a:ext uri="{FF2B5EF4-FFF2-40B4-BE49-F238E27FC236}">
                <a16:creationId xmlns:a16="http://schemas.microsoft.com/office/drawing/2014/main" id="{5C160CE1-83F2-4F27-BAF1-0931D7D46EA3}"/>
              </a:ext>
            </a:extLst>
          </p:cNvPr>
          <p:cNvSpPr>
            <a:spLocks noGrp="1"/>
          </p:cNvSpPr>
          <p:nvPr>
            <p:ph type="sldNum" sz="quarter" idx="12"/>
          </p:nvPr>
        </p:nvSpPr>
        <p:spPr>
          <a:xfrm>
            <a:off x="4359097" y="4873627"/>
            <a:ext cx="425807" cy="98426"/>
          </a:xfrm>
          <a:prstGeom prst="rect">
            <a:avLst/>
          </a:prstGeom>
        </p:spPr>
        <p:txBody>
          <a:bodyPr/>
          <a:lstStyle/>
          <a:p>
            <a:pPr defTabSz="914355"/>
            <a:fld id="{2490C926-4C7A-4456-B603-8FB00524CD8E}" type="slidenum">
              <a:rPr lang="en-GB" smtClean="0">
                <a:solidFill>
                  <a:prstClr val="black"/>
                </a:solidFill>
              </a:rPr>
              <a:pPr defTabSz="914355"/>
              <a:t>‹#›</a:t>
            </a:fld>
            <a:endParaRPr lang="en-GB" dirty="0">
              <a:solidFill>
                <a:prstClr val="black"/>
              </a:solidFill>
            </a:endParaRPr>
          </a:p>
        </p:txBody>
      </p:sp>
      <p:sp>
        <p:nvSpPr>
          <p:cNvPr id="4" name="Title 3">
            <a:extLst>
              <a:ext uri="{FF2B5EF4-FFF2-40B4-BE49-F238E27FC236}">
                <a16:creationId xmlns:a16="http://schemas.microsoft.com/office/drawing/2014/main" id="{172F10F8-118C-4859-A9BF-5EDA68F6DC89}"/>
              </a:ext>
            </a:extLst>
          </p:cNvPr>
          <p:cNvSpPr>
            <a:spLocks noGrp="1"/>
          </p:cNvSpPr>
          <p:nvPr>
            <p:ph type="title"/>
          </p:nvPr>
        </p:nvSpPr>
        <p:spPr/>
        <p:txBody>
          <a:bodyPr/>
          <a:lstStyle>
            <a:lvl1pPr>
              <a:defRPr b="1"/>
            </a:lvl1pPr>
          </a:lstStyle>
          <a:p>
            <a:r>
              <a:rPr lang="en-US"/>
              <a:t>Click to edit Master title style</a:t>
            </a:r>
            <a:endParaRPr lang="en-GB" dirty="0"/>
          </a:p>
        </p:txBody>
      </p:sp>
      <p:sp>
        <p:nvSpPr>
          <p:cNvPr id="7" name="Text Placeholder 4">
            <a:extLst>
              <a:ext uri="{FF2B5EF4-FFF2-40B4-BE49-F238E27FC236}">
                <a16:creationId xmlns:a16="http://schemas.microsoft.com/office/drawing/2014/main" id="{EB70026E-8B7B-4ABE-A13C-3851E133A66C}"/>
              </a:ext>
            </a:extLst>
          </p:cNvPr>
          <p:cNvSpPr>
            <a:spLocks noGrp="1"/>
          </p:cNvSpPr>
          <p:nvPr>
            <p:ph type="body" sz="quarter" idx="14" hasCustomPrompt="1"/>
          </p:nvPr>
        </p:nvSpPr>
        <p:spPr>
          <a:xfrm>
            <a:off x="395288" y="781052"/>
            <a:ext cx="8353425" cy="230188"/>
          </a:xfrm>
        </p:spPr>
        <p:txBody>
          <a:bodyPr>
            <a:noAutofit/>
          </a:bodyPr>
          <a:lstStyle>
            <a:lvl1pPr marL="0" indent="0">
              <a:lnSpc>
                <a:spcPct val="100000"/>
              </a:lnSpc>
              <a:spcBef>
                <a:spcPts val="0"/>
              </a:spcBef>
              <a:buFont typeface="Arial" panose="020B0604020202020204" pitchFamily="34" charset="0"/>
              <a:buNone/>
              <a:defRPr sz="1600">
                <a:solidFill>
                  <a:schemeClr val="tx2"/>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dirty="0"/>
              <a:t>Click to edit subtitle style – 1 line only</a:t>
            </a:r>
          </a:p>
        </p:txBody>
      </p:sp>
      <p:sp>
        <p:nvSpPr>
          <p:cNvPr id="11" name="Content Placeholder 2">
            <a:extLst>
              <a:ext uri="{FF2B5EF4-FFF2-40B4-BE49-F238E27FC236}">
                <a16:creationId xmlns:a16="http://schemas.microsoft.com/office/drawing/2014/main" id="{376ACE8F-22FF-4F12-96AB-77C9EA1E1D9F}"/>
              </a:ext>
            </a:extLst>
          </p:cNvPr>
          <p:cNvSpPr>
            <a:spLocks noGrp="1"/>
          </p:cNvSpPr>
          <p:nvPr>
            <p:ph sz="half" idx="1"/>
          </p:nvPr>
        </p:nvSpPr>
        <p:spPr>
          <a:xfrm>
            <a:off x="395290" y="1276350"/>
            <a:ext cx="4105274" cy="3468688"/>
          </a:xfrm>
        </p:spPr>
        <p:txBody>
          <a:bodyPr/>
          <a:lstStyle>
            <a:lvl1pPr>
              <a:defRPr>
                <a:solidFill>
                  <a:schemeClr val="accent1"/>
                </a:solidFill>
              </a:defRPr>
            </a:lvl1pPr>
            <a:lvl3pPr marL="165096" indent="-165096">
              <a:buClr>
                <a:schemeClr val="accent1"/>
              </a:buClr>
              <a:buFont typeface="Arial" panose="020B0604020202020204" pitchFamily="34" charset="0"/>
              <a:buChar cha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502640211"/>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Four columns 0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00E1D-3AE3-40FC-B3F5-208018C02558}"/>
              </a:ext>
            </a:extLst>
          </p:cNvPr>
          <p:cNvSpPr>
            <a:spLocks noGrp="1"/>
          </p:cNvSpPr>
          <p:nvPr>
            <p:ph type="title"/>
          </p:nvPr>
        </p:nvSpPr>
        <p:spPr/>
        <p:txBody>
          <a:bodyPr/>
          <a:lstStyle>
            <a:lvl1pPr>
              <a:defRPr b="1">
                <a:solidFill>
                  <a:schemeClr val="bg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A72555E6-3353-4F76-A8E4-C8431BEC8057}"/>
              </a:ext>
            </a:extLst>
          </p:cNvPr>
          <p:cNvSpPr>
            <a:spLocks noGrp="1"/>
          </p:cNvSpPr>
          <p:nvPr>
            <p:ph type="dt" sz="half" idx="25"/>
          </p:nvPr>
        </p:nvSpPr>
        <p:spPr>
          <a:xfrm>
            <a:off x="7535919" y="4870802"/>
            <a:ext cx="1212796" cy="98339"/>
          </a:xfrm>
          <a:prstGeom prst="rect">
            <a:avLst/>
          </a:prstGeom>
        </p:spPr>
        <p:txBody>
          <a:bodyPr/>
          <a:lstStyle>
            <a:lvl1pPr>
              <a:defRPr>
                <a:solidFill>
                  <a:schemeClr val="bg1"/>
                </a:solidFill>
              </a:defRPr>
            </a:lvl1pPr>
          </a:lstStyle>
          <a:p>
            <a:pPr defTabSz="914355"/>
            <a:fld id="{C8BA7CCB-82E8-4AC6-8EEC-33F7D7311B16}" type="datetime4">
              <a:rPr lang="en-GB" smtClean="0"/>
              <a:pPr defTabSz="914355"/>
              <a:t>19 October 2022</a:t>
            </a:fld>
            <a:endParaRPr lang="en-GB" dirty="0"/>
          </a:p>
        </p:txBody>
      </p:sp>
      <p:sp>
        <p:nvSpPr>
          <p:cNvPr id="4" name="Footer Placeholder 3">
            <a:extLst>
              <a:ext uri="{FF2B5EF4-FFF2-40B4-BE49-F238E27FC236}">
                <a16:creationId xmlns:a16="http://schemas.microsoft.com/office/drawing/2014/main" id="{60B3AB02-583D-46C9-A3C6-9196B20388F5}"/>
              </a:ext>
            </a:extLst>
          </p:cNvPr>
          <p:cNvSpPr>
            <a:spLocks noGrp="1"/>
          </p:cNvSpPr>
          <p:nvPr>
            <p:ph type="ftr" sz="quarter" idx="26"/>
          </p:nvPr>
        </p:nvSpPr>
        <p:spPr>
          <a:xfrm>
            <a:off x="395290" y="4870714"/>
            <a:ext cx="3963807" cy="98427"/>
          </a:xfrm>
          <a:prstGeom prst="rect">
            <a:avLst/>
          </a:prstGeom>
        </p:spPr>
        <p:txBody>
          <a:bodyPr/>
          <a:lstStyle>
            <a:lvl1pPr>
              <a:defRPr>
                <a:solidFill>
                  <a:schemeClr val="bg1"/>
                </a:solidFill>
              </a:defRPr>
            </a:lvl1pPr>
          </a:lstStyle>
          <a:p>
            <a:pPr defTabSz="914355"/>
            <a:r>
              <a:rPr lang="en-GB"/>
              <a:t>Presentation title goes here</a:t>
            </a:r>
            <a:endParaRPr lang="en-GB" dirty="0"/>
          </a:p>
        </p:txBody>
      </p:sp>
      <p:sp>
        <p:nvSpPr>
          <p:cNvPr id="5" name="Slide Number Placeholder 4">
            <a:extLst>
              <a:ext uri="{FF2B5EF4-FFF2-40B4-BE49-F238E27FC236}">
                <a16:creationId xmlns:a16="http://schemas.microsoft.com/office/drawing/2014/main" id="{51124CD6-9707-4226-822C-B29B42A1F1BE}"/>
              </a:ext>
            </a:extLst>
          </p:cNvPr>
          <p:cNvSpPr>
            <a:spLocks noGrp="1"/>
          </p:cNvSpPr>
          <p:nvPr>
            <p:ph type="sldNum" sz="quarter" idx="27"/>
          </p:nvPr>
        </p:nvSpPr>
        <p:spPr>
          <a:xfrm>
            <a:off x="4359097" y="4873627"/>
            <a:ext cx="425807" cy="98426"/>
          </a:xfrm>
          <a:prstGeom prst="rect">
            <a:avLst/>
          </a:prstGeom>
        </p:spPr>
        <p:txBody>
          <a:bodyPr/>
          <a:lstStyle>
            <a:lvl1pPr>
              <a:defRPr>
                <a:solidFill>
                  <a:schemeClr val="bg1"/>
                </a:solidFill>
              </a:defRPr>
            </a:lvl1pPr>
          </a:lstStyle>
          <a:p>
            <a:pPr defTabSz="914355"/>
            <a:fld id="{2490C926-4C7A-4456-B603-8FB00524CD8E}" type="slidenum">
              <a:rPr lang="en-GB" smtClean="0"/>
              <a:pPr defTabSz="914355"/>
              <a:t>‹#›</a:t>
            </a:fld>
            <a:endParaRPr lang="en-GB" dirty="0"/>
          </a:p>
        </p:txBody>
      </p:sp>
      <p:sp>
        <p:nvSpPr>
          <p:cNvPr id="20" name="Text Placeholder 4">
            <a:extLst>
              <a:ext uri="{FF2B5EF4-FFF2-40B4-BE49-F238E27FC236}">
                <a16:creationId xmlns:a16="http://schemas.microsoft.com/office/drawing/2014/main" id="{97BB6D24-94BF-419A-84F9-4B1E5DE192D7}"/>
              </a:ext>
            </a:extLst>
          </p:cNvPr>
          <p:cNvSpPr>
            <a:spLocks noGrp="1"/>
          </p:cNvSpPr>
          <p:nvPr>
            <p:ph type="body" sz="quarter" idx="14" hasCustomPrompt="1"/>
          </p:nvPr>
        </p:nvSpPr>
        <p:spPr>
          <a:xfrm>
            <a:off x="395288" y="781052"/>
            <a:ext cx="8353425" cy="230188"/>
          </a:xfrm>
        </p:spPr>
        <p:txBody>
          <a:bodyPr>
            <a:noAutofit/>
          </a:bodyPr>
          <a:lstStyle>
            <a:lvl1pPr marL="0" indent="0">
              <a:lnSpc>
                <a:spcPct val="100000"/>
              </a:lnSpc>
              <a:spcBef>
                <a:spcPts val="0"/>
              </a:spcBef>
              <a:buFont typeface="Arial" panose="020B0604020202020204" pitchFamily="34" charset="0"/>
              <a:buNone/>
              <a:defRPr sz="1600">
                <a:solidFill>
                  <a:schemeClr val="bg1"/>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dirty="0"/>
              <a:t>Click to edit subtitle style – 1 line only</a:t>
            </a:r>
          </a:p>
        </p:txBody>
      </p:sp>
      <p:sp>
        <p:nvSpPr>
          <p:cNvPr id="7" name="Text Placeholder 6">
            <a:extLst>
              <a:ext uri="{FF2B5EF4-FFF2-40B4-BE49-F238E27FC236}">
                <a16:creationId xmlns:a16="http://schemas.microsoft.com/office/drawing/2014/main" id="{A4C53E0D-5D95-44B5-86FF-228208E79E44}"/>
              </a:ext>
            </a:extLst>
          </p:cNvPr>
          <p:cNvSpPr>
            <a:spLocks noGrp="1"/>
          </p:cNvSpPr>
          <p:nvPr>
            <p:ph type="body" sz="quarter" idx="30" hasCustomPrompt="1"/>
          </p:nvPr>
        </p:nvSpPr>
        <p:spPr>
          <a:xfrm>
            <a:off x="394895" y="1276350"/>
            <a:ext cx="1916506" cy="3208919"/>
          </a:xfrm>
        </p:spPr>
        <p:txBody>
          <a:bodyPr>
            <a:noAutofit/>
          </a:bodyPr>
          <a:lstStyle>
            <a:lvl1pPr marL="0" indent="0">
              <a:spcBef>
                <a:spcPts val="1000"/>
              </a:spcBef>
              <a:spcAft>
                <a:spcPts val="1000"/>
              </a:spcAft>
              <a:buFont typeface="Arial" panose="020B0604020202020204" pitchFamily="34" charset="0"/>
              <a:buNone/>
              <a:defRPr sz="1400" b="0">
                <a:solidFill>
                  <a:schemeClr val="accent2"/>
                </a:solidFill>
                <a:latin typeface="iA Writer Duospace" panose="020B0509050000000000" pitchFamily="50" charset="0"/>
              </a:defRPr>
            </a:lvl1pPr>
            <a:lvl2pPr marL="0" indent="0">
              <a:spcBef>
                <a:spcPts val="0"/>
              </a:spcBef>
              <a:spcAft>
                <a:spcPts val="600"/>
              </a:spcAft>
              <a:buFont typeface="Arial" panose="020B0604020202020204" pitchFamily="34" charset="0"/>
              <a:buNone/>
              <a:defRPr sz="1200">
                <a:solidFill>
                  <a:schemeClr val="bg1"/>
                </a:solidFill>
              </a:defRPr>
            </a:lvl2pPr>
            <a:lvl3pPr marL="0" indent="0">
              <a:spcBef>
                <a:spcPts val="0"/>
              </a:spcBef>
              <a:spcAft>
                <a:spcPts val="600"/>
              </a:spcAft>
              <a:buNone/>
              <a:defRPr sz="1400">
                <a:solidFill>
                  <a:schemeClr val="accent1"/>
                </a:solidFill>
              </a:defRPr>
            </a:lvl3pPr>
            <a:lvl4pPr marL="0" indent="0">
              <a:spcBef>
                <a:spcPts val="0"/>
              </a:spcBef>
              <a:spcAft>
                <a:spcPts val="600"/>
              </a:spcAft>
              <a:buNone/>
              <a:defRPr sz="1400"/>
            </a:lvl4pPr>
            <a:lvl5pPr marL="0" indent="0">
              <a:spcBef>
                <a:spcPts val="0"/>
              </a:spcBef>
              <a:spcAft>
                <a:spcPts val="600"/>
              </a:spcAft>
              <a:buNone/>
              <a:defRPr sz="1400"/>
            </a:lvl5pPr>
            <a:lvl6pPr marL="0" indent="0">
              <a:spcBef>
                <a:spcPts val="0"/>
              </a:spcBef>
              <a:spcAft>
                <a:spcPts val="600"/>
              </a:spcAft>
              <a:buNone/>
              <a:defRPr sz="1400"/>
            </a:lvl6pPr>
            <a:lvl7pPr marL="0" indent="0">
              <a:spcBef>
                <a:spcPts val="0"/>
              </a:spcBef>
              <a:spcAft>
                <a:spcPts val="600"/>
              </a:spcAft>
              <a:buNone/>
              <a:defRPr sz="1400"/>
            </a:lvl7pPr>
            <a:lvl8pPr marL="0" indent="0">
              <a:spcBef>
                <a:spcPts val="0"/>
              </a:spcBef>
              <a:spcAft>
                <a:spcPts val="600"/>
              </a:spcAft>
              <a:buNone/>
              <a:defRPr sz="1400"/>
            </a:lvl8pPr>
            <a:lvl9pPr marL="0" indent="0">
              <a:spcBef>
                <a:spcPts val="0"/>
              </a:spcBef>
              <a:spcAft>
                <a:spcPts val="600"/>
              </a:spcAft>
              <a:buNone/>
              <a:defRPr sz="1400"/>
            </a:lvl9pPr>
          </a:lstStyle>
          <a:p>
            <a:pPr lvl="0"/>
            <a:r>
              <a:rPr lang="en-US" dirty="0"/>
              <a:t>Edit Master </a:t>
            </a:r>
            <a:br>
              <a:rPr lang="en-US" dirty="0"/>
            </a:br>
            <a:r>
              <a:rPr lang="en-US" dirty="0"/>
              <a:t>text styles</a:t>
            </a:r>
          </a:p>
          <a:p>
            <a:pPr lvl="1"/>
            <a:r>
              <a:rPr lang="en-US" dirty="0"/>
              <a:t>Second level</a:t>
            </a:r>
          </a:p>
        </p:txBody>
      </p:sp>
      <p:sp>
        <p:nvSpPr>
          <p:cNvPr id="42" name="Text Placeholder 6">
            <a:extLst>
              <a:ext uri="{FF2B5EF4-FFF2-40B4-BE49-F238E27FC236}">
                <a16:creationId xmlns:a16="http://schemas.microsoft.com/office/drawing/2014/main" id="{DD18F293-5362-45E5-94E0-65C0707963A2}"/>
              </a:ext>
            </a:extLst>
          </p:cNvPr>
          <p:cNvSpPr>
            <a:spLocks noGrp="1"/>
          </p:cNvSpPr>
          <p:nvPr>
            <p:ph type="body" sz="quarter" idx="31" hasCustomPrompt="1"/>
          </p:nvPr>
        </p:nvSpPr>
        <p:spPr>
          <a:xfrm>
            <a:off x="2540666" y="1276350"/>
            <a:ext cx="1916506" cy="3208919"/>
          </a:xfrm>
        </p:spPr>
        <p:txBody>
          <a:bodyPr>
            <a:noAutofit/>
          </a:bodyPr>
          <a:lstStyle>
            <a:lvl1pPr marL="0" indent="0">
              <a:spcBef>
                <a:spcPts val="1000"/>
              </a:spcBef>
              <a:spcAft>
                <a:spcPts val="1000"/>
              </a:spcAft>
              <a:buFont typeface="Arial" panose="020B0604020202020204" pitchFamily="34" charset="0"/>
              <a:buNone/>
              <a:defRPr sz="1400" b="0">
                <a:solidFill>
                  <a:schemeClr val="accent2"/>
                </a:solidFill>
                <a:latin typeface="iA Writer Duospace" panose="020B0509050000000000" pitchFamily="50" charset="0"/>
              </a:defRPr>
            </a:lvl1pPr>
            <a:lvl2pPr marL="0" indent="0">
              <a:spcBef>
                <a:spcPts val="0"/>
              </a:spcBef>
              <a:spcAft>
                <a:spcPts val="600"/>
              </a:spcAft>
              <a:buFont typeface="Arial" panose="020B0604020202020204" pitchFamily="34" charset="0"/>
              <a:buNone/>
              <a:defRPr sz="1200">
                <a:solidFill>
                  <a:schemeClr val="bg1"/>
                </a:solidFill>
              </a:defRPr>
            </a:lvl2pPr>
            <a:lvl3pPr marL="0" indent="0">
              <a:spcBef>
                <a:spcPts val="0"/>
              </a:spcBef>
              <a:spcAft>
                <a:spcPts val="600"/>
              </a:spcAft>
              <a:buNone/>
              <a:defRPr sz="1400">
                <a:solidFill>
                  <a:schemeClr val="accent1"/>
                </a:solidFill>
              </a:defRPr>
            </a:lvl3pPr>
            <a:lvl4pPr marL="0" indent="0">
              <a:spcBef>
                <a:spcPts val="0"/>
              </a:spcBef>
              <a:spcAft>
                <a:spcPts val="600"/>
              </a:spcAft>
              <a:buNone/>
              <a:defRPr sz="1400"/>
            </a:lvl4pPr>
            <a:lvl5pPr marL="0" indent="0">
              <a:spcBef>
                <a:spcPts val="0"/>
              </a:spcBef>
              <a:spcAft>
                <a:spcPts val="600"/>
              </a:spcAft>
              <a:buNone/>
              <a:defRPr sz="1400"/>
            </a:lvl5pPr>
            <a:lvl6pPr marL="0" indent="0">
              <a:spcBef>
                <a:spcPts val="0"/>
              </a:spcBef>
              <a:spcAft>
                <a:spcPts val="600"/>
              </a:spcAft>
              <a:buNone/>
              <a:defRPr sz="1400"/>
            </a:lvl6pPr>
            <a:lvl7pPr marL="0" indent="0">
              <a:spcBef>
                <a:spcPts val="0"/>
              </a:spcBef>
              <a:spcAft>
                <a:spcPts val="600"/>
              </a:spcAft>
              <a:buNone/>
              <a:defRPr sz="1400"/>
            </a:lvl7pPr>
            <a:lvl8pPr marL="0" indent="0">
              <a:spcBef>
                <a:spcPts val="0"/>
              </a:spcBef>
              <a:spcAft>
                <a:spcPts val="600"/>
              </a:spcAft>
              <a:buNone/>
              <a:defRPr sz="1400"/>
            </a:lvl8pPr>
            <a:lvl9pPr marL="0" indent="0">
              <a:spcBef>
                <a:spcPts val="0"/>
              </a:spcBef>
              <a:spcAft>
                <a:spcPts val="600"/>
              </a:spcAft>
              <a:buNone/>
              <a:defRPr sz="1400"/>
            </a:lvl9pPr>
          </a:lstStyle>
          <a:p>
            <a:pPr lvl="0"/>
            <a:r>
              <a:rPr lang="en-US" dirty="0"/>
              <a:t>Edit Master </a:t>
            </a:r>
            <a:br>
              <a:rPr lang="en-US" dirty="0"/>
            </a:br>
            <a:r>
              <a:rPr lang="en-US" dirty="0"/>
              <a:t>text styles</a:t>
            </a:r>
          </a:p>
          <a:p>
            <a:pPr lvl="1"/>
            <a:r>
              <a:rPr lang="en-US" dirty="0"/>
              <a:t>Second level</a:t>
            </a:r>
          </a:p>
        </p:txBody>
      </p:sp>
      <p:sp>
        <p:nvSpPr>
          <p:cNvPr id="43" name="Text Placeholder 6">
            <a:extLst>
              <a:ext uri="{FF2B5EF4-FFF2-40B4-BE49-F238E27FC236}">
                <a16:creationId xmlns:a16="http://schemas.microsoft.com/office/drawing/2014/main" id="{D2BBC9FF-1E35-4BF2-B70A-8767363BD8F9}"/>
              </a:ext>
            </a:extLst>
          </p:cNvPr>
          <p:cNvSpPr>
            <a:spLocks noGrp="1"/>
          </p:cNvSpPr>
          <p:nvPr>
            <p:ph type="body" sz="quarter" idx="32" hasCustomPrompt="1"/>
          </p:nvPr>
        </p:nvSpPr>
        <p:spPr>
          <a:xfrm>
            <a:off x="4686437" y="1276350"/>
            <a:ext cx="1916506" cy="3208919"/>
          </a:xfrm>
        </p:spPr>
        <p:txBody>
          <a:bodyPr>
            <a:noAutofit/>
          </a:bodyPr>
          <a:lstStyle>
            <a:lvl1pPr marL="0" indent="0">
              <a:spcBef>
                <a:spcPts val="1000"/>
              </a:spcBef>
              <a:spcAft>
                <a:spcPts val="1000"/>
              </a:spcAft>
              <a:buFont typeface="Arial" panose="020B0604020202020204" pitchFamily="34" charset="0"/>
              <a:buNone/>
              <a:defRPr sz="1400" b="0">
                <a:solidFill>
                  <a:schemeClr val="accent2"/>
                </a:solidFill>
                <a:latin typeface="iA Writer Duospace" panose="020B0509050000000000" pitchFamily="50" charset="0"/>
              </a:defRPr>
            </a:lvl1pPr>
            <a:lvl2pPr marL="0" indent="0">
              <a:spcBef>
                <a:spcPts val="0"/>
              </a:spcBef>
              <a:spcAft>
                <a:spcPts val="600"/>
              </a:spcAft>
              <a:buFont typeface="Arial" panose="020B0604020202020204" pitchFamily="34" charset="0"/>
              <a:buNone/>
              <a:defRPr sz="1200">
                <a:solidFill>
                  <a:schemeClr val="bg1"/>
                </a:solidFill>
              </a:defRPr>
            </a:lvl2pPr>
            <a:lvl3pPr marL="0" indent="0">
              <a:spcBef>
                <a:spcPts val="0"/>
              </a:spcBef>
              <a:spcAft>
                <a:spcPts val="600"/>
              </a:spcAft>
              <a:buNone/>
              <a:defRPr sz="1400">
                <a:solidFill>
                  <a:schemeClr val="accent1"/>
                </a:solidFill>
              </a:defRPr>
            </a:lvl3pPr>
            <a:lvl4pPr marL="0" indent="0">
              <a:spcBef>
                <a:spcPts val="0"/>
              </a:spcBef>
              <a:spcAft>
                <a:spcPts val="600"/>
              </a:spcAft>
              <a:buNone/>
              <a:defRPr sz="1400"/>
            </a:lvl4pPr>
            <a:lvl5pPr marL="0" indent="0">
              <a:spcBef>
                <a:spcPts val="0"/>
              </a:spcBef>
              <a:spcAft>
                <a:spcPts val="600"/>
              </a:spcAft>
              <a:buNone/>
              <a:defRPr sz="1400"/>
            </a:lvl5pPr>
            <a:lvl6pPr marL="0" indent="0">
              <a:spcBef>
                <a:spcPts val="0"/>
              </a:spcBef>
              <a:spcAft>
                <a:spcPts val="600"/>
              </a:spcAft>
              <a:buNone/>
              <a:defRPr sz="1400"/>
            </a:lvl6pPr>
            <a:lvl7pPr marL="0" indent="0">
              <a:spcBef>
                <a:spcPts val="0"/>
              </a:spcBef>
              <a:spcAft>
                <a:spcPts val="600"/>
              </a:spcAft>
              <a:buNone/>
              <a:defRPr sz="1400"/>
            </a:lvl7pPr>
            <a:lvl8pPr marL="0" indent="0">
              <a:spcBef>
                <a:spcPts val="0"/>
              </a:spcBef>
              <a:spcAft>
                <a:spcPts val="600"/>
              </a:spcAft>
              <a:buNone/>
              <a:defRPr sz="1400"/>
            </a:lvl8pPr>
            <a:lvl9pPr marL="0" indent="0">
              <a:spcBef>
                <a:spcPts val="0"/>
              </a:spcBef>
              <a:spcAft>
                <a:spcPts val="600"/>
              </a:spcAft>
              <a:buNone/>
              <a:defRPr sz="1400"/>
            </a:lvl9pPr>
          </a:lstStyle>
          <a:p>
            <a:pPr lvl="0"/>
            <a:r>
              <a:rPr lang="en-US" dirty="0"/>
              <a:t>Edit Master </a:t>
            </a:r>
            <a:br>
              <a:rPr lang="en-US" dirty="0"/>
            </a:br>
            <a:r>
              <a:rPr lang="en-US" dirty="0"/>
              <a:t>text styles</a:t>
            </a:r>
          </a:p>
          <a:p>
            <a:pPr lvl="1"/>
            <a:r>
              <a:rPr lang="en-US" dirty="0"/>
              <a:t>Second level</a:t>
            </a:r>
          </a:p>
        </p:txBody>
      </p:sp>
      <p:sp>
        <p:nvSpPr>
          <p:cNvPr id="44" name="Text Placeholder 6">
            <a:extLst>
              <a:ext uri="{FF2B5EF4-FFF2-40B4-BE49-F238E27FC236}">
                <a16:creationId xmlns:a16="http://schemas.microsoft.com/office/drawing/2014/main" id="{ED72CB3F-B83C-4FA7-A795-967167912FEC}"/>
              </a:ext>
            </a:extLst>
          </p:cNvPr>
          <p:cNvSpPr>
            <a:spLocks noGrp="1"/>
          </p:cNvSpPr>
          <p:nvPr>
            <p:ph type="body" sz="quarter" idx="33" hasCustomPrompt="1"/>
          </p:nvPr>
        </p:nvSpPr>
        <p:spPr>
          <a:xfrm>
            <a:off x="6832208" y="1276350"/>
            <a:ext cx="1916506" cy="3208919"/>
          </a:xfrm>
        </p:spPr>
        <p:txBody>
          <a:bodyPr>
            <a:noAutofit/>
          </a:bodyPr>
          <a:lstStyle>
            <a:lvl1pPr marL="0" indent="0">
              <a:spcBef>
                <a:spcPts val="1000"/>
              </a:spcBef>
              <a:spcAft>
                <a:spcPts val="1000"/>
              </a:spcAft>
              <a:buFont typeface="Arial" panose="020B0604020202020204" pitchFamily="34" charset="0"/>
              <a:buNone/>
              <a:defRPr sz="1400" b="0">
                <a:solidFill>
                  <a:schemeClr val="accent2"/>
                </a:solidFill>
                <a:latin typeface="iA Writer Duospace" panose="020B0509050000000000" pitchFamily="50" charset="0"/>
              </a:defRPr>
            </a:lvl1pPr>
            <a:lvl2pPr marL="0" indent="0">
              <a:spcBef>
                <a:spcPts val="0"/>
              </a:spcBef>
              <a:spcAft>
                <a:spcPts val="600"/>
              </a:spcAft>
              <a:buFont typeface="Arial" panose="020B0604020202020204" pitchFamily="34" charset="0"/>
              <a:buNone/>
              <a:defRPr sz="1200">
                <a:solidFill>
                  <a:schemeClr val="bg1"/>
                </a:solidFill>
              </a:defRPr>
            </a:lvl2pPr>
            <a:lvl3pPr marL="0" indent="0">
              <a:spcBef>
                <a:spcPts val="0"/>
              </a:spcBef>
              <a:spcAft>
                <a:spcPts val="600"/>
              </a:spcAft>
              <a:buNone/>
              <a:defRPr sz="1400">
                <a:solidFill>
                  <a:schemeClr val="accent1"/>
                </a:solidFill>
              </a:defRPr>
            </a:lvl3pPr>
            <a:lvl4pPr marL="0" indent="0">
              <a:spcBef>
                <a:spcPts val="0"/>
              </a:spcBef>
              <a:spcAft>
                <a:spcPts val="600"/>
              </a:spcAft>
              <a:buNone/>
              <a:defRPr sz="1400"/>
            </a:lvl4pPr>
            <a:lvl5pPr marL="0" indent="0">
              <a:spcBef>
                <a:spcPts val="0"/>
              </a:spcBef>
              <a:spcAft>
                <a:spcPts val="600"/>
              </a:spcAft>
              <a:buNone/>
              <a:defRPr sz="1400"/>
            </a:lvl5pPr>
            <a:lvl6pPr marL="0" indent="0">
              <a:spcBef>
                <a:spcPts val="0"/>
              </a:spcBef>
              <a:spcAft>
                <a:spcPts val="600"/>
              </a:spcAft>
              <a:buNone/>
              <a:defRPr sz="1400"/>
            </a:lvl6pPr>
            <a:lvl7pPr marL="0" indent="0">
              <a:spcBef>
                <a:spcPts val="0"/>
              </a:spcBef>
              <a:spcAft>
                <a:spcPts val="600"/>
              </a:spcAft>
              <a:buNone/>
              <a:defRPr sz="1400"/>
            </a:lvl7pPr>
            <a:lvl8pPr marL="0" indent="0">
              <a:spcBef>
                <a:spcPts val="0"/>
              </a:spcBef>
              <a:spcAft>
                <a:spcPts val="600"/>
              </a:spcAft>
              <a:buNone/>
              <a:defRPr sz="1400"/>
            </a:lvl8pPr>
            <a:lvl9pPr marL="0" indent="0">
              <a:spcBef>
                <a:spcPts val="0"/>
              </a:spcBef>
              <a:spcAft>
                <a:spcPts val="600"/>
              </a:spcAft>
              <a:buNone/>
              <a:defRPr sz="1400"/>
            </a:lvl9pPr>
          </a:lstStyle>
          <a:p>
            <a:pPr lvl="0"/>
            <a:r>
              <a:rPr lang="en-US" dirty="0"/>
              <a:t>Edit Master</a:t>
            </a:r>
            <a:br>
              <a:rPr lang="en-US" dirty="0"/>
            </a:br>
            <a:r>
              <a:rPr lang="en-US" dirty="0"/>
              <a:t>text styles</a:t>
            </a:r>
          </a:p>
          <a:p>
            <a:pPr lvl="1"/>
            <a:r>
              <a:rPr lang="en-US" dirty="0"/>
              <a:t>Second level</a:t>
            </a:r>
          </a:p>
        </p:txBody>
      </p:sp>
    </p:spTree>
    <p:extLst>
      <p:ext uri="{BB962C8B-B14F-4D97-AF65-F5344CB8AC3E}">
        <p14:creationId xmlns:p14="http://schemas.microsoft.com/office/powerpoint/2010/main" val="35065094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Four columns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00E1D-3AE3-40FC-B3F5-208018C02558}"/>
              </a:ext>
            </a:extLst>
          </p:cNvPr>
          <p:cNvSpPr>
            <a:spLocks noGrp="1"/>
          </p:cNvSpPr>
          <p:nvPr>
            <p:ph type="title"/>
          </p:nvPr>
        </p:nvSpPr>
        <p:spPr/>
        <p:txBody>
          <a:bodyPr/>
          <a:lstStyle>
            <a:lvl1pPr>
              <a:defRPr b="1"/>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A72555E6-3353-4F76-A8E4-C8431BEC8057}"/>
              </a:ext>
            </a:extLst>
          </p:cNvPr>
          <p:cNvSpPr>
            <a:spLocks noGrp="1"/>
          </p:cNvSpPr>
          <p:nvPr>
            <p:ph type="dt" sz="half" idx="25"/>
          </p:nvPr>
        </p:nvSpPr>
        <p:spPr>
          <a:xfrm>
            <a:off x="7535919" y="4870802"/>
            <a:ext cx="1212796" cy="98339"/>
          </a:xfrm>
          <a:prstGeom prst="rect">
            <a:avLst/>
          </a:prstGeom>
        </p:spPr>
        <p:txBody>
          <a:bodyPr/>
          <a:lstStyle/>
          <a:p>
            <a:pPr defTabSz="914355"/>
            <a:fld id="{EE1E1C52-876C-4638-9EA3-7E3C31BAFE46}" type="datetime4">
              <a:rPr lang="en-GB" smtClean="0">
                <a:solidFill>
                  <a:prstClr val="black"/>
                </a:solidFill>
              </a:rPr>
              <a:pPr defTabSz="914355"/>
              <a:t>19 October 2022</a:t>
            </a:fld>
            <a:endParaRPr lang="en-GB" dirty="0">
              <a:solidFill>
                <a:prstClr val="black"/>
              </a:solidFill>
            </a:endParaRPr>
          </a:p>
        </p:txBody>
      </p:sp>
      <p:sp>
        <p:nvSpPr>
          <p:cNvPr id="4" name="Footer Placeholder 3">
            <a:extLst>
              <a:ext uri="{FF2B5EF4-FFF2-40B4-BE49-F238E27FC236}">
                <a16:creationId xmlns:a16="http://schemas.microsoft.com/office/drawing/2014/main" id="{60B3AB02-583D-46C9-A3C6-9196B20388F5}"/>
              </a:ext>
            </a:extLst>
          </p:cNvPr>
          <p:cNvSpPr>
            <a:spLocks noGrp="1"/>
          </p:cNvSpPr>
          <p:nvPr>
            <p:ph type="ftr" sz="quarter" idx="26"/>
          </p:nvPr>
        </p:nvSpPr>
        <p:spPr>
          <a:xfrm>
            <a:off x="395290" y="4870714"/>
            <a:ext cx="3963807" cy="98427"/>
          </a:xfrm>
          <a:prstGeom prst="rect">
            <a:avLst/>
          </a:prstGeom>
        </p:spPr>
        <p:txBody>
          <a:bodyPr/>
          <a:lstStyle/>
          <a:p>
            <a:pPr defTabSz="914355"/>
            <a:r>
              <a:rPr lang="en-GB">
                <a:solidFill>
                  <a:prstClr val="black"/>
                </a:solidFill>
              </a:rPr>
              <a:t>Presentation title goes here</a:t>
            </a:r>
            <a:endParaRPr lang="en-GB" dirty="0">
              <a:solidFill>
                <a:prstClr val="black"/>
              </a:solidFill>
            </a:endParaRPr>
          </a:p>
        </p:txBody>
      </p:sp>
      <p:sp>
        <p:nvSpPr>
          <p:cNvPr id="5" name="Slide Number Placeholder 4">
            <a:extLst>
              <a:ext uri="{FF2B5EF4-FFF2-40B4-BE49-F238E27FC236}">
                <a16:creationId xmlns:a16="http://schemas.microsoft.com/office/drawing/2014/main" id="{51124CD6-9707-4226-822C-B29B42A1F1BE}"/>
              </a:ext>
            </a:extLst>
          </p:cNvPr>
          <p:cNvSpPr>
            <a:spLocks noGrp="1"/>
          </p:cNvSpPr>
          <p:nvPr>
            <p:ph type="sldNum" sz="quarter" idx="27"/>
          </p:nvPr>
        </p:nvSpPr>
        <p:spPr>
          <a:xfrm>
            <a:off x="4359097" y="4873627"/>
            <a:ext cx="425807" cy="98426"/>
          </a:xfrm>
          <a:prstGeom prst="rect">
            <a:avLst/>
          </a:prstGeom>
        </p:spPr>
        <p:txBody>
          <a:bodyPr/>
          <a:lstStyle/>
          <a:p>
            <a:pPr defTabSz="914355"/>
            <a:fld id="{2490C926-4C7A-4456-B603-8FB00524CD8E}" type="slidenum">
              <a:rPr lang="en-GB" smtClean="0">
                <a:solidFill>
                  <a:prstClr val="black"/>
                </a:solidFill>
              </a:rPr>
              <a:pPr defTabSz="914355"/>
              <a:t>‹#›</a:t>
            </a:fld>
            <a:endParaRPr lang="en-GB" dirty="0">
              <a:solidFill>
                <a:prstClr val="black"/>
              </a:solidFill>
            </a:endParaRPr>
          </a:p>
        </p:txBody>
      </p:sp>
      <p:sp>
        <p:nvSpPr>
          <p:cNvPr id="20" name="Text Placeholder 4">
            <a:extLst>
              <a:ext uri="{FF2B5EF4-FFF2-40B4-BE49-F238E27FC236}">
                <a16:creationId xmlns:a16="http://schemas.microsoft.com/office/drawing/2014/main" id="{97BB6D24-94BF-419A-84F9-4B1E5DE192D7}"/>
              </a:ext>
            </a:extLst>
          </p:cNvPr>
          <p:cNvSpPr>
            <a:spLocks noGrp="1"/>
          </p:cNvSpPr>
          <p:nvPr>
            <p:ph type="body" sz="quarter" idx="14" hasCustomPrompt="1"/>
          </p:nvPr>
        </p:nvSpPr>
        <p:spPr>
          <a:xfrm>
            <a:off x="395288" y="781052"/>
            <a:ext cx="8353425" cy="230188"/>
          </a:xfrm>
        </p:spPr>
        <p:txBody>
          <a:bodyPr>
            <a:noAutofit/>
          </a:bodyPr>
          <a:lstStyle>
            <a:lvl1pPr marL="0" indent="0">
              <a:lnSpc>
                <a:spcPct val="100000"/>
              </a:lnSpc>
              <a:spcBef>
                <a:spcPts val="0"/>
              </a:spcBef>
              <a:buFont typeface="Arial" panose="020B0604020202020204" pitchFamily="34" charset="0"/>
              <a:buNone/>
              <a:defRPr sz="1600">
                <a:solidFill>
                  <a:schemeClr val="tx2"/>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dirty="0"/>
              <a:t>Click to edit subtitle style – 1 line only</a:t>
            </a:r>
          </a:p>
        </p:txBody>
      </p:sp>
      <p:sp>
        <p:nvSpPr>
          <p:cNvPr id="7" name="Text Placeholder 6">
            <a:extLst>
              <a:ext uri="{FF2B5EF4-FFF2-40B4-BE49-F238E27FC236}">
                <a16:creationId xmlns:a16="http://schemas.microsoft.com/office/drawing/2014/main" id="{A4C53E0D-5D95-44B5-86FF-228208E79E44}"/>
              </a:ext>
            </a:extLst>
          </p:cNvPr>
          <p:cNvSpPr>
            <a:spLocks noGrp="1"/>
          </p:cNvSpPr>
          <p:nvPr>
            <p:ph type="body" sz="quarter" idx="30" hasCustomPrompt="1"/>
          </p:nvPr>
        </p:nvSpPr>
        <p:spPr>
          <a:xfrm>
            <a:off x="394895" y="1276350"/>
            <a:ext cx="1916506" cy="3208919"/>
          </a:xfrm>
        </p:spPr>
        <p:txBody>
          <a:bodyPr>
            <a:noAutofit/>
          </a:bodyPr>
          <a:lstStyle>
            <a:lvl1pPr marL="0" indent="0">
              <a:spcBef>
                <a:spcPts val="1000"/>
              </a:spcBef>
              <a:spcAft>
                <a:spcPts val="1000"/>
              </a:spcAft>
              <a:buFont typeface="Arial" panose="020B0604020202020204" pitchFamily="34" charset="0"/>
              <a:buNone/>
              <a:defRPr sz="1400" b="0">
                <a:solidFill>
                  <a:schemeClr val="accent1"/>
                </a:solidFill>
                <a:latin typeface="iA Writer Duospace" panose="020B0509050000000000" pitchFamily="50" charset="0"/>
              </a:defRPr>
            </a:lvl1pPr>
            <a:lvl2pPr marL="0" indent="0">
              <a:spcBef>
                <a:spcPts val="0"/>
              </a:spcBef>
              <a:spcAft>
                <a:spcPts val="600"/>
              </a:spcAft>
              <a:buFont typeface="Arial" panose="020B0604020202020204" pitchFamily="34" charset="0"/>
              <a:buNone/>
              <a:defRPr sz="1200">
                <a:solidFill>
                  <a:schemeClr val="tx1"/>
                </a:solidFill>
              </a:defRPr>
            </a:lvl2pPr>
            <a:lvl3pPr marL="0" indent="0">
              <a:spcBef>
                <a:spcPts val="0"/>
              </a:spcBef>
              <a:spcAft>
                <a:spcPts val="600"/>
              </a:spcAft>
              <a:buNone/>
              <a:defRPr sz="1400">
                <a:solidFill>
                  <a:schemeClr val="accent1"/>
                </a:solidFill>
              </a:defRPr>
            </a:lvl3pPr>
            <a:lvl4pPr marL="0" indent="0">
              <a:spcBef>
                <a:spcPts val="0"/>
              </a:spcBef>
              <a:spcAft>
                <a:spcPts val="600"/>
              </a:spcAft>
              <a:buNone/>
              <a:defRPr sz="1400"/>
            </a:lvl4pPr>
            <a:lvl5pPr marL="0" indent="0">
              <a:spcBef>
                <a:spcPts val="0"/>
              </a:spcBef>
              <a:spcAft>
                <a:spcPts val="600"/>
              </a:spcAft>
              <a:buNone/>
              <a:defRPr sz="1400"/>
            </a:lvl5pPr>
            <a:lvl6pPr marL="0" indent="0">
              <a:spcBef>
                <a:spcPts val="0"/>
              </a:spcBef>
              <a:spcAft>
                <a:spcPts val="600"/>
              </a:spcAft>
              <a:buNone/>
              <a:defRPr sz="1400"/>
            </a:lvl6pPr>
            <a:lvl7pPr marL="0" indent="0">
              <a:spcBef>
                <a:spcPts val="0"/>
              </a:spcBef>
              <a:spcAft>
                <a:spcPts val="600"/>
              </a:spcAft>
              <a:buNone/>
              <a:defRPr sz="1400"/>
            </a:lvl7pPr>
            <a:lvl8pPr marL="0" indent="0">
              <a:spcBef>
                <a:spcPts val="0"/>
              </a:spcBef>
              <a:spcAft>
                <a:spcPts val="600"/>
              </a:spcAft>
              <a:buNone/>
              <a:defRPr sz="1400"/>
            </a:lvl8pPr>
            <a:lvl9pPr marL="0" indent="0">
              <a:spcBef>
                <a:spcPts val="0"/>
              </a:spcBef>
              <a:spcAft>
                <a:spcPts val="600"/>
              </a:spcAft>
              <a:buNone/>
              <a:defRPr sz="1400"/>
            </a:lvl9pPr>
          </a:lstStyle>
          <a:p>
            <a:pPr lvl="0"/>
            <a:r>
              <a:rPr lang="en-US" dirty="0"/>
              <a:t>Edit Master </a:t>
            </a:r>
            <a:br>
              <a:rPr lang="en-US" dirty="0"/>
            </a:br>
            <a:r>
              <a:rPr lang="en-US" dirty="0"/>
              <a:t>text styles</a:t>
            </a:r>
          </a:p>
          <a:p>
            <a:pPr lvl="1"/>
            <a:r>
              <a:rPr lang="en-US" dirty="0"/>
              <a:t>Second level</a:t>
            </a:r>
          </a:p>
        </p:txBody>
      </p:sp>
      <p:sp>
        <p:nvSpPr>
          <p:cNvPr id="42" name="Text Placeholder 6">
            <a:extLst>
              <a:ext uri="{FF2B5EF4-FFF2-40B4-BE49-F238E27FC236}">
                <a16:creationId xmlns:a16="http://schemas.microsoft.com/office/drawing/2014/main" id="{DD18F293-5362-45E5-94E0-65C0707963A2}"/>
              </a:ext>
            </a:extLst>
          </p:cNvPr>
          <p:cNvSpPr>
            <a:spLocks noGrp="1"/>
          </p:cNvSpPr>
          <p:nvPr>
            <p:ph type="body" sz="quarter" idx="31" hasCustomPrompt="1"/>
          </p:nvPr>
        </p:nvSpPr>
        <p:spPr>
          <a:xfrm>
            <a:off x="2540666" y="1276350"/>
            <a:ext cx="1916506" cy="3208919"/>
          </a:xfrm>
        </p:spPr>
        <p:txBody>
          <a:bodyPr>
            <a:noAutofit/>
          </a:bodyPr>
          <a:lstStyle>
            <a:lvl1pPr marL="0" indent="0">
              <a:spcBef>
                <a:spcPts val="1000"/>
              </a:spcBef>
              <a:spcAft>
                <a:spcPts val="1000"/>
              </a:spcAft>
              <a:buFont typeface="Arial" panose="020B0604020202020204" pitchFamily="34" charset="0"/>
              <a:buNone/>
              <a:defRPr sz="1400" b="0">
                <a:solidFill>
                  <a:schemeClr val="accent1"/>
                </a:solidFill>
                <a:latin typeface="iA Writer Duospace" panose="020B0509050000000000" pitchFamily="50" charset="0"/>
              </a:defRPr>
            </a:lvl1pPr>
            <a:lvl2pPr marL="0" indent="0">
              <a:spcBef>
                <a:spcPts val="0"/>
              </a:spcBef>
              <a:spcAft>
                <a:spcPts val="600"/>
              </a:spcAft>
              <a:buFont typeface="Arial" panose="020B0604020202020204" pitchFamily="34" charset="0"/>
              <a:buNone/>
              <a:defRPr sz="1200">
                <a:solidFill>
                  <a:schemeClr val="tx1"/>
                </a:solidFill>
              </a:defRPr>
            </a:lvl2pPr>
            <a:lvl3pPr marL="0" indent="0">
              <a:spcBef>
                <a:spcPts val="0"/>
              </a:spcBef>
              <a:spcAft>
                <a:spcPts val="600"/>
              </a:spcAft>
              <a:buNone/>
              <a:defRPr sz="1400">
                <a:solidFill>
                  <a:schemeClr val="accent1"/>
                </a:solidFill>
              </a:defRPr>
            </a:lvl3pPr>
            <a:lvl4pPr marL="0" indent="0">
              <a:spcBef>
                <a:spcPts val="0"/>
              </a:spcBef>
              <a:spcAft>
                <a:spcPts val="600"/>
              </a:spcAft>
              <a:buNone/>
              <a:defRPr sz="1400"/>
            </a:lvl4pPr>
            <a:lvl5pPr marL="0" indent="0">
              <a:spcBef>
                <a:spcPts val="0"/>
              </a:spcBef>
              <a:spcAft>
                <a:spcPts val="600"/>
              </a:spcAft>
              <a:buNone/>
              <a:defRPr sz="1400"/>
            </a:lvl5pPr>
            <a:lvl6pPr marL="0" indent="0">
              <a:spcBef>
                <a:spcPts val="0"/>
              </a:spcBef>
              <a:spcAft>
                <a:spcPts val="600"/>
              </a:spcAft>
              <a:buNone/>
              <a:defRPr sz="1400"/>
            </a:lvl6pPr>
            <a:lvl7pPr marL="0" indent="0">
              <a:spcBef>
                <a:spcPts val="0"/>
              </a:spcBef>
              <a:spcAft>
                <a:spcPts val="600"/>
              </a:spcAft>
              <a:buNone/>
              <a:defRPr sz="1400"/>
            </a:lvl7pPr>
            <a:lvl8pPr marL="0" indent="0">
              <a:spcBef>
                <a:spcPts val="0"/>
              </a:spcBef>
              <a:spcAft>
                <a:spcPts val="600"/>
              </a:spcAft>
              <a:buNone/>
              <a:defRPr sz="1400"/>
            </a:lvl8pPr>
            <a:lvl9pPr marL="0" indent="0">
              <a:spcBef>
                <a:spcPts val="0"/>
              </a:spcBef>
              <a:spcAft>
                <a:spcPts val="600"/>
              </a:spcAft>
              <a:buNone/>
              <a:defRPr sz="1400"/>
            </a:lvl9pPr>
          </a:lstStyle>
          <a:p>
            <a:pPr lvl="0"/>
            <a:r>
              <a:rPr lang="en-US" dirty="0"/>
              <a:t>Edit Master </a:t>
            </a:r>
            <a:br>
              <a:rPr lang="en-US" dirty="0"/>
            </a:br>
            <a:r>
              <a:rPr lang="en-US" dirty="0"/>
              <a:t>text styles</a:t>
            </a:r>
          </a:p>
          <a:p>
            <a:pPr lvl="1"/>
            <a:r>
              <a:rPr lang="en-US" dirty="0"/>
              <a:t>Second level</a:t>
            </a:r>
          </a:p>
        </p:txBody>
      </p:sp>
      <p:sp>
        <p:nvSpPr>
          <p:cNvPr id="43" name="Text Placeholder 6">
            <a:extLst>
              <a:ext uri="{FF2B5EF4-FFF2-40B4-BE49-F238E27FC236}">
                <a16:creationId xmlns:a16="http://schemas.microsoft.com/office/drawing/2014/main" id="{D2BBC9FF-1E35-4BF2-B70A-8767363BD8F9}"/>
              </a:ext>
            </a:extLst>
          </p:cNvPr>
          <p:cNvSpPr>
            <a:spLocks noGrp="1"/>
          </p:cNvSpPr>
          <p:nvPr>
            <p:ph type="body" sz="quarter" idx="32" hasCustomPrompt="1"/>
          </p:nvPr>
        </p:nvSpPr>
        <p:spPr>
          <a:xfrm>
            <a:off x="4686437" y="1276350"/>
            <a:ext cx="1916506" cy="3208919"/>
          </a:xfrm>
        </p:spPr>
        <p:txBody>
          <a:bodyPr>
            <a:noAutofit/>
          </a:bodyPr>
          <a:lstStyle>
            <a:lvl1pPr marL="0" indent="0">
              <a:spcBef>
                <a:spcPts val="1000"/>
              </a:spcBef>
              <a:spcAft>
                <a:spcPts val="1000"/>
              </a:spcAft>
              <a:buFont typeface="Arial" panose="020B0604020202020204" pitchFamily="34" charset="0"/>
              <a:buNone/>
              <a:defRPr sz="1400" b="0">
                <a:solidFill>
                  <a:schemeClr val="accent1"/>
                </a:solidFill>
                <a:latin typeface="iA Writer Duospace" panose="020B0509050000000000" pitchFamily="50" charset="0"/>
              </a:defRPr>
            </a:lvl1pPr>
            <a:lvl2pPr marL="0" indent="0">
              <a:spcBef>
                <a:spcPts val="0"/>
              </a:spcBef>
              <a:spcAft>
                <a:spcPts val="600"/>
              </a:spcAft>
              <a:buFont typeface="Arial" panose="020B0604020202020204" pitchFamily="34" charset="0"/>
              <a:buNone/>
              <a:defRPr sz="1200">
                <a:solidFill>
                  <a:schemeClr val="tx1"/>
                </a:solidFill>
              </a:defRPr>
            </a:lvl2pPr>
            <a:lvl3pPr marL="0" indent="0">
              <a:spcBef>
                <a:spcPts val="0"/>
              </a:spcBef>
              <a:spcAft>
                <a:spcPts val="600"/>
              </a:spcAft>
              <a:buNone/>
              <a:defRPr sz="1400">
                <a:solidFill>
                  <a:schemeClr val="accent1"/>
                </a:solidFill>
              </a:defRPr>
            </a:lvl3pPr>
            <a:lvl4pPr marL="0" indent="0">
              <a:spcBef>
                <a:spcPts val="0"/>
              </a:spcBef>
              <a:spcAft>
                <a:spcPts val="600"/>
              </a:spcAft>
              <a:buNone/>
              <a:defRPr sz="1400"/>
            </a:lvl4pPr>
            <a:lvl5pPr marL="0" indent="0">
              <a:spcBef>
                <a:spcPts val="0"/>
              </a:spcBef>
              <a:spcAft>
                <a:spcPts val="600"/>
              </a:spcAft>
              <a:buNone/>
              <a:defRPr sz="1400"/>
            </a:lvl5pPr>
            <a:lvl6pPr marL="0" indent="0">
              <a:spcBef>
                <a:spcPts val="0"/>
              </a:spcBef>
              <a:spcAft>
                <a:spcPts val="600"/>
              </a:spcAft>
              <a:buNone/>
              <a:defRPr sz="1400"/>
            </a:lvl6pPr>
            <a:lvl7pPr marL="0" indent="0">
              <a:spcBef>
                <a:spcPts val="0"/>
              </a:spcBef>
              <a:spcAft>
                <a:spcPts val="600"/>
              </a:spcAft>
              <a:buNone/>
              <a:defRPr sz="1400"/>
            </a:lvl7pPr>
            <a:lvl8pPr marL="0" indent="0">
              <a:spcBef>
                <a:spcPts val="0"/>
              </a:spcBef>
              <a:spcAft>
                <a:spcPts val="600"/>
              </a:spcAft>
              <a:buNone/>
              <a:defRPr sz="1400"/>
            </a:lvl8pPr>
            <a:lvl9pPr marL="0" indent="0">
              <a:spcBef>
                <a:spcPts val="0"/>
              </a:spcBef>
              <a:spcAft>
                <a:spcPts val="600"/>
              </a:spcAft>
              <a:buNone/>
              <a:defRPr sz="1400"/>
            </a:lvl9pPr>
          </a:lstStyle>
          <a:p>
            <a:pPr lvl="0"/>
            <a:r>
              <a:rPr lang="en-US" dirty="0"/>
              <a:t>Edit Master </a:t>
            </a:r>
            <a:br>
              <a:rPr lang="en-US" dirty="0"/>
            </a:br>
            <a:r>
              <a:rPr lang="en-US" dirty="0"/>
              <a:t>text styles</a:t>
            </a:r>
          </a:p>
          <a:p>
            <a:pPr lvl="1"/>
            <a:r>
              <a:rPr lang="en-US" dirty="0"/>
              <a:t>Second level</a:t>
            </a:r>
          </a:p>
        </p:txBody>
      </p:sp>
      <p:sp>
        <p:nvSpPr>
          <p:cNvPr id="44" name="Text Placeholder 6">
            <a:extLst>
              <a:ext uri="{FF2B5EF4-FFF2-40B4-BE49-F238E27FC236}">
                <a16:creationId xmlns:a16="http://schemas.microsoft.com/office/drawing/2014/main" id="{ED72CB3F-B83C-4FA7-A795-967167912FEC}"/>
              </a:ext>
            </a:extLst>
          </p:cNvPr>
          <p:cNvSpPr>
            <a:spLocks noGrp="1"/>
          </p:cNvSpPr>
          <p:nvPr>
            <p:ph type="body" sz="quarter" idx="33" hasCustomPrompt="1"/>
          </p:nvPr>
        </p:nvSpPr>
        <p:spPr>
          <a:xfrm>
            <a:off x="6832208" y="1276350"/>
            <a:ext cx="1916506" cy="3208919"/>
          </a:xfrm>
        </p:spPr>
        <p:txBody>
          <a:bodyPr>
            <a:noAutofit/>
          </a:bodyPr>
          <a:lstStyle>
            <a:lvl1pPr marL="0" indent="0">
              <a:spcBef>
                <a:spcPts val="1000"/>
              </a:spcBef>
              <a:spcAft>
                <a:spcPts val="1000"/>
              </a:spcAft>
              <a:buFont typeface="Arial" panose="020B0604020202020204" pitchFamily="34" charset="0"/>
              <a:buNone/>
              <a:defRPr sz="1400" b="0">
                <a:solidFill>
                  <a:schemeClr val="accent1"/>
                </a:solidFill>
                <a:latin typeface="iA Writer Duospace" panose="020B0509050000000000" pitchFamily="50" charset="0"/>
              </a:defRPr>
            </a:lvl1pPr>
            <a:lvl2pPr marL="0" indent="0">
              <a:spcBef>
                <a:spcPts val="0"/>
              </a:spcBef>
              <a:spcAft>
                <a:spcPts val="600"/>
              </a:spcAft>
              <a:buFont typeface="Arial" panose="020B0604020202020204" pitchFamily="34" charset="0"/>
              <a:buNone/>
              <a:defRPr sz="1200">
                <a:solidFill>
                  <a:schemeClr val="tx1"/>
                </a:solidFill>
              </a:defRPr>
            </a:lvl2pPr>
            <a:lvl3pPr marL="0" indent="0">
              <a:spcBef>
                <a:spcPts val="0"/>
              </a:spcBef>
              <a:spcAft>
                <a:spcPts val="600"/>
              </a:spcAft>
              <a:buNone/>
              <a:defRPr sz="1400">
                <a:solidFill>
                  <a:schemeClr val="accent1"/>
                </a:solidFill>
              </a:defRPr>
            </a:lvl3pPr>
            <a:lvl4pPr marL="0" indent="0">
              <a:spcBef>
                <a:spcPts val="0"/>
              </a:spcBef>
              <a:spcAft>
                <a:spcPts val="600"/>
              </a:spcAft>
              <a:buNone/>
              <a:defRPr sz="1400"/>
            </a:lvl4pPr>
            <a:lvl5pPr marL="0" indent="0">
              <a:spcBef>
                <a:spcPts val="0"/>
              </a:spcBef>
              <a:spcAft>
                <a:spcPts val="600"/>
              </a:spcAft>
              <a:buNone/>
              <a:defRPr sz="1400"/>
            </a:lvl5pPr>
            <a:lvl6pPr marL="0" indent="0">
              <a:spcBef>
                <a:spcPts val="0"/>
              </a:spcBef>
              <a:spcAft>
                <a:spcPts val="600"/>
              </a:spcAft>
              <a:buNone/>
              <a:defRPr sz="1400"/>
            </a:lvl6pPr>
            <a:lvl7pPr marL="0" indent="0">
              <a:spcBef>
                <a:spcPts val="0"/>
              </a:spcBef>
              <a:spcAft>
                <a:spcPts val="600"/>
              </a:spcAft>
              <a:buNone/>
              <a:defRPr sz="1400"/>
            </a:lvl7pPr>
            <a:lvl8pPr marL="0" indent="0">
              <a:spcBef>
                <a:spcPts val="0"/>
              </a:spcBef>
              <a:spcAft>
                <a:spcPts val="600"/>
              </a:spcAft>
              <a:buNone/>
              <a:defRPr sz="1400"/>
            </a:lvl8pPr>
            <a:lvl9pPr marL="0" indent="0">
              <a:spcBef>
                <a:spcPts val="0"/>
              </a:spcBef>
              <a:spcAft>
                <a:spcPts val="600"/>
              </a:spcAft>
              <a:buNone/>
              <a:defRPr sz="1400"/>
            </a:lvl9pPr>
          </a:lstStyle>
          <a:p>
            <a:pPr lvl="0"/>
            <a:r>
              <a:rPr lang="en-US" dirty="0"/>
              <a:t>Edit Master</a:t>
            </a:r>
            <a:br>
              <a:rPr lang="en-US" dirty="0"/>
            </a:br>
            <a:r>
              <a:rPr lang="en-US" dirty="0"/>
              <a:t>text styles</a:t>
            </a:r>
          </a:p>
          <a:p>
            <a:pPr lvl="1"/>
            <a:r>
              <a:rPr lang="en-US" dirty="0"/>
              <a:t>Second level</a:t>
            </a:r>
          </a:p>
        </p:txBody>
      </p:sp>
    </p:spTree>
    <p:extLst>
      <p:ext uri="{BB962C8B-B14F-4D97-AF65-F5344CB8AC3E}">
        <p14:creationId xmlns:p14="http://schemas.microsoft.com/office/powerpoint/2010/main" val="9908845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ix text blocks 01">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804434-D2F7-42D7-9B1E-10758C6BBCFF}"/>
              </a:ext>
            </a:extLst>
          </p:cNvPr>
          <p:cNvSpPr>
            <a:spLocks noGrp="1"/>
          </p:cNvSpPr>
          <p:nvPr>
            <p:ph type="dt" sz="half" idx="28"/>
          </p:nvPr>
        </p:nvSpPr>
        <p:spPr>
          <a:xfrm>
            <a:off x="7535919" y="4870802"/>
            <a:ext cx="1212796" cy="98339"/>
          </a:xfrm>
          <a:prstGeom prst="rect">
            <a:avLst/>
          </a:prstGeom>
        </p:spPr>
        <p:txBody>
          <a:bodyPr/>
          <a:lstStyle>
            <a:lvl1pPr>
              <a:defRPr>
                <a:solidFill>
                  <a:schemeClr val="bg1"/>
                </a:solidFill>
              </a:defRPr>
            </a:lvl1pPr>
          </a:lstStyle>
          <a:p>
            <a:pPr defTabSz="914355"/>
            <a:fld id="{AB359A76-B897-4A82-816D-B81321C22BDE}" type="datetime4">
              <a:rPr lang="en-GB" smtClean="0"/>
              <a:pPr defTabSz="914355"/>
              <a:t>19 October 2022</a:t>
            </a:fld>
            <a:endParaRPr lang="en-GB" dirty="0"/>
          </a:p>
        </p:txBody>
      </p:sp>
      <p:sp>
        <p:nvSpPr>
          <p:cNvPr id="4" name="Footer Placeholder 3">
            <a:extLst>
              <a:ext uri="{FF2B5EF4-FFF2-40B4-BE49-F238E27FC236}">
                <a16:creationId xmlns:a16="http://schemas.microsoft.com/office/drawing/2014/main" id="{9F6C517A-D089-4F8B-BBA2-1623A5E8CBF6}"/>
              </a:ext>
            </a:extLst>
          </p:cNvPr>
          <p:cNvSpPr>
            <a:spLocks noGrp="1"/>
          </p:cNvSpPr>
          <p:nvPr>
            <p:ph type="ftr" sz="quarter" idx="29"/>
          </p:nvPr>
        </p:nvSpPr>
        <p:spPr>
          <a:xfrm>
            <a:off x="395290" y="4870714"/>
            <a:ext cx="3963807" cy="98427"/>
          </a:xfrm>
          <a:prstGeom prst="rect">
            <a:avLst/>
          </a:prstGeom>
        </p:spPr>
        <p:txBody>
          <a:bodyPr/>
          <a:lstStyle>
            <a:lvl1pPr>
              <a:defRPr>
                <a:solidFill>
                  <a:schemeClr val="bg1"/>
                </a:solidFill>
              </a:defRPr>
            </a:lvl1pPr>
          </a:lstStyle>
          <a:p>
            <a:pPr defTabSz="914355"/>
            <a:r>
              <a:rPr lang="en-GB"/>
              <a:t>Presentation title goes here</a:t>
            </a:r>
            <a:endParaRPr lang="en-GB" dirty="0"/>
          </a:p>
        </p:txBody>
      </p:sp>
      <p:sp>
        <p:nvSpPr>
          <p:cNvPr id="5" name="Slide Number Placeholder 4">
            <a:extLst>
              <a:ext uri="{FF2B5EF4-FFF2-40B4-BE49-F238E27FC236}">
                <a16:creationId xmlns:a16="http://schemas.microsoft.com/office/drawing/2014/main" id="{A8DC04F4-90AB-402A-B79B-0C250FB9CEEE}"/>
              </a:ext>
            </a:extLst>
          </p:cNvPr>
          <p:cNvSpPr>
            <a:spLocks noGrp="1"/>
          </p:cNvSpPr>
          <p:nvPr>
            <p:ph type="sldNum" sz="quarter" idx="30"/>
          </p:nvPr>
        </p:nvSpPr>
        <p:spPr>
          <a:xfrm>
            <a:off x="4359097" y="4873627"/>
            <a:ext cx="425807" cy="98426"/>
          </a:xfrm>
          <a:prstGeom prst="rect">
            <a:avLst/>
          </a:prstGeom>
        </p:spPr>
        <p:txBody>
          <a:bodyPr/>
          <a:lstStyle>
            <a:lvl1pPr>
              <a:defRPr>
                <a:solidFill>
                  <a:schemeClr val="bg1"/>
                </a:solidFill>
              </a:defRPr>
            </a:lvl1pPr>
          </a:lstStyle>
          <a:p>
            <a:pPr defTabSz="914355"/>
            <a:fld id="{2490C926-4C7A-4456-B603-8FB00524CD8E}" type="slidenum">
              <a:rPr lang="en-GB" smtClean="0"/>
              <a:pPr defTabSz="914355"/>
              <a:t>‹#›</a:t>
            </a:fld>
            <a:endParaRPr lang="en-GB" dirty="0"/>
          </a:p>
        </p:txBody>
      </p:sp>
      <p:sp>
        <p:nvSpPr>
          <p:cNvPr id="6" name="Title 5">
            <a:extLst>
              <a:ext uri="{FF2B5EF4-FFF2-40B4-BE49-F238E27FC236}">
                <a16:creationId xmlns:a16="http://schemas.microsoft.com/office/drawing/2014/main" id="{39E67005-93D3-4B7A-BA5E-EF24C07DEB11}"/>
              </a:ext>
            </a:extLst>
          </p:cNvPr>
          <p:cNvSpPr>
            <a:spLocks noGrp="1"/>
          </p:cNvSpPr>
          <p:nvPr>
            <p:ph type="title"/>
          </p:nvPr>
        </p:nvSpPr>
        <p:spPr/>
        <p:txBody>
          <a:bodyPr/>
          <a:lstStyle>
            <a:lvl1pPr>
              <a:defRPr b="1">
                <a:solidFill>
                  <a:schemeClr val="bg1"/>
                </a:solidFill>
              </a:defRPr>
            </a:lvl1pPr>
          </a:lstStyle>
          <a:p>
            <a:r>
              <a:rPr lang="en-US"/>
              <a:t>Click to edit Master title style</a:t>
            </a:r>
            <a:endParaRPr lang="en-GB" dirty="0"/>
          </a:p>
        </p:txBody>
      </p:sp>
      <p:sp>
        <p:nvSpPr>
          <p:cNvPr id="17" name="Text Placeholder 4">
            <a:extLst>
              <a:ext uri="{FF2B5EF4-FFF2-40B4-BE49-F238E27FC236}">
                <a16:creationId xmlns:a16="http://schemas.microsoft.com/office/drawing/2014/main" id="{D0529C1F-4E5C-4DC4-8C50-E8AE1432D595}"/>
              </a:ext>
            </a:extLst>
          </p:cNvPr>
          <p:cNvSpPr>
            <a:spLocks noGrp="1"/>
          </p:cNvSpPr>
          <p:nvPr>
            <p:ph type="body" sz="quarter" idx="14" hasCustomPrompt="1"/>
          </p:nvPr>
        </p:nvSpPr>
        <p:spPr>
          <a:xfrm>
            <a:off x="395288" y="781052"/>
            <a:ext cx="8353425" cy="230188"/>
          </a:xfrm>
        </p:spPr>
        <p:txBody>
          <a:bodyPr>
            <a:noAutofit/>
          </a:bodyPr>
          <a:lstStyle>
            <a:lvl1pPr marL="0" indent="0">
              <a:lnSpc>
                <a:spcPct val="100000"/>
              </a:lnSpc>
              <a:spcBef>
                <a:spcPts val="0"/>
              </a:spcBef>
              <a:buFont typeface="Arial" panose="020B0604020202020204" pitchFamily="34" charset="0"/>
              <a:buNone/>
              <a:defRPr sz="1600">
                <a:solidFill>
                  <a:schemeClr val="bg1"/>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dirty="0"/>
              <a:t>Click to edit subtitle style – 1 line only</a:t>
            </a:r>
          </a:p>
        </p:txBody>
      </p:sp>
      <p:sp>
        <p:nvSpPr>
          <p:cNvPr id="22" name="Text Placeholder 2">
            <a:extLst>
              <a:ext uri="{FF2B5EF4-FFF2-40B4-BE49-F238E27FC236}">
                <a16:creationId xmlns:a16="http://schemas.microsoft.com/office/drawing/2014/main" id="{6FD640ED-3F85-4C1C-BD60-BD9239CB762B}"/>
              </a:ext>
            </a:extLst>
          </p:cNvPr>
          <p:cNvSpPr>
            <a:spLocks noGrp="1"/>
          </p:cNvSpPr>
          <p:nvPr>
            <p:ph type="body" sz="quarter" idx="18"/>
          </p:nvPr>
        </p:nvSpPr>
        <p:spPr>
          <a:xfrm>
            <a:off x="394895" y="1282882"/>
            <a:ext cx="2016519" cy="1217289"/>
          </a:xfrm>
          <a:prstGeom prst="rect">
            <a:avLst/>
          </a:prstGeom>
        </p:spPr>
        <p:txBody>
          <a:bodyPr lIns="0" rIns="0" anchor="t">
            <a:noAutofit/>
          </a:bodyPr>
          <a:lstStyle>
            <a:lvl1pPr marL="0" indent="0">
              <a:spcBef>
                <a:spcPts val="0"/>
              </a:spcBef>
              <a:spcAft>
                <a:spcPts val="800"/>
              </a:spcAft>
              <a:buNone/>
              <a:defRPr sz="1400" b="1" baseline="0">
                <a:solidFill>
                  <a:schemeClr val="accent2"/>
                </a:solidFill>
              </a:defRPr>
            </a:lvl1pPr>
            <a:lvl2pPr>
              <a:spcAft>
                <a:spcPts val="0"/>
              </a:spcAft>
              <a:defRPr sz="1400" b="0"/>
            </a:lvl2pPr>
            <a:lvl3pPr marL="0" indent="0">
              <a:spcAft>
                <a:spcPts val="0"/>
              </a:spcAft>
              <a:buNone/>
              <a:defRPr sz="1400"/>
            </a:lvl3pPr>
            <a:lvl4pPr marL="0" indent="0">
              <a:spcAft>
                <a:spcPts val="0"/>
              </a:spcAft>
              <a:buNone/>
              <a:defRPr sz="1400"/>
            </a:lvl4pPr>
            <a:lvl5pPr marL="0" indent="0">
              <a:spcAft>
                <a:spcPts val="0"/>
              </a:spcAft>
              <a:buNone/>
              <a:defRPr sz="1400"/>
            </a:lvl5pPr>
            <a:lvl6pPr marL="0" indent="0">
              <a:spcAft>
                <a:spcPts val="0"/>
              </a:spcAft>
              <a:buNone/>
              <a:defRPr sz="1400"/>
            </a:lvl6pPr>
            <a:lvl7pPr marL="0" indent="0">
              <a:spcAft>
                <a:spcPts val="0"/>
              </a:spcAft>
              <a:buNone/>
              <a:defRPr sz="1400"/>
            </a:lvl7pPr>
            <a:lvl8pPr marL="0" indent="0">
              <a:spcAft>
                <a:spcPts val="0"/>
              </a:spcAft>
              <a:buNone/>
              <a:defRPr sz="1400"/>
            </a:lvl8pPr>
            <a:lvl9pPr marL="0" indent="0">
              <a:spcAft>
                <a:spcPts val="0"/>
              </a:spcAft>
              <a:buNone/>
              <a:defRPr sz="1400"/>
            </a:lvl9pPr>
          </a:lstStyle>
          <a:p>
            <a:pPr lvl="0"/>
            <a:r>
              <a:rPr lang="en-US"/>
              <a:t>Click to edit Master text styles</a:t>
            </a:r>
          </a:p>
        </p:txBody>
      </p:sp>
      <p:sp>
        <p:nvSpPr>
          <p:cNvPr id="23" name="Text Placeholder 2">
            <a:extLst>
              <a:ext uri="{FF2B5EF4-FFF2-40B4-BE49-F238E27FC236}">
                <a16:creationId xmlns:a16="http://schemas.microsoft.com/office/drawing/2014/main" id="{5F50DC8A-B55C-42A8-8E28-F6DDE0389A23}"/>
              </a:ext>
            </a:extLst>
          </p:cNvPr>
          <p:cNvSpPr>
            <a:spLocks noGrp="1"/>
          </p:cNvSpPr>
          <p:nvPr>
            <p:ph type="body" sz="quarter" idx="33"/>
          </p:nvPr>
        </p:nvSpPr>
        <p:spPr>
          <a:xfrm>
            <a:off x="3563545" y="1282882"/>
            <a:ext cx="2016519" cy="1217289"/>
          </a:xfrm>
          <a:prstGeom prst="rect">
            <a:avLst/>
          </a:prstGeom>
        </p:spPr>
        <p:txBody>
          <a:bodyPr lIns="0" rIns="0" anchor="t">
            <a:noAutofit/>
          </a:bodyPr>
          <a:lstStyle>
            <a:lvl1pPr marL="0" indent="0">
              <a:spcBef>
                <a:spcPts val="0"/>
              </a:spcBef>
              <a:spcAft>
                <a:spcPts val="800"/>
              </a:spcAft>
              <a:buNone/>
              <a:defRPr sz="1400" b="1" baseline="0">
                <a:solidFill>
                  <a:schemeClr val="accent2"/>
                </a:solidFill>
              </a:defRPr>
            </a:lvl1pPr>
            <a:lvl2pPr>
              <a:spcAft>
                <a:spcPts val="0"/>
              </a:spcAft>
              <a:defRPr sz="1400" b="0"/>
            </a:lvl2pPr>
            <a:lvl3pPr marL="0" indent="0">
              <a:spcAft>
                <a:spcPts val="0"/>
              </a:spcAft>
              <a:buNone/>
              <a:defRPr sz="1400"/>
            </a:lvl3pPr>
            <a:lvl4pPr marL="0" indent="0">
              <a:spcAft>
                <a:spcPts val="0"/>
              </a:spcAft>
              <a:buNone/>
              <a:defRPr sz="1400"/>
            </a:lvl4pPr>
            <a:lvl5pPr marL="0" indent="0">
              <a:spcAft>
                <a:spcPts val="0"/>
              </a:spcAft>
              <a:buNone/>
              <a:defRPr sz="1400"/>
            </a:lvl5pPr>
            <a:lvl6pPr marL="0" indent="0">
              <a:spcAft>
                <a:spcPts val="0"/>
              </a:spcAft>
              <a:buNone/>
              <a:defRPr sz="1400"/>
            </a:lvl6pPr>
            <a:lvl7pPr marL="0" indent="0">
              <a:spcAft>
                <a:spcPts val="0"/>
              </a:spcAft>
              <a:buNone/>
              <a:defRPr sz="1400"/>
            </a:lvl7pPr>
            <a:lvl8pPr marL="0" indent="0">
              <a:spcAft>
                <a:spcPts val="0"/>
              </a:spcAft>
              <a:buNone/>
              <a:defRPr sz="1400"/>
            </a:lvl8pPr>
            <a:lvl9pPr marL="0" indent="0">
              <a:spcAft>
                <a:spcPts val="0"/>
              </a:spcAft>
              <a:buNone/>
              <a:defRPr sz="1400"/>
            </a:lvl9pPr>
          </a:lstStyle>
          <a:p>
            <a:pPr lvl="0"/>
            <a:r>
              <a:rPr lang="en-US"/>
              <a:t>Click to edit Master text styles</a:t>
            </a:r>
          </a:p>
        </p:txBody>
      </p:sp>
      <p:sp>
        <p:nvSpPr>
          <p:cNvPr id="29" name="Text Placeholder 2">
            <a:extLst>
              <a:ext uri="{FF2B5EF4-FFF2-40B4-BE49-F238E27FC236}">
                <a16:creationId xmlns:a16="http://schemas.microsoft.com/office/drawing/2014/main" id="{D45D6889-56A7-4C66-A17B-55613EA27290}"/>
              </a:ext>
            </a:extLst>
          </p:cNvPr>
          <p:cNvSpPr>
            <a:spLocks noGrp="1"/>
          </p:cNvSpPr>
          <p:nvPr>
            <p:ph type="body" sz="quarter" idx="34"/>
          </p:nvPr>
        </p:nvSpPr>
        <p:spPr>
          <a:xfrm>
            <a:off x="6732194" y="1282882"/>
            <a:ext cx="2016519" cy="1217289"/>
          </a:xfrm>
          <a:prstGeom prst="rect">
            <a:avLst/>
          </a:prstGeom>
        </p:spPr>
        <p:txBody>
          <a:bodyPr lIns="0" rIns="0" anchor="t">
            <a:noAutofit/>
          </a:bodyPr>
          <a:lstStyle>
            <a:lvl1pPr marL="0" indent="0">
              <a:spcBef>
                <a:spcPts val="0"/>
              </a:spcBef>
              <a:spcAft>
                <a:spcPts val="800"/>
              </a:spcAft>
              <a:buNone/>
              <a:defRPr sz="1400" b="1" baseline="0">
                <a:solidFill>
                  <a:schemeClr val="accent2"/>
                </a:solidFill>
              </a:defRPr>
            </a:lvl1pPr>
            <a:lvl2pPr>
              <a:spcAft>
                <a:spcPts val="0"/>
              </a:spcAft>
              <a:defRPr sz="1400" b="0"/>
            </a:lvl2pPr>
            <a:lvl3pPr marL="0" indent="0">
              <a:spcAft>
                <a:spcPts val="0"/>
              </a:spcAft>
              <a:buNone/>
              <a:defRPr sz="1400"/>
            </a:lvl3pPr>
            <a:lvl4pPr marL="0" indent="0">
              <a:spcAft>
                <a:spcPts val="0"/>
              </a:spcAft>
              <a:buNone/>
              <a:defRPr sz="1400"/>
            </a:lvl4pPr>
            <a:lvl5pPr marL="0" indent="0">
              <a:spcAft>
                <a:spcPts val="0"/>
              </a:spcAft>
              <a:buNone/>
              <a:defRPr sz="1400"/>
            </a:lvl5pPr>
            <a:lvl6pPr marL="0" indent="0">
              <a:spcAft>
                <a:spcPts val="0"/>
              </a:spcAft>
              <a:buNone/>
              <a:defRPr sz="1400"/>
            </a:lvl6pPr>
            <a:lvl7pPr marL="0" indent="0">
              <a:spcAft>
                <a:spcPts val="0"/>
              </a:spcAft>
              <a:buNone/>
              <a:defRPr sz="1400"/>
            </a:lvl7pPr>
            <a:lvl8pPr marL="0" indent="0">
              <a:spcAft>
                <a:spcPts val="0"/>
              </a:spcAft>
              <a:buNone/>
              <a:defRPr sz="1400"/>
            </a:lvl8pPr>
            <a:lvl9pPr marL="0" indent="0">
              <a:spcAft>
                <a:spcPts val="0"/>
              </a:spcAft>
              <a:buNone/>
              <a:defRPr sz="1400"/>
            </a:lvl9pPr>
          </a:lstStyle>
          <a:p>
            <a:pPr lvl="0"/>
            <a:r>
              <a:rPr lang="en-US"/>
              <a:t>Click to edit Master text styles</a:t>
            </a:r>
          </a:p>
        </p:txBody>
      </p:sp>
      <p:sp>
        <p:nvSpPr>
          <p:cNvPr id="30" name="Text Placeholder 2">
            <a:extLst>
              <a:ext uri="{FF2B5EF4-FFF2-40B4-BE49-F238E27FC236}">
                <a16:creationId xmlns:a16="http://schemas.microsoft.com/office/drawing/2014/main" id="{A8D6A442-2C08-48EA-9AB1-686CAE3C2071}"/>
              </a:ext>
            </a:extLst>
          </p:cNvPr>
          <p:cNvSpPr>
            <a:spLocks noGrp="1"/>
          </p:cNvSpPr>
          <p:nvPr>
            <p:ph type="body" sz="quarter" idx="35"/>
          </p:nvPr>
        </p:nvSpPr>
        <p:spPr>
          <a:xfrm>
            <a:off x="394895" y="2741086"/>
            <a:ext cx="2016519" cy="1217289"/>
          </a:xfrm>
          <a:prstGeom prst="rect">
            <a:avLst/>
          </a:prstGeom>
        </p:spPr>
        <p:txBody>
          <a:bodyPr lIns="0" rIns="0" anchor="t">
            <a:noAutofit/>
          </a:bodyPr>
          <a:lstStyle>
            <a:lvl1pPr marL="0" indent="0">
              <a:spcBef>
                <a:spcPts val="0"/>
              </a:spcBef>
              <a:spcAft>
                <a:spcPts val="800"/>
              </a:spcAft>
              <a:buNone/>
              <a:defRPr sz="1400" b="1" baseline="0">
                <a:solidFill>
                  <a:schemeClr val="accent2"/>
                </a:solidFill>
              </a:defRPr>
            </a:lvl1pPr>
            <a:lvl2pPr>
              <a:spcAft>
                <a:spcPts val="0"/>
              </a:spcAft>
              <a:defRPr sz="1400" b="0"/>
            </a:lvl2pPr>
            <a:lvl3pPr marL="0" indent="0">
              <a:spcAft>
                <a:spcPts val="0"/>
              </a:spcAft>
              <a:buNone/>
              <a:defRPr sz="1400"/>
            </a:lvl3pPr>
            <a:lvl4pPr marL="0" indent="0">
              <a:spcAft>
                <a:spcPts val="0"/>
              </a:spcAft>
              <a:buNone/>
              <a:defRPr sz="1400"/>
            </a:lvl4pPr>
            <a:lvl5pPr marL="0" indent="0">
              <a:spcAft>
                <a:spcPts val="0"/>
              </a:spcAft>
              <a:buNone/>
              <a:defRPr sz="1400"/>
            </a:lvl5pPr>
            <a:lvl6pPr marL="0" indent="0">
              <a:spcAft>
                <a:spcPts val="0"/>
              </a:spcAft>
              <a:buNone/>
              <a:defRPr sz="1400"/>
            </a:lvl6pPr>
            <a:lvl7pPr marL="0" indent="0">
              <a:spcAft>
                <a:spcPts val="0"/>
              </a:spcAft>
              <a:buNone/>
              <a:defRPr sz="1400"/>
            </a:lvl7pPr>
            <a:lvl8pPr marL="0" indent="0">
              <a:spcAft>
                <a:spcPts val="0"/>
              </a:spcAft>
              <a:buNone/>
              <a:defRPr sz="1400"/>
            </a:lvl8pPr>
            <a:lvl9pPr marL="0" indent="0">
              <a:spcAft>
                <a:spcPts val="0"/>
              </a:spcAft>
              <a:buNone/>
              <a:defRPr sz="1400"/>
            </a:lvl9pPr>
          </a:lstStyle>
          <a:p>
            <a:pPr lvl="0"/>
            <a:r>
              <a:rPr lang="en-US"/>
              <a:t>Click to edit Master text styles</a:t>
            </a:r>
          </a:p>
        </p:txBody>
      </p:sp>
      <p:sp>
        <p:nvSpPr>
          <p:cNvPr id="31" name="Text Placeholder 2">
            <a:extLst>
              <a:ext uri="{FF2B5EF4-FFF2-40B4-BE49-F238E27FC236}">
                <a16:creationId xmlns:a16="http://schemas.microsoft.com/office/drawing/2014/main" id="{6244C7CF-9560-4BE0-8699-8F1133326F3E}"/>
              </a:ext>
            </a:extLst>
          </p:cNvPr>
          <p:cNvSpPr>
            <a:spLocks noGrp="1"/>
          </p:cNvSpPr>
          <p:nvPr>
            <p:ph type="body" sz="quarter" idx="36"/>
          </p:nvPr>
        </p:nvSpPr>
        <p:spPr>
          <a:xfrm>
            <a:off x="3563545" y="2741086"/>
            <a:ext cx="2016519" cy="1217289"/>
          </a:xfrm>
          <a:prstGeom prst="rect">
            <a:avLst/>
          </a:prstGeom>
        </p:spPr>
        <p:txBody>
          <a:bodyPr lIns="0" rIns="0" anchor="t">
            <a:noAutofit/>
          </a:bodyPr>
          <a:lstStyle>
            <a:lvl1pPr marL="0" indent="0">
              <a:spcBef>
                <a:spcPts val="0"/>
              </a:spcBef>
              <a:spcAft>
                <a:spcPts val="800"/>
              </a:spcAft>
              <a:buNone/>
              <a:defRPr sz="1400" b="1" baseline="0">
                <a:solidFill>
                  <a:schemeClr val="accent2"/>
                </a:solidFill>
              </a:defRPr>
            </a:lvl1pPr>
            <a:lvl2pPr>
              <a:spcAft>
                <a:spcPts val="0"/>
              </a:spcAft>
              <a:defRPr sz="1400" b="0"/>
            </a:lvl2pPr>
            <a:lvl3pPr marL="0" indent="0">
              <a:spcAft>
                <a:spcPts val="0"/>
              </a:spcAft>
              <a:buNone/>
              <a:defRPr sz="1400"/>
            </a:lvl3pPr>
            <a:lvl4pPr marL="0" indent="0">
              <a:spcAft>
                <a:spcPts val="0"/>
              </a:spcAft>
              <a:buNone/>
              <a:defRPr sz="1400"/>
            </a:lvl4pPr>
            <a:lvl5pPr marL="0" indent="0">
              <a:spcAft>
                <a:spcPts val="0"/>
              </a:spcAft>
              <a:buNone/>
              <a:defRPr sz="1400"/>
            </a:lvl5pPr>
            <a:lvl6pPr marL="0" indent="0">
              <a:spcAft>
                <a:spcPts val="0"/>
              </a:spcAft>
              <a:buNone/>
              <a:defRPr sz="1400"/>
            </a:lvl6pPr>
            <a:lvl7pPr marL="0" indent="0">
              <a:spcAft>
                <a:spcPts val="0"/>
              </a:spcAft>
              <a:buNone/>
              <a:defRPr sz="1400"/>
            </a:lvl7pPr>
            <a:lvl8pPr marL="0" indent="0">
              <a:spcAft>
                <a:spcPts val="0"/>
              </a:spcAft>
              <a:buNone/>
              <a:defRPr sz="1400"/>
            </a:lvl8pPr>
            <a:lvl9pPr marL="0" indent="0">
              <a:spcAft>
                <a:spcPts val="0"/>
              </a:spcAft>
              <a:buNone/>
              <a:defRPr sz="1400"/>
            </a:lvl9pPr>
          </a:lstStyle>
          <a:p>
            <a:pPr lvl="0"/>
            <a:r>
              <a:rPr lang="en-US"/>
              <a:t>Click to edit Master text styles</a:t>
            </a:r>
          </a:p>
        </p:txBody>
      </p:sp>
      <p:sp>
        <p:nvSpPr>
          <p:cNvPr id="32" name="Text Placeholder 2">
            <a:extLst>
              <a:ext uri="{FF2B5EF4-FFF2-40B4-BE49-F238E27FC236}">
                <a16:creationId xmlns:a16="http://schemas.microsoft.com/office/drawing/2014/main" id="{9CA199A3-5DC8-49D7-BD51-49E160D1459E}"/>
              </a:ext>
            </a:extLst>
          </p:cNvPr>
          <p:cNvSpPr>
            <a:spLocks noGrp="1"/>
          </p:cNvSpPr>
          <p:nvPr>
            <p:ph type="body" sz="quarter" idx="37"/>
          </p:nvPr>
        </p:nvSpPr>
        <p:spPr>
          <a:xfrm>
            <a:off x="6732194" y="2741086"/>
            <a:ext cx="2016519" cy="1217289"/>
          </a:xfrm>
          <a:prstGeom prst="rect">
            <a:avLst/>
          </a:prstGeom>
        </p:spPr>
        <p:txBody>
          <a:bodyPr lIns="0" rIns="0" anchor="t">
            <a:noAutofit/>
          </a:bodyPr>
          <a:lstStyle>
            <a:lvl1pPr marL="0" indent="0">
              <a:spcBef>
                <a:spcPts val="0"/>
              </a:spcBef>
              <a:spcAft>
                <a:spcPts val="800"/>
              </a:spcAft>
              <a:buNone/>
              <a:defRPr sz="1400" b="1" baseline="0">
                <a:solidFill>
                  <a:schemeClr val="accent2"/>
                </a:solidFill>
              </a:defRPr>
            </a:lvl1pPr>
            <a:lvl2pPr>
              <a:spcAft>
                <a:spcPts val="0"/>
              </a:spcAft>
              <a:defRPr sz="1400" b="0"/>
            </a:lvl2pPr>
            <a:lvl3pPr marL="0" indent="0">
              <a:spcAft>
                <a:spcPts val="0"/>
              </a:spcAft>
              <a:buNone/>
              <a:defRPr sz="1400"/>
            </a:lvl3pPr>
            <a:lvl4pPr marL="0" indent="0">
              <a:spcAft>
                <a:spcPts val="0"/>
              </a:spcAft>
              <a:buNone/>
              <a:defRPr sz="1400"/>
            </a:lvl4pPr>
            <a:lvl5pPr marL="0" indent="0">
              <a:spcAft>
                <a:spcPts val="0"/>
              </a:spcAft>
              <a:buNone/>
              <a:defRPr sz="1400"/>
            </a:lvl5pPr>
            <a:lvl6pPr marL="0" indent="0">
              <a:spcAft>
                <a:spcPts val="0"/>
              </a:spcAft>
              <a:buNone/>
              <a:defRPr sz="1400"/>
            </a:lvl6pPr>
            <a:lvl7pPr marL="0" indent="0">
              <a:spcAft>
                <a:spcPts val="0"/>
              </a:spcAft>
              <a:buNone/>
              <a:defRPr sz="1400"/>
            </a:lvl7pPr>
            <a:lvl8pPr marL="0" indent="0">
              <a:spcAft>
                <a:spcPts val="0"/>
              </a:spcAft>
              <a:buNone/>
              <a:defRPr sz="1400"/>
            </a:lvl8pPr>
            <a:lvl9pPr marL="0" indent="0">
              <a:spcAft>
                <a:spcPts val="0"/>
              </a:spcAft>
              <a:buNone/>
              <a:defRPr sz="1400"/>
            </a:lvl9pPr>
          </a:lstStyle>
          <a:p>
            <a:pPr lvl="0"/>
            <a:r>
              <a:rPr lang="en-US"/>
              <a:t>Click to edit Master text styles</a:t>
            </a:r>
          </a:p>
        </p:txBody>
      </p:sp>
    </p:spTree>
    <p:extLst>
      <p:ext uri="{BB962C8B-B14F-4D97-AF65-F5344CB8AC3E}">
        <p14:creationId xmlns:p14="http://schemas.microsoft.com/office/powerpoint/2010/main" val="7250394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ix text blocks 02">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804434-D2F7-42D7-9B1E-10758C6BBCFF}"/>
              </a:ext>
            </a:extLst>
          </p:cNvPr>
          <p:cNvSpPr>
            <a:spLocks noGrp="1"/>
          </p:cNvSpPr>
          <p:nvPr>
            <p:ph type="dt" sz="half" idx="28"/>
          </p:nvPr>
        </p:nvSpPr>
        <p:spPr>
          <a:xfrm>
            <a:off x="7535919" y="4870802"/>
            <a:ext cx="1212796" cy="98339"/>
          </a:xfrm>
          <a:prstGeom prst="rect">
            <a:avLst/>
          </a:prstGeom>
        </p:spPr>
        <p:txBody>
          <a:bodyPr/>
          <a:lstStyle/>
          <a:p>
            <a:pPr defTabSz="914355"/>
            <a:fld id="{3B8AD39A-7EFC-4989-AD07-41C4FAF249D3}" type="datetime4">
              <a:rPr lang="en-GB" smtClean="0">
                <a:solidFill>
                  <a:prstClr val="black"/>
                </a:solidFill>
              </a:rPr>
              <a:pPr defTabSz="914355"/>
              <a:t>19 October 2022</a:t>
            </a:fld>
            <a:endParaRPr lang="en-GB" dirty="0">
              <a:solidFill>
                <a:prstClr val="black"/>
              </a:solidFill>
            </a:endParaRPr>
          </a:p>
        </p:txBody>
      </p:sp>
      <p:sp>
        <p:nvSpPr>
          <p:cNvPr id="4" name="Footer Placeholder 3">
            <a:extLst>
              <a:ext uri="{FF2B5EF4-FFF2-40B4-BE49-F238E27FC236}">
                <a16:creationId xmlns:a16="http://schemas.microsoft.com/office/drawing/2014/main" id="{9F6C517A-D089-4F8B-BBA2-1623A5E8CBF6}"/>
              </a:ext>
            </a:extLst>
          </p:cNvPr>
          <p:cNvSpPr>
            <a:spLocks noGrp="1"/>
          </p:cNvSpPr>
          <p:nvPr>
            <p:ph type="ftr" sz="quarter" idx="29"/>
          </p:nvPr>
        </p:nvSpPr>
        <p:spPr>
          <a:xfrm>
            <a:off x="395290" y="4870714"/>
            <a:ext cx="3963807" cy="98427"/>
          </a:xfrm>
          <a:prstGeom prst="rect">
            <a:avLst/>
          </a:prstGeom>
        </p:spPr>
        <p:txBody>
          <a:bodyPr/>
          <a:lstStyle/>
          <a:p>
            <a:pPr defTabSz="914355"/>
            <a:r>
              <a:rPr lang="en-GB">
                <a:solidFill>
                  <a:prstClr val="black"/>
                </a:solidFill>
              </a:rPr>
              <a:t>Presentation title goes here</a:t>
            </a:r>
            <a:endParaRPr lang="en-GB" dirty="0">
              <a:solidFill>
                <a:prstClr val="black"/>
              </a:solidFill>
            </a:endParaRPr>
          </a:p>
        </p:txBody>
      </p:sp>
      <p:sp>
        <p:nvSpPr>
          <p:cNvPr id="5" name="Slide Number Placeholder 4">
            <a:extLst>
              <a:ext uri="{FF2B5EF4-FFF2-40B4-BE49-F238E27FC236}">
                <a16:creationId xmlns:a16="http://schemas.microsoft.com/office/drawing/2014/main" id="{A8DC04F4-90AB-402A-B79B-0C250FB9CEEE}"/>
              </a:ext>
            </a:extLst>
          </p:cNvPr>
          <p:cNvSpPr>
            <a:spLocks noGrp="1"/>
          </p:cNvSpPr>
          <p:nvPr>
            <p:ph type="sldNum" sz="quarter" idx="30"/>
          </p:nvPr>
        </p:nvSpPr>
        <p:spPr>
          <a:xfrm>
            <a:off x="4359097" y="4873627"/>
            <a:ext cx="425807" cy="98426"/>
          </a:xfrm>
          <a:prstGeom prst="rect">
            <a:avLst/>
          </a:prstGeom>
        </p:spPr>
        <p:txBody>
          <a:bodyPr/>
          <a:lstStyle/>
          <a:p>
            <a:pPr defTabSz="914355"/>
            <a:fld id="{2490C926-4C7A-4456-B603-8FB00524CD8E}" type="slidenum">
              <a:rPr lang="en-GB" smtClean="0">
                <a:solidFill>
                  <a:prstClr val="black"/>
                </a:solidFill>
              </a:rPr>
              <a:pPr defTabSz="914355"/>
              <a:t>‹#›</a:t>
            </a:fld>
            <a:endParaRPr lang="en-GB" dirty="0">
              <a:solidFill>
                <a:prstClr val="black"/>
              </a:solidFill>
            </a:endParaRPr>
          </a:p>
        </p:txBody>
      </p:sp>
      <p:sp>
        <p:nvSpPr>
          <p:cNvPr id="6" name="Title 5">
            <a:extLst>
              <a:ext uri="{FF2B5EF4-FFF2-40B4-BE49-F238E27FC236}">
                <a16:creationId xmlns:a16="http://schemas.microsoft.com/office/drawing/2014/main" id="{39E67005-93D3-4B7A-BA5E-EF24C07DEB11}"/>
              </a:ext>
            </a:extLst>
          </p:cNvPr>
          <p:cNvSpPr>
            <a:spLocks noGrp="1"/>
          </p:cNvSpPr>
          <p:nvPr>
            <p:ph type="title"/>
          </p:nvPr>
        </p:nvSpPr>
        <p:spPr/>
        <p:txBody>
          <a:bodyPr/>
          <a:lstStyle>
            <a:lvl1pPr>
              <a:defRPr b="1"/>
            </a:lvl1pPr>
          </a:lstStyle>
          <a:p>
            <a:r>
              <a:rPr lang="en-US"/>
              <a:t>Click to edit Master title style</a:t>
            </a:r>
            <a:endParaRPr lang="en-GB" dirty="0"/>
          </a:p>
        </p:txBody>
      </p:sp>
      <p:sp>
        <p:nvSpPr>
          <p:cNvPr id="17" name="Text Placeholder 4">
            <a:extLst>
              <a:ext uri="{FF2B5EF4-FFF2-40B4-BE49-F238E27FC236}">
                <a16:creationId xmlns:a16="http://schemas.microsoft.com/office/drawing/2014/main" id="{D0529C1F-4E5C-4DC4-8C50-E8AE1432D595}"/>
              </a:ext>
            </a:extLst>
          </p:cNvPr>
          <p:cNvSpPr>
            <a:spLocks noGrp="1"/>
          </p:cNvSpPr>
          <p:nvPr>
            <p:ph type="body" sz="quarter" idx="14" hasCustomPrompt="1"/>
          </p:nvPr>
        </p:nvSpPr>
        <p:spPr>
          <a:xfrm>
            <a:off x="395288" y="781052"/>
            <a:ext cx="8353425" cy="230188"/>
          </a:xfrm>
        </p:spPr>
        <p:txBody>
          <a:bodyPr>
            <a:noAutofit/>
          </a:bodyPr>
          <a:lstStyle>
            <a:lvl1pPr marL="0" indent="0">
              <a:lnSpc>
                <a:spcPct val="100000"/>
              </a:lnSpc>
              <a:spcBef>
                <a:spcPts val="0"/>
              </a:spcBef>
              <a:buFont typeface="Arial" panose="020B0604020202020204" pitchFamily="34" charset="0"/>
              <a:buNone/>
              <a:defRPr sz="1600">
                <a:solidFill>
                  <a:schemeClr val="tx2"/>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dirty="0"/>
              <a:t>Click to edit subtitle style – 1 line only</a:t>
            </a:r>
          </a:p>
        </p:txBody>
      </p:sp>
      <p:sp>
        <p:nvSpPr>
          <p:cNvPr id="22" name="Text Placeholder 2">
            <a:extLst>
              <a:ext uri="{FF2B5EF4-FFF2-40B4-BE49-F238E27FC236}">
                <a16:creationId xmlns:a16="http://schemas.microsoft.com/office/drawing/2014/main" id="{6FD640ED-3F85-4C1C-BD60-BD9239CB762B}"/>
              </a:ext>
            </a:extLst>
          </p:cNvPr>
          <p:cNvSpPr>
            <a:spLocks noGrp="1"/>
          </p:cNvSpPr>
          <p:nvPr>
            <p:ph type="body" sz="quarter" idx="18"/>
          </p:nvPr>
        </p:nvSpPr>
        <p:spPr>
          <a:xfrm>
            <a:off x="394895" y="1282882"/>
            <a:ext cx="2016519" cy="1217289"/>
          </a:xfrm>
          <a:prstGeom prst="rect">
            <a:avLst/>
          </a:prstGeom>
        </p:spPr>
        <p:txBody>
          <a:bodyPr lIns="0" rIns="0" anchor="t">
            <a:noAutofit/>
          </a:bodyPr>
          <a:lstStyle>
            <a:lvl1pPr marL="0" indent="0">
              <a:spcBef>
                <a:spcPts val="0"/>
              </a:spcBef>
              <a:spcAft>
                <a:spcPts val="800"/>
              </a:spcAft>
              <a:buNone/>
              <a:defRPr sz="1400" b="1" baseline="0">
                <a:solidFill>
                  <a:schemeClr val="accent1"/>
                </a:solidFill>
              </a:defRPr>
            </a:lvl1pPr>
            <a:lvl2pPr>
              <a:spcAft>
                <a:spcPts val="0"/>
              </a:spcAft>
              <a:defRPr sz="1400" b="0"/>
            </a:lvl2pPr>
            <a:lvl3pPr marL="0" indent="0">
              <a:spcAft>
                <a:spcPts val="0"/>
              </a:spcAft>
              <a:buNone/>
              <a:defRPr sz="1400"/>
            </a:lvl3pPr>
            <a:lvl4pPr marL="0" indent="0">
              <a:spcAft>
                <a:spcPts val="0"/>
              </a:spcAft>
              <a:buNone/>
              <a:defRPr sz="1400"/>
            </a:lvl4pPr>
            <a:lvl5pPr marL="0" indent="0">
              <a:spcAft>
                <a:spcPts val="0"/>
              </a:spcAft>
              <a:buNone/>
              <a:defRPr sz="1400"/>
            </a:lvl5pPr>
            <a:lvl6pPr marL="0" indent="0">
              <a:spcAft>
                <a:spcPts val="0"/>
              </a:spcAft>
              <a:buNone/>
              <a:defRPr sz="1400"/>
            </a:lvl6pPr>
            <a:lvl7pPr marL="0" indent="0">
              <a:spcAft>
                <a:spcPts val="0"/>
              </a:spcAft>
              <a:buNone/>
              <a:defRPr sz="1400"/>
            </a:lvl7pPr>
            <a:lvl8pPr marL="0" indent="0">
              <a:spcAft>
                <a:spcPts val="0"/>
              </a:spcAft>
              <a:buNone/>
              <a:defRPr sz="1400"/>
            </a:lvl8pPr>
            <a:lvl9pPr marL="0" indent="0">
              <a:spcAft>
                <a:spcPts val="0"/>
              </a:spcAft>
              <a:buNone/>
              <a:defRPr sz="1400"/>
            </a:lvl9pPr>
          </a:lstStyle>
          <a:p>
            <a:pPr lvl="0"/>
            <a:r>
              <a:rPr lang="en-US"/>
              <a:t>Click to edit Master text styles</a:t>
            </a:r>
          </a:p>
        </p:txBody>
      </p:sp>
      <p:sp>
        <p:nvSpPr>
          <p:cNvPr id="23" name="Text Placeholder 2">
            <a:extLst>
              <a:ext uri="{FF2B5EF4-FFF2-40B4-BE49-F238E27FC236}">
                <a16:creationId xmlns:a16="http://schemas.microsoft.com/office/drawing/2014/main" id="{5F50DC8A-B55C-42A8-8E28-F6DDE0389A23}"/>
              </a:ext>
            </a:extLst>
          </p:cNvPr>
          <p:cNvSpPr>
            <a:spLocks noGrp="1"/>
          </p:cNvSpPr>
          <p:nvPr>
            <p:ph type="body" sz="quarter" idx="33"/>
          </p:nvPr>
        </p:nvSpPr>
        <p:spPr>
          <a:xfrm>
            <a:off x="3563545" y="1282882"/>
            <a:ext cx="2016519" cy="1217289"/>
          </a:xfrm>
          <a:prstGeom prst="rect">
            <a:avLst/>
          </a:prstGeom>
        </p:spPr>
        <p:txBody>
          <a:bodyPr lIns="0" rIns="0" anchor="t">
            <a:noAutofit/>
          </a:bodyPr>
          <a:lstStyle>
            <a:lvl1pPr marL="0" indent="0">
              <a:spcBef>
                <a:spcPts val="0"/>
              </a:spcBef>
              <a:spcAft>
                <a:spcPts val="800"/>
              </a:spcAft>
              <a:buNone/>
              <a:defRPr sz="1400" b="1" baseline="0">
                <a:solidFill>
                  <a:schemeClr val="accent1"/>
                </a:solidFill>
              </a:defRPr>
            </a:lvl1pPr>
            <a:lvl2pPr>
              <a:spcAft>
                <a:spcPts val="0"/>
              </a:spcAft>
              <a:defRPr sz="1400" b="0"/>
            </a:lvl2pPr>
            <a:lvl3pPr marL="0" indent="0">
              <a:spcAft>
                <a:spcPts val="0"/>
              </a:spcAft>
              <a:buNone/>
              <a:defRPr sz="1400"/>
            </a:lvl3pPr>
            <a:lvl4pPr marL="0" indent="0">
              <a:spcAft>
                <a:spcPts val="0"/>
              </a:spcAft>
              <a:buNone/>
              <a:defRPr sz="1400"/>
            </a:lvl4pPr>
            <a:lvl5pPr marL="0" indent="0">
              <a:spcAft>
                <a:spcPts val="0"/>
              </a:spcAft>
              <a:buNone/>
              <a:defRPr sz="1400"/>
            </a:lvl5pPr>
            <a:lvl6pPr marL="0" indent="0">
              <a:spcAft>
                <a:spcPts val="0"/>
              </a:spcAft>
              <a:buNone/>
              <a:defRPr sz="1400"/>
            </a:lvl6pPr>
            <a:lvl7pPr marL="0" indent="0">
              <a:spcAft>
                <a:spcPts val="0"/>
              </a:spcAft>
              <a:buNone/>
              <a:defRPr sz="1400"/>
            </a:lvl7pPr>
            <a:lvl8pPr marL="0" indent="0">
              <a:spcAft>
                <a:spcPts val="0"/>
              </a:spcAft>
              <a:buNone/>
              <a:defRPr sz="1400"/>
            </a:lvl8pPr>
            <a:lvl9pPr marL="0" indent="0">
              <a:spcAft>
                <a:spcPts val="0"/>
              </a:spcAft>
              <a:buNone/>
              <a:defRPr sz="1400"/>
            </a:lvl9pPr>
          </a:lstStyle>
          <a:p>
            <a:pPr lvl="0"/>
            <a:r>
              <a:rPr lang="en-US"/>
              <a:t>Click to edit Master text styles</a:t>
            </a:r>
          </a:p>
        </p:txBody>
      </p:sp>
      <p:sp>
        <p:nvSpPr>
          <p:cNvPr id="29" name="Text Placeholder 2">
            <a:extLst>
              <a:ext uri="{FF2B5EF4-FFF2-40B4-BE49-F238E27FC236}">
                <a16:creationId xmlns:a16="http://schemas.microsoft.com/office/drawing/2014/main" id="{D45D6889-56A7-4C66-A17B-55613EA27290}"/>
              </a:ext>
            </a:extLst>
          </p:cNvPr>
          <p:cNvSpPr>
            <a:spLocks noGrp="1"/>
          </p:cNvSpPr>
          <p:nvPr>
            <p:ph type="body" sz="quarter" idx="34"/>
          </p:nvPr>
        </p:nvSpPr>
        <p:spPr>
          <a:xfrm>
            <a:off x="6732194" y="1282882"/>
            <a:ext cx="2016519" cy="1217289"/>
          </a:xfrm>
          <a:prstGeom prst="rect">
            <a:avLst/>
          </a:prstGeom>
        </p:spPr>
        <p:txBody>
          <a:bodyPr lIns="0" rIns="0" anchor="t">
            <a:noAutofit/>
          </a:bodyPr>
          <a:lstStyle>
            <a:lvl1pPr marL="0" indent="0">
              <a:spcBef>
                <a:spcPts val="0"/>
              </a:spcBef>
              <a:spcAft>
                <a:spcPts val="800"/>
              </a:spcAft>
              <a:buNone/>
              <a:defRPr sz="1400" b="1" baseline="0">
                <a:solidFill>
                  <a:schemeClr val="accent1"/>
                </a:solidFill>
              </a:defRPr>
            </a:lvl1pPr>
            <a:lvl2pPr>
              <a:spcAft>
                <a:spcPts val="0"/>
              </a:spcAft>
              <a:defRPr sz="1400" b="0"/>
            </a:lvl2pPr>
            <a:lvl3pPr marL="0" indent="0">
              <a:spcAft>
                <a:spcPts val="0"/>
              </a:spcAft>
              <a:buNone/>
              <a:defRPr sz="1400"/>
            </a:lvl3pPr>
            <a:lvl4pPr marL="0" indent="0">
              <a:spcAft>
                <a:spcPts val="0"/>
              </a:spcAft>
              <a:buNone/>
              <a:defRPr sz="1400"/>
            </a:lvl4pPr>
            <a:lvl5pPr marL="0" indent="0">
              <a:spcAft>
                <a:spcPts val="0"/>
              </a:spcAft>
              <a:buNone/>
              <a:defRPr sz="1400"/>
            </a:lvl5pPr>
            <a:lvl6pPr marL="0" indent="0">
              <a:spcAft>
                <a:spcPts val="0"/>
              </a:spcAft>
              <a:buNone/>
              <a:defRPr sz="1400"/>
            </a:lvl6pPr>
            <a:lvl7pPr marL="0" indent="0">
              <a:spcAft>
                <a:spcPts val="0"/>
              </a:spcAft>
              <a:buNone/>
              <a:defRPr sz="1400"/>
            </a:lvl7pPr>
            <a:lvl8pPr marL="0" indent="0">
              <a:spcAft>
                <a:spcPts val="0"/>
              </a:spcAft>
              <a:buNone/>
              <a:defRPr sz="1400"/>
            </a:lvl8pPr>
            <a:lvl9pPr marL="0" indent="0">
              <a:spcAft>
                <a:spcPts val="0"/>
              </a:spcAft>
              <a:buNone/>
              <a:defRPr sz="1400"/>
            </a:lvl9pPr>
          </a:lstStyle>
          <a:p>
            <a:pPr lvl="0"/>
            <a:r>
              <a:rPr lang="en-US"/>
              <a:t>Click to edit Master text styles</a:t>
            </a:r>
          </a:p>
        </p:txBody>
      </p:sp>
      <p:sp>
        <p:nvSpPr>
          <p:cNvPr id="30" name="Text Placeholder 2">
            <a:extLst>
              <a:ext uri="{FF2B5EF4-FFF2-40B4-BE49-F238E27FC236}">
                <a16:creationId xmlns:a16="http://schemas.microsoft.com/office/drawing/2014/main" id="{A8D6A442-2C08-48EA-9AB1-686CAE3C2071}"/>
              </a:ext>
            </a:extLst>
          </p:cNvPr>
          <p:cNvSpPr>
            <a:spLocks noGrp="1"/>
          </p:cNvSpPr>
          <p:nvPr>
            <p:ph type="body" sz="quarter" idx="35"/>
          </p:nvPr>
        </p:nvSpPr>
        <p:spPr>
          <a:xfrm>
            <a:off x="394895" y="2741086"/>
            <a:ext cx="2016519" cy="1217289"/>
          </a:xfrm>
          <a:prstGeom prst="rect">
            <a:avLst/>
          </a:prstGeom>
        </p:spPr>
        <p:txBody>
          <a:bodyPr lIns="0" rIns="0" anchor="t">
            <a:noAutofit/>
          </a:bodyPr>
          <a:lstStyle>
            <a:lvl1pPr marL="0" indent="0">
              <a:spcBef>
                <a:spcPts val="0"/>
              </a:spcBef>
              <a:spcAft>
                <a:spcPts val="800"/>
              </a:spcAft>
              <a:buNone/>
              <a:defRPr sz="1400" b="1" baseline="0">
                <a:solidFill>
                  <a:schemeClr val="accent1"/>
                </a:solidFill>
              </a:defRPr>
            </a:lvl1pPr>
            <a:lvl2pPr>
              <a:spcAft>
                <a:spcPts val="0"/>
              </a:spcAft>
              <a:defRPr sz="1400" b="0"/>
            </a:lvl2pPr>
            <a:lvl3pPr marL="0" indent="0">
              <a:spcAft>
                <a:spcPts val="0"/>
              </a:spcAft>
              <a:buNone/>
              <a:defRPr sz="1400"/>
            </a:lvl3pPr>
            <a:lvl4pPr marL="0" indent="0">
              <a:spcAft>
                <a:spcPts val="0"/>
              </a:spcAft>
              <a:buNone/>
              <a:defRPr sz="1400"/>
            </a:lvl4pPr>
            <a:lvl5pPr marL="0" indent="0">
              <a:spcAft>
                <a:spcPts val="0"/>
              </a:spcAft>
              <a:buNone/>
              <a:defRPr sz="1400"/>
            </a:lvl5pPr>
            <a:lvl6pPr marL="0" indent="0">
              <a:spcAft>
                <a:spcPts val="0"/>
              </a:spcAft>
              <a:buNone/>
              <a:defRPr sz="1400"/>
            </a:lvl6pPr>
            <a:lvl7pPr marL="0" indent="0">
              <a:spcAft>
                <a:spcPts val="0"/>
              </a:spcAft>
              <a:buNone/>
              <a:defRPr sz="1400"/>
            </a:lvl7pPr>
            <a:lvl8pPr marL="0" indent="0">
              <a:spcAft>
                <a:spcPts val="0"/>
              </a:spcAft>
              <a:buNone/>
              <a:defRPr sz="1400"/>
            </a:lvl8pPr>
            <a:lvl9pPr marL="0" indent="0">
              <a:spcAft>
                <a:spcPts val="0"/>
              </a:spcAft>
              <a:buNone/>
              <a:defRPr sz="1400"/>
            </a:lvl9pPr>
          </a:lstStyle>
          <a:p>
            <a:pPr lvl="0"/>
            <a:r>
              <a:rPr lang="en-US"/>
              <a:t>Click to edit Master text styles</a:t>
            </a:r>
          </a:p>
        </p:txBody>
      </p:sp>
      <p:sp>
        <p:nvSpPr>
          <p:cNvPr id="31" name="Text Placeholder 2">
            <a:extLst>
              <a:ext uri="{FF2B5EF4-FFF2-40B4-BE49-F238E27FC236}">
                <a16:creationId xmlns:a16="http://schemas.microsoft.com/office/drawing/2014/main" id="{6244C7CF-9560-4BE0-8699-8F1133326F3E}"/>
              </a:ext>
            </a:extLst>
          </p:cNvPr>
          <p:cNvSpPr>
            <a:spLocks noGrp="1"/>
          </p:cNvSpPr>
          <p:nvPr>
            <p:ph type="body" sz="quarter" idx="36"/>
          </p:nvPr>
        </p:nvSpPr>
        <p:spPr>
          <a:xfrm>
            <a:off x="3563545" y="2741086"/>
            <a:ext cx="2016519" cy="1217289"/>
          </a:xfrm>
          <a:prstGeom prst="rect">
            <a:avLst/>
          </a:prstGeom>
        </p:spPr>
        <p:txBody>
          <a:bodyPr lIns="0" rIns="0" anchor="t">
            <a:noAutofit/>
          </a:bodyPr>
          <a:lstStyle>
            <a:lvl1pPr marL="0" indent="0">
              <a:spcBef>
                <a:spcPts val="0"/>
              </a:spcBef>
              <a:spcAft>
                <a:spcPts val="800"/>
              </a:spcAft>
              <a:buNone/>
              <a:defRPr sz="1400" b="1" baseline="0">
                <a:solidFill>
                  <a:schemeClr val="accent1"/>
                </a:solidFill>
              </a:defRPr>
            </a:lvl1pPr>
            <a:lvl2pPr>
              <a:spcAft>
                <a:spcPts val="0"/>
              </a:spcAft>
              <a:defRPr sz="1400" b="0"/>
            </a:lvl2pPr>
            <a:lvl3pPr marL="0" indent="0">
              <a:spcAft>
                <a:spcPts val="0"/>
              </a:spcAft>
              <a:buNone/>
              <a:defRPr sz="1400"/>
            </a:lvl3pPr>
            <a:lvl4pPr marL="0" indent="0">
              <a:spcAft>
                <a:spcPts val="0"/>
              </a:spcAft>
              <a:buNone/>
              <a:defRPr sz="1400"/>
            </a:lvl4pPr>
            <a:lvl5pPr marL="0" indent="0">
              <a:spcAft>
                <a:spcPts val="0"/>
              </a:spcAft>
              <a:buNone/>
              <a:defRPr sz="1400"/>
            </a:lvl5pPr>
            <a:lvl6pPr marL="0" indent="0">
              <a:spcAft>
                <a:spcPts val="0"/>
              </a:spcAft>
              <a:buNone/>
              <a:defRPr sz="1400"/>
            </a:lvl6pPr>
            <a:lvl7pPr marL="0" indent="0">
              <a:spcAft>
                <a:spcPts val="0"/>
              </a:spcAft>
              <a:buNone/>
              <a:defRPr sz="1400"/>
            </a:lvl7pPr>
            <a:lvl8pPr marL="0" indent="0">
              <a:spcAft>
                <a:spcPts val="0"/>
              </a:spcAft>
              <a:buNone/>
              <a:defRPr sz="1400"/>
            </a:lvl8pPr>
            <a:lvl9pPr marL="0" indent="0">
              <a:spcAft>
                <a:spcPts val="0"/>
              </a:spcAft>
              <a:buNone/>
              <a:defRPr sz="1400"/>
            </a:lvl9pPr>
          </a:lstStyle>
          <a:p>
            <a:pPr lvl="0"/>
            <a:r>
              <a:rPr lang="en-US"/>
              <a:t>Click to edit Master text styles</a:t>
            </a:r>
          </a:p>
        </p:txBody>
      </p:sp>
      <p:sp>
        <p:nvSpPr>
          <p:cNvPr id="32" name="Text Placeholder 2">
            <a:extLst>
              <a:ext uri="{FF2B5EF4-FFF2-40B4-BE49-F238E27FC236}">
                <a16:creationId xmlns:a16="http://schemas.microsoft.com/office/drawing/2014/main" id="{9CA199A3-5DC8-49D7-BD51-49E160D1459E}"/>
              </a:ext>
            </a:extLst>
          </p:cNvPr>
          <p:cNvSpPr>
            <a:spLocks noGrp="1"/>
          </p:cNvSpPr>
          <p:nvPr>
            <p:ph type="body" sz="quarter" idx="37"/>
          </p:nvPr>
        </p:nvSpPr>
        <p:spPr>
          <a:xfrm>
            <a:off x="6732194" y="2741086"/>
            <a:ext cx="2016519" cy="1217289"/>
          </a:xfrm>
          <a:prstGeom prst="rect">
            <a:avLst/>
          </a:prstGeom>
        </p:spPr>
        <p:txBody>
          <a:bodyPr lIns="0" rIns="0" anchor="t">
            <a:noAutofit/>
          </a:bodyPr>
          <a:lstStyle>
            <a:lvl1pPr marL="0" indent="0">
              <a:spcBef>
                <a:spcPts val="0"/>
              </a:spcBef>
              <a:spcAft>
                <a:spcPts val="800"/>
              </a:spcAft>
              <a:buNone/>
              <a:defRPr sz="1400" b="1" baseline="0">
                <a:solidFill>
                  <a:schemeClr val="accent1"/>
                </a:solidFill>
              </a:defRPr>
            </a:lvl1pPr>
            <a:lvl2pPr>
              <a:spcAft>
                <a:spcPts val="0"/>
              </a:spcAft>
              <a:defRPr sz="1400" b="0"/>
            </a:lvl2pPr>
            <a:lvl3pPr marL="0" indent="0">
              <a:spcAft>
                <a:spcPts val="0"/>
              </a:spcAft>
              <a:buNone/>
              <a:defRPr sz="1400"/>
            </a:lvl3pPr>
            <a:lvl4pPr marL="0" indent="0">
              <a:spcAft>
                <a:spcPts val="0"/>
              </a:spcAft>
              <a:buNone/>
              <a:defRPr sz="1400"/>
            </a:lvl4pPr>
            <a:lvl5pPr marL="0" indent="0">
              <a:spcAft>
                <a:spcPts val="0"/>
              </a:spcAft>
              <a:buNone/>
              <a:defRPr sz="1400"/>
            </a:lvl5pPr>
            <a:lvl6pPr marL="0" indent="0">
              <a:spcAft>
                <a:spcPts val="0"/>
              </a:spcAft>
              <a:buNone/>
              <a:defRPr sz="1400"/>
            </a:lvl6pPr>
            <a:lvl7pPr marL="0" indent="0">
              <a:spcAft>
                <a:spcPts val="0"/>
              </a:spcAft>
              <a:buNone/>
              <a:defRPr sz="1400"/>
            </a:lvl7pPr>
            <a:lvl8pPr marL="0" indent="0">
              <a:spcAft>
                <a:spcPts val="0"/>
              </a:spcAft>
              <a:buNone/>
              <a:defRPr sz="1400"/>
            </a:lvl8pPr>
            <a:lvl9pPr marL="0" indent="0">
              <a:spcAft>
                <a:spcPts val="0"/>
              </a:spcAft>
              <a:buNone/>
              <a:defRPr sz="1400"/>
            </a:lvl9pPr>
          </a:lstStyle>
          <a:p>
            <a:pPr lvl="0"/>
            <a:r>
              <a:rPr lang="en-US"/>
              <a:t>Click to edit Master text styles</a:t>
            </a:r>
          </a:p>
        </p:txBody>
      </p:sp>
    </p:spTree>
    <p:extLst>
      <p:ext uri="{BB962C8B-B14F-4D97-AF65-F5344CB8AC3E}">
        <p14:creationId xmlns:p14="http://schemas.microsoft.com/office/powerpoint/2010/main" val="3984396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only 0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F12C-5C7A-4DB0-B628-D1033456124A}"/>
              </a:ext>
            </a:extLst>
          </p:cNvPr>
          <p:cNvSpPr>
            <a:spLocks noGrp="1"/>
          </p:cNvSpPr>
          <p:nvPr>
            <p:ph type="title"/>
          </p:nvPr>
        </p:nvSpPr>
        <p:spPr/>
        <p:txBody>
          <a:bodyPr/>
          <a:lstStyle>
            <a:lvl1pPr>
              <a:defRPr b="1">
                <a:solidFill>
                  <a:schemeClr val="bg1"/>
                </a:solidFill>
              </a:defRPr>
            </a:lvl1pPr>
          </a:lstStyle>
          <a:p>
            <a:r>
              <a:rPr lang="en-US"/>
              <a:t>Click to edit Master title style</a:t>
            </a:r>
            <a:endParaRPr lang="en-GB" dirty="0"/>
          </a:p>
        </p:txBody>
      </p:sp>
      <p:sp>
        <p:nvSpPr>
          <p:cNvPr id="6" name="Date Placeholder 5">
            <a:extLst>
              <a:ext uri="{FF2B5EF4-FFF2-40B4-BE49-F238E27FC236}">
                <a16:creationId xmlns:a16="http://schemas.microsoft.com/office/drawing/2014/main" id="{36F088AF-16F9-4648-BD46-3113BC60293A}"/>
              </a:ext>
            </a:extLst>
          </p:cNvPr>
          <p:cNvSpPr>
            <a:spLocks noGrp="1"/>
          </p:cNvSpPr>
          <p:nvPr>
            <p:ph type="dt" sz="half" idx="10"/>
          </p:nvPr>
        </p:nvSpPr>
        <p:spPr>
          <a:xfrm>
            <a:off x="7535919" y="4870802"/>
            <a:ext cx="1212796" cy="98339"/>
          </a:xfrm>
          <a:prstGeom prst="rect">
            <a:avLst/>
          </a:prstGeom>
        </p:spPr>
        <p:txBody>
          <a:bodyPr/>
          <a:lstStyle>
            <a:lvl1pPr>
              <a:defRPr>
                <a:solidFill>
                  <a:schemeClr val="bg1"/>
                </a:solidFill>
              </a:defRPr>
            </a:lvl1pPr>
          </a:lstStyle>
          <a:p>
            <a:pPr defTabSz="914355"/>
            <a:fld id="{1C0B7308-8C6D-4B03-8740-AE7D9B8D9C78}" type="datetime4">
              <a:rPr lang="en-GB" smtClean="0"/>
              <a:pPr defTabSz="914355"/>
              <a:t>19 October 2022</a:t>
            </a:fld>
            <a:endParaRPr lang="en-GB" dirty="0"/>
          </a:p>
        </p:txBody>
      </p:sp>
      <p:sp>
        <p:nvSpPr>
          <p:cNvPr id="7" name="Footer Placeholder 6">
            <a:extLst>
              <a:ext uri="{FF2B5EF4-FFF2-40B4-BE49-F238E27FC236}">
                <a16:creationId xmlns:a16="http://schemas.microsoft.com/office/drawing/2014/main" id="{7E05F02E-E594-4160-A2FF-D7E28210A85F}"/>
              </a:ext>
            </a:extLst>
          </p:cNvPr>
          <p:cNvSpPr>
            <a:spLocks noGrp="1"/>
          </p:cNvSpPr>
          <p:nvPr>
            <p:ph type="ftr" sz="quarter" idx="11"/>
          </p:nvPr>
        </p:nvSpPr>
        <p:spPr>
          <a:xfrm>
            <a:off x="395290" y="4870714"/>
            <a:ext cx="3963807" cy="98427"/>
          </a:xfrm>
          <a:prstGeom prst="rect">
            <a:avLst/>
          </a:prstGeom>
        </p:spPr>
        <p:txBody>
          <a:bodyPr/>
          <a:lstStyle>
            <a:lvl1pPr>
              <a:defRPr>
                <a:solidFill>
                  <a:schemeClr val="bg1"/>
                </a:solidFill>
              </a:defRPr>
            </a:lvl1pPr>
          </a:lstStyle>
          <a:p>
            <a:pPr defTabSz="914355"/>
            <a:r>
              <a:rPr lang="en-GB"/>
              <a:t>Presentation title goes here</a:t>
            </a:r>
            <a:endParaRPr lang="en-GB" dirty="0"/>
          </a:p>
        </p:txBody>
      </p:sp>
      <p:sp>
        <p:nvSpPr>
          <p:cNvPr id="8" name="Slide Number Placeholder 7">
            <a:extLst>
              <a:ext uri="{FF2B5EF4-FFF2-40B4-BE49-F238E27FC236}">
                <a16:creationId xmlns:a16="http://schemas.microsoft.com/office/drawing/2014/main" id="{DA88AC70-FAC5-462B-BACC-B224FEC9389E}"/>
              </a:ext>
            </a:extLst>
          </p:cNvPr>
          <p:cNvSpPr>
            <a:spLocks noGrp="1"/>
          </p:cNvSpPr>
          <p:nvPr>
            <p:ph type="sldNum" sz="quarter" idx="12"/>
          </p:nvPr>
        </p:nvSpPr>
        <p:spPr>
          <a:xfrm>
            <a:off x="4359097" y="4873627"/>
            <a:ext cx="425807" cy="98426"/>
          </a:xfrm>
          <a:prstGeom prst="rect">
            <a:avLst/>
          </a:prstGeom>
        </p:spPr>
        <p:txBody>
          <a:bodyPr/>
          <a:lstStyle>
            <a:lvl1pPr>
              <a:defRPr>
                <a:solidFill>
                  <a:schemeClr val="bg1"/>
                </a:solidFill>
              </a:defRPr>
            </a:lvl1pPr>
          </a:lstStyle>
          <a:p>
            <a:pPr defTabSz="914355"/>
            <a:fld id="{2490C926-4C7A-4456-B603-8FB00524CD8E}" type="slidenum">
              <a:rPr lang="en-GB" smtClean="0"/>
              <a:pPr defTabSz="914355"/>
              <a:t>‹#›</a:t>
            </a:fld>
            <a:endParaRPr lang="en-GB" dirty="0"/>
          </a:p>
        </p:txBody>
      </p:sp>
      <p:sp>
        <p:nvSpPr>
          <p:cNvPr id="9" name="Text Placeholder 4">
            <a:extLst>
              <a:ext uri="{FF2B5EF4-FFF2-40B4-BE49-F238E27FC236}">
                <a16:creationId xmlns:a16="http://schemas.microsoft.com/office/drawing/2014/main" id="{054C7005-88B1-496A-A47C-01DAB7429A6D}"/>
              </a:ext>
            </a:extLst>
          </p:cNvPr>
          <p:cNvSpPr>
            <a:spLocks noGrp="1"/>
          </p:cNvSpPr>
          <p:nvPr>
            <p:ph type="body" sz="quarter" idx="14" hasCustomPrompt="1"/>
          </p:nvPr>
        </p:nvSpPr>
        <p:spPr>
          <a:xfrm>
            <a:off x="395288" y="781052"/>
            <a:ext cx="8353425" cy="230188"/>
          </a:xfrm>
        </p:spPr>
        <p:txBody>
          <a:bodyPr>
            <a:noAutofit/>
          </a:bodyPr>
          <a:lstStyle>
            <a:lvl1pPr marL="0" indent="0">
              <a:lnSpc>
                <a:spcPct val="100000"/>
              </a:lnSpc>
              <a:spcBef>
                <a:spcPts val="0"/>
              </a:spcBef>
              <a:buFont typeface="Arial" panose="020B0604020202020204" pitchFamily="34" charset="0"/>
              <a:buNone/>
              <a:defRPr sz="1600">
                <a:solidFill>
                  <a:schemeClr val="bg1"/>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dirty="0"/>
              <a:t>Click to edit subtitle style – 1 line only</a:t>
            </a:r>
          </a:p>
        </p:txBody>
      </p:sp>
    </p:spTree>
    <p:extLst>
      <p:ext uri="{BB962C8B-B14F-4D97-AF65-F5344CB8AC3E}">
        <p14:creationId xmlns:p14="http://schemas.microsoft.com/office/powerpoint/2010/main" val="3807309666"/>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only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F12C-5C7A-4DB0-B628-D1033456124A}"/>
              </a:ext>
            </a:extLst>
          </p:cNvPr>
          <p:cNvSpPr>
            <a:spLocks noGrp="1"/>
          </p:cNvSpPr>
          <p:nvPr>
            <p:ph type="title"/>
          </p:nvPr>
        </p:nvSpPr>
        <p:spPr/>
        <p:txBody>
          <a:bodyPr/>
          <a:lstStyle>
            <a:lvl1pPr>
              <a:defRPr b="1"/>
            </a:lvl1pPr>
          </a:lstStyle>
          <a:p>
            <a:r>
              <a:rPr lang="en-US"/>
              <a:t>Click to edit Master title style</a:t>
            </a:r>
            <a:endParaRPr lang="en-GB" dirty="0"/>
          </a:p>
        </p:txBody>
      </p:sp>
      <p:sp>
        <p:nvSpPr>
          <p:cNvPr id="6" name="Date Placeholder 5">
            <a:extLst>
              <a:ext uri="{FF2B5EF4-FFF2-40B4-BE49-F238E27FC236}">
                <a16:creationId xmlns:a16="http://schemas.microsoft.com/office/drawing/2014/main" id="{36F088AF-16F9-4648-BD46-3113BC60293A}"/>
              </a:ext>
            </a:extLst>
          </p:cNvPr>
          <p:cNvSpPr>
            <a:spLocks noGrp="1"/>
          </p:cNvSpPr>
          <p:nvPr>
            <p:ph type="dt" sz="half" idx="10"/>
          </p:nvPr>
        </p:nvSpPr>
        <p:spPr>
          <a:xfrm>
            <a:off x="7535919" y="4870802"/>
            <a:ext cx="1212796" cy="98339"/>
          </a:xfrm>
          <a:prstGeom prst="rect">
            <a:avLst/>
          </a:prstGeom>
        </p:spPr>
        <p:txBody>
          <a:bodyPr/>
          <a:lstStyle/>
          <a:p>
            <a:pPr defTabSz="914355"/>
            <a:fld id="{BB7C1C90-859F-4739-8E0B-FF4FA4B3E1D7}" type="datetime4">
              <a:rPr lang="en-GB" smtClean="0">
                <a:solidFill>
                  <a:prstClr val="black"/>
                </a:solidFill>
              </a:rPr>
              <a:pPr defTabSz="914355"/>
              <a:t>19 October 2022</a:t>
            </a:fld>
            <a:endParaRPr lang="en-GB" dirty="0">
              <a:solidFill>
                <a:prstClr val="black"/>
              </a:solidFill>
            </a:endParaRPr>
          </a:p>
        </p:txBody>
      </p:sp>
      <p:sp>
        <p:nvSpPr>
          <p:cNvPr id="7" name="Footer Placeholder 6">
            <a:extLst>
              <a:ext uri="{FF2B5EF4-FFF2-40B4-BE49-F238E27FC236}">
                <a16:creationId xmlns:a16="http://schemas.microsoft.com/office/drawing/2014/main" id="{7E05F02E-E594-4160-A2FF-D7E28210A85F}"/>
              </a:ext>
            </a:extLst>
          </p:cNvPr>
          <p:cNvSpPr>
            <a:spLocks noGrp="1"/>
          </p:cNvSpPr>
          <p:nvPr>
            <p:ph type="ftr" sz="quarter" idx="11"/>
          </p:nvPr>
        </p:nvSpPr>
        <p:spPr>
          <a:xfrm>
            <a:off x="395290" y="4870714"/>
            <a:ext cx="3963807" cy="98427"/>
          </a:xfrm>
          <a:prstGeom prst="rect">
            <a:avLst/>
          </a:prstGeom>
        </p:spPr>
        <p:txBody>
          <a:bodyPr/>
          <a:lstStyle/>
          <a:p>
            <a:pPr defTabSz="914355"/>
            <a:r>
              <a:rPr lang="en-GB">
                <a:solidFill>
                  <a:prstClr val="black"/>
                </a:solidFill>
              </a:rPr>
              <a:t>Presentation title goes here</a:t>
            </a:r>
            <a:endParaRPr lang="en-GB" dirty="0">
              <a:solidFill>
                <a:prstClr val="black"/>
              </a:solidFill>
            </a:endParaRPr>
          </a:p>
        </p:txBody>
      </p:sp>
      <p:sp>
        <p:nvSpPr>
          <p:cNvPr id="8" name="Slide Number Placeholder 7">
            <a:extLst>
              <a:ext uri="{FF2B5EF4-FFF2-40B4-BE49-F238E27FC236}">
                <a16:creationId xmlns:a16="http://schemas.microsoft.com/office/drawing/2014/main" id="{DA88AC70-FAC5-462B-BACC-B224FEC9389E}"/>
              </a:ext>
            </a:extLst>
          </p:cNvPr>
          <p:cNvSpPr>
            <a:spLocks noGrp="1"/>
          </p:cNvSpPr>
          <p:nvPr>
            <p:ph type="sldNum" sz="quarter" idx="12"/>
          </p:nvPr>
        </p:nvSpPr>
        <p:spPr>
          <a:xfrm>
            <a:off x="4359097" y="4873627"/>
            <a:ext cx="425807" cy="98426"/>
          </a:xfrm>
          <a:prstGeom prst="rect">
            <a:avLst/>
          </a:prstGeom>
        </p:spPr>
        <p:txBody>
          <a:bodyPr/>
          <a:lstStyle/>
          <a:p>
            <a:pPr defTabSz="914355"/>
            <a:fld id="{2490C926-4C7A-4456-B603-8FB00524CD8E}" type="slidenum">
              <a:rPr lang="en-GB" smtClean="0">
                <a:solidFill>
                  <a:prstClr val="black"/>
                </a:solidFill>
              </a:rPr>
              <a:pPr defTabSz="914355"/>
              <a:t>‹#›</a:t>
            </a:fld>
            <a:endParaRPr lang="en-GB" dirty="0">
              <a:solidFill>
                <a:prstClr val="black"/>
              </a:solidFill>
            </a:endParaRPr>
          </a:p>
        </p:txBody>
      </p:sp>
      <p:sp>
        <p:nvSpPr>
          <p:cNvPr id="9" name="Text Placeholder 4">
            <a:extLst>
              <a:ext uri="{FF2B5EF4-FFF2-40B4-BE49-F238E27FC236}">
                <a16:creationId xmlns:a16="http://schemas.microsoft.com/office/drawing/2014/main" id="{054C7005-88B1-496A-A47C-01DAB7429A6D}"/>
              </a:ext>
            </a:extLst>
          </p:cNvPr>
          <p:cNvSpPr>
            <a:spLocks noGrp="1"/>
          </p:cNvSpPr>
          <p:nvPr>
            <p:ph type="body" sz="quarter" idx="14" hasCustomPrompt="1"/>
          </p:nvPr>
        </p:nvSpPr>
        <p:spPr>
          <a:xfrm>
            <a:off x="395288" y="781052"/>
            <a:ext cx="8353425" cy="230188"/>
          </a:xfrm>
        </p:spPr>
        <p:txBody>
          <a:bodyPr>
            <a:noAutofit/>
          </a:bodyPr>
          <a:lstStyle>
            <a:lvl1pPr marL="0" indent="0">
              <a:lnSpc>
                <a:spcPct val="100000"/>
              </a:lnSpc>
              <a:spcBef>
                <a:spcPts val="0"/>
              </a:spcBef>
              <a:buFont typeface="Arial" panose="020B0604020202020204" pitchFamily="34" charset="0"/>
              <a:buNone/>
              <a:defRPr sz="1600">
                <a:solidFill>
                  <a:schemeClr val="tx2"/>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dirty="0"/>
              <a:t>Click to edit subtitle style – 1 line only</a:t>
            </a:r>
          </a:p>
        </p:txBody>
      </p:sp>
    </p:spTree>
    <p:extLst>
      <p:ext uri="{BB962C8B-B14F-4D97-AF65-F5344CB8AC3E}">
        <p14:creationId xmlns:p14="http://schemas.microsoft.com/office/powerpoint/2010/main" val="220619347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92.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42" Type="http://schemas.openxmlformats.org/officeDocument/2006/relationships/slideLayout" Target="../slideLayouts/slideLayout108.xml"/><Relationship Id="rId47" Type="http://schemas.openxmlformats.org/officeDocument/2006/relationships/slideLayout" Target="../slideLayouts/slideLayout113.xml"/><Relationship Id="rId50" Type="http://schemas.openxmlformats.org/officeDocument/2006/relationships/slideLayout" Target="../slideLayouts/slideLayout116.xml"/><Relationship Id="rId55" Type="http://schemas.openxmlformats.org/officeDocument/2006/relationships/slideLayout" Target="../slideLayouts/slideLayout121.xml"/><Relationship Id="rId63" Type="http://schemas.openxmlformats.org/officeDocument/2006/relationships/slideLayout" Target="../slideLayouts/slideLayout12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9" Type="http://schemas.openxmlformats.org/officeDocument/2006/relationships/slideLayout" Target="../slideLayouts/slideLayout95.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slideLayout" Target="../slideLayouts/slideLayout103.xml"/><Relationship Id="rId40" Type="http://schemas.openxmlformats.org/officeDocument/2006/relationships/slideLayout" Target="../slideLayouts/slideLayout106.xml"/><Relationship Id="rId45" Type="http://schemas.openxmlformats.org/officeDocument/2006/relationships/slideLayout" Target="../slideLayouts/slideLayout111.xml"/><Relationship Id="rId53" Type="http://schemas.openxmlformats.org/officeDocument/2006/relationships/slideLayout" Target="../slideLayouts/slideLayout119.xml"/><Relationship Id="rId58" Type="http://schemas.openxmlformats.org/officeDocument/2006/relationships/slideLayout" Target="../slideLayouts/slideLayout124.xml"/><Relationship Id="rId66" Type="http://schemas.openxmlformats.org/officeDocument/2006/relationships/theme" Target="../theme/theme2.xml"/><Relationship Id="rId5" Type="http://schemas.openxmlformats.org/officeDocument/2006/relationships/slideLayout" Target="../slideLayouts/slideLayout71.xml"/><Relationship Id="rId61" Type="http://schemas.openxmlformats.org/officeDocument/2006/relationships/slideLayout" Target="../slideLayouts/slideLayout127.xml"/><Relationship Id="rId19" Type="http://schemas.openxmlformats.org/officeDocument/2006/relationships/slideLayout" Target="../slideLayouts/slideLayout8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 Id="rId43" Type="http://schemas.openxmlformats.org/officeDocument/2006/relationships/slideLayout" Target="../slideLayouts/slideLayout109.xml"/><Relationship Id="rId48" Type="http://schemas.openxmlformats.org/officeDocument/2006/relationships/slideLayout" Target="../slideLayouts/slideLayout114.xml"/><Relationship Id="rId56" Type="http://schemas.openxmlformats.org/officeDocument/2006/relationships/slideLayout" Target="../slideLayouts/slideLayout122.xml"/><Relationship Id="rId64" Type="http://schemas.openxmlformats.org/officeDocument/2006/relationships/slideLayout" Target="../slideLayouts/slideLayout130.xml"/><Relationship Id="rId8" Type="http://schemas.openxmlformats.org/officeDocument/2006/relationships/slideLayout" Target="../slideLayouts/slideLayout74.xml"/><Relationship Id="rId51" Type="http://schemas.openxmlformats.org/officeDocument/2006/relationships/slideLayout" Target="../slideLayouts/slideLayout117.xml"/><Relationship Id="rId3" Type="http://schemas.openxmlformats.org/officeDocument/2006/relationships/slideLayout" Target="../slideLayouts/slideLayout69.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38" Type="http://schemas.openxmlformats.org/officeDocument/2006/relationships/slideLayout" Target="../slideLayouts/slideLayout104.xml"/><Relationship Id="rId46" Type="http://schemas.openxmlformats.org/officeDocument/2006/relationships/slideLayout" Target="../slideLayouts/slideLayout112.xml"/><Relationship Id="rId59" Type="http://schemas.openxmlformats.org/officeDocument/2006/relationships/slideLayout" Target="../slideLayouts/slideLayout125.xml"/><Relationship Id="rId20" Type="http://schemas.openxmlformats.org/officeDocument/2006/relationships/slideLayout" Target="../slideLayouts/slideLayout86.xml"/><Relationship Id="rId41" Type="http://schemas.openxmlformats.org/officeDocument/2006/relationships/slideLayout" Target="../slideLayouts/slideLayout107.xml"/><Relationship Id="rId54" Type="http://schemas.openxmlformats.org/officeDocument/2006/relationships/slideLayout" Target="../slideLayouts/slideLayout120.xml"/><Relationship Id="rId62" Type="http://schemas.openxmlformats.org/officeDocument/2006/relationships/slideLayout" Target="../slideLayouts/slideLayout12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49" Type="http://schemas.openxmlformats.org/officeDocument/2006/relationships/slideLayout" Target="../slideLayouts/slideLayout115.xml"/><Relationship Id="rId57" Type="http://schemas.openxmlformats.org/officeDocument/2006/relationships/slideLayout" Target="../slideLayouts/slideLayout123.xml"/><Relationship Id="rId10" Type="http://schemas.openxmlformats.org/officeDocument/2006/relationships/slideLayout" Target="../slideLayouts/slideLayout76.xml"/><Relationship Id="rId31" Type="http://schemas.openxmlformats.org/officeDocument/2006/relationships/slideLayout" Target="../slideLayouts/slideLayout97.xml"/><Relationship Id="rId44" Type="http://schemas.openxmlformats.org/officeDocument/2006/relationships/slideLayout" Target="../slideLayouts/slideLayout110.xml"/><Relationship Id="rId52" Type="http://schemas.openxmlformats.org/officeDocument/2006/relationships/slideLayout" Target="../slideLayouts/slideLayout118.xml"/><Relationship Id="rId60" Type="http://schemas.openxmlformats.org/officeDocument/2006/relationships/slideLayout" Target="../slideLayouts/slideLayout126.xml"/><Relationship Id="rId65" Type="http://schemas.openxmlformats.org/officeDocument/2006/relationships/slideLayout" Target="../slideLayouts/slideLayout131.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7535919" y="4870802"/>
            <a:ext cx="1212796" cy="98339"/>
          </a:xfrm>
          <a:prstGeom prst="rect">
            <a:avLst/>
          </a:prstGeom>
        </p:spPr>
        <p:txBody>
          <a:bodyPr vert="horz" lIns="0" tIns="0" rIns="0" bIns="0" rtlCol="0" anchor="t" anchorCtr="0"/>
          <a:lstStyle>
            <a:lvl1pPr algn="r">
              <a:defRPr sz="700">
                <a:solidFill>
                  <a:schemeClr val="tx1"/>
                </a:solidFill>
                <a:latin typeface="Proxima Nova" panose="02000506030000020004" pitchFamily="50" charset="0"/>
              </a:defRPr>
            </a:lvl1pPr>
          </a:lstStyle>
          <a:p>
            <a:pPr defTabSz="914355"/>
            <a:endParaRPr lang="en-GB">
              <a:solidFill>
                <a:prstClr val="black"/>
              </a:solidFill>
            </a:endParaRPr>
          </a:p>
        </p:txBody>
      </p:sp>
      <p:sp>
        <p:nvSpPr>
          <p:cNvPr id="8" name="Footer Placeholder 4"/>
          <p:cNvSpPr>
            <a:spLocks noGrp="1"/>
          </p:cNvSpPr>
          <p:nvPr>
            <p:ph type="ftr" sz="quarter" idx="3"/>
          </p:nvPr>
        </p:nvSpPr>
        <p:spPr>
          <a:xfrm>
            <a:off x="395290" y="4870714"/>
            <a:ext cx="3963807" cy="98427"/>
          </a:xfrm>
          <a:prstGeom prst="rect">
            <a:avLst/>
          </a:prstGeom>
        </p:spPr>
        <p:txBody>
          <a:bodyPr vert="horz" lIns="0" tIns="0" rIns="0" bIns="0" rtlCol="0" anchor="t"/>
          <a:lstStyle>
            <a:lvl1pPr algn="l">
              <a:defRPr sz="700">
                <a:solidFill>
                  <a:schemeClr val="tx1"/>
                </a:solidFill>
              </a:defRPr>
            </a:lvl1pPr>
          </a:lstStyle>
          <a:p>
            <a:pPr defTabSz="914355"/>
            <a:r>
              <a:rPr lang="en-GB">
                <a:solidFill>
                  <a:prstClr val="black"/>
                </a:solidFill>
              </a:rPr>
              <a:t>Draft for comment</a:t>
            </a:r>
            <a:endParaRPr lang="en-GB">
              <a:solidFill>
                <a:prstClr val="black"/>
              </a:solidFill>
              <a:latin typeface="Proxima Nova" panose="02000506030000020004" pitchFamily="50" charset="0"/>
            </a:endParaRPr>
          </a:p>
        </p:txBody>
      </p:sp>
      <p:sp>
        <p:nvSpPr>
          <p:cNvPr id="9" name="Slide Number Placeholder 5"/>
          <p:cNvSpPr>
            <a:spLocks noGrp="1"/>
          </p:cNvSpPr>
          <p:nvPr>
            <p:ph type="sldNum" sz="quarter" idx="4"/>
          </p:nvPr>
        </p:nvSpPr>
        <p:spPr>
          <a:xfrm>
            <a:off x="4359097" y="4873627"/>
            <a:ext cx="425807" cy="98426"/>
          </a:xfrm>
          <a:prstGeom prst="rect">
            <a:avLst/>
          </a:prstGeom>
        </p:spPr>
        <p:txBody>
          <a:bodyPr vert="horz" lIns="0" tIns="0" rIns="0" bIns="0" rtlCol="0" anchor="t" anchorCtr="0"/>
          <a:lstStyle>
            <a:lvl1pPr algn="ctr">
              <a:defRPr sz="700">
                <a:solidFill>
                  <a:schemeClr val="tx1"/>
                </a:solidFill>
                <a:latin typeface="Proxima Nova" panose="02000506030000020004" pitchFamily="50" charset="0"/>
              </a:defRPr>
            </a:lvl1pPr>
          </a:lstStyle>
          <a:p>
            <a:pPr defTabSz="914355"/>
            <a:fld id="{2490C926-4C7A-4456-B603-8FB00524CD8E}" type="slidenum">
              <a:rPr lang="en-GB" smtClean="0">
                <a:solidFill>
                  <a:prstClr val="black"/>
                </a:solidFill>
              </a:rPr>
              <a:pPr defTabSz="914355"/>
              <a:t>‹#›</a:t>
            </a:fld>
            <a:endParaRPr lang="en-GB">
              <a:solidFill>
                <a:prstClr val="black"/>
              </a:solidFill>
            </a:endParaRPr>
          </a:p>
        </p:txBody>
      </p:sp>
      <p:sp>
        <p:nvSpPr>
          <p:cNvPr id="2" name="Title Placeholder 1">
            <a:extLst>
              <a:ext uri="{FF2B5EF4-FFF2-40B4-BE49-F238E27FC236}">
                <a16:creationId xmlns:a16="http://schemas.microsoft.com/office/drawing/2014/main" id="{B764A7DE-EC20-4A3F-AEE1-3157CE624570}"/>
              </a:ext>
            </a:extLst>
          </p:cNvPr>
          <p:cNvSpPr>
            <a:spLocks noGrp="1"/>
          </p:cNvSpPr>
          <p:nvPr>
            <p:ph type="title"/>
          </p:nvPr>
        </p:nvSpPr>
        <p:spPr>
          <a:xfrm>
            <a:off x="395290" y="396876"/>
            <a:ext cx="8353424" cy="298451"/>
          </a:xfrm>
          <a:prstGeom prst="rect">
            <a:avLst/>
          </a:prstGeom>
        </p:spPr>
        <p:txBody>
          <a:bodyPr lIns="0" tIns="0" rIns="0" bIns="0" anchor="t">
            <a:noAutofit/>
          </a:bodyPr>
          <a:lstStyle/>
          <a:p>
            <a:pPr marL="0" lvl="0"/>
            <a:r>
              <a:rPr lang="en-US"/>
              <a:t>Title style – 1 line only</a:t>
            </a:r>
            <a:endParaRPr lang="en-GB"/>
          </a:p>
        </p:txBody>
      </p:sp>
      <p:sp>
        <p:nvSpPr>
          <p:cNvPr id="3" name="Text Placeholder 2">
            <a:extLst>
              <a:ext uri="{FF2B5EF4-FFF2-40B4-BE49-F238E27FC236}">
                <a16:creationId xmlns:a16="http://schemas.microsoft.com/office/drawing/2014/main" id="{40A01183-74E1-4692-9DAB-EB4B6A6CC7C1}"/>
              </a:ext>
            </a:extLst>
          </p:cNvPr>
          <p:cNvSpPr>
            <a:spLocks noGrp="1"/>
          </p:cNvSpPr>
          <p:nvPr>
            <p:ph type="body" idx="1"/>
          </p:nvPr>
        </p:nvSpPr>
        <p:spPr>
          <a:xfrm>
            <a:off x="395290" y="1282149"/>
            <a:ext cx="8353424" cy="346289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63040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Lst>
  <p:transition>
    <p:fade/>
  </p:transition>
  <p:hf hdr="0" dt="0"/>
  <p:txStyles>
    <p:titleStyle>
      <a:lvl1pPr algn="l" defTabSz="685783" rtl="0" eaLnBrk="1" latinLnBrk="0" hangingPunct="1">
        <a:lnSpc>
          <a:spcPct val="80000"/>
        </a:lnSpc>
        <a:spcBef>
          <a:spcPct val="0"/>
        </a:spcBef>
        <a:buNone/>
        <a:defRPr lang="en-GB" sz="2200" b="1" kern="1200" dirty="0" smtClean="0">
          <a:solidFill>
            <a:schemeClr val="tx1"/>
          </a:solidFill>
          <a:latin typeface="Proxima Nova" panose="02000506030000020004" pitchFamily="50" charset="0"/>
          <a:ea typeface="+mj-ea"/>
          <a:cs typeface="+mj-cs"/>
        </a:defRPr>
      </a:lvl1pPr>
    </p:titleStyle>
    <p:bodyStyle>
      <a:lvl1pPr marL="0" indent="0" algn="l" defTabSz="685783" rtl="0" eaLnBrk="1" latinLnBrk="0" hangingPunct="1">
        <a:lnSpc>
          <a:spcPct val="90000"/>
        </a:lnSpc>
        <a:spcBef>
          <a:spcPts val="1200"/>
        </a:spcBef>
        <a:spcAft>
          <a:spcPts val="1200"/>
        </a:spcAft>
        <a:buClr>
          <a:schemeClr val="accent1"/>
        </a:buClr>
        <a:buFont typeface="Arial" panose="020B0604020202020204" pitchFamily="34" charset="0"/>
        <a:buNone/>
        <a:defRPr sz="1600" kern="1200">
          <a:solidFill>
            <a:schemeClr val="accent3"/>
          </a:solidFill>
          <a:latin typeface="Proxima Nova" panose="02000506030000020004" pitchFamily="50" charset="0"/>
          <a:ea typeface="+mn-ea"/>
          <a:cs typeface="+mn-cs"/>
        </a:defRPr>
      </a:lvl1pPr>
      <a:lvl2pPr marL="0" indent="0" algn="l" defTabSz="685783" rtl="0" eaLnBrk="1" latinLnBrk="0" hangingPunct="1">
        <a:lnSpc>
          <a:spcPct val="90000"/>
        </a:lnSpc>
        <a:spcBef>
          <a:spcPts val="0"/>
        </a:spcBef>
        <a:spcAft>
          <a:spcPts val="600"/>
        </a:spcAft>
        <a:buClr>
          <a:schemeClr val="accent1"/>
        </a:buClr>
        <a:buFont typeface="Arial" panose="020B0604020202020204" pitchFamily="34" charset="0"/>
        <a:buNone/>
        <a:defRPr sz="1400" kern="1200">
          <a:solidFill>
            <a:schemeClr val="tx1"/>
          </a:solidFill>
          <a:latin typeface="Proxima Nova" panose="02000506030000020004" pitchFamily="50" charset="0"/>
          <a:ea typeface="+mn-ea"/>
          <a:cs typeface="+mn-cs"/>
        </a:defRPr>
      </a:lvl2pPr>
      <a:lvl3pPr marL="165096" indent="-165096" algn="l" defTabSz="685783" rtl="0" eaLnBrk="1" latinLnBrk="0" hangingPunct="1">
        <a:lnSpc>
          <a:spcPct val="90000"/>
        </a:lnSpc>
        <a:spcBef>
          <a:spcPts val="0"/>
        </a:spcBef>
        <a:spcAft>
          <a:spcPts val="600"/>
        </a:spcAft>
        <a:buClr>
          <a:schemeClr val="accent3"/>
        </a:buClr>
        <a:buFont typeface="Arial" panose="020B0604020202020204" pitchFamily="34" charset="0"/>
        <a:buChar char="•"/>
        <a:defRPr sz="1200" kern="1200">
          <a:solidFill>
            <a:schemeClr val="tx1"/>
          </a:solidFill>
          <a:latin typeface="Proxima Nova" panose="02000506030000020004" pitchFamily="50" charset="0"/>
          <a:ea typeface="+mn-ea"/>
          <a:cs typeface="+mn-cs"/>
        </a:defRPr>
      </a:lvl3pPr>
      <a:lvl4pPr marL="363529" indent="-166684" algn="l" defTabSz="685783" rtl="0" eaLnBrk="1" latinLnBrk="0" hangingPunct="1">
        <a:lnSpc>
          <a:spcPct val="90000"/>
        </a:lnSpc>
        <a:spcBef>
          <a:spcPts val="0"/>
        </a:spcBef>
        <a:spcAft>
          <a:spcPts val="600"/>
        </a:spcAft>
        <a:buClr>
          <a:schemeClr val="accent3"/>
        </a:buClr>
        <a:buFont typeface="Arial" panose="020B0604020202020204" pitchFamily="34" charset="0"/>
        <a:buChar char="−"/>
        <a:defRPr sz="1200" kern="1200">
          <a:solidFill>
            <a:schemeClr val="tx1"/>
          </a:solidFill>
          <a:latin typeface="Proxima Nova" panose="02000506030000020004" pitchFamily="50" charset="0"/>
          <a:ea typeface="+mn-ea"/>
          <a:cs typeface="+mn-cs"/>
        </a:defRPr>
      </a:lvl4pPr>
      <a:lvl5pPr marL="539737" indent="-166684" algn="l" defTabSz="685783" rtl="0" eaLnBrk="1" latinLnBrk="0" hangingPunct="1">
        <a:lnSpc>
          <a:spcPct val="90000"/>
        </a:lnSpc>
        <a:spcBef>
          <a:spcPts val="0"/>
        </a:spcBef>
        <a:spcAft>
          <a:spcPts val="600"/>
        </a:spcAft>
        <a:buClr>
          <a:schemeClr val="accent3"/>
        </a:buClr>
        <a:buFont typeface="Arial" panose="020B0604020202020204" pitchFamily="34" charset="0"/>
        <a:buChar char="−"/>
        <a:defRPr sz="1200" kern="1200">
          <a:solidFill>
            <a:schemeClr val="tx1"/>
          </a:solidFill>
          <a:latin typeface="Proxima Nova" panose="02000506030000020004" pitchFamily="50" charset="0"/>
          <a:ea typeface="+mn-ea"/>
          <a:cs typeface="+mn-cs"/>
        </a:defRPr>
      </a:lvl5pPr>
      <a:lvl6pPr marL="541325" indent="-171446" algn="l" defTabSz="685783"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6pPr>
      <a:lvl7pPr marL="541325" indent="-171446" algn="l" defTabSz="685783"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7pPr>
      <a:lvl8pPr marL="541325" indent="-171446" algn="l" defTabSz="685783"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8pPr>
      <a:lvl9pPr marL="541325" indent="-171446" algn="l" defTabSz="685783"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03" userDrawn="1">
          <p15:clr>
            <a:srgbClr val="F26B43"/>
          </p15:clr>
        </p15:guide>
        <p15:guide id="2" pos="2160" userDrawn="1">
          <p15:clr>
            <a:srgbClr val="F26B43"/>
          </p15:clr>
        </p15:guide>
        <p15:guide id="3" pos="187" userDrawn="1">
          <p15:clr>
            <a:srgbClr val="F26B43"/>
          </p15:clr>
        </p15:guide>
        <p15:guide id="4" pos="4133" userDrawn="1">
          <p15:clr>
            <a:srgbClr val="F26B43"/>
          </p15:clr>
        </p15:guide>
        <p15:guide id="5" pos="2126" userDrawn="1">
          <p15:clr>
            <a:srgbClr val="F26B43"/>
          </p15:clr>
        </p15:guide>
        <p15:guide id="6" pos="2194" userDrawn="1">
          <p15:clr>
            <a:srgbClr val="F26B43"/>
          </p15:clr>
        </p15:guide>
        <p15:guide id="7" orient="horz" pos="2242" userDrawn="1">
          <p15:clr>
            <a:srgbClr val="F26B43"/>
          </p15:clr>
        </p15:guide>
        <p15:guide id="9" orient="horz" pos="1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7535919" y="4870802"/>
            <a:ext cx="1212796" cy="98339"/>
          </a:xfrm>
          <a:prstGeom prst="rect">
            <a:avLst/>
          </a:prstGeom>
        </p:spPr>
        <p:txBody>
          <a:bodyPr vert="horz" lIns="0" tIns="0" rIns="0" bIns="0" rtlCol="0" anchor="t" anchorCtr="0"/>
          <a:lstStyle>
            <a:lvl1pPr algn="r">
              <a:defRPr sz="700">
                <a:solidFill>
                  <a:schemeClr val="tx1"/>
                </a:solidFill>
                <a:latin typeface="Proxima Nova" panose="02000506030000020004" pitchFamily="50" charset="0"/>
              </a:defRPr>
            </a:lvl1pPr>
          </a:lstStyle>
          <a:p>
            <a:pPr defTabSz="914355"/>
            <a:fld id="{142FABD9-EB6A-4597-A735-C996658F9CEC}" type="datetime4">
              <a:rPr lang="en-GB" smtClean="0">
                <a:solidFill>
                  <a:prstClr val="black"/>
                </a:solidFill>
              </a:rPr>
              <a:pPr defTabSz="914355"/>
              <a:t>19 October 2022</a:t>
            </a:fld>
            <a:endParaRPr lang="en-GB" dirty="0">
              <a:solidFill>
                <a:prstClr val="black"/>
              </a:solidFill>
            </a:endParaRPr>
          </a:p>
        </p:txBody>
      </p:sp>
      <p:sp>
        <p:nvSpPr>
          <p:cNvPr id="8" name="Footer Placeholder 4"/>
          <p:cNvSpPr>
            <a:spLocks noGrp="1"/>
          </p:cNvSpPr>
          <p:nvPr>
            <p:ph type="ftr" sz="quarter" idx="3"/>
          </p:nvPr>
        </p:nvSpPr>
        <p:spPr>
          <a:xfrm>
            <a:off x="395290" y="4870714"/>
            <a:ext cx="3963807" cy="98427"/>
          </a:xfrm>
          <a:prstGeom prst="rect">
            <a:avLst/>
          </a:prstGeom>
        </p:spPr>
        <p:txBody>
          <a:bodyPr vert="horz" lIns="0" tIns="0" rIns="0" bIns="0" rtlCol="0" anchor="t"/>
          <a:lstStyle>
            <a:lvl1pPr algn="l">
              <a:defRPr sz="700">
                <a:solidFill>
                  <a:schemeClr val="tx1"/>
                </a:solidFill>
              </a:defRPr>
            </a:lvl1pPr>
          </a:lstStyle>
          <a:p>
            <a:pPr defTabSz="914355"/>
            <a:r>
              <a:rPr lang="en-GB">
                <a:solidFill>
                  <a:prstClr val="black"/>
                </a:solidFill>
              </a:rPr>
              <a:t>Presentation title goes here</a:t>
            </a:r>
            <a:endParaRPr lang="en-GB" dirty="0">
              <a:solidFill>
                <a:prstClr val="black"/>
              </a:solidFill>
              <a:latin typeface="Proxima Nova" panose="02000506030000020004" pitchFamily="50" charset="0"/>
            </a:endParaRPr>
          </a:p>
        </p:txBody>
      </p:sp>
      <p:sp>
        <p:nvSpPr>
          <p:cNvPr id="9" name="Slide Number Placeholder 5"/>
          <p:cNvSpPr>
            <a:spLocks noGrp="1"/>
          </p:cNvSpPr>
          <p:nvPr>
            <p:ph type="sldNum" sz="quarter" idx="4"/>
          </p:nvPr>
        </p:nvSpPr>
        <p:spPr>
          <a:xfrm>
            <a:off x="4359097" y="4873627"/>
            <a:ext cx="425807" cy="98426"/>
          </a:xfrm>
          <a:prstGeom prst="rect">
            <a:avLst/>
          </a:prstGeom>
        </p:spPr>
        <p:txBody>
          <a:bodyPr vert="horz" lIns="0" tIns="0" rIns="0" bIns="0" rtlCol="0" anchor="t" anchorCtr="0"/>
          <a:lstStyle>
            <a:lvl1pPr algn="ctr">
              <a:defRPr sz="700">
                <a:solidFill>
                  <a:schemeClr val="tx1"/>
                </a:solidFill>
                <a:latin typeface="Proxima Nova" panose="02000506030000020004" pitchFamily="50" charset="0"/>
              </a:defRPr>
            </a:lvl1pPr>
          </a:lstStyle>
          <a:p>
            <a:pPr defTabSz="914355"/>
            <a:fld id="{2490C926-4C7A-4456-B603-8FB00524CD8E}" type="slidenum">
              <a:rPr lang="en-GB" smtClean="0">
                <a:solidFill>
                  <a:prstClr val="black"/>
                </a:solidFill>
              </a:rPr>
              <a:pPr defTabSz="914355"/>
              <a:t>‹#›</a:t>
            </a:fld>
            <a:endParaRPr lang="en-GB" dirty="0">
              <a:solidFill>
                <a:prstClr val="black"/>
              </a:solidFill>
            </a:endParaRPr>
          </a:p>
        </p:txBody>
      </p:sp>
      <p:sp>
        <p:nvSpPr>
          <p:cNvPr id="2" name="Title Placeholder 1">
            <a:extLst>
              <a:ext uri="{FF2B5EF4-FFF2-40B4-BE49-F238E27FC236}">
                <a16:creationId xmlns:a16="http://schemas.microsoft.com/office/drawing/2014/main" id="{B764A7DE-EC20-4A3F-AEE1-3157CE624570}"/>
              </a:ext>
            </a:extLst>
          </p:cNvPr>
          <p:cNvSpPr>
            <a:spLocks noGrp="1"/>
          </p:cNvSpPr>
          <p:nvPr>
            <p:ph type="title"/>
          </p:nvPr>
        </p:nvSpPr>
        <p:spPr>
          <a:xfrm>
            <a:off x="395290" y="396876"/>
            <a:ext cx="8353424" cy="298451"/>
          </a:xfrm>
          <a:prstGeom prst="rect">
            <a:avLst/>
          </a:prstGeom>
        </p:spPr>
        <p:txBody>
          <a:bodyPr lIns="0" tIns="0" rIns="0" bIns="0" anchor="t">
            <a:noAutofit/>
          </a:bodyPr>
          <a:lstStyle/>
          <a:p>
            <a:pPr marL="0" lvl="0"/>
            <a:r>
              <a:rPr lang="en-US" dirty="0"/>
              <a:t>Title style – 1 line only</a:t>
            </a:r>
            <a:endParaRPr lang="en-GB" dirty="0"/>
          </a:p>
        </p:txBody>
      </p:sp>
      <p:sp>
        <p:nvSpPr>
          <p:cNvPr id="3" name="Text Placeholder 2">
            <a:extLst>
              <a:ext uri="{FF2B5EF4-FFF2-40B4-BE49-F238E27FC236}">
                <a16:creationId xmlns:a16="http://schemas.microsoft.com/office/drawing/2014/main" id="{40A01183-74E1-4692-9DAB-EB4B6A6CC7C1}"/>
              </a:ext>
            </a:extLst>
          </p:cNvPr>
          <p:cNvSpPr>
            <a:spLocks noGrp="1"/>
          </p:cNvSpPr>
          <p:nvPr>
            <p:ph type="body" idx="1"/>
          </p:nvPr>
        </p:nvSpPr>
        <p:spPr>
          <a:xfrm>
            <a:off x="395290" y="1282149"/>
            <a:ext cx="8353424" cy="346289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3156363"/>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 id="2147483758" r:id="rId31"/>
    <p:sldLayoutId id="2147483759" r:id="rId32"/>
    <p:sldLayoutId id="2147483760" r:id="rId33"/>
    <p:sldLayoutId id="2147483761" r:id="rId34"/>
    <p:sldLayoutId id="2147483762" r:id="rId35"/>
    <p:sldLayoutId id="2147483763" r:id="rId36"/>
    <p:sldLayoutId id="2147483764" r:id="rId37"/>
    <p:sldLayoutId id="2147483765" r:id="rId38"/>
    <p:sldLayoutId id="2147483766" r:id="rId39"/>
    <p:sldLayoutId id="2147483767" r:id="rId40"/>
    <p:sldLayoutId id="2147483768" r:id="rId41"/>
    <p:sldLayoutId id="2147483769" r:id="rId42"/>
    <p:sldLayoutId id="2147483770" r:id="rId43"/>
    <p:sldLayoutId id="2147483771" r:id="rId44"/>
    <p:sldLayoutId id="2147483772" r:id="rId45"/>
    <p:sldLayoutId id="2147483773" r:id="rId46"/>
    <p:sldLayoutId id="2147483774" r:id="rId47"/>
    <p:sldLayoutId id="2147483775" r:id="rId48"/>
    <p:sldLayoutId id="2147483776" r:id="rId49"/>
    <p:sldLayoutId id="2147483777" r:id="rId50"/>
    <p:sldLayoutId id="2147483778" r:id="rId51"/>
    <p:sldLayoutId id="2147483779" r:id="rId52"/>
    <p:sldLayoutId id="2147483780" r:id="rId53"/>
    <p:sldLayoutId id="2147483781" r:id="rId54"/>
    <p:sldLayoutId id="2147483782" r:id="rId55"/>
    <p:sldLayoutId id="2147483783" r:id="rId56"/>
    <p:sldLayoutId id="2147483784" r:id="rId57"/>
    <p:sldLayoutId id="2147483785" r:id="rId58"/>
    <p:sldLayoutId id="2147483786" r:id="rId59"/>
    <p:sldLayoutId id="2147483787" r:id="rId60"/>
    <p:sldLayoutId id="2147483788" r:id="rId61"/>
    <p:sldLayoutId id="2147483789" r:id="rId62"/>
    <p:sldLayoutId id="2147483790" r:id="rId63"/>
    <p:sldLayoutId id="2147483791" r:id="rId64"/>
    <p:sldLayoutId id="2147483792" r:id="rId65"/>
  </p:sldLayoutIdLst>
  <p:transition>
    <p:fade/>
  </p:transition>
  <p:hf hdr="0"/>
  <p:txStyles>
    <p:titleStyle>
      <a:lvl1pPr algn="l" defTabSz="685783" rtl="0" eaLnBrk="1" latinLnBrk="0" hangingPunct="1">
        <a:lnSpc>
          <a:spcPct val="80000"/>
        </a:lnSpc>
        <a:spcBef>
          <a:spcPct val="0"/>
        </a:spcBef>
        <a:buNone/>
        <a:defRPr lang="en-GB" sz="2200" b="1" kern="1200" dirty="0" smtClean="0">
          <a:solidFill>
            <a:schemeClr val="tx1"/>
          </a:solidFill>
          <a:latin typeface="Proxima Nova" panose="02000506030000020004" pitchFamily="50" charset="0"/>
          <a:ea typeface="+mj-ea"/>
          <a:cs typeface="+mj-cs"/>
        </a:defRPr>
      </a:lvl1pPr>
    </p:titleStyle>
    <p:bodyStyle>
      <a:lvl1pPr marL="0" indent="0" algn="l" defTabSz="685783" rtl="0" eaLnBrk="1" latinLnBrk="0" hangingPunct="1">
        <a:lnSpc>
          <a:spcPct val="90000"/>
        </a:lnSpc>
        <a:spcBef>
          <a:spcPts val="1200"/>
        </a:spcBef>
        <a:spcAft>
          <a:spcPts val="1200"/>
        </a:spcAft>
        <a:buClr>
          <a:schemeClr val="accent1"/>
        </a:buClr>
        <a:buFont typeface="Arial" panose="020B0604020202020204" pitchFamily="34" charset="0"/>
        <a:buNone/>
        <a:defRPr sz="1600" kern="1200">
          <a:solidFill>
            <a:schemeClr val="accent3"/>
          </a:solidFill>
          <a:latin typeface="Proxima Nova" panose="02000506030000020004" pitchFamily="50" charset="0"/>
          <a:ea typeface="+mn-ea"/>
          <a:cs typeface="+mn-cs"/>
        </a:defRPr>
      </a:lvl1pPr>
      <a:lvl2pPr marL="0" indent="0" algn="l" defTabSz="685783" rtl="0" eaLnBrk="1" latinLnBrk="0" hangingPunct="1">
        <a:lnSpc>
          <a:spcPct val="90000"/>
        </a:lnSpc>
        <a:spcBef>
          <a:spcPts val="0"/>
        </a:spcBef>
        <a:spcAft>
          <a:spcPts val="600"/>
        </a:spcAft>
        <a:buClr>
          <a:schemeClr val="accent1"/>
        </a:buClr>
        <a:buFont typeface="Arial" panose="020B0604020202020204" pitchFamily="34" charset="0"/>
        <a:buNone/>
        <a:defRPr sz="1400" kern="1200">
          <a:solidFill>
            <a:schemeClr val="tx1"/>
          </a:solidFill>
          <a:latin typeface="Proxima Nova" panose="02000506030000020004" pitchFamily="50" charset="0"/>
          <a:ea typeface="+mn-ea"/>
          <a:cs typeface="+mn-cs"/>
        </a:defRPr>
      </a:lvl2pPr>
      <a:lvl3pPr marL="165096" indent="-165096" algn="l" defTabSz="685783" rtl="0" eaLnBrk="1" latinLnBrk="0" hangingPunct="1">
        <a:lnSpc>
          <a:spcPct val="90000"/>
        </a:lnSpc>
        <a:spcBef>
          <a:spcPts val="0"/>
        </a:spcBef>
        <a:spcAft>
          <a:spcPts val="600"/>
        </a:spcAft>
        <a:buClr>
          <a:schemeClr val="accent3"/>
        </a:buClr>
        <a:buFont typeface="Arial" panose="020B0604020202020204" pitchFamily="34" charset="0"/>
        <a:buChar char="•"/>
        <a:defRPr sz="1200" kern="1200">
          <a:solidFill>
            <a:schemeClr val="tx1"/>
          </a:solidFill>
          <a:latin typeface="Proxima Nova" panose="02000506030000020004" pitchFamily="50" charset="0"/>
          <a:ea typeface="+mn-ea"/>
          <a:cs typeface="+mn-cs"/>
        </a:defRPr>
      </a:lvl3pPr>
      <a:lvl4pPr marL="363529" indent="-166684" algn="l" defTabSz="685783" rtl="0" eaLnBrk="1" latinLnBrk="0" hangingPunct="1">
        <a:lnSpc>
          <a:spcPct val="90000"/>
        </a:lnSpc>
        <a:spcBef>
          <a:spcPts val="0"/>
        </a:spcBef>
        <a:spcAft>
          <a:spcPts val="600"/>
        </a:spcAft>
        <a:buClr>
          <a:schemeClr val="accent3"/>
        </a:buClr>
        <a:buFont typeface="Arial" panose="020B0604020202020204" pitchFamily="34" charset="0"/>
        <a:buChar char="−"/>
        <a:defRPr sz="1200" kern="1200">
          <a:solidFill>
            <a:schemeClr val="tx1"/>
          </a:solidFill>
          <a:latin typeface="Proxima Nova" panose="02000506030000020004" pitchFamily="50" charset="0"/>
          <a:ea typeface="+mn-ea"/>
          <a:cs typeface="+mn-cs"/>
        </a:defRPr>
      </a:lvl4pPr>
      <a:lvl5pPr marL="539737" indent="-166684" algn="l" defTabSz="685783" rtl="0" eaLnBrk="1" latinLnBrk="0" hangingPunct="1">
        <a:lnSpc>
          <a:spcPct val="90000"/>
        </a:lnSpc>
        <a:spcBef>
          <a:spcPts val="0"/>
        </a:spcBef>
        <a:spcAft>
          <a:spcPts val="600"/>
        </a:spcAft>
        <a:buClr>
          <a:schemeClr val="accent3"/>
        </a:buClr>
        <a:buFont typeface="Arial" panose="020B0604020202020204" pitchFamily="34" charset="0"/>
        <a:buChar char="−"/>
        <a:defRPr sz="1200" kern="1200">
          <a:solidFill>
            <a:schemeClr val="tx1"/>
          </a:solidFill>
          <a:latin typeface="Proxima Nova" panose="02000506030000020004" pitchFamily="50" charset="0"/>
          <a:ea typeface="+mn-ea"/>
          <a:cs typeface="+mn-cs"/>
        </a:defRPr>
      </a:lvl5pPr>
      <a:lvl6pPr marL="541325" indent="-171446" algn="l" defTabSz="685783"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6pPr>
      <a:lvl7pPr marL="541325" indent="-171446" algn="l" defTabSz="685783"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7pPr>
      <a:lvl8pPr marL="541325" indent="-171446" algn="l" defTabSz="685783"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8pPr>
      <a:lvl9pPr marL="541325" indent="-171446" algn="l" defTabSz="685783"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03" userDrawn="1">
          <p15:clr>
            <a:srgbClr val="F26B43"/>
          </p15:clr>
        </p15:guide>
        <p15:guide id="2" pos="2160" userDrawn="1">
          <p15:clr>
            <a:srgbClr val="F26B43"/>
          </p15:clr>
        </p15:guide>
        <p15:guide id="3" pos="187" userDrawn="1">
          <p15:clr>
            <a:srgbClr val="F26B43"/>
          </p15:clr>
        </p15:guide>
        <p15:guide id="4" pos="4133" userDrawn="1">
          <p15:clr>
            <a:srgbClr val="F26B43"/>
          </p15:clr>
        </p15:guide>
        <p15:guide id="5" pos="2126" userDrawn="1">
          <p15:clr>
            <a:srgbClr val="F26B43"/>
          </p15:clr>
        </p15:guide>
        <p15:guide id="6" pos="2194" userDrawn="1">
          <p15:clr>
            <a:srgbClr val="F26B43"/>
          </p15:clr>
        </p15:guide>
        <p15:guide id="7" orient="horz" pos="2242" userDrawn="1">
          <p15:clr>
            <a:srgbClr val="F26B43"/>
          </p15:clr>
        </p15:guide>
        <p15:guide id="9" orient="horz" pos="18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61.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6.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6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62.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64.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62.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5.xml"/><Relationship Id="rId1" Type="http://schemas.openxmlformats.org/officeDocument/2006/relationships/tags" Target="../tags/tag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microsoft.com/office/2018/10/relationships/comments" Target="../comments/modernComment_1274_15062F2D.xml"/><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64.jpeg"/><Relationship Id="rId7"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64.xml"/><Relationship Id="rId6" Type="http://schemas.openxmlformats.org/officeDocument/2006/relationships/image" Target="../media/image63.png"/><Relationship Id="rId5" Type="http://schemas.openxmlformats.org/officeDocument/2006/relationships/image" Target="../media/image68.png"/><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62.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62.xml"/><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64.xml"/><Relationship Id="rId5" Type="http://schemas.openxmlformats.org/officeDocument/2006/relationships/image" Target="../media/image63.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61.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88.xml"/></Relationships>
</file>

<file path=ppt/slides/_rels/slide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notesSlide" Target="../notesSlides/notesSlide6.xml"/><Relationship Id="rId1" Type="http://schemas.openxmlformats.org/officeDocument/2006/relationships/slideLayout" Target="../slideLayouts/slideLayout61.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089F96-88D4-4282-9F0B-D94CC9810FDA}"/>
              </a:ext>
            </a:extLst>
          </p:cNvPr>
          <p:cNvSpPr>
            <a:spLocks noGrp="1"/>
          </p:cNvSpPr>
          <p:nvPr>
            <p:ph type="title"/>
          </p:nvPr>
        </p:nvSpPr>
        <p:spPr>
          <a:xfrm>
            <a:off x="532499" y="2634676"/>
            <a:ext cx="3793330" cy="1189042"/>
          </a:xfrm>
        </p:spPr>
        <p:txBody>
          <a:bodyPr/>
          <a:lstStyle/>
          <a:p>
            <a:r>
              <a:rPr lang="en-GB" sz="3300" dirty="0"/>
              <a:t>Reducing </a:t>
            </a:r>
            <a:r>
              <a:rPr lang="en-GB" sz="3300" dirty="0" err="1"/>
              <a:t>Opex</a:t>
            </a:r>
            <a:r>
              <a:rPr lang="en-GB" sz="3300" dirty="0"/>
              <a:t>, Sensor Drift and Emissions through digital twin application </a:t>
            </a:r>
            <a:endParaRPr lang="en-AU" sz="3300" dirty="0"/>
          </a:p>
        </p:txBody>
      </p:sp>
      <p:pic>
        <p:nvPicPr>
          <p:cNvPr id="8" name="Picture Placeholder 7" descr="A picture containing text&#10;&#10;Description automatically generated">
            <a:extLst>
              <a:ext uri="{FF2B5EF4-FFF2-40B4-BE49-F238E27FC236}">
                <a16:creationId xmlns:a16="http://schemas.microsoft.com/office/drawing/2014/main" id="{B91F3E4A-1500-4778-A991-CD6D7FC25273}"/>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6516" r="40598"/>
          <a:stretch/>
        </p:blipFill>
        <p:spPr>
          <a:xfrm>
            <a:off x="4325829" y="603318"/>
            <a:ext cx="4818172" cy="4540183"/>
          </a:xfrm>
        </p:spPr>
      </p:pic>
      <p:pic>
        <p:nvPicPr>
          <p:cNvPr id="1032" name="Picture 8" descr="Watercare - Climate Leaders Coalition">
            <a:extLst>
              <a:ext uri="{FF2B5EF4-FFF2-40B4-BE49-F238E27FC236}">
                <a16:creationId xmlns:a16="http://schemas.microsoft.com/office/drawing/2014/main" id="{8D20433E-2610-49E7-8A84-5D51234923C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5556">
                        <a14:foregroundMark x1="33556" y1="46222" x2="33556" y2="46222"/>
                        <a14:foregroundMark x1="37556" y1="44444" x2="37556" y2="44444"/>
                        <a14:foregroundMark x1="42667" y1="44667" x2="42667" y2="44667"/>
                        <a14:foregroundMark x1="48222" y1="46000" x2="48222" y2="46000"/>
                        <a14:foregroundMark x1="56889" y1="45111" x2="56889" y2="45111"/>
                        <a14:foregroundMark x1="64222" y1="45333" x2="64222" y2="45333"/>
                        <a14:foregroundMark x1="68222" y1="46444" x2="68222" y2="46444"/>
                        <a14:foregroundMark x1="76444" y1="45111" x2="76444" y2="45111"/>
                        <a14:foregroundMark x1="22222" y1="42889" x2="22222" y2="42889"/>
                        <a14:foregroundMark x1="22222" y1="42889" x2="22222" y2="42889"/>
                        <a14:foregroundMark x1="22222" y1="42889" x2="22222" y2="42889"/>
                        <a14:foregroundMark x1="19778" y1="50000" x2="19778" y2="50000"/>
                        <a14:foregroundMark x1="22444" y1="42667" x2="22444" y2="42667"/>
                        <a14:foregroundMark x1="22889" y1="43556" x2="22889" y2="43778"/>
                        <a14:foregroundMark x1="22667" y1="42889" x2="23111" y2="44000"/>
                        <a14:foregroundMark x1="18667" y1="50667" x2="18222" y2="48222"/>
                        <a14:foregroundMark x1="22444" y1="42444" x2="22444" y2="44000"/>
                        <a14:foregroundMark x1="25333" y1="50000" x2="24889" y2="50000"/>
                        <a14:foregroundMark x1="19333" y1="49556" x2="19333" y2="49556"/>
                        <a14:foregroundMark x1="19333" y1="49778" x2="19333" y2="49778"/>
                        <a14:foregroundMark x1="19333" y1="49778" x2="19333" y2="49778"/>
                        <a14:foregroundMark x1="19333" y1="49778" x2="19556" y2="49778"/>
                        <a14:foregroundMark x1="18889" y1="49111" x2="19778" y2="50667"/>
                        <a14:backgroundMark x1="42889" y1="46667" x2="42889" y2="46667"/>
                        <a14:backgroundMark x1="32000" y1="49556" x2="32000" y2="49556"/>
                        <a14:backgroundMark x1="63111" y1="48889" x2="63111" y2="48889"/>
                        <a14:backgroundMark x1="74667" y1="46667" x2="74667" y2="46667"/>
                        <a14:backgroundMark x1="88000" y1="49333" x2="88000" y2="49333"/>
                        <a14:backgroundMark x1="89111" y1="43556" x2="91556" y2="50222"/>
                        <a14:backgroundMark x1="91556" y1="50222" x2="92667" y2="44667"/>
                        <a14:backgroundMark x1="89556" y1="41111" x2="99111" y2="45778"/>
                      </a14:backgroundRemoval>
                    </a14:imgEffect>
                  </a14:imgLayer>
                </a14:imgProps>
              </a:ext>
              <a:ext uri="{28A0092B-C50C-407E-A947-70E740481C1C}">
                <a14:useLocalDpi xmlns:a14="http://schemas.microsoft.com/office/drawing/2010/main" val="0"/>
              </a:ext>
            </a:extLst>
          </a:blip>
          <a:srcRect/>
          <a:stretch>
            <a:fillRect/>
          </a:stretch>
        </p:blipFill>
        <p:spPr bwMode="auto">
          <a:xfrm>
            <a:off x="1299429" y="0"/>
            <a:ext cx="1396146" cy="1396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44891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082B1611-492F-4821-B7D1-D09C32685BAD}"/>
              </a:ext>
            </a:extLst>
          </p:cNvPr>
          <p:cNvSpPr>
            <a:spLocks noGrp="1"/>
          </p:cNvSpPr>
          <p:nvPr>
            <p:ph type="title"/>
          </p:nvPr>
        </p:nvSpPr>
        <p:spPr/>
        <p:txBody>
          <a:bodyPr/>
          <a:lstStyle/>
          <a:p>
            <a:r>
              <a:rPr lang="en-GB" dirty="0"/>
              <a:t>How do we use the twin to improve sensor reliability</a:t>
            </a:r>
          </a:p>
        </p:txBody>
      </p:sp>
      <p:sp>
        <p:nvSpPr>
          <p:cNvPr id="36" name="Arrow: Pentagon 35">
            <a:extLst>
              <a:ext uri="{FF2B5EF4-FFF2-40B4-BE49-F238E27FC236}">
                <a16:creationId xmlns:a16="http://schemas.microsoft.com/office/drawing/2014/main" id="{0FBF90EB-6F6C-4AD9-A1DC-A196BDB9D45B}"/>
              </a:ext>
            </a:extLst>
          </p:cNvPr>
          <p:cNvSpPr/>
          <p:nvPr/>
        </p:nvSpPr>
        <p:spPr>
          <a:xfrm>
            <a:off x="395289" y="1663174"/>
            <a:ext cx="2541593" cy="350373"/>
          </a:xfrm>
          <a:prstGeom prst="homePlate">
            <a:avLst>
              <a:gd name="adj" fmla="val 6631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71446" hangingPunct="0">
              <a:spcBef>
                <a:spcPts val="938"/>
              </a:spcBef>
            </a:pPr>
            <a:r>
              <a:rPr lang="en-GB" sz="1800" dirty="0">
                <a:latin typeface="Proxima Nova" panose="02000506030000020004" pitchFamily="50" charset="0"/>
              </a:rPr>
              <a:t>Biological Modelling </a:t>
            </a:r>
          </a:p>
        </p:txBody>
      </p:sp>
      <p:sp>
        <p:nvSpPr>
          <p:cNvPr id="37" name="Arrow: Pentagon 36">
            <a:extLst>
              <a:ext uri="{FF2B5EF4-FFF2-40B4-BE49-F238E27FC236}">
                <a16:creationId xmlns:a16="http://schemas.microsoft.com/office/drawing/2014/main" id="{F34F1D57-4740-4FFC-9F34-4884EEEC2FAD}"/>
              </a:ext>
            </a:extLst>
          </p:cNvPr>
          <p:cNvSpPr/>
          <p:nvPr/>
        </p:nvSpPr>
        <p:spPr>
          <a:xfrm>
            <a:off x="3268617" y="1663174"/>
            <a:ext cx="2541593" cy="350373"/>
          </a:xfrm>
          <a:prstGeom prst="homePlate">
            <a:avLst>
              <a:gd name="adj" fmla="val 6631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71446" hangingPunct="0">
              <a:spcBef>
                <a:spcPts val="938"/>
              </a:spcBef>
            </a:pPr>
            <a:r>
              <a:rPr lang="en-GB" sz="1800" dirty="0">
                <a:latin typeface="Proxima Nova" panose="02000506030000020004" pitchFamily="50" charset="0"/>
              </a:rPr>
              <a:t>Statistical Modelling</a:t>
            </a:r>
          </a:p>
        </p:txBody>
      </p:sp>
      <p:sp>
        <p:nvSpPr>
          <p:cNvPr id="38" name="Arrow: Pentagon 37">
            <a:extLst>
              <a:ext uri="{FF2B5EF4-FFF2-40B4-BE49-F238E27FC236}">
                <a16:creationId xmlns:a16="http://schemas.microsoft.com/office/drawing/2014/main" id="{685917CB-BEED-457F-A97E-DC69C551105B}"/>
              </a:ext>
            </a:extLst>
          </p:cNvPr>
          <p:cNvSpPr/>
          <p:nvPr/>
        </p:nvSpPr>
        <p:spPr>
          <a:xfrm>
            <a:off x="6141946" y="1663174"/>
            <a:ext cx="2541593" cy="350373"/>
          </a:xfrm>
          <a:prstGeom prst="homePlate">
            <a:avLst>
              <a:gd name="adj" fmla="val 6631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71446" hangingPunct="0">
              <a:spcBef>
                <a:spcPts val="938"/>
              </a:spcBef>
            </a:pPr>
            <a:r>
              <a:rPr lang="en-GB" sz="1800" dirty="0">
                <a:latin typeface="Proxima Nova" panose="02000506030000020004" pitchFamily="50" charset="0"/>
              </a:rPr>
              <a:t>Machine Learning</a:t>
            </a:r>
          </a:p>
        </p:txBody>
      </p:sp>
      <p:sp>
        <p:nvSpPr>
          <p:cNvPr id="13" name="Work with Mott Mac account leadership to assess the value of the workshop to their client…">
            <a:extLst>
              <a:ext uri="{FF2B5EF4-FFF2-40B4-BE49-F238E27FC236}">
                <a16:creationId xmlns:a16="http://schemas.microsoft.com/office/drawing/2014/main" id="{E75F7E24-7F0C-4A31-B1F1-568849E15637}"/>
              </a:ext>
            </a:extLst>
          </p:cNvPr>
          <p:cNvSpPr txBox="1"/>
          <p:nvPr/>
        </p:nvSpPr>
        <p:spPr>
          <a:xfrm>
            <a:off x="395289" y="2153691"/>
            <a:ext cx="2471519" cy="152734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oAutofit/>
          </a:bodyPr>
          <a:lstStyle/>
          <a:p>
            <a:pPr marL="89295" indent="-89295" defTabSz="171446" hangingPunct="0">
              <a:spcBef>
                <a:spcPts val="375"/>
              </a:spcBef>
              <a:buSzPct val="110000"/>
              <a:buFontTx/>
              <a:buChar char="•"/>
              <a:defRPr sz="2200" b="0">
                <a:solidFill>
                  <a:srgbClr val="333333"/>
                </a:solidFill>
                <a:latin typeface="Proxima Nova"/>
                <a:ea typeface="Proxima Nova"/>
                <a:cs typeface="Proxima Nova"/>
                <a:sym typeface="Proxima Nova"/>
              </a:defRPr>
            </a:pPr>
            <a:r>
              <a:rPr lang="en-GB" sz="1650" dirty="0">
                <a:solidFill>
                  <a:srgbClr val="333333"/>
                </a:solidFill>
                <a:latin typeface="Verdana" panose="020B0604030504040204" pitchFamily="34" charset="0"/>
                <a:cs typeface="Arial" panose="020B0604020202020204" pitchFamily="34" charset="0"/>
              </a:rPr>
              <a:t>Ammonia </a:t>
            </a:r>
            <a:endParaRPr lang="en-GB" sz="1650" dirty="0">
              <a:solidFill>
                <a:srgbClr val="333333"/>
              </a:solidFill>
              <a:latin typeface="Verdana" panose="020B0604030504040204" pitchFamily="34" charset="0"/>
              <a:cs typeface="Arial" panose="020B0604020202020204" pitchFamily="34" charset="0"/>
              <a:sym typeface="Proxima Nova"/>
            </a:endParaRPr>
          </a:p>
          <a:p>
            <a:pPr marL="89295" indent="-89295" defTabSz="171446" hangingPunct="0">
              <a:spcBef>
                <a:spcPts val="375"/>
              </a:spcBef>
              <a:buSzPct val="110000"/>
              <a:buFontTx/>
              <a:buChar char="•"/>
              <a:defRPr sz="2200" b="0">
                <a:solidFill>
                  <a:srgbClr val="333333"/>
                </a:solidFill>
                <a:latin typeface="Proxima Nova"/>
                <a:ea typeface="Proxima Nova"/>
                <a:cs typeface="Proxima Nova"/>
                <a:sym typeface="Proxima Nova"/>
              </a:defRPr>
            </a:pPr>
            <a:r>
              <a:rPr lang="en-GB" sz="1650" dirty="0">
                <a:solidFill>
                  <a:srgbClr val="333333"/>
                </a:solidFill>
                <a:latin typeface="Verdana" panose="020B0604030504040204" pitchFamily="34" charset="0"/>
                <a:cs typeface="Arial" panose="020B0604020202020204" pitchFamily="34" charset="0"/>
              </a:rPr>
              <a:t>N2O</a:t>
            </a:r>
            <a:r>
              <a:rPr lang="en-NZ" sz="1650" dirty="0">
                <a:solidFill>
                  <a:srgbClr val="333333"/>
                </a:solidFill>
                <a:latin typeface="Verdana" panose="020B0604030504040204" pitchFamily="34" charset="0"/>
                <a:cs typeface="Arial" panose="020B0604020202020204" pitchFamily="34" charset="0"/>
              </a:rPr>
              <a:t> </a:t>
            </a:r>
          </a:p>
          <a:p>
            <a:pPr marL="89295" indent="-89295" defTabSz="171446" hangingPunct="0">
              <a:spcBef>
                <a:spcPts val="375"/>
              </a:spcBef>
              <a:buSzPct val="110000"/>
              <a:buFontTx/>
              <a:buChar char="•"/>
              <a:defRPr sz="2200" b="0">
                <a:solidFill>
                  <a:srgbClr val="333333"/>
                </a:solidFill>
                <a:latin typeface="Proxima Nova"/>
                <a:ea typeface="Proxima Nova"/>
                <a:cs typeface="Proxima Nova"/>
                <a:sym typeface="Proxima Nova"/>
              </a:defRPr>
            </a:pPr>
            <a:r>
              <a:rPr lang="en-NZ" sz="1650" dirty="0">
                <a:solidFill>
                  <a:srgbClr val="333333"/>
                </a:solidFill>
                <a:latin typeface="Verdana" panose="020B0604030504040204" pitchFamily="34" charset="0"/>
                <a:cs typeface="Arial" panose="020B0604020202020204" pitchFamily="34" charset="0"/>
                <a:sym typeface="Proxima Nova"/>
              </a:rPr>
              <a:t>CH4</a:t>
            </a:r>
            <a:endParaRPr lang="en-GB" sz="1650" dirty="0">
              <a:solidFill>
                <a:srgbClr val="333333"/>
              </a:solidFill>
              <a:latin typeface="Verdana" panose="020B0604030504040204" pitchFamily="34" charset="0"/>
              <a:cs typeface="Arial" panose="020B0604020202020204" pitchFamily="34" charset="0"/>
              <a:sym typeface="Proxima Nova"/>
            </a:endParaRPr>
          </a:p>
        </p:txBody>
      </p:sp>
      <p:sp>
        <p:nvSpPr>
          <p:cNvPr id="14" name="Run workshop…">
            <a:extLst>
              <a:ext uri="{FF2B5EF4-FFF2-40B4-BE49-F238E27FC236}">
                <a16:creationId xmlns:a16="http://schemas.microsoft.com/office/drawing/2014/main" id="{DBE77FB8-D3D7-42B8-9ED5-AAFB47799CC5}"/>
              </a:ext>
            </a:extLst>
          </p:cNvPr>
          <p:cNvSpPr txBox="1"/>
          <p:nvPr/>
        </p:nvSpPr>
        <p:spPr>
          <a:xfrm>
            <a:off x="3268617" y="2153691"/>
            <a:ext cx="2587448" cy="15273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p>
            <a:pPr marL="89295" indent="-89295" defTabSz="171446" hangingPunct="0">
              <a:spcBef>
                <a:spcPts val="375"/>
              </a:spcBef>
              <a:buSzPct val="110000"/>
              <a:buFontTx/>
              <a:buChar char="•"/>
              <a:defRPr sz="2200" b="0">
                <a:solidFill>
                  <a:srgbClr val="333333"/>
                </a:solidFill>
                <a:latin typeface="Proxima Nova"/>
                <a:ea typeface="Proxima Nova"/>
                <a:cs typeface="Proxima Nova"/>
                <a:sym typeface="Proxima Nova"/>
              </a:defRPr>
            </a:pPr>
            <a:r>
              <a:rPr lang="en-GB" sz="1650" dirty="0">
                <a:solidFill>
                  <a:srgbClr val="333333"/>
                </a:solidFill>
                <a:latin typeface="Verdana" panose="020B0604030504040204" pitchFamily="34" charset="0"/>
                <a:cs typeface="Arial" panose="020B0604020202020204" pitchFamily="34" charset="0"/>
                <a:sym typeface="Proxima Nova"/>
              </a:rPr>
              <a:t>DO</a:t>
            </a:r>
          </a:p>
        </p:txBody>
      </p:sp>
      <p:sp>
        <p:nvSpPr>
          <p:cNvPr id="15" name="Create the post-workshop report…">
            <a:extLst>
              <a:ext uri="{FF2B5EF4-FFF2-40B4-BE49-F238E27FC236}">
                <a16:creationId xmlns:a16="http://schemas.microsoft.com/office/drawing/2014/main" id="{DBC57279-2534-4049-86CB-BE109EFA80A2}"/>
              </a:ext>
            </a:extLst>
          </p:cNvPr>
          <p:cNvSpPr txBox="1"/>
          <p:nvPr/>
        </p:nvSpPr>
        <p:spPr>
          <a:xfrm>
            <a:off x="6141946" y="2153691"/>
            <a:ext cx="2559327" cy="15273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p>
            <a:pPr marL="89295" indent="-89295" defTabSz="171446" hangingPunct="0">
              <a:spcBef>
                <a:spcPts val="375"/>
              </a:spcBef>
              <a:buSzPct val="110000"/>
              <a:buFontTx/>
              <a:buChar char="•"/>
              <a:defRPr sz="2200" b="0">
                <a:solidFill>
                  <a:srgbClr val="333333"/>
                </a:solidFill>
                <a:latin typeface="Proxima Nova"/>
                <a:ea typeface="Proxima Nova"/>
                <a:cs typeface="Proxima Nova"/>
                <a:sym typeface="Proxima Nova"/>
              </a:defRPr>
            </a:pPr>
            <a:r>
              <a:rPr lang="en-GB" sz="1650" dirty="0">
                <a:solidFill>
                  <a:srgbClr val="333333"/>
                </a:solidFill>
                <a:latin typeface="Verdana" panose="020B0604030504040204" pitchFamily="34" charset="0"/>
                <a:cs typeface="Arial" panose="020B0604020202020204" pitchFamily="34" charset="0"/>
              </a:rPr>
              <a:t>Suspended solids</a:t>
            </a:r>
          </a:p>
          <a:p>
            <a:pPr marL="89295" indent="-89295" defTabSz="171446" hangingPunct="0">
              <a:spcBef>
                <a:spcPts val="375"/>
              </a:spcBef>
              <a:buSzPct val="110000"/>
              <a:buFontTx/>
              <a:buChar char="•"/>
              <a:defRPr sz="2200" b="0">
                <a:solidFill>
                  <a:srgbClr val="333333"/>
                </a:solidFill>
                <a:latin typeface="Proxima Nova"/>
                <a:ea typeface="Proxima Nova"/>
                <a:cs typeface="Proxima Nova"/>
                <a:sym typeface="Proxima Nova"/>
              </a:defRPr>
            </a:pPr>
            <a:r>
              <a:rPr lang="en-GB" sz="1650" dirty="0">
                <a:solidFill>
                  <a:srgbClr val="333333"/>
                </a:solidFill>
                <a:latin typeface="Verdana" panose="020B0604030504040204" pitchFamily="34" charset="0"/>
                <a:cs typeface="Arial" panose="020B0604020202020204" pitchFamily="34" charset="0"/>
              </a:rPr>
              <a:t>Nitrite</a:t>
            </a:r>
          </a:p>
          <a:p>
            <a:pPr marL="89295" indent="-89295" defTabSz="171446" hangingPunct="0">
              <a:spcBef>
                <a:spcPts val="375"/>
              </a:spcBef>
              <a:buSzPct val="110000"/>
              <a:buFontTx/>
              <a:buChar char="•"/>
              <a:defRPr sz="2200" b="0">
                <a:solidFill>
                  <a:srgbClr val="333333"/>
                </a:solidFill>
                <a:latin typeface="Proxima Nova"/>
                <a:ea typeface="Proxima Nova"/>
                <a:cs typeface="Proxima Nova"/>
                <a:sym typeface="Proxima Nova"/>
              </a:defRPr>
            </a:pPr>
            <a:r>
              <a:rPr lang="en-GB" sz="1650" dirty="0">
                <a:solidFill>
                  <a:srgbClr val="333333"/>
                </a:solidFill>
                <a:latin typeface="Verdana" panose="020B0604030504040204" pitchFamily="34" charset="0"/>
                <a:cs typeface="Arial" panose="020B0604020202020204" pitchFamily="34" charset="0"/>
              </a:rPr>
              <a:t>Nitrate</a:t>
            </a:r>
            <a:endParaRPr lang="en-NZ" sz="1650" dirty="0">
              <a:solidFill>
                <a:srgbClr val="333333"/>
              </a:solidFill>
              <a:latin typeface="Verdana" panose="020B0604030504040204" pitchFamily="34" charset="0"/>
              <a:cs typeface="Arial" panose="020B0604020202020204" pitchFamily="34" charset="0"/>
            </a:endParaRPr>
          </a:p>
          <a:p>
            <a:pPr marL="89295" indent="-89295" defTabSz="171446" hangingPunct="0">
              <a:spcBef>
                <a:spcPts val="375"/>
              </a:spcBef>
              <a:buSzPct val="110000"/>
              <a:buFontTx/>
              <a:buChar char="•"/>
              <a:defRPr sz="2200" b="0">
                <a:solidFill>
                  <a:srgbClr val="333333"/>
                </a:solidFill>
                <a:latin typeface="Proxima Nova"/>
                <a:ea typeface="Proxima Nova"/>
                <a:cs typeface="Proxima Nova"/>
                <a:sym typeface="Proxima Nova"/>
              </a:defRPr>
            </a:pPr>
            <a:endParaRPr lang="en-GB" sz="900" kern="0" dirty="0">
              <a:solidFill>
                <a:srgbClr val="333333"/>
              </a:solidFill>
              <a:sym typeface="Proxima Nova"/>
            </a:endParaRPr>
          </a:p>
        </p:txBody>
      </p:sp>
    </p:spTree>
    <p:extLst>
      <p:ext uri="{BB962C8B-B14F-4D97-AF65-F5344CB8AC3E}">
        <p14:creationId xmlns:p14="http://schemas.microsoft.com/office/powerpoint/2010/main" val="198549931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application&#10;&#10;Description automatically generated">
            <a:extLst>
              <a:ext uri="{FF2B5EF4-FFF2-40B4-BE49-F238E27FC236}">
                <a16:creationId xmlns:a16="http://schemas.microsoft.com/office/drawing/2014/main" id="{EBDD53CC-C925-F6A8-CA87-2E6429F2FE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887" y="746913"/>
            <a:ext cx="8069671" cy="4299933"/>
          </a:xfrm>
          <a:prstGeom prst="rect">
            <a:avLst/>
          </a:prstGeom>
        </p:spPr>
      </p:pic>
      <p:sp>
        <p:nvSpPr>
          <p:cNvPr id="86" name="Title 5">
            <a:extLst>
              <a:ext uri="{FF2B5EF4-FFF2-40B4-BE49-F238E27FC236}">
                <a16:creationId xmlns:a16="http://schemas.microsoft.com/office/drawing/2014/main" id="{676107E4-1562-4FEC-94BF-D49D2C0BA11E}"/>
              </a:ext>
            </a:extLst>
          </p:cNvPr>
          <p:cNvSpPr txBox="1">
            <a:spLocks/>
          </p:cNvSpPr>
          <p:nvPr/>
        </p:nvSpPr>
        <p:spPr>
          <a:xfrm>
            <a:off x="248293" y="388712"/>
            <a:ext cx="8353424" cy="298451"/>
          </a:xfrm>
          <a:prstGeom prst="rect">
            <a:avLst/>
          </a:prstGeom>
        </p:spPr>
        <p:txBody>
          <a:bodyPr lIns="0" tIns="0" rIns="0" bIns="0" anchor="t">
            <a:noAutofit/>
          </a:bodyPr>
          <a:lstStyle>
            <a:lvl1pPr algn="l" defTabSz="685800" rtl="0" eaLnBrk="1" latinLnBrk="0" hangingPunct="1">
              <a:lnSpc>
                <a:spcPct val="80000"/>
              </a:lnSpc>
              <a:spcBef>
                <a:spcPct val="0"/>
              </a:spcBef>
              <a:buNone/>
              <a:defRPr lang="en-GB" sz="2200" b="1" kern="1200">
                <a:solidFill>
                  <a:schemeClr val="tx1"/>
                </a:solidFill>
                <a:latin typeface="Proxima Nova" panose="02000506030000020004" pitchFamily="50" charset="0"/>
                <a:ea typeface="+mj-ea"/>
                <a:cs typeface="+mj-cs"/>
              </a:defRPr>
            </a:lvl1pPr>
          </a:lstStyle>
          <a:p>
            <a:pPr defTabSz="685766"/>
            <a:r>
              <a:rPr lang="en-GB" dirty="0">
                <a:solidFill>
                  <a:srgbClr val="000000"/>
                </a:solidFill>
              </a:rPr>
              <a:t>Detecting Ammonia drift with the biological model</a:t>
            </a:r>
          </a:p>
        </p:txBody>
      </p:sp>
      <p:sp>
        <p:nvSpPr>
          <p:cNvPr id="5" name="TextBox 4">
            <a:extLst>
              <a:ext uri="{FF2B5EF4-FFF2-40B4-BE49-F238E27FC236}">
                <a16:creationId xmlns:a16="http://schemas.microsoft.com/office/drawing/2014/main" id="{F7A1BD1C-CAAA-4DB4-A1D9-00EE9417AD09}"/>
              </a:ext>
            </a:extLst>
          </p:cNvPr>
          <p:cNvSpPr txBox="1"/>
          <p:nvPr/>
        </p:nvSpPr>
        <p:spPr>
          <a:xfrm>
            <a:off x="3547241" y="2044249"/>
            <a:ext cx="1024759" cy="400110"/>
          </a:xfrm>
          <a:prstGeom prst="rect">
            <a:avLst/>
          </a:prstGeom>
          <a:noFill/>
        </p:spPr>
        <p:txBody>
          <a:bodyPr wrap="square" rtlCol="0">
            <a:spAutoFit/>
          </a:bodyPr>
          <a:lstStyle/>
          <a:p>
            <a:r>
              <a:rPr lang="en-NZ" sz="1000" dirty="0">
                <a:solidFill>
                  <a:srgbClr val="000000"/>
                </a:solidFill>
                <a:latin typeface="Proxima Nova" panose="02000506030000020004" pitchFamily="50" charset="0"/>
                <a:ea typeface="+mj-ea"/>
                <a:cs typeface="+mj-cs"/>
              </a:rPr>
              <a:t>Ammonia instrument</a:t>
            </a:r>
            <a:endParaRPr lang="en-GB" sz="1000" dirty="0">
              <a:solidFill>
                <a:srgbClr val="000000"/>
              </a:solidFill>
              <a:latin typeface="Proxima Nova" panose="02000506030000020004" pitchFamily="50" charset="0"/>
              <a:ea typeface="+mj-ea"/>
              <a:cs typeface="+mj-cs"/>
            </a:endParaRPr>
          </a:p>
        </p:txBody>
      </p:sp>
      <p:sp>
        <p:nvSpPr>
          <p:cNvPr id="9" name="TextBox 8">
            <a:extLst>
              <a:ext uri="{FF2B5EF4-FFF2-40B4-BE49-F238E27FC236}">
                <a16:creationId xmlns:a16="http://schemas.microsoft.com/office/drawing/2014/main" id="{E2F78086-33D5-48B9-B9AE-457D59593EA4}"/>
              </a:ext>
            </a:extLst>
          </p:cNvPr>
          <p:cNvSpPr txBox="1"/>
          <p:nvPr/>
        </p:nvSpPr>
        <p:spPr>
          <a:xfrm>
            <a:off x="2039527" y="3135900"/>
            <a:ext cx="1024759" cy="400110"/>
          </a:xfrm>
          <a:prstGeom prst="rect">
            <a:avLst/>
          </a:prstGeom>
          <a:noFill/>
        </p:spPr>
        <p:txBody>
          <a:bodyPr wrap="square" rtlCol="0">
            <a:spAutoFit/>
          </a:bodyPr>
          <a:lstStyle/>
          <a:p>
            <a:r>
              <a:rPr lang="en-NZ" sz="1000" dirty="0">
                <a:solidFill>
                  <a:srgbClr val="000000"/>
                </a:solidFill>
                <a:latin typeface="Proxima Nova" panose="02000506030000020004" pitchFamily="50" charset="0"/>
                <a:ea typeface="+mj-ea"/>
                <a:cs typeface="+mj-cs"/>
              </a:rPr>
              <a:t>Modelled ammonia</a:t>
            </a:r>
            <a:endParaRPr lang="en-GB" sz="1000" dirty="0">
              <a:solidFill>
                <a:srgbClr val="000000"/>
              </a:solidFill>
              <a:latin typeface="Proxima Nova" panose="02000506030000020004" pitchFamily="50" charset="0"/>
              <a:ea typeface="+mj-ea"/>
              <a:cs typeface="+mj-cs"/>
            </a:endParaRPr>
          </a:p>
        </p:txBody>
      </p:sp>
      <p:cxnSp>
        <p:nvCxnSpPr>
          <p:cNvPr id="7" name="Straight Arrow Connector 6">
            <a:extLst>
              <a:ext uri="{FF2B5EF4-FFF2-40B4-BE49-F238E27FC236}">
                <a16:creationId xmlns:a16="http://schemas.microsoft.com/office/drawing/2014/main" id="{1FD4FC49-44C6-4A5B-8095-0F0473177632}"/>
              </a:ext>
            </a:extLst>
          </p:cNvPr>
          <p:cNvCxnSpPr>
            <a:cxnSpLocks/>
          </p:cNvCxnSpPr>
          <p:nvPr/>
        </p:nvCxnSpPr>
        <p:spPr>
          <a:xfrm>
            <a:off x="4282140" y="2244304"/>
            <a:ext cx="2640725" cy="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3AB91D1-1E5B-4E61-AB31-0C6F9295B6F4}"/>
              </a:ext>
            </a:extLst>
          </p:cNvPr>
          <p:cNvCxnSpPr>
            <a:cxnSpLocks/>
          </p:cNvCxnSpPr>
          <p:nvPr/>
        </p:nvCxnSpPr>
        <p:spPr>
          <a:xfrm>
            <a:off x="2370273" y="3536010"/>
            <a:ext cx="1029972" cy="533131"/>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868125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application&#10;&#10;Description automatically generated">
            <a:extLst>
              <a:ext uri="{FF2B5EF4-FFF2-40B4-BE49-F238E27FC236}">
                <a16:creationId xmlns:a16="http://schemas.microsoft.com/office/drawing/2014/main" id="{F79BDEAF-2201-F56E-FF86-51327B2184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887" y="746913"/>
            <a:ext cx="8069671" cy="4299933"/>
          </a:xfrm>
          <a:prstGeom prst="rect">
            <a:avLst/>
          </a:prstGeom>
        </p:spPr>
      </p:pic>
      <p:pic>
        <p:nvPicPr>
          <p:cNvPr id="4" name="Picture 3">
            <a:extLst>
              <a:ext uri="{FF2B5EF4-FFF2-40B4-BE49-F238E27FC236}">
                <a16:creationId xmlns:a16="http://schemas.microsoft.com/office/drawing/2014/main" id="{DDC89CCA-E145-42F5-9E68-67F4D3DB58A9}"/>
              </a:ext>
            </a:extLst>
          </p:cNvPr>
          <p:cNvPicPr>
            <a:picLocks noChangeAspect="1"/>
          </p:cNvPicPr>
          <p:nvPr/>
        </p:nvPicPr>
        <p:blipFill rotWithShape="1">
          <a:blip r:embed="rId4"/>
          <a:srcRect t="3026"/>
          <a:stretch/>
        </p:blipFill>
        <p:spPr>
          <a:xfrm>
            <a:off x="2222938" y="1261241"/>
            <a:ext cx="6098981" cy="3493545"/>
          </a:xfrm>
          <a:prstGeom prst="rect">
            <a:avLst/>
          </a:prstGeom>
        </p:spPr>
      </p:pic>
      <p:cxnSp>
        <p:nvCxnSpPr>
          <p:cNvPr id="7" name="Straight Arrow Connector 6">
            <a:extLst>
              <a:ext uri="{FF2B5EF4-FFF2-40B4-BE49-F238E27FC236}">
                <a16:creationId xmlns:a16="http://schemas.microsoft.com/office/drawing/2014/main" id="{1FD4FC49-44C6-4A5B-8095-0F0473177632}"/>
              </a:ext>
            </a:extLst>
          </p:cNvPr>
          <p:cNvCxnSpPr>
            <a:cxnSpLocks/>
          </p:cNvCxnSpPr>
          <p:nvPr/>
        </p:nvCxnSpPr>
        <p:spPr>
          <a:xfrm>
            <a:off x="3465079" y="1645553"/>
            <a:ext cx="2640725" cy="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3AB91D1-1E5B-4E61-AB31-0C6F9295B6F4}"/>
              </a:ext>
            </a:extLst>
          </p:cNvPr>
          <p:cNvCxnSpPr>
            <a:cxnSpLocks/>
          </p:cNvCxnSpPr>
          <p:nvPr/>
        </p:nvCxnSpPr>
        <p:spPr>
          <a:xfrm>
            <a:off x="2952700" y="3413966"/>
            <a:ext cx="1056290" cy="625494"/>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2F78086-33D5-48B9-B9AE-457D59593EA4}"/>
              </a:ext>
            </a:extLst>
          </p:cNvPr>
          <p:cNvSpPr txBox="1"/>
          <p:nvPr/>
        </p:nvSpPr>
        <p:spPr>
          <a:xfrm>
            <a:off x="2440320" y="2802538"/>
            <a:ext cx="1024759" cy="559961"/>
          </a:xfrm>
          <a:prstGeom prst="rect">
            <a:avLst/>
          </a:prstGeom>
          <a:noFill/>
        </p:spPr>
        <p:txBody>
          <a:bodyPr wrap="square" rtlCol="0">
            <a:spAutoFit/>
          </a:bodyPr>
          <a:lstStyle/>
          <a:p>
            <a:r>
              <a:rPr lang="en-NZ" sz="1013" dirty="0"/>
              <a:t>Modelled ammonia value</a:t>
            </a:r>
            <a:endParaRPr lang="en-GB" sz="1013" dirty="0"/>
          </a:p>
        </p:txBody>
      </p:sp>
      <p:sp>
        <p:nvSpPr>
          <p:cNvPr id="5" name="TextBox 4">
            <a:extLst>
              <a:ext uri="{FF2B5EF4-FFF2-40B4-BE49-F238E27FC236}">
                <a16:creationId xmlns:a16="http://schemas.microsoft.com/office/drawing/2014/main" id="{F7A1BD1C-CAAA-4DB4-A1D9-00EE9417AD09}"/>
              </a:ext>
            </a:extLst>
          </p:cNvPr>
          <p:cNvSpPr txBox="1"/>
          <p:nvPr/>
        </p:nvSpPr>
        <p:spPr>
          <a:xfrm>
            <a:off x="2456086" y="1458078"/>
            <a:ext cx="1024759" cy="559961"/>
          </a:xfrm>
          <a:prstGeom prst="rect">
            <a:avLst/>
          </a:prstGeom>
          <a:noFill/>
        </p:spPr>
        <p:txBody>
          <a:bodyPr wrap="square" rtlCol="0">
            <a:spAutoFit/>
          </a:bodyPr>
          <a:lstStyle/>
          <a:p>
            <a:r>
              <a:rPr lang="en-NZ" sz="1013" dirty="0"/>
              <a:t>Ammonia instrument data</a:t>
            </a:r>
            <a:endParaRPr lang="en-GB" sz="1013" dirty="0"/>
          </a:p>
        </p:txBody>
      </p:sp>
      <p:sp>
        <p:nvSpPr>
          <p:cNvPr id="3" name="Title 5">
            <a:extLst>
              <a:ext uri="{FF2B5EF4-FFF2-40B4-BE49-F238E27FC236}">
                <a16:creationId xmlns:a16="http://schemas.microsoft.com/office/drawing/2014/main" id="{2086513F-F34D-96E5-67CA-402A0F8EB080}"/>
              </a:ext>
            </a:extLst>
          </p:cNvPr>
          <p:cNvSpPr txBox="1">
            <a:spLocks/>
          </p:cNvSpPr>
          <p:nvPr/>
        </p:nvSpPr>
        <p:spPr>
          <a:xfrm>
            <a:off x="248293" y="388712"/>
            <a:ext cx="8353424" cy="298451"/>
          </a:xfrm>
          <a:prstGeom prst="rect">
            <a:avLst/>
          </a:prstGeom>
        </p:spPr>
        <p:txBody>
          <a:bodyPr lIns="0" tIns="0" rIns="0" bIns="0" anchor="t">
            <a:noAutofit/>
          </a:bodyPr>
          <a:lstStyle>
            <a:lvl1pPr algn="l" defTabSz="685800" rtl="0" eaLnBrk="1" latinLnBrk="0" hangingPunct="1">
              <a:lnSpc>
                <a:spcPct val="80000"/>
              </a:lnSpc>
              <a:spcBef>
                <a:spcPct val="0"/>
              </a:spcBef>
              <a:buNone/>
              <a:defRPr lang="en-GB" sz="2200" b="1" kern="1200">
                <a:solidFill>
                  <a:schemeClr val="tx1"/>
                </a:solidFill>
                <a:latin typeface="Proxima Nova" panose="02000506030000020004" pitchFamily="50" charset="0"/>
                <a:ea typeface="+mj-ea"/>
                <a:cs typeface="+mj-cs"/>
              </a:defRPr>
            </a:lvl1pPr>
          </a:lstStyle>
          <a:p>
            <a:pPr defTabSz="685766"/>
            <a:r>
              <a:rPr lang="en-GB" dirty="0">
                <a:solidFill>
                  <a:srgbClr val="000000"/>
                </a:solidFill>
              </a:rPr>
              <a:t>Detecting Ammonia drift with the biological model</a:t>
            </a:r>
          </a:p>
        </p:txBody>
      </p:sp>
    </p:spTree>
    <p:extLst>
      <p:ext uri="{BB962C8B-B14F-4D97-AF65-F5344CB8AC3E}">
        <p14:creationId xmlns:p14="http://schemas.microsoft.com/office/powerpoint/2010/main" val="25592023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942FD7-4824-44EE-AF1D-EC76B2E82E3C}"/>
              </a:ext>
            </a:extLst>
          </p:cNvPr>
          <p:cNvPicPr>
            <a:picLocks noChangeAspect="1"/>
          </p:cNvPicPr>
          <p:nvPr/>
        </p:nvPicPr>
        <p:blipFill>
          <a:blip r:embed="rId3"/>
          <a:stretch>
            <a:fillRect/>
          </a:stretch>
        </p:blipFill>
        <p:spPr>
          <a:xfrm>
            <a:off x="684590" y="801463"/>
            <a:ext cx="7391899" cy="4085749"/>
          </a:xfrm>
          <a:prstGeom prst="rect">
            <a:avLst/>
          </a:prstGeom>
        </p:spPr>
      </p:pic>
      <p:cxnSp>
        <p:nvCxnSpPr>
          <p:cNvPr id="4" name="Straight Arrow Connector 3">
            <a:extLst>
              <a:ext uri="{FF2B5EF4-FFF2-40B4-BE49-F238E27FC236}">
                <a16:creationId xmlns:a16="http://schemas.microsoft.com/office/drawing/2014/main" id="{A9EAC6B8-E9BE-9DBE-0CAA-090CAE7D3A92}"/>
              </a:ext>
            </a:extLst>
          </p:cNvPr>
          <p:cNvCxnSpPr>
            <a:cxnSpLocks/>
          </p:cNvCxnSpPr>
          <p:nvPr/>
        </p:nvCxnSpPr>
        <p:spPr>
          <a:xfrm>
            <a:off x="3853456" y="1550129"/>
            <a:ext cx="1437089" cy="114355"/>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C0F6E517-42DF-4029-160E-F094A5598BB5}"/>
              </a:ext>
            </a:extLst>
          </p:cNvPr>
          <p:cNvCxnSpPr>
            <a:cxnSpLocks/>
          </p:cNvCxnSpPr>
          <p:nvPr/>
        </p:nvCxnSpPr>
        <p:spPr>
          <a:xfrm>
            <a:off x="3180079" y="2571751"/>
            <a:ext cx="891974" cy="348926"/>
          </a:xfrm>
          <a:prstGeom prst="straightConnector1">
            <a:avLst/>
          </a:prstGeom>
          <a:ln w="57150">
            <a:solidFill>
              <a:srgbClr val="3B541B"/>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CCBAF05-F62F-0DA8-86E2-8BA704228E04}"/>
              </a:ext>
            </a:extLst>
          </p:cNvPr>
          <p:cNvSpPr txBox="1"/>
          <p:nvPr/>
        </p:nvSpPr>
        <p:spPr>
          <a:xfrm>
            <a:off x="2828697" y="2294751"/>
            <a:ext cx="1024759" cy="248209"/>
          </a:xfrm>
          <a:prstGeom prst="rect">
            <a:avLst/>
          </a:prstGeom>
          <a:noFill/>
        </p:spPr>
        <p:txBody>
          <a:bodyPr wrap="square" rtlCol="0">
            <a:spAutoFit/>
          </a:bodyPr>
          <a:lstStyle/>
          <a:p>
            <a:r>
              <a:rPr lang="en-NZ" sz="1000" dirty="0">
                <a:solidFill>
                  <a:srgbClr val="000000"/>
                </a:solidFill>
                <a:latin typeface="Proxima Nova" panose="02000506030000020004" pitchFamily="50" charset="0"/>
                <a:ea typeface="+mj-ea"/>
                <a:cs typeface="+mj-cs"/>
              </a:rPr>
              <a:t>DO</a:t>
            </a:r>
            <a:endParaRPr lang="en-GB" sz="1000" dirty="0">
              <a:solidFill>
                <a:srgbClr val="000000"/>
              </a:solidFill>
              <a:latin typeface="Proxima Nova" panose="02000506030000020004" pitchFamily="50" charset="0"/>
              <a:ea typeface="+mj-ea"/>
              <a:cs typeface="+mj-cs"/>
            </a:endParaRPr>
          </a:p>
        </p:txBody>
      </p:sp>
      <p:sp>
        <p:nvSpPr>
          <p:cNvPr id="8" name="TextBox 7">
            <a:extLst>
              <a:ext uri="{FF2B5EF4-FFF2-40B4-BE49-F238E27FC236}">
                <a16:creationId xmlns:a16="http://schemas.microsoft.com/office/drawing/2014/main" id="{D89D6858-02E2-0DC8-0741-767D97110627}"/>
              </a:ext>
            </a:extLst>
          </p:cNvPr>
          <p:cNvSpPr txBox="1"/>
          <p:nvPr/>
        </p:nvSpPr>
        <p:spPr>
          <a:xfrm>
            <a:off x="3180078" y="1302636"/>
            <a:ext cx="1024759" cy="248209"/>
          </a:xfrm>
          <a:prstGeom prst="rect">
            <a:avLst/>
          </a:prstGeom>
          <a:noFill/>
        </p:spPr>
        <p:txBody>
          <a:bodyPr wrap="square" rtlCol="0">
            <a:spAutoFit/>
          </a:bodyPr>
          <a:lstStyle/>
          <a:p>
            <a:r>
              <a:rPr lang="en-NZ" sz="1000" dirty="0">
                <a:solidFill>
                  <a:srgbClr val="000000"/>
                </a:solidFill>
                <a:latin typeface="Proxima Nova" panose="02000506030000020004" pitchFamily="50" charset="0"/>
                <a:ea typeface="+mj-ea"/>
                <a:cs typeface="+mj-cs"/>
              </a:rPr>
              <a:t>Airflow</a:t>
            </a:r>
            <a:endParaRPr lang="en-GB" sz="1000" dirty="0">
              <a:solidFill>
                <a:srgbClr val="000000"/>
              </a:solidFill>
              <a:latin typeface="Proxima Nova" panose="02000506030000020004" pitchFamily="50" charset="0"/>
              <a:ea typeface="+mj-ea"/>
              <a:cs typeface="+mj-cs"/>
            </a:endParaRPr>
          </a:p>
        </p:txBody>
      </p:sp>
      <p:sp>
        <p:nvSpPr>
          <p:cNvPr id="13" name="Title 5">
            <a:extLst>
              <a:ext uri="{FF2B5EF4-FFF2-40B4-BE49-F238E27FC236}">
                <a16:creationId xmlns:a16="http://schemas.microsoft.com/office/drawing/2014/main" id="{9087518C-E03F-5232-B8C7-5E78D4373F15}"/>
              </a:ext>
            </a:extLst>
          </p:cNvPr>
          <p:cNvSpPr txBox="1">
            <a:spLocks/>
          </p:cNvSpPr>
          <p:nvPr/>
        </p:nvSpPr>
        <p:spPr>
          <a:xfrm>
            <a:off x="362593" y="503012"/>
            <a:ext cx="8353424" cy="298451"/>
          </a:xfrm>
          <a:prstGeom prst="rect">
            <a:avLst/>
          </a:prstGeom>
        </p:spPr>
        <p:txBody>
          <a:bodyPr lIns="0" tIns="0" rIns="0" bIns="0" anchor="t">
            <a:noAutofit/>
          </a:bodyPr>
          <a:lstStyle>
            <a:lvl1pPr algn="l" defTabSz="685800" rtl="0" eaLnBrk="1" latinLnBrk="0" hangingPunct="1">
              <a:lnSpc>
                <a:spcPct val="80000"/>
              </a:lnSpc>
              <a:spcBef>
                <a:spcPct val="0"/>
              </a:spcBef>
              <a:buNone/>
              <a:defRPr lang="en-GB" sz="2200" b="1" kern="1200">
                <a:solidFill>
                  <a:schemeClr val="tx1"/>
                </a:solidFill>
                <a:latin typeface="Proxima Nova" panose="02000506030000020004" pitchFamily="50" charset="0"/>
                <a:ea typeface="+mj-ea"/>
                <a:cs typeface="+mj-cs"/>
              </a:defRPr>
            </a:lvl1pPr>
          </a:lstStyle>
          <a:p>
            <a:pPr defTabSz="685766"/>
            <a:r>
              <a:rPr lang="en-GB" dirty="0">
                <a:solidFill>
                  <a:srgbClr val="000000"/>
                </a:solidFill>
              </a:rPr>
              <a:t>Detecting DO drift with statistical modelling</a:t>
            </a:r>
          </a:p>
        </p:txBody>
      </p:sp>
      <p:cxnSp>
        <p:nvCxnSpPr>
          <p:cNvPr id="15" name="Straight Arrow Connector 14">
            <a:extLst>
              <a:ext uri="{FF2B5EF4-FFF2-40B4-BE49-F238E27FC236}">
                <a16:creationId xmlns:a16="http://schemas.microsoft.com/office/drawing/2014/main" id="{7BD240D5-F2E6-A03C-5440-52E50AAD0AF2}"/>
              </a:ext>
            </a:extLst>
          </p:cNvPr>
          <p:cNvCxnSpPr>
            <a:cxnSpLocks/>
          </p:cNvCxnSpPr>
          <p:nvPr/>
        </p:nvCxnSpPr>
        <p:spPr>
          <a:xfrm flipV="1">
            <a:off x="3597266" y="3817705"/>
            <a:ext cx="512380" cy="138500"/>
          </a:xfrm>
          <a:prstGeom prst="straightConnector1">
            <a:avLst/>
          </a:prstGeom>
          <a:ln w="57150">
            <a:solidFill>
              <a:srgbClr val="C332BC"/>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E9E6107-FD70-C063-00EE-9A750F0E22FC}"/>
              </a:ext>
            </a:extLst>
          </p:cNvPr>
          <p:cNvSpPr txBox="1"/>
          <p:nvPr/>
        </p:nvSpPr>
        <p:spPr>
          <a:xfrm>
            <a:off x="2828697" y="3768395"/>
            <a:ext cx="1024759" cy="248209"/>
          </a:xfrm>
          <a:prstGeom prst="rect">
            <a:avLst/>
          </a:prstGeom>
          <a:noFill/>
        </p:spPr>
        <p:txBody>
          <a:bodyPr wrap="square" rtlCol="0">
            <a:spAutoFit/>
          </a:bodyPr>
          <a:lstStyle/>
          <a:p>
            <a:r>
              <a:rPr lang="en-NZ" sz="1000" dirty="0">
                <a:solidFill>
                  <a:srgbClr val="000000"/>
                </a:solidFill>
                <a:latin typeface="Proxima Nova" panose="02000506030000020004" pitchFamily="50" charset="0"/>
                <a:ea typeface="+mj-ea"/>
                <a:cs typeface="+mj-cs"/>
              </a:rPr>
              <a:t>Drift ratio</a:t>
            </a:r>
            <a:endParaRPr lang="en-GB" sz="1000" dirty="0">
              <a:solidFill>
                <a:srgbClr val="000000"/>
              </a:solidFill>
              <a:latin typeface="Proxima Nova" panose="02000506030000020004" pitchFamily="50" charset="0"/>
              <a:ea typeface="+mj-ea"/>
              <a:cs typeface="+mj-cs"/>
            </a:endParaRPr>
          </a:p>
        </p:txBody>
      </p:sp>
    </p:spTree>
    <p:extLst>
      <p:ext uri="{BB962C8B-B14F-4D97-AF65-F5344CB8AC3E}">
        <p14:creationId xmlns:p14="http://schemas.microsoft.com/office/powerpoint/2010/main" val="122764315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A9EAC6B8-E9BE-9DBE-0CAA-090CAE7D3A92}"/>
              </a:ext>
            </a:extLst>
          </p:cNvPr>
          <p:cNvCxnSpPr>
            <a:cxnSpLocks/>
          </p:cNvCxnSpPr>
          <p:nvPr/>
        </p:nvCxnSpPr>
        <p:spPr>
          <a:xfrm>
            <a:off x="3853456" y="1550129"/>
            <a:ext cx="1437089" cy="114355"/>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C0F6E517-42DF-4029-160E-F094A5598BB5}"/>
              </a:ext>
            </a:extLst>
          </p:cNvPr>
          <p:cNvCxnSpPr>
            <a:cxnSpLocks/>
          </p:cNvCxnSpPr>
          <p:nvPr/>
        </p:nvCxnSpPr>
        <p:spPr>
          <a:xfrm>
            <a:off x="3180079" y="2571751"/>
            <a:ext cx="891974" cy="348926"/>
          </a:xfrm>
          <a:prstGeom prst="straightConnector1">
            <a:avLst/>
          </a:prstGeom>
          <a:ln w="57150">
            <a:solidFill>
              <a:srgbClr val="3B541B"/>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CCBAF05-F62F-0DA8-86E2-8BA704228E04}"/>
              </a:ext>
            </a:extLst>
          </p:cNvPr>
          <p:cNvSpPr txBox="1"/>
          <p:nvPr/>
        </p:nvSpPr>
        <p:spPr>
          <a:xfrm>
            <a:off x="2828697" y="2294751"/>
            <a:ext cx="1024759" cy="248209"/>
          </a:xfrm>
          <a:prstGeom prst="rect">
            <a:avLst/>
          </a:prstGeom>
          <a:noFill/>
        </p:spPr>
        <p:txBody>
          <a:bodyPr wrap="square" rtlCol="0">
            <a:spAutoFit/>
          </a:bodyPr>
          <a:lstStyle/>
          <a:p>
            <a:r>
              <a:rPr lang="en-NZ" sz="1013" dirty="0"/>
              <a:t>DO</a:t>
            </a:r>
            <a:endParaRPr lang="en-GB" sz="1013" dirty="0"/>
          </a:p>
        </p:txBody>
      </p:sp>
      <p:sp>
        <p:nvSpPr>
          <p:cNvPr id="8" name="TextBox 7">
            <a:extLst>
              <a:ext uri="{FF2B5EF4-FFF2-40B4-BE49-F238E27FC236}">
                <a16:creationId xmlns:a16="http://schemas.microsoft.com/office/drawing/2014/main" id="{D89D6858-02E2-0DC8-0741-767D97110627}"/>
              </a:ext>
            </a:extLst>
          </p:cNvPr>
          <p:cNvSpPr txBox="1"/>
          <p:nvPr/>
        </p:nvSpPr>
        <p:spPr>
          <a:xfrm>
            <a:off x="3180078" y="1302636"/>
            <a:ext cx="1024759" cy="248209"/>
          </a:xfrm>
          <a:prstGeom prst="rect">
            <a:avLst/>
          </a:prstGeom>
          <a:noFill/>
        </p:spPr>
        <p:txBody>
          <a:bodyPr wrap="square" rtlCol="0">
            <a:spAutoFit/>
          </a:bodyPr>
          <a:lstStyle/>
          <a:p>
            <a:r>
              <a:rPr lang="en-NZ" sz="1013" dirty="0"/>
              <a:t>Airflow</a:t>
            </a:r>
            <a:endParaRPr lang="en-GB" sz="1013" dirty="0"/>
          </a:p>
        </p:txBody>
      </p:sp>
      <p:sp>
        <p:nvSpPr>
          <p:cNvPr id="13" name="Title 5">
            <a:extLst>
              <a:ext uri="{FF2B5EF4-FFF2-40B4-BE49-F238E27FC236}">
                <a16:creationId xmlns:a16="http://schemas.microsoft.com/office/drawing/2014/main" id="{9087518C-E03F-5232-B8C7-5E78D4373F15}"/>
              </a:ext>
            </a:extLst>
          </p:cNvPr>
          <p:cNvSpPr txBox="1">
            <a:spLocks/>
          </p:cNvSpPr>
          <p:nvPr/>
        </p:nvSpPr>
        <p:spPr>
          <a:xfrm>
            <a:off x="362593" y="503012"/>
            <a:ext cx="8353424" cy="298451"/>
          </a:xfrm>
          <a:prstGeom prst="rect">
            <a:avLst/>
          </a:prstGeom>
        </p:spPr>
        <p:txBody>
          <a:bodyPr lIns="0" tIns="0" rIns="0" bIns="0" anchor="t">
            <a:noAutofit/>
          </a:bodyPr>
          <a:lstStyle>
            <a:lvl1pPr algn="l" defTabSz="685800" rtl="0" eaLnBrk="1" latinLnBrk="0" hangingPunct="1">
              <a:lnSpc>
                <a:spcPct val="80000"/>
              </a:lnSpc>
              <a:spcBef>
                <a:spcPct val="0"/>
              </a:spcBef>
              <a:buNone/>
              <a:defRPr lang="en-GB" sz="2200" b="1" kern="1200">
                <a:solidFill>
                  <a:schemeClr val="tx1"/>
                </a:solidFill>
                <a:latin typeface="Proxima Nova" panose="02000506030000020004" pitchFamily="50" charset="0"/>
                <a:ea typeface="+mj-ea"/>
                <a:cs typeface="+mj-cs"/>
              </a:defRPr>
            </a:lvl1pPr>
          </a:lstStyle>
          <a:p>
            <a:pPr defTabSz="685766"/>
            <a:r>
              <a:rPr lang="en-GB" dirty="0">
                <a:solidFill>
                  <a:srgbClr val="000000"/>
                </a:solidFill>
              </a:rPr>
              <a:t>Building a more reliable synthetic data from ML model </a:t>
            </a:r>
          </a:p>
        </p:txBody>
      </p:sp>
      <p:cxnSp>
        <p:nvCxnSpPr>
          <p:cNvPr id="15" name="Straight Arrow Connector 14">
            <a:extLst>
              <a:ext uri="{FF2B5EF4-FFF2-40B4-BE49-F238E27FC236}">
                <a16:creationId xmlns:a16="http://schemas.microsoft.com/office/drawing/2014/main" id="{7BD240D5-F2E6-A03C-5440-52E50AAD0AF2}"/>
              </a:ext>
            </a:extLst>
          </p:cNvPr>
          <p:cNvCxnSpPr>
            <a:cxnSpLocks/>
          </p:cNvCxnSpPr>
          <p:nvPr/>
        </p:nvCxnSpPr>
        <p:spPr>
          <a:xfrm flipV="1">
            <a:off x="3597266" y="3817705"/>
            <a:ext cx="512380" cy="138500"/>
          </a:xfrm>
          <a:prstGeom prst="straightConnector1">
            <a:avLst/>
          </a:prstGeom>
          <a:ln w="57150">
            <a:solidFill>
              <a:srgbClr val="C332BC"/>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E9E6107-FD70-C063-00EE-9A750F0E22FC}"/>
              </a:ext>
            </a:extLst>
          </p:cNvPr>
          <p:cNvSpPr txBox="1"/>
          <p:nvPr/>
        </p:nvSpPr>
        <p:spPr>
          <a:xfrm>
            <a:off x="2828697" y="3768395"/>
            <a:ext cx="1024759" cy="248209"/>
          </a:xfrm>
          <a:prstGeom prst="rect">
            <a:avLst/>
          </a:prstGeom>
          <a:noFill/>
        </p:spPr>
        <p:txBody>
          <a:bodyPr wrap="square" rtlCol="0">
            <a:spAutoFit/>
          </a:bodyPr>
          <a:lstStyle/>
          <a:p>
            <a:r>
              <a:rPr lang="en-NZ" sz="1013" dirty="0"/>
              <a:t>Drift ratio</a:t>
            </a:r>
            <a:endParaRPr lang="en-GB" sz="1013" dirty="0"/>
          </a:p>
        </p:txBody>
      </p:sp>
      <p:pic>
        <p:nvPicPr>
          <p:cNvPr id="2" name="Picture 1">
            <a:extLst>
              <a:ext uri="{FF2B5EF4-FFF2-40B4-BE49-F238E27FC236}">
                <a16:creationId xmlns:a16="http://schemas.microsoft.com/office/drawing/2014/main" id="{C746AB3A-48CF-60B2-B331-FE40EF718C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046" y="890276"/>
            <a:ext cx="8134091" cy="3914745"/>
          </a:xfrm>
          <a:prstGeom prst="rect">
            <a:avLst/>
          </a:prstGeom>
        </p:spPr>
      </p:pic>
      <p:cxnSp>
        <p:nvCxnSpPr>
          <p:cNvPr id="3" name="Straight Arrow Connector 2">
            <a:extLst>
              <a:ext uri="{FF2B5EF4-FFF2-40B4-BE49-F238E27FC236}">
                <a16:creationId xmlns:a16="http://schemas.microsoft.com/office/drawing/2014/main" id="{A3A2893F-5B33-61B1-4F81-CCC820BDFF90}"/>
              </a:ext>
            </a:extLst>
          </p:cNvPr>
          <p:cNvCxnSpPr>
            <a:cxnSpLocks/>
            <a:stCxn id="6" idx="3"/>
          </p:cNvCxnSpPr>
          <p:nvPr/>
        </p:nvCxnSpPr>
        <p:spPr>
          <a:xfrm>
            <a:off x="5390594" y="1426383"/>
            <a:ext cx="1134559" cy="238100"/>
          </a:xfrm>
          <a:prstGeom prst="straightConnector1">
            <a:avLst/>
          </a:prstGeom>
          <a:ln w="57150">
            <a:solidFill>
              <a:srgbClr val="56527D"/>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DEA2A12-5CEE-9D9D-8D5C-7C1B003F907D}"/>
              </a:ext>
            </a:extLst>
          </p:cNvPr>
          <p:cNvSpPr txBox="1"/>
          <p:nvPr/>
        </p:nvSpPr>
        <p:spPr>
          <a:xfrm>
            <a:off x="4365835" y="1302278"/>
            <a:ext cx="1024759" cy="248209"/>
          </a:xfrm>
          <a:prstGeom prst="rect">
            <a:avLst/>
          </a:prstGeom>
          <a:noFill/>
        </p:spPr>
        <p:txBody>
          <a:bodyPr wrap="square" rtlCol="0">
            <a:spAutoFit/>
          </a:bodyPr>
          <a:lstStyle/>
          <a:p>
            <a:pPr algn="r"/>
            <a:r>
              <a:rPr lang="en-NZ" sz="1000" dirty="0">
                <a:solidFill>
                  <a:srgbClr val="000000"/>
                </a:solidFill>
                <a:latin typeface="Proxima Nova" panose="02000506030000020004" pitchFamily="50" charset="0"/>
                <a:ea typeface="+mj-ea"/>
                <a:cs typeface="+mj-cs"/>
              </a:rPr>
              <a:t>Lab samples</a:t>
            </a:r>
            <a:endParaRPr lang="en-GB" sz="1000" dirty="0">
              <a:solidFill>
                <a:srgbClr val="000000"/>
              </a:solidFill>
              <a:latin typeface="Proxima Nova" panose="02000506030000020004" pitchFamily="50" charset="0"/>
              <a:ea typeface="+mj-ea"/>
              <a:cs typeface="+mj-cs"/>
            </a:endParaRPr>
          </a:p>
        </p:txBody>
      </p:sp>
      <p:cxnSp>
        <p:nvCxnSpPr>
          <p:cNvPr id="10" name="Straight Arrow Connector 9">
            <a:extLst>
              <a:ext uri="{FF2B5EF4-FFF2-40B4-BE49-F238E27FC236}">
                <a16:creationId xmlns:a16="http://schemas.microsoft.com/office/drawing/2014/main" id="{FB4DEFA5-EB9E-ABE4-B4E2-F4A9EFA08748}"/>
              </a:ext>
            </a:extLst>
          </p:cNvPr>
          <p:cNvCxnSpPr>
            <a:cxnSpLocks/>
            <a:stCxn id="11" idx="3"/>
          </p:cNvCxnSpPr>
          <p:nvPr/>
        </p:nvCxnSpPr>
        <p:spPr>
          <a:xfrm>
            <a:off x="3718057" y="1625036"/>
            <a:ext cx="1134559" cy="238100"/>
          </a:xfrm>
          <a:prstGeom prst="straightConnector1">
            <a:avLst/>
          </a:prstGeom>
          <a:ln w="57150">
            <a:solidFill>
              <a:srgbClr val="B117BA"/>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6952132-92A1-FD8A-5319-39BFE9D6127E}"/>
              </a:ext>
            </a:extLst>
          </p:cNvPr>
          <p:cNvSpPr txBox="1"/>
          <p:nvPr/>
        </p:nvSpPr>
        <p:spPr>
          <a:xfrm>
            <a:off x="2693298" y="1500931"/>
            <a:ext cx="1024759" cy="248209"/>
          </a:xfrm>
          <a:prstGeom prst="rect">
            <a:avLst/>
          </a:prstGeom>
          <a:noFill/>
        </p:spPr>
        <p:txBody>
          <a:bodyPr wrap="square" rtlCol="0">
            <a:spAutoFit/>
          </a:bodyPr>
          <a:lstStyle/>
          <a:p>
            <a:pPr algn="r"/>
            <a:r>
              <a:rPr lang="en-NZ" sz="1000" dirty="0">
                <a:solidFill>
                  <a:srgbClr val="000000"/>
                </a:solidFill>
                <a:latin typeface="Proxima Nova" panose="02000506030000020004" pitchFamily="50" charset="0"/>
                <a:ea typeface="+mj-ea"/>
                <a:cs typeface="+mj-cs"/>
              </a:rPr>
              <a:t>ML Model</a:t>
            </a:r>
            <a:endParaRPr lang="en-GB" sz="1000" dirty="0">
              <a:solidFill>
                <a:srgbClr val="000000"/>
              </a:solidFill>
              <a:latin typeface="Proxima Nova" panose="02000506030000020004" pitchFamily="50" charset="0"/>
              <a:ea typeface="+mj-ea"/>
              <a:cs typeface="+mj-cs"/>
            </a:endParaRPr>
          </a:p>
        </p:txBody>
      </p:sp>
      <p:cxnSp>
        <p:nvCxnSpPr>
          <p:cNvPr id="12" name="Straight Arrow Connector 11">
            <a:extLst>
              <a:ext uri="{FF2B5EF4-FFF2-40B4-BE49-F238E27FC236}">
                <a16:creationId xmlns:a16="http://schemas.microsoft.com/office/drawing/2014/main" id="{9F1BED68-30D5-F500-2FCF-6EF808AD0ED1}"/>
              </a:ext>
            </a:extLst>
          </p:cNvPr>
          <p:cNvCxnSpPr>
            <a:cxnSpLocks/>
            <a:stCxn id="14" idx="3"/>
          </p:cNvCxnSpPr>
          <p:nvPr/>
        </p:nvCxnSpPr>
        <p:spPr>
          <a:xfrm flipV="1">
            <a:off x="4072053" y="3152427"/>
            <a:ext cx="999896" cy="287561"/>
          </a:xfrm>
          <a:prstGeom prst="straightConnector1">
            <a:avLst/>
          </a:prstGeom>
          <a:ln w="57150">
            <a:solidFill>
              <a:srgbClr val="ABD375"/>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0B3FE82-A3AA-229B-F4A2-DA06C7064D0D}"/>
              </a:ext>
            </a:extLst>
          </p:cNvPr>
          <p:cNvSpPr txBox="1"/>
          <p:nvPr/>
        </p:nvSpPr>
        <p:spPr>
          <a:xfrm>
            <a:off x="3047294" y="3315883"/>
            <a:ext cx="1024759" cy="248209"/>
          </a:xfrm>
          <a:prstGeom prst="rect">
            <a:avLst/>
          </a:prstGeom>
          <a:noFill/>
        </p:spPr>
        <p:txBody>
          <a:bodyPr wrap="square" rtlCol="0">
            <a:spAutoFit/>
          </a:bodyPr>
          <a:lstStyle/>
          <a:p>
            <a:pPr algn="r"/>
            <a:r>
              <a:rPr lang="en-NZ" sz="1000" dirty="0">
                <a:solidFill>
                  <a:srgbClr val="000000"/>
                </a:solidFill>
                <a:latin typeface="Proxima Nova" panose="02000506030000020004" pitchFamily="50" charset="0"/>
                <a:ea typeface="+mj-ea"/>
                <a:cs typeface="+mj-cs"/>
              </a:rPr>
              <a:t>Probe</a:t>
            </a:r>
            <a:endParaRPr lang="en-GB" sz="1000" dirty="0">
              <a:solidFill>
                <a:srgbClr val="000000"/>
              </a:solidFill>
              <a:latin typeface="Proxima Nova" panose="02000506030000020004" pitchFamily="50" charset="0"/>
              <a:ea typeface="+mj-ea"/>
              <a:cs typeface="+mj-cs"/>
            </a:endParaRPr>
          </a:p>
        </p:txBody>
      </p:sp>
    </p:spTree>
    <p:extLst>
      <p:ext uri="{BB962C8B-B14F-4D97-AF65-F5344CB8AC3E}">
        <p14:creationId xmlns:p14="http://schemas.microsoft.com/office/powerpoint/2010/main" val="335180842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E9F0A24-F0C0-4154-BC65-944E65147B0F}"/>
              </a:ext>
            </a:extLst>
          </p:cNvPr>
          <p:cNvSpPr/>
          <p:nvPr/>
        </p:nvSpPr>
        <p:spPr>
          <a:xfrm>
            <a:off x="0" y="0"/>
            <a:ext cx="9135256"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AU" sz="1013">
              <a:solidFill>
                <a:srgbClr val="FFFFFF"/>
              </a:solidFill>
              <a:latin typeface="Arial" panose="020B0604020202020204"/>
            </a:endParaRPr>
          </a:p>
        </p:txBody>
      </p:sp>
      <p:pic>
        <p:nvPicPr>
          <p:cNvPr id="11" name="Picture 10">
            <a:extLst>
              <a:ext uri="{FF2B5EF4-FFF2-40B4-BE49-F238E27FC236}">
                <a16:creationId xmlns:a16="http://schemas.microsoft.com/office/drawing/2014/main" id="{40305495-7DA6-4CD4-932E-357509CCD7FC}"/>
              </a:ext>
            </a:extLst>
          </p:cNvPr>
          <p:cNvPicPr>
            <a:picLocks noChangeAspect="1"/>
          </p:cNvPicPr>
          <p:nvPr/>
        </p:nvPicPr>
        <p:blipFill>
          <a:blip r:embed="rId3"/>
          <a:stretch>
            <a:fillRect/>
          </a:stretch>
        </p:blipFill>
        <p:spPr>
          <a:xfrm>
            <a:off x="2599874" y="1168918"/>
            <a:ext cx="3378341" cy="3293132"/>
          </a:xfrm>
          <a:prstGeom prst="rect">
            <a:avLst/>
          </a:prstGeom>
        </p:spPr>
      </p:pic>
      <p:sp>
        <p:nvSpPr>
          <p:cNvPr id="12" name="What if we knew...?…">
            <a:extLst>
              <a:ext uri="{FF2B5EF4-FFF2-40B4-BE49-F238E27FC236}">
                <a16:creationId xmlns:a16="http://schemas.microsoft.com/office/drawing/2014/main" id="{E75C5135-F1A7-46A0-A8AB-8DE6406090D0}"/>
              </a:ext>
            </a:extLst>
          </p:cNvPr>
          <p:cNvSpPr txBox="1"/>
          <p:nvPr/>
        </p:nvSpPr>
        <p:spPr>
          <a:xfrm>
            <a:off x="379379" y="403432"/>
            <a:ext cx="7056739" cy="715581"/>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p>
            <a:pPr defTabSz="171442" hangingPunct="0">
              <a:defRPr>
                <a:solidFill>
                  <a:srgbClr val="FFFFFF"/>
                </a:solidFill>
                <a:latin typeface="Proxima Nova"/>
                <a:ea typeface="Proxima Nova"/>
                <a:cs typeface="Proxima Nova"/>
                <a:sym typeface="Proxima Nova"/>
              </a:defRPr>
            </a:pPr>
            <a:r>
              <a:rPr lang="en-GB" sz="2200" b="1" dirty="0">
                <a:solidFill>
                  <a:srgbClr val="000000"/>
                </a:solidFill>
                <a:latin typeface="Proxima Nova" panose="02000506030000020004" pitchFamily="50" charset="0"/>
                <a:ea typeface="+mj-ea"/>
                <a:cs typeface="+mj-cs"/>
                <a:sym typeface="Proxima Nova"/>
              </a:rPr>
              <a:t>How can we use synthetic data reduce our operational emissions &amp; cost? </a:t>
            </a:r>
          </a:p>
        </p:txBody>
      </p:sp>
      <p:sp>
        <p:nvSpPr>
          <p:cNvPr id="13" name="What data would power this…?…">
            <a:extLst>
              <a:ext uri="{FF2B5EF4-FFF2-40B4-BE49-F238E27FC236}">
                <a16:creationId xmlns:a16="http://schemas.microsoft.com/office/drawing/2014/main" id="{497A00C7-AC90-4F45-808E-6CCAB76A534B}"/>
              </a:ext>
            </a:extLst>
          </p:cNvPr>
          <p:cNvSpPr txBox="1"/>
          <p:nvPr/>
        </p:nvSpPr>
        <p:spPr>
          <a:xfrm>
            <a:off x="3767554" y="3900143"/>
            <a:ext cx="2824245" cy="1192634"/>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p>
            <a:pPr defTabSz="171442" hangingPunct="0">
              <a:defRPr>
                <a:solidFill>
                  <a:srgbClr val="FFFFFF"/>
                </a:solidFill>
                <a:latin typeface="Proxima Nova"/>
                <a:ea typeface="Proxima Nova"/>
                <a:cs typeface="Proxima Nova"/>
                <a:sym typeface="Proxima Nova"/>
              </a:defRPr>
            </a:pPr>
            <a:r>
              <a:rPr sz="1200" b="1" kern="0" dirty="0">
                <a:solidFill>
                  <a:srgbClr val="000000">
                    <a:lumMod val="95000"/>
                    <a:lumOff val="5000"/>
                  </a:srgbClr>
                </a:solidFill>
                <a:latin typeface="Arial" panose="020B0604020202020204"/>
                <a:sym typeface="Proxima Nova"/>
              </a:rPr>
              <a:t>What data would power this…?</a:t>
            </a:r>
          </a:p>
          <a:p>
            <a:pPr defTabSz="171442" hangingPunct="0">
              <a:defRPr sz="2500" b="0">
                <a:solidFill>
                  <a:srgbClr val="FFFFFF"/>
                </a:solidFill>
                <a:latin typeface="Proxima Nova"/>
                <a:ea typeface="Proxima Nova"/>
                <a:cs typeface="Proxima Nova"/>
                <a:sym typeface="Proxima Nova"/>
              </a:defRPr>
            </a:pPr>
            <a:endParaRPr lang="en-GB" sz="1050" kern="0" dirty="0">
              <a:solidFill>
                <a:srgbClr val="000000">
                  <a:lumMod val="95000"/>
                  <a:lumOff val="5000"/>
                </a:srgbClr>
              </a:solidFill>
              <a:latin typeface="Arial" panose="020B0604020202020204"/>
              <a:sym typeface="Proxima Nova"/>
            </a:endParaRPr>
          </a:p>
          <a:p>
            <a:pPr marL="171446" indent="-171446" defTabSz="171442" hangingPunct="0">
              <a:buFont typeface="Arial" panose="020B0604020202020204" pitchFamily="34" charset="0"/>
              <a:buChar char="•"/>
              <a:defRPr sz="2500" b="0">
                <a:solidFill>
                  <a:srgbClr val="FFFFFF"/>
                </a:solidFill>
                <a:latin typeface="Proxima Nova"/>
                <a:ea typeface="Proxima Nova"/>
                <a:cs typeface="Proxima Nova"/>
                <a:sym typeface="Proxima Nova"/>
              </a:defRPr>
            </a:pPr>
            <a:r>
              <a:rPr lang="en-GB" sz="1050" i="1" kern="0" dirty="0">
                <a:solidFill>
                  <a:srgbClr val="000000">
                    <a:lumMod val="95000"/>
                    <a:lumOff val="5000"/>
                  </a:srgbClr>
                </a:solidFill>
                <a:latin typeface="Arial" panose="020B0604020202020204"/>
                <a:sym typeface="Proxima Nova"/>
              </a:rPr>
              <a:t>Chemical consumption </a:t>
            </a:r>
          </a:p>
          <a:p>
            <a:pPr marL="171446" indent="-171446" defTabSz="171442" hangingPunct="0">
              <a:buFont typeface="Arial" panose="020B0604020202020204" pitchFamily="34" charset="0"/>
              <a:buChar char="•"/>
              <a:defRPr sz="2500" b="0">
                <a:solidFill>
                  <a:srgbClr val="FFFFFF"/>
                </a:solidFill>
                <a:latin typeface="Proxima Nova"/>
                <a:ea typeface="Proxima Nova"/>
                <a:cs typeface="Proxima Nova"/>
                <a:sym typeface="Proxima Nova"/>
              </a:defRPr>
            </a:pPr>
            <a:r>
              <a:rPr lang="en-GB" sz="1050" i="1" kern="0" dirty="0">
                <a:solidFill>
                  <a:srgbClr val="000000">
                    <a:lumMod val="95000"/>
                    <a:lumOff val="5000"/>
                  </a:srgbClr>
                </a:solidFill>
                <a:latin typeface="Arial" panose="020B0604020202020204"/>
                <a:sym typeface="Proxima Nova"/>
              </a:rPr>
              <a:t>Energy consumption and rates </a:t>
            </a:r>
          </a:p>
          <a:p>
            <a:pPr marL="171446" indent="-171446" defTabSz="171442" hangingPunct="0">
              <a:buFont typeface="Arial" panose="020B0604020202020204" pitchFamily="34" charset="0"/>
              <a:buChar char="•"/>
              <a:defRPr sz="2500" b="0">
                <a:solidFill>
                  <a:srgbClr val="FFFFFF"/>
                </a:solidFill>
                <a:latin typeface="Proxima Nova"/>
                <a:ea typeface="Proxima Nova"/>
                <a:cs typeface="Proxima Nova"/>
                <a:sym typeface="Proxima Nova"/>
              </a:defRPr>
            </a:pPr>
            <a:r>
              <a:rPr lang="en-GB" sz="1050" i="1" kern="0" dirty="0">
                <a:solidFill>
                  <a:srgbClr val="000000">
                    <a:lumMod val="95000"/>
                    <a:lumOff val="5000"/>
                  </a:srgbClr>
                </a:solidFill>
                <a:latin typeface="Arial" panose="020B0604020202020204"/>
                <a:sym typeface="Proxima Nova"/>
              </a:rPr>
              <a:t>Solids production and disposal </a:t>
            </a:r>
          </a:p>
          <a:p>
            <a:pPr marL="171446" indent="-171446" defTabSz="171442" hangingPunct="0">
              <a:buFont typeface="Arial" panose="020B0604020202020204" pitchFamily="34" charset="0"/>
              <a:buChar char="•"/>
              <a:defRPr sz="2500" b="0">
                <a:solidFill>
                  <a:srgbClr val="FFFFFF"/>
                </a:solidFill>
                <a:latin typeface="Proxima Nova"/>
                <a:ea typeface="Proxima Nova"/>
                <a:cs typeface="Proxima Nova"/>
                <a:sym typeface="Proxima Nova"/>
              </a:defRPr>
            </a:pPr>
            <a:r>
              <a:rPr lang="en-GB" sz="1050" i="1" kern="0" dirty="0">
                <a:solidFill>
                  <a:srgbClr val="000000">
                    <a:lumMod val="95000"/>
                    <a:lumOff val="5000"/>
                  </a:srgbClr>
                </a:solidFill>
                <a:latin typeface="Arial" panose="020B0604020202020204"/>
                <a:sym typeface="Proxima Nova"/>
              </a:rPr>
              <a:t>Process Emissions</a:t>
            </a:r>
          </a:p>
          <a:p>
            <a:pPr marL="171446" indent="-171446" defTabSz="171442" hangingPunct="0">
              <a:buFont typeface="Arial" panose="020B0604020202020204" pitchFamily="34" charset="0"/>
              <a:buChar char="•"/>
              <a:defRPr sz="2500" b="0">
                <a:solidFill>
                  <a:srgbClr val="FFFFFF"/>
                </a:solidFill>
                <a:latin typeface="Proxima Nova"/>
                <a:ea typeface="Proxima Nova"/>
                <a:cs typeface="Proxima Nova"/>
                <a:sym typeface="Proxima Nova"/>
              </a:defRPr>
            </a:pPr>
            <a:r>
              <a:rPr lang="en-GB" sz="1050" i="1" kern="0" dirty="0">
                <a:solidFill>
                  <a:srgbClr val="000000">
                    <a:lumMod val="95000"/>
                    <a:lumOff val="5000"/>
                  </a:srgbClr>
                </a:solidFill>
                <a:latin typeface="Arial" panose="020B0604020202020204"/>
                <a:sym typeface="Proxima Nova"/>
              </a:rPr>
              <a:t>Labour and maintenance costs </a:t>
            </a:r>
          </a:p>
        </p:txBody>
      </p:sp>
      <p:sp>
        <p:nvSpPr>
          <p:cNvPr id="14" name="How could we understand this...?…">
            <a:extLst>
              <a:ext uri="{FF2B5EF4-FFF2-40B4-BE49-F238E27FC236}">
                <a16:creationId xmlns:a16="http://schemas.microsoft.com/office/drawing/2014/main" id="{733DB9BC-049B-42BF-9985-A82EF1FD6F0D}"/>
              </a:ext>
            </a:extLst>
          </p:cNvPr>
          <p:cNvSpPr txBox="1"/>
          <p:nvPr/>
        </p:nvSpPr>
        <p:spPr>
          <a:xfrm>
            <a:off x="5970647" y="2126834"/>
            <a:ext cx="1586088" cy="1377300"/>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p>
            <a:pPr defTabSz="171442" hangingPunct="0">
              <a:defRPr>
                <a:solidFill>
                  <a:srgbClr val="FFFFFF"/>
                </a:solidFill>
                <a:latin typeface="Proxima Nova"/>
                <a:ea typeface="Proxima Nova"/>
                <a:cs typeface="Proxima Nova"/>
                <a:sym typeface="Proxima Nova"/>
              </a:defRPr>
            </a:pPr>
            <a:r>
              <a:rPr sz="1200" b="1" kern="0" dirty="0">
                <a:solidFill>
                  <a:srgbClr val="000000">
                    <a:lumMod val="95000"/>
                    <a:lumOff val="5000"/>
                  </a:srgbClr>
                </a:solidFill>
                <a:latin typeface="Arial" panose="020B0604020202020204"/>
                <a:sym typeface="Proxima Nova"/>
              </a:rPr>
              <a:t>How could we understand this...?</a:t>
            </a:r>
          </a:p>
          <a:p>
            <a:pPr defTabSz="171442" hangingPunct="0">
              <a:defRPr sz="2500" b="0">
                <a:solidFill>
                  <a:srgbClr val="FFFFFF"/>
                </a:solidFill>
                <a:latin typeface="Proxima Nova"/>
                <a:ea typeface="Proxima Nova"/>
                <a:cs typeface="Proxima Nova"/>
                <a:sym typeface="Proxima Nova"/>
              </a:defRPr>
            </a:pPr>
            <a:endParaRPr lang="en-GB" sz="1050" kern="0" dirty="0">
              <a:solidFill>
                <a:srgbClr val="000000">
                  <a:lumMod val="95000"/>
                  <a:lumOff val="5000"/>
                </a:srgbClr>
              </a:solidFill>
              <a:latin typeface="Arial" panose="020B0604020202020204"/>
              <a:sym typeface="Proxima Nova"/>
            </a:endParaRPr>
          </a:p>
          <a:p>
            <a:pPr marL="171446" indent="-171446" defTabSz="171442" hangingPunct="0">
              <a:buFont typeface="Arial" panose="020B0604020202020204" pitchFamily="34" charset="0"/>
              <a:buChar char="•"/>
              <a:defRPr sz="2500" b="0">
                <a:solidFill>
                  <a:srgbClr val="FFFFFF"/>
                </a:solidFill>
                <a:latin typeface="Proxima Nova"/>
                <a:ea typeface="Proxima Nova"/>
                <a:cs typeface="Proxima Nova"/>
                <a:sym typeface="Proxima Nova"/>
              </a:defRPr>
            </a:pPr>
            <a:r>
              <a:rPr lang="en-GB" sz="1050" i="1" kern="0" dirty="0">
                <a:solidFill>
                  <a:srgbClr val="000000">
                    <a:lumMod val="95000"/>
                    <a:lumOff val="5000"/>
                  </a:srgbClr>
                </a:solidFill>
                <a:latin typeface="Arial" panose="020B0604020202020204"/>
                <a:sym typeface="Proxima Nova"/>
              </a:rPr>
              <a:t>Consumables calculated from SCADA</a:t>
            </a:r>
          </a:p>
          <a:p>
            <a:pPr marL="171446" indent="-171446" defTabSz="171442" hangingPunct="0">
              <a:buFont typeface="Arial" panose="020B0604020202020204" pitchFamily="34" charset="0"/>
              <a:buChar char="•"/>
              <a:defRPr sz="2500" b="0">
                <a:solidFill>
                  <a:srgbClr val="FFFFFF"/>
                </a:solidFill>
                <a:latin typeface="Proxima Nova"/>
                <a:ea typeface="Proxima Nova"/>
                <a:cs typeface="Proxima Nova"/>
                <a:sym typeface="Proxima Nova"/>
              </a:defRPr>
            </a:pPr>
            <a:r>
              <a:rPr lang="en-GB" sz="1050" i="1" kern="0" dirty="0">
                <a:solidFill>
                  <a:srgbClr val="000000">
                    <a:lumMod val="95000"/>
                    <a:lumOff val="5000"/>
                  </a:srgbClr>
                </a:solidFill>
                <a:latin typeface="Arial" panose="020B0604020202020204"/>
                <a:sym typeface="Proxima Nova"/>
              </a:rPr>
              <a:t>Process modelling </a:t>
            </a:r>
          </a:p>
          <a:p>
            <a:pPr marL="171446" indent="-171446" defTabSz="171442" hangingPunct="0">
              <a:buFont typeface="Arial" panose="020B0604020202020204" pitchFamily="34" charset="0"/>
              <a:buChar char="•"/>
              <a:defRPr sz="2500" b="0">
                <a:solidFill>
                  <a:srgbClr val="FFFFFF"/>
                </a:solidFill>
                <a:latin typeface="Proxima Nova"/>
                <a:ea typeface="Proxima Nova"/>
                <a:cs typeface="Proxima Nova"/>
                <a:sym typeface="Proxima Nova"/>
              </a:defRPr>
            </a:pPr>
            <a:r>
              <a:rPr lang="en-GB" sz="1050" i="1" kern="0" dirty="0">
                <a:solidFill>
                  <a:srgbClr val="000000">
                    <a:lumMod val="95000"/>
                    <a:lumOff val="5000"/>
                  </a:srgbClr>
                </a:solidFill>
                <a:latin typeface="Arial" panose="020B0604020202020204"/>
                <a:sym typeface="Proxima Nova"/>
              </a:rPr>
              <a:t>N</a:t>
            </a:r>
            <a:r>
              <a:rPr lang="en-GB" sz="1050" i="1" kern="0" baseline="-25000" dirty="0">
                <a:solidFill>
                  <a:srgbClr val="000000">
                    <a:lumMod val="95000"/>
                    <a:lumOff val="5000"/>
                  </a:srgbClr>
                </a:solidFill>
                <a:latin typeface="Arial" panose="020B0604020202020204"/>
                <a:sym typeface="Proxima Nova"/>
              </a:rPr>
              <a:t>2</a:t>
            </a:r>
            <a:r>
              <a:rPr lang="en-GB" sz="1050" i="1" kern="0" dirty="0">
                <a:solidFill>
                  <a:srgbClr val="000000">
                    <a:lumMod val="95000"/>
                    <a:lumOff val="5000"/>
                  </a:srgbClr>
                </a:solidFill>
                <a:latin typeface="Arial" panose="020B0604020202020204"/>
                <a:sym typeface="Proxima Nova"/>
              </a:rPr>
              <a:t>O monitoring </a:t>
            </a:r>
          </a:p>
        </p:txBody>
      </p:sp>
    </p:spTree>
    <p:extLst>
      <p:ext uri="{BB962C8B-B14F-4D97-AF65-F5344CB8AC3E}">
        <p14:creationId xmlns:p14="http://schemas.microsoft.com/office/powerpoint/2010/main" val="226403681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2AB954-98F9-468E-870D-FC67398C6F84}"/>
              </a:ext>
            </a:extLst>
          </p:cNvPr>
          <p:cNvPicPr>
            <a:picLocks noChangeAspect="1"/>
          </p:cNvPicPr>
          <p:nvPr/>
        </p:nvPicPr>
        <p:blipFill>
          <a:blip r:embed="rId3"/>
          <a:stretch>
            <a:fillRect/>
          </a:stretch>
        </p:blipFill>
        <p:spPr>
          <a:xfrm>
            <a:off x="2095522" y="1925031"/>
            <a:ext cx="5179004" cy="2078246"/>
          </a:xfrm>
          <a:prstGeom prst="rect">
            <a:avLst/>
          </a:prstGeom>
        </p:spPr>
      </p:pic>
      <p:sp>
        <p:nvSpPr>
          <p:cNvPr id="3" name="Date Placeholder 2">
            <a:extLst>
              <a:ext uri="{FF2B5EF4-FFF2-40B4-BE49-F238E27FC236}">
                <a16:creationId xmlns:a16="http://schemas.microsoft.com/office/drawing/2014/main" id="{5F87A367-C012-4EDF-B3DA-0907BC98AA53}"/>
              </a:ext>
            </a:extLst>
          </p:cNvPr>
          <p:cNvSpPr>
            <a:spLocks noGrp="1"/>
          </p:cNvSpPr>
          <p:nvPr>
            <p:ph type="dt" sz="half" idx="10"/>
          </p:nvPr>
        </p:nvSpPr>
        <p:spPr/>
        <p:txBody>
          <a:bodyPr/>
          <a:lstStyle/>
          <a:p>
            <a:pPr defTabSz="914355"/>
            <a:fld id="{7656F789-A0FF-42CC-8803-532DF1057CEA}" type="datetime4">
              <a:rPr lang="en-GB" smtClean="0">
                <a:solidFill>
                  <a:prstClr val="black"/>
                </a:solidFill>
              </a:rPr>
              <a:pPr defTabSz="914355"/>
              <a:t>19 October 2022</a:t>
            </a:fld>
            <a:endParaRPr lang="en-GB">
              <a:solidFill>
                <a:prstClr val="black"/>
              </a:solidFill>
            </a:endParaRPr>
          </a:p>
        </p:txBody>
      </p:sp>
      <p:sp>
        <p:nvSpPr>
          <p:cNvPr id="5" name="Slide Number Placeholder 4">
            <a:extLst>
              <a:ext uri="{FF2B5EF4-FFF2-40B4-BE49-F238E27FC236}">
                <a16:creationId xmlns:a16="http://schemas.microsoft.com/office/drawing/2014/main" id="{1FCB4E9D-4954-4E96-AA07-42E379DE7874}"/>
              </a:ext>
            </a:extLst>
          </p:cNvPr>
          <p:cNvSpPr>
            <a:spLocks noGrp="1"/>
          </p:cNvSpPr>
          <p:nvPr>
            <p:ph type="sldNum" sz="quarter" idx="12"/>
          </p:nvPr>
        </p:nvSpPr>
        <p:spPr/>
        <p:txBody>
          <a:bodyPr/>
          <a:lstStyle/>
          <a:p>
            <a:pPr defTabSz="914355"/>
            <a:fld id="{2490C926-4C7A-4456-B603-8FB00524CD8E}" type="slidenum">
              <a:rPr lang="en-GB" smtClean="0">
                <a:solidFill>
                  <a:prstClr val="black"/>
                </a:solidFill>
              </a:rPr>
              <a:pPr defTabSz="914355"/>
              <a:t>16</a:t>
            </a:fld>
            <a:endParaRPr lang="en-GB">
              <a:solidFill>
                <a:prstClr val="black"/>
              </a:solidFill>
            </a:endParaRPr>
          </a:p>
        </p:txBody>
      </p:sp>
      <p:sp>
        <p:nvSpPr>
          <p:cNvPr id="6" name="Title 5">
            <a:extLst>
              <a:ext uri="{FF2B5EF4-FFF2-40B4-BE49-F238E27FC236}">
                <a16:creationId xmlns:a16="http://schemas.microsoft.com/office/drawing/2014/main" id="{5BE6C715-8F49-43EF-99BD-9FA87227C67A}"/>
              </a:ext>
            </a:extLst>
          </p:cNvPr>
          <p:cNvSpPr>
            <a:spLocks noGrp="1"/>
          </p:cNvSpPr>
          <p:nvPr>
            <p:ph type="title"/>
          </p:nvPr>
        </p:nvSpPr>
        <p:spPr/>
        <p:txBody>
          <a:bodyPr/>
          <a:lstStyle/>
          <a:p>
            <a:r>
              <a:rPr lang="en-NZ" dirty="0"/>
              <a:t>GHGs from WWTPs</a:t>
            </a:r>
          </a:p>
        </p:txBody>
      </p:sp>
      <p:sp>
        <p:nvSpPr>
          <p:cNvPr id="13" name="Thought Bubble: Cloud 12">
            <a:extLst>
              <a:ext uri="{FF2B5EF4-FFF2-40B4-BE49-F238E27FC236}">
                <a16:creationId xmlns:a16="http://schemas.microsoft.com/office/drawing/2014/main" id="{041C61A0-D35F-48D9-9D5B-4D16B015554D}"/>
              </a:ext>
            </a:extLst>
          </p:cNvPr>
          <p:cNvSpPr/>
          <p:nvPr/>
        </p:nvSpPr>
        <p:spPr>
          <a:xfrm flipH="1">
            <a:off x="4328564" y="894184"/>
            <a:ext cx="1266167" cy="814565"/>
          </a:xfrm>
          <a:prstGeom prst="cloudCallout">
            <a:avLst>
              <a:gd name="adj1" fmla="val 3762"/>
              <a:gd name="adj2" fmla="val 12385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NZ" sz="2700" b="1"/>
              <a:t>N</a:t>
            </a:r>
            <a:r>
              <a:rPr lang="en-NZ" sz="2700" b="1" baseline="-25000"/>
              <a:t>2</a:t>
            </a:r>
            <a:r>
              <a:rPr lang="en-NZ" sz="2700" b="1"/>
              <a:t>O</a:t>
            </a:r>
            <a:endParaRPr lang="en-US" sz="2700" b="1"/>
          </a:p>
        </p:txBody>
      </p:sp>
      <p:sp>
        <p:nvSpPr>
          <p:cNvPr id="14" name="Thought Bubble: Cloud 13">
            <a:extLst>
              <a:ext uri="{FF2B5EF4-FFF2-40B4-BE49-F238E27FC236}">
                <a16:creationId xmlns:a16="http://schemas.microsoft.com/office/drawing/2014/main" id="{F0F1AEA3-3D54-4C9F-9C80-FBDEDF48FD70}"/>
              </a:ext>
            </a:extLst>
          </p:cNvPr>
          <p:cNvSpPr/>
          <p:nvPr/>
        </p:nvSpPr>
        <p:spPr>
          <a:xfrm>
            <a:off x="2387408" y="1061555"/>
            <a:ext cx="1426543" cy="783302"/>
          </a:xfrm>
          <a:prstGeom prst="cloudCallout">
            <a:avLst>
              <a:gd name="adj1" fmla="val 43648"/>
              <a:gd name="adj2" fmla="val 1096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700" b="1"/>
              <a:t>CH</a:t>
            </a:r>
            <a:r>
              <a:rPr lang="en-NZ" sz="2700" b="1" baseline="-25000"/>
              <a:t>4</a:t>
            </a:r>
            <a:endParaRPr lang="en-US" sz="2700" b="1" baseline="-25000"/>
          </a:p>
        </p:txBody>
      </p:sp>
      <p:sp>
        <p:nvSpPr>
          <p:cNvPr id="15" name="Arrow: Left 14">
            <a:extLst>
              <a:ext uri="{FF2B5EF4-FFF2-40B4-BE49-F238E27FC236}">
                <a16:creationId xmlns:a16="http://schemas.microsoft.com/office/drawing/2014/main" id="{BCDAF8A2-55CC-42B3-8F99-22A75897883B}"/>
              </a:ext>
            </a:extLst>
          </p:cNvPr>
          <p:cNvSpPr/>
          <p:nvPr/>
        </p:nvSpPr>
        <p:spPr>
          <a:xfrm flipH="1">
            <a:off x="363129" y="1572921"/>
            <a:ext cx="1725018" cy="587880"/>
          </a:xfrm>
          <a:prstGeom prst="left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NZ" sz="1800"/>
              <a:t>Nitrogen</a:t>
            </a:r>
            <a:endParaRPr lang="en-US" sz="1800"/>
          </a:p>
        </p:txBody>
      </p:sp>
      <p:sp>
        <p:nvSpPr>
          <p:cNvPr id="16" name="Arrow: Left 15">
            <a:extLst>
              <a:ext uri="{FF2B5EF4-FFF2-40B4-BE49-F238E27FC236}">
                <a16:creationId xmlns:a16="http://schemas.microsoft.com/office/drawing/2014/main" id="{E3AB4DD2-90B0-48CC-B264-B465DD840CD5}"/>
              </a:ext>
            </a:extLst>
          </p:cNvPr>
          <p:cNvSpPr/>
          <p:nvPr/>
        </p:nvSpPr>
        <p:spPr>
          <a:xfrm flipH="1">
            <a:off x="363129" y="2067761"/>
            <a:ext cx="2030708" cy="587880"/>
          </a:xfrm>
          <a:prstGeom prst="lef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800" dirty="0"/>
              <a:t>Carbon (BOD)</a:t>
            </a:r>
            <a:endParaRPr lang="en-US" sz="1800" dirty="0"/>
          </a:p>
        </p:txBody>
      </p:sp>
      <p:sp>
        <p:nvSpPr>
          <p:cNvPr id="17" name="Content Placeholder 2">
            <a:extLst>
              <a:ext uri="{FF2B5EF4-FFF2-40B4-BE49-F238E27FC236}">
                <a16:creationId xmlns:a16="http://schemas.microsoft.com/office/drawing/2014/main" id="{D719822A-3744-48BD-94D7-83856BECBC41}"/>
              </a:ext>
            </a:extLst>
          </p:cNvPr>
          <p:cNvSpPr txBox="1">
            <a:spLocks/>
          </p:cNvSpPr>
          <p:nvPr/>
        </p:nvSpPr>
        <p:spPr>
          <a:xfrm>
            <a:off x="363129" y="2928530"/>
            <a:ext cx="1661336" cy="1669295"/>
          </a:xfrm>
          <a:prstGeom prst="rect">
            <a:avLst/>
          </a:prstGeom>
        </p:spPr>
        <p:txBody>
          <a:bodyPr vert="horz" lIns="68580" tIns="34290" rIns="68580" bIns="3429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pPr>
            <a:r>
              <a:rPr lang="en-NZ" sz="1200" b="1">
                <a:solidFill>
                  <a:schemeClr val="accent1"/>
                </a:solidFill>
              </a:rPr>
              <a:t>Sewer</a:t>
            </a:r>
          </a:p>
          <a:p>
            <a:pPr>
              <a:lnSpc>
                <a:spcPct val="120000"/>
              </a:lnSpc>
              <a:spcBef>
                <a:spcPts val="0"/>
              </a:spcBef>
            </a:pPr>
            <a:r>
              <a:rPr lang="en-NZ" sz="1200" b="1">
                <a:solidFill>
                  <a:schemeClr val="accent1"/>
                </a:solidFill>
              </a:rPr>
              <a:t>Anaerobic conditions or treatment processes</a:t>
            </a:r>
          </a:p>
          <a:p>
            <a:pPr>
              <a:lnSpc>
                <a:spcPct val="120000"/>
              </a:lnSpc>
              <a:spcBef>
                <a:spcPts val="0"/>
              </a:spcBef>
            </a:pPr>
            <a:r>
              <a:rPr lang="en-NZ" sz="1200" b="1">
                <a:solidFill>
                  <a:schemeClr val="accent1"/>
                </a:solidFill>
              </a:rPr>
              <a:t>Sludge / biosolids treatment</a:t>
            </a:r>
          </a:p>
          <a:p>
            <a:pPr>
              <a:lnSpc>
                <a:spcPct val="120000"/>
              </a:lnSpc>
              <a:spcBef>
                <a:spcPts val="0"/>
              </a:spcBef>
            </a:pPr>
            <a:r>
              <a:rPr lang="en-NZ" sz="1200" b="1">
                <a:solidFill>
                  <a:schemeClr val="accent1"/>
                </a:solidFill>
              </a:rPr>
              <a:t>Biosolids disposal</a:t>
            </a:r>
          </a:p>
          <a:p>
            <a:pPr>
              <a:lnSpc>
                <a:spcPct val="120000"/>
              </a:lnSpc>
              <a:spcBef>
                <a:spcPts val="0"/>
              </a:spcBef>
            </a:pPr>
            <a:r>
              <a:rPr lang="en-NZ" sz="1200" b="1">
                <a:solidFill>
                  <a:schemeClr val="accent1"/>
                </a:solidFill>
              </a:rPr>
              <a:t>Effluent disposal to water</a:t>
            </a:r>
          </a:p>
        </p:txBody>
      </p:sp>
      <p:sp>
        <p:nvSpPr>
          <p:cNvPr id="18" name="Content Placeholder 2">
            <a:extLst>
              <a:ext uri="{FF2B5EF4-FFF2-40B4-BE49-F238E27FC236}">
                <a16:creationId xmlns:a16="http://schemas.microsoft.com/office/drawing/2014/main" id="{5D43CF7A-08BD-49A7-9C5F-E491968FC6FE}"/>
              </a:ext>
            </a:extLst>
          </p:cNvPr>
          <p:cNvSpPr txBox="1">
            <a:spLocks/>
          </p:cNvSpPr>
          <p:nvPr/>
        </p:nvSpPr>
        <p:spPr>
          <a:xfrm>
            <a:off x="7021411" y="2229003"/>
            <a:ext cx="2241810" cy="1739959"/>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1500" b="1">
                <a:solidFill>
                  <a:schemeClr val="accent2"/>
                </a:solidFill>
              </a:rPr>
              <a:t>Nitrification / dentification reactions</a:t>
            </a:r>
          </a:p>
          <a:p>
            <a:pPr lvl="1"/>
            <a:r>
              <a:rPr lang="en-NZ" sz="1200" b="1">
                <a:solidFill>
                  <a:schemeClr val="accent2"/>
                </a:solidFill>
              </a:rPr>
              <a:t>Treatment plant</a:t>
            </a:r>
          </a:p>
          <a:p>
            <a:pPr lvl="1"/>
            <a:r>
              <a:rPr lang="en-NZ" sz="1200" b="1">
                <a:solidFill>
                  <a:schemeClr val="accent2"/>
                </a:solidFill>
              </a:rPr>
              <a:t>Effluent disposal to land/water</a:t>
            </a:r>
          </a:p>
          <a:p>
            <a:pPr lvl="1"/>
            <a:r>
              <a:rPr lang="en-NZ" sz="1200" b="1">
                <a:solidFill>
                  <a:schemeClr val="accent2"/>
                </a:solidFill>
              </a:rPr>
              <a:t>Biosolids disposal to land</a:t>
            </a:r>
          </a:p>
          <a:p>
            <a:r>
              <a:rPr lang="en-NZ" sz="1500" b="1">
                <a:solidFill>
                  <a:schemeClr val="accent2"/>
                </a:solidFill>
              </a:rPr>
              <a:t>Sludge treatment</a:t>
            </a:r>
          </a:p>
        </p:txBody>
      </p:sp>
      <p:sp>
        <p:nvSpPr>
          <p:cNvPr id="19" name="Thought Bubble: Cloud 18">
            <a:extLst>
              <a:ext uri="{FF2B5EF4-FFF2-40B4-BE49-F238E27FC236}">
                <a16:creationId xmlns:a16="http://schemas.microsoft.com/office/drawing/2014/main" id="{FA2A19F6-C827-4E70-92BD-381DF45BABF2}"/>
              </a:ext>
            </a:extLst>
          </p:cNvPr>
          <p:cNvSpPr/>
          <p:nvPr/>
        </p:nvSpPr>
        <p:spPr>
          <a:xfrm>
            <a:off x="5893991" y="1252225"/>
            <a:ext cx="1295810" cy="851801"/>
          </a:xfrm>
          <a:prstGeom prst="cloudCallout">
            <a:avLst>
              <a:gd name="adj1" fmla="val -63034"/>
              <a:gd name="adj2" fmla="val 72274"/>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700" b="1">
                <a:solidFill>
                  <a:schemeClr val="accent1"/>
                </a:solidFill>
              </a:rPr>
              <a:t>CO</a:t>
            </a:r>
            <a:r>
              <a:rPr lang="en-NZ" sz="2700" b="1" baseline="-25000">
                <a:solidFill>
                  <a:schemeClr val="accent1"/>
                </a:solidFill>
              </a:rPr>
              <a:t>2</a:t>
            </a:r>
            <a:endParaRPr lang="en-US" sz="2700" b="1" baseline="-25000">
              <a:solidFill>
                <a:schemeClr val="accent1"/>
              </a:solidFill>
            </a:endParaRPr>
          </a:p>
        </p:txBody>
      </p:sp>
      <p:sp>
        <p:nvSpPr>
          <p:cNvPr id="20" name="Content Placeholder 2">
            <a:extLst>
              <a:ext uri="{FF2B5EF4-FFF2-40B4-BE49-F238E27FC236}">
                <a16:creationId xmlns:a16="http://schemas.microsoft.com/office/drawing/2014/main" id="{3FFA0518-9D7D-4526-8612-A0E9F41BB6F9}"/>
              </a:ext>
            </a:extLst>
          </p:cNvPr>
          <p:cNvSpPr txBox="1">
            <a:spLocks/>
          </p:cNvSpPr>
          <p:nvPr/>
        </p:nvSpPr>
        <p:spPr>
          <a:xfrm>
            <a:off x="5779293" y="4313959"/>
            <a:ext cx="3364707" cy="65518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NZ" sz="900" b="1">
                <a:solidFill>
                  <a:schemeClr val="tx2"/>
                </a:solidFill>
              </a:rPr>
              <a:t>Biogenic CO</a:t>
            </a:r>
            <a:r>
              <a:rPr lang="en-NZ" sz="900" b="1" baseline="-25000">
                <a:solidFill>
                  <a:schemeClr val="tx2"/>
                </a:solidFill>
              </a:rPr>
              <a:t>2</a:t>
            </a:r>
            <a:r>
              <a:rPr lang="en-NZ" sz="900" b="1">
                <a:solidFill>
                  <a:schemeClr val="tx2"/>
                </a:solidFill>
              </a:rPr>
              <a:t> accounted for separately </a:t>
            </a:r>
          </a:p>
          <a:p>
            <a:pPr>
              <a:lnSpc>
                <a:spcPct val="100000"/>
              </a:lnSpc>
              <a:spcBef>
                <a:spcPts val="0"/>
              </a:spcBef>
            </a:pPr>
            <a:r>
              <a:rPr lang="en-NZ" sz="900" b="1">
                <a:solidFill>
                  <a:schemeClr val="tx2"/>
                </a:solidFill>
              </a:rPr>
              <a:t>Transport, fuel use, chemical production, soap feed stocks (incl. non-biogenic)</a:t>
            </a:r>
          </a:p>
        </p:txBody>
      </p:sp>
      <p:sp>
        <p:nvSpPr>
          <p:cNvPr id="21" name="Content Placeholder 2">
            <a:extLst>
              <a:ext uri="{FF2B5EF4-FFF2-40B4-BE49-F238E27FC236}">
                <a16:creationId xmlns:a16="http://schemas.microsoft.com/office/drawing/2014/main" id="{652F1EB6-27EA-4E6F-AF0D-8F4D4BF3F3EB}"/>
              </a:ext>
            </a:extLst>
          </p:cNvPr>
          <p:cNvSpPr txBox="1">
            <a:spLocks/>
          </p:cNvSpPr>
          <p:nvPr/>
        </p:nvSpPr>
        <p:spPr>
          <a:xfrm>
            <a:off x="7304436" y="691035"/>
            <a:ext cx="1743538" cy="74103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50"/>
              </a:spcBef>
              <a:buNone/>
            </a:pPr>
            <a:r>
              <a:rPr lang="en-NZ" sz="1350" b="1"/>
              <a:t>Relative Global Warming Potential (AR5)</a:t>
            </a:r>
          </a:p>
        </p:txBody>
      </p:sp>
      <p:sp>
        <p:nvSpPr>
          <p:cNvPr id="22" name="TextBox 21">
            <a:extLst>
              <a:ext uri="{FF2B5EF4-FFF2-40B4-BE49-F238E27FC236}">
                <a16:creationId xmlns:a16="http://schemas.microsoft.com/office/drawing/2014/main" id="{A6FD88A2-4BEE-4F53-9C3B-39E93AEF6BAF}"/>
              </a:ext>
            </a:extLst>
          </p:cNvPr>
          <p:cNvSpPr txBox="1"/>
          <p:nvPr/>
        </p:nvSpPr>
        <p:spPr>
          <a:xfrm>
            <a:off x="2732436" y="750493"/>
            <a:ext cx="4572000" cy="300082"/>
          </a:xfrm>
          <a:prstGeom prst="rect">
            <a:avLst/>
          </a:prstGeom>
          <a:noFill/>
        </p:spPr>
        <p:txBody>
          <a:bodyPr wrap="square">
            <a:spAutoFit/>
          </a:bodyPr>
          <a:lstStyle/>
          <a:p>
            <a:pPr>
              <a:spcBef>
                <a:spcPts val="450"/>
              </a:spcBef>
            </a:pPr>
            <a:r>
              <a:rPr lang="en-NZ" b="1">
                <a:solidFill>
                  <a:schemeClr val="accent1"/>
                </a:solidFill>
              </a:rPr>
              <a:t>CH</a:t>
            </a:r>
            <a:r>
              <a:rPr lang="en-NZ" b="1" baseline="-25000">
                <a:solidFill>
                  <a:schemeClr val="accent1"/>
                </a:solidFill>
              </a:rPr>
              <a:t>4</a:t>
            </a:r>
            <a:r>
              <a:rPr lang="en-NZ" b="1">
                <a:solidFill>
                  <a:schemeClr val="accent1"/>
                </a:solidFill>
              </a:rPr>
              <a:t> 28</a:t>
            </a:r>
          </a:p>
        </p:txBody>
      </p:sp>
      <p:sp>
        <p:nvSpPr>
          <p:cNvPr id="23" name="TextBox 22">
            <a:extLst>
              <a:ext uri="{FF2B5EF4-FFF2-40B4-BE49-F238E27FC236}">
                <a16:creationId xmlns:a16="http://schemas.microsoft.com/office/drawing/2014/main" id="{C7C45D45-3458-4545-BE1B-4795EABAB8E0}"/>
              </a:ext>
            </a:extLst>
          </p:cNvPr>
          <p:cNvSpPr txBox="1"/>
          <p:nvPr/>
        </p:nvSpPr>
        <p:spPr>
          <a:xfrm>
            <a:off x="4623620" y="584410"/>
            <a:ext cx="1047136" cy="300082"/>
          </a:xfrm>
          <a:prstGeom prst="rect">
            <a:avLst/>
          </a:prstGeom>
          <a:noFill/>
        </p:spPr>
        <p:txBody>
          <a:bodyPr wrap="square">
            <a:spAutoFit/>
          </a:bodyPr>
          <a:lstStyle/>
          <a:p>
            <a:pPr>
              <a:spcBef>
                <a:spcPts val="450"/>
              </a:spcBef>
            </a:pPr>
            <a:r>
              <a:rPr lang="en-NZ" b="1" dirty="0">
                <a:solidFill>
                  <a:schemeClr val="accent2"/>
                </a:solidFill>
              </a:rPr>
              <a:t>N</a:t>
            </a:r>
            <a:r>
              <a:rPr lang="en-NZ" b="1" baseline="-25000" dirty="0">
                <a:solidFill>
                  <a:schemeClr val="accent2"/>
                </a:solidFill>
              </a:rPr>
              <a:t>2</a:t>
            </a:r>
            <a:r>
              <a:rPr lang="en-NZ" b="1" dirty="0">
                <a:solidFill>
                  <a:schemeClr val="accent2"/>
                </a:solidFill>
              </a:rPr>
              <a:t>O </a:t>
            </a:r>
            <a:r>
              <a:rPr lang="en-NZ" sz="1013" b="1" dirty="0">
                <a:solidFill>
                  <a:schemeClr val="accent2"/>
                </a:solidFill>
              </a:rPr>
              <a:t>298</a:t>
            </a:r>
            <a:endParaRPr lang="en-NZ" b="1" dirty="0">
              <a:solidFill>
                <a:schemeClr val="accent2"/>
              </a:solidFill>
            </a:endParaRPr>
          </a:p>
        </p:txBody>
      </p:sp>
      <p:sp>
        <p:nvSpPr>
          <p:cNvPr id="24" name="TextBox 23">
            <a:extLst>
              <a:ext uri="{FF2B5EF4-FFF2-40B4-BE49-F238E27FC236}">
                <a16:creationId xmlns:a16="http://schemas.microsoft.com/office/drawing/2014/main" id="{C9F4FCBA-C6B7-41AC-817E-FCFE6EBF8F2F}"/>
              </a:ext>
            </a:extLst>
          </p:cNvPr>
          <p:cNvSpPr txBox="1"/>
          <p:nvPr/>
        </p:nvSpPr>
        <p:spPr>
          <a:xfrm>
            <a:off x="6260652" y="944160"/>
            <a:ext cx="929149" cy="300082"/>
          </a:xfrm>
          <a:prstGeom prst="rect">
            <a:avLst/>
          </a:prstGeom>
          <a:noFill/>
        </p:spPr>
        <p:txBody>
          <a:bodyPr wrap="square">
            <a:spAutoFit/>
          </a:bodyPr>
          <a:lstStyle/>
          <a:p>
            <a:pPr>
              <a:spcBef>
                <a:spcPts val="450"/>
              </a:spcBef>
            </a:pPr>
            <a:r>
              <a:rPr lang="en-NZ" b="1"/>
              <a:t>CO</a:t>
            </a:r>
            <a:r>
              <a:rPr lang="en-NZ" b="1" baseline="-25000"/>
              <a:t>2</a:t>
            </a:r>
            <a:r>
              <a:rPr lang="en-NZ" b="1"/>
              <a:t> 1</a:t>
            </a:r>
          </a:p>
        </p:txBody>
      </p:sp>
    </p:spTree>
    <p:extLst>
      <p:ext uri="{BB962C8B-B14F-4D97-AF65-F5344CB8AC3E}">
        <p14:creationId xmlns:p14="http://schemas.microsoft.com/office/powerpoint/2010/main" val="270729253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82476B8-70CA-47CB-B824-811063C8DA55}"/>
              </a:ext>
            </a:extLst>
          </p:cNvPr>
          <p:cNvSpPr>
            <a:spLocks noGrp="1"/>
          </p:cNvSpPr>
          <p:nvPr>
            <p:ph type="title"/>
          </p:nvPr>
        </p:nvSpPr>
        <p:spPr/>
        <p:txBody>
          <a:bodyPr/>
          <a:lstStyle/>
          <a:p>
            <a:r>
              <a:rPr lang="en-GB" dirty="0"/>
              <a:t>Dashboard development</a:t>
            </a:r>
            <a:endParaRPr lang="en-AU" dirty="0"/>
          </a:p>
        </p:txBody>
      </p:sp>
      <p:pic>
        <p:nvPicPr>
          <p:cNvPr id="7" name="Picture 6">
            <a:extLst>
              <a:ext uri="{FF2B5EF4-FFF2-40B4-BE49-F238E27FC236}">
                <a16:creationId xmlns:a16="http://schemas.microsoft.com/office/drawing/2014/main" id="{F8F3C084-D604-4807-8C51-384F0D981D15}"/>
              </a:ext>
            </a:extLst>
          </p:cNvPr>
          <p:cNvPicPr>
            <a:picLocks noChangeAspect="1"/>
          </p:cNvPicPr>
          <p:nvPr/>
        </p:nvPicPr>
        <p:blipFill>
          <a:blip r:embed="rId3"/>
          <a:stretch>
            <a:fillRect/>
          </a:stretch>
        </p:blipFill>
        <p:spPr>
          <a:xfrm>
            <a:off x="4738689" y="1971319"/>
            <a:ext cx="4230114" cy="2372081"/>
          </a:xfrm>
          <a:prstGeom prst="rect">
            <a:avLst/>
          </a:prstGeom>
        </p:spPr>
      </p:pic>
      <p:pic>
        <p:nvPicPr>
          <p:cNvPr id="6" name="Picture 5">
            <a:extLst>
              <a:ext uri="{FF2B5EF4-FFF2-40B4-BE49-F238E27FC236}">
                <a16:creationId xmlns:a16="http://schemas.microsoft.com/office/drawing/2014/main" id="{0E23BF84-D161-498D-9E63-FD191621B581}"/>
              </a:ext>
            </a:extLst>
          </p:cNvPr>
          <p:cNvPicPr>
            <a:picLocks noChangeAspect="1"/>
          </p:cNvPicPr>
          <p:nvPr/>
        </p:nvPicPr>
        <p:blipFill>
          <a:blip r:embed="rId4"/>
          <a:stretch>
            <a:fillRect/>
          </a:stretch>
        </p:blipFill>
        <p:spPr>
          <a:xfrm>
            <a:off x="341886" y="1972363"/>
            <a:ext cx="4230114" cy="2371037"/>
          </a:xfrm>
          <a:prstGeom prst="rect">
            <a:avLst/>
          </a:prstGeom>
        </p:spPr>
      </p:pic>
      <p:sp>
        <p:nvSpPr>
          <p:cNvPr id="12" name="Content Placeholder 1">
            <a:extLst>
              <a:ext uri="{FF2B5EF4-FFF2-40B4-BE49-F238E27FC236}">
                <a16:creationId xmlns:a16="http://schemas.microsoft.com/office/drawing/2014/main" id="{FA929FBF-30CE-43E6-BE20-E9723AFA8D37}"/>
              </a:ext>
            </a:extLst>
          </p:cNvPr>
          <p:cNvSpPr txBox="1">
            <a:spLocks/>
          </p:cNvSpPr>
          <p:nvPr/>
        </p:nvSpPr>
        <p:spPr>
          <a:xfrm>
            <a:off x="395290" y="941093"/>
            <a:ext cx="7610574" cy="563361"/>
          </a:xfrm>
          <a:prstGeom prst="rect">
            <a:avLst/>
          </a:prstGeom>
        </p:spPr>
        <p:txBody>
          <a:bodyPr vert="horz" lIns="0" tIns="0" rIns="0" bIns="0" rtlCol="0" anchor="t">
            <a:noAutofit/>
          </a:bodyPr>
          <a:lstStyle>
            <a:lvl1pPr marL="0" indent="0" algn="l" defTabSz="685800" rtl="0" eaLnBrk="1" latinLnBrk="0" hangingPunct="1">
              <a:lnSpc>
                <a:spcPct val="90000"/>
              </a:lnSpc>
              <a:spcBef>
                <a:spcPts val="429"/>
              </a:spcBef>
              <a:spcAft>
                <a:spcPts val="429"/>
              </a:spcAft>
              <a:buClr>
                <a:schemeClr val="accent1"/>
              </a:buClr>
              <a:buFont typeface="Arial" panose="020B0604020202020204" pitchFamily="34" charset="0"/>
              <a:buNone/>
              <a:defRPr sz="589" kern="1200">
                <a:solidFill>
                  <a:schemeClr val="accent3"/>
                </a:solidFill>
                <a:latin typeface="Proxima Nova" panose="02000506030000020004" pitchFamily="50" charset="0"/>
                <a:ea typeface="+mn-ea"/>
                <a:cs typeface="+mn-cs"/>
              </a:defRPr>
            </a:lvl1pPr>
            <a:lvl2pPr marL="0" indent="0" algn="l" defTabSz="685800" rtl="0" eaLnBrk="1" latinLnBrk="0" hangingPunct="1">
              <a:lnSpc>
                <a:spcPct val="90000"/>
              </a:lnSpc>
              <a:spcBef>
                <a:spcPts val="321"/>
              </a:spcBef>
              <a:spcAft>
                <a:spcPts val="321"/>
              </a:spcAft>
              <a:buClr>
                <a:schemeClr val="accent1"/>
              </a:buClr>
              <a:buFont typeface="Arial" panose="020B0604020202020204" pitchFamily="34" charset="0"/>
              <a:buNone/>
              <a:defRPr sz="589" kern="1200">
                <a:solidFill>
                  <a:schemeClr val="tx1"/>
                </a:solidFill>
                <a:latin typeface="Proxima Nova" panose="02000506030000020004" pitchFamily="50" charset="0"/>
                <a:ea typeface="+mn-ea"/>
                <a:cs typeface="+mn-cs"/>
              </a:defRPr>
            </a:lvl2pPr>
            <a:lvl3pPr marL="165100" indent="-165100" algn="l" defTabSz="685800" rtl="0" eaLnBrk="1" latinLnBrk="0" hangingPunct="1">
              <a:lnSpc>
                <a:spcPct val="90000"/>
              </a:lnSpc>
              <a:spcBef>
                <a:spcPts val="0"/>
              </a:spcBef>
              <a:spcAft>
                <a:spcPts val="600"/>
              </a:spcAft>
              <a:buClr>
                <a:schemeClr val="accent3"/>
              </a:buClr>
              <a:buFont typeface="Arial" panose="020B0604020202020204" pitchFamily="34" charset="0"/>
              <a:buChar char="•"/>
              <a:defRPr sz="589" kern="1200">
                <a:solidFill>
                  <a:schemeClr val="tx1"/>
                </a:solidFill>
                <a:latin typeface="Proxima Nova" panose="02000506030000020004" pitchFamily="50" charset="0"/>
                <a:ea typeface="+mn-ea"/>
                <a:cs typeface="+mn-cs"/>
              </a:defRPr>
            </a:lvl3pPr>
            <a:lvl4pPr marL="363538" indent="-166688" algn="l" defTabSz="685800" rtl="0" eaLnBrk="1" latinLnBrk="0" hangingPunct="1">
              <a:lnSpc>
                <a:spcPct val="90000"/>
              </a:lnSpc>
              <a:spcBef>
                <a:spcPts val="0"/>
              </a:spcBef>
              <a:spcAft>
                <a:spcPts val="600"/>
              </a:spcAft>
              <a:buClr>
                <a:schemeClr val="accent3"/>
              </a:buClr>
              <a:buFont typeface="Arial" panose="020B0604020202020204" pitchFamily="34" charset="0"/>
              <a:buChar char="−"/>
              <a:defRPr sz="589" kern="1200">
                <a:solidFill>
                  <a:schemeClr val="tx1"/>
                </a:solidFill>
                <a:latin typeface="Proxima Nova" panose="02000506030000020004" pitchFamily="50" charset="0"/>
                <a:ea typeface="+mn-ea"/>
                <a:cs typeface="+mn-cs"/>
              </a:defRPr>
            </a:lvl4pPr>
            <a:lvl5pPr marL="539750" indent="-166688" algn="l" defTabSz="685800" rtl="0" eaLnBrk="1" latinLnBrk="0" hangingPunct="1">
              <a:lnSpc>
                <a:spcPct val="90000"/>
              </a:lnSpc>
              <a:spcBef>
                <a:spcPts val="0"/>
              </a:spcBef>
              <a:spcAft>
                <a:spcPts val="600"/>
              </a:spcAft>
              <a:buClr>
                <a:schemeClr val="accent3"/>
              </a:buClr>
              <a:buFont typeface="Arial" panose="020B0604020202020204" pitchFamily="34" charset="0"/>
              <a:buChar char="−"/>
              <a:defRPr sz="589" kern="1200">
                <a:solidFill>
                  <a:schemeClr val="tx1"/>
                </a:solidFill>
                <a:latin typeface="Proxima Nova" panose="02000506030000020004" pitchFamily="50" charset="0"/>
                <a:ea typeface="+mn-ea"/>
                <a:cs typeface="+mn-cs"/>
              </a:defRPr>
            </a:lvl5pPr>
            <a:lvl6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6pPr>
            <a:lvl7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7pPr>
            <a:lvl8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8pPr>
            <a:lvl9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9pPr>
          </a:lstStyle>
          <a:p>
            <a:pPr>
              <a:lnSpc>
                <a:spcPct val="100000"/>
              </a:lnSpc>
              <a:spcBef>
                <a:spcPts val="0"/>
              </a:spcBef>
              <a:spcAft>
                <a:spcPts val="600"/>
              </a:spcAft>
            </a:pPr>
            <a:r>
              <a:rPr lang="en-NZ" sz="1400" b="1" dirty="0">
                <a:solidFill>
                  <a:schemeClr val="tx2"/>
                </a:solidFill>
              </a:rPr>
              <a:t>Using the synthetic data from from the twin combined with </a:t>
            </a:r>
            <a:r>
              <a:rPr lang="en-NZ" sz="1400" b="1" dirty="0" err="1">
                <a:solidFill>
                  <a:schemeClr val="tx2"/>
                </a:solidFill>
              </a:rPr>
              <a:t>opex</a:t>
            </a:r>
            <a:r>
              <a:rPr lang="en-NZ" sz="1400" b="1" dirty="0">
                <a:solidFill>
                  <a:schemeClr val="tx2"/>
                </a:solidFill>
              </a:rPr>
              <a:t> from the plant we developed operational dashboards to highlight emissions and </a:t>
            </a:r>
            <a:r>
              <a:rPr lang="en-NZ" sz="1400" b="1" dirty="0" err="1">
                <a:solidFill>
                  <a:schemeClr val="tx2"/>
                </a:solidFill>
              </a:rPr>
              <a:t>opex</a:t>
            </a:r>
            <a:r>
              <a:rPr lang="en-NZ" sz="1400" b="1" dirty="0">
                <a:solidFill>
                  <a:schemeClr val="tx2"/>
                </a:solidFill>
              </a:rPr>
              <a:t> hotspots across the treatment plant. </a:t>
            </a:r>
          </a:p>
        </p:txBody>
      </p:sp>
    </p:spTree>
    <p:extLst>
      <p:ext uri="{BB962C8B-B14F-4D97-AF65-F5344CB8AC3E}">
        <p14:creationId xmlns:p14="http://schemas.microsoft.com/office/powerpoint/2010/main" val="418856379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587E7-0AAE-4EB9-B972-202CF7C80FA8}"/>
              </a:ext>
            </a:extLst>
          </p:cNvPr>
          <p:cNvSpPr>
            <a:spLocks noGrp="1"/>
          </p:cNvSpPr>
          <p:nvPr>
            <p:ph type="title"/>
          </p:nvPr>
        </p:nvSpPr>
        <p:spPr/>
        <p:txBody>
          <a:bodyPr/>
          <a:lstStyle/>
          <a:p>
            <a:endParaRPr lang="en-AU"/>
          </a:p>
        </p:txBody>
      </p:sp>
      <p:sp>
        <p:nvSpPr>
          <p:cNvPr id="3" name="Footer Placeholder 2">
            <a:extLst>
              <a:ext uri="{FF2B5EF4-FFF2-40B4-BE49-F238E27FC236}">
                <a16:creationId xmlns:a16="http://schemas.microsoft.com/office/drawing/2014/main" id="{D5099DB4-8263-44FB-A5CA-5471F3AD7C55}"/>
              </a:ext>
            </a:extLst>
          </p:cNvPr>
          <p:cNvSpPr>
            <a:spLocks noGrp="1"/>
          </p:cNvSpPr>
          <p:nvPr>
            <p:ph type="ftr" sz="quarter" idx="11"/>
          </p:nvPr>
        </p:nvSpPr>
        <p:spPr/>
        <p:txBody>
          <a:bodyPr/>
          <a:lstStyle/>
          <a:p>
            <a:pPr defTabSz="914355"/>
            <a:r>
              <a:rPr lang="en-GB">
                <a:solidFill>
                  <a:srgbClr val="000000"/>
                </a:solidFill>
                <a:latin typeface="Arial" panose="020B0604020202020204"/>
              </a:rPr>
              <a:t>Draft for comment</a:t>
            </a:r>
          </a:p>
        </p:txBody>
      </p:sp>
      <p:sp>
        <p:nvSpPr>
          <p:cNvPr id="4" name="Slide Number Placeholder 3">
            <a:extLst>
              <a:ext uri="{FF2B5EF4-FFF2-40B4-BE49-F238E27FC236}">
                <a16:creationId xmlns:a16="http://schemas.microsoft.com/office/drawing/2014/main" id="{2A0B42AA-87CA-4543-AABB-98D1EEE83F38}"/>
              </a:ext>
            </a:extLst>
          </p:cNvPr>
          <p:cNvSpPr>
            <a:spLocks noGrp="1"/>
          </p:cNvSpPr>
          <p:nvPr>
            <p:ph type="sldNum" sz="quarter" idx="12"/>
          </p:nvPr>
        </p:nvSpPr>
        <p:spPr/>
        <p:txBody>
          <a:bodyPr/>
          <a:lstStyle/>
          <a:p>
            <a:pPr defTabSz="914355"/>
            <a:fld id="{2490C926-4C7A-4456-B603-8FB00524CD8E}" type="slidenum">
              <a:rPr lang="en-GB">
                <a:solidFill>
                  <a:srgbClr val="000000"/>
                </a:solidFill>
              </a:rPr>
              <a:pPr defTabSz="914355"/>
              <a:t>18</a:t>
            </a:fld>
            <a:endParaRPr lang="en-GB">
              <a:solidFill>
                <a:srgbClr val="000000"/>
              </a:solidFill>
            </a:endParaRPr>
          </a:p>
        </p:txBody>
      </p:sp>
      <p:sp>
        <p:nvSpPr>
          <p:cNvPr id="5" name="Text Placeholder 4">
            <a:extLst>
              <a:ext uri="{FF2B5EF4-FFF2-40B4-BE49-F238E27FC236}">
                <a16:creationId xmlns:a16="http://schemas.microsoft.com/office/drawing/2014/main" id="{597DCA05-C18C-46B7-A4A1-38C1806BED9E}"/>
              </a:ext>
            </a:extLst>
          </p:cNvPr>
          <p:cNvSpPr>
            <a:spLocks noGrp="1"/>
          </p:cNvSpPr>
          <p:nvPr>
            <p:ph type="body" sz="quarter" idx="14"/>
          </p:nvPr>
        </p:nvSpPr>
        <p:spPr/>
        <p:txBody>
          <a:bodyPr/>
          <a:lstStyle/>
          <a:p>
            <a:endParaRPr lang="en-AU"/>
          </a:p>
        </p:txBody>
      </p:sp>
      <p:pic>
        <p:nvPicPr>
          <p:cNvPr id="9" name="Screen Recording 8">
            <a:hlinkClick r:id="" action="ppaction://media"/>
            <a:extLst>
              <a:ext uri="{FF2B5EF4-FFF2-40B4-BE49-F238E27FC236}">
                <a16:creationId xmlns:a16="http://schemas.microsoft.com/office/drawing/2014/main" id="{DBDD8B02-4CB3-44EB-BEDF-594D16AD15F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0488"/>
            <a:ext cx="9144000" cy="4962525"/>
          </a:xfrm>
          <a:prstGeom prst="rect">
            <a:avLst/>
          </a:prstGeom>
        </p:spPr>
      </p:pic>
    </p:spTree>
    <p:extLst>
      <p:ext uri="{BB962C8B-B14F-4D97-AF65-F5344CB8AC3E}">
        <p14:creationId xmlns:p14="http://schemas.microsoft.com/office/powerpoint/2010/main" val="20256331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5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587E7-0AAE-4EB9-B972-202CF7C80FA8}"/>
              </a:ext>
            </a:extLst>
          </p:cNvPr>
          <p:cNvSpPr>
            <a:spLocks noGrp="1"/>
          </p:cNvSpPr>
          <p:nvPr>
            <p:ph type="title"/>
          </p:nvPr>
        </p:nvSpPr>
        <p:spPr/>
        <p:txBody>
          <a:bodyPr/>
          <a:lstStyle/>
          <a:p>
            <a:endParaRPr lang="en-AU"/>
          </a:p>
        </p:txBody>
      </p:sp>
      <p:sp>
        <p:nvSpPr>
          <p:cNvPr id="3" name="Footer Placeholder 2">
            <a:extLst>
              <a:ext uri="{FF2B5EF4-FFF2-40B4-BE49-F238E27FC236}">
                <a16:creationId xmlns:a16="http://schemas.microsoft.com/office/drawing/2014/main" id="{D5099DB4-8263-44FB-A5CA-5471F3AD7C55}"/>
              </a:ext>
            </a:extLst>
          </p:cNvPr>
          <p:cNvSpPr>
            <a:spLocks noGrp="1"/>
          </p:cNvSpPr>
          <p:nvPr>
            <p:ph type="ftr" sz="quarter" idx="11"/>
          </p:nvPr>
        </p:nvSpPr>
        <p:spPr/>
        <p:txBody>
          <a:bodyPr/>
          <a:lstStyle/>
          <a:p>
            <a:pPr defTabSz="914355"/>
            <a:r>
              <a:rPr lang="en-GB">
                <a:solidFill>
                  <a:srgbClr val="000000"/>
                </a:solidFill>
                <a:latin typeface="Arial" panose="020B0604020202020204"/>
              </a:rPr>
              <a:t>Draft for comment</a:t>
            </a:r>
          </a:p>
        </p:txBody>
      </p:sp>
      <p:sp>
        <p:nvSpPr>
          <p:cNvPr id="4" name="Slide Number Placeholder 3">
            <a:extLst>
              <a:ext uri="{FF2B5EF4-FFF2-40B4-BE49-F238E27FC236}">
                <a16:creationId xmlns:a16="http://schemas.microsoft.com/office/drawing/2014/main" id="{2A0B42AA-87CA-4543-AABB-98D1EEE83F38}"/>
              </a:ext>
            </a:extLst>
          </p:cNvPr>
          <p:cNvSpPr>
            <a:spLocks noGrp="1"/>
          </p:cNvSpPr>
          <p:nvPr>
            <p:ph type="sldNum" sz="quarter" idx="12"/>
          </p:nvPr>
        </p:nvSpPr>
        <p:spPr/>
        <p:txBody>
          <a:bodyPr/>
          <a:lstStyle/>
          <a:p>
            <a:pPr defTabSz="914355"/>
            <a:fld id="{2490C926-4C7A-4456-B603-8FB00524CD8E}" type="slidenum">
              <a:rPr lang="en-GB">
                <a:solidFill>
                  <a:srgbClr val="000000"/>
                </a:solidFill>
              </a:rPr>
              <a:pPr defTabSz="914355"/>
              <a:t>19</a:t>
            </a:fld>
            <a:endParaRPr lang="en-GB">
              <a:solidFill>
                <a:srgbClr val="000000"/>
              </a:solidFill>
            </a:endParaRPr>
          </a:p>
        </p:txBody>
      </p:sp>
      <p:sp>
        <p:nvSpPr>
          <p:cNvPr id="5" name="Text Placeholder 4">
            <a:extLst>
              <a:ext uri="{FF2B5EF4-FFF2-40B4-BE49-F238E27FC236}">
                <a16:creationId xmlns:a16="http://schemas.microsoft.com/office/drawing/2014/main" id="{597DCA05-C18C-46B7-A4A1-38C1806BED9E}"/>
              </a:ext>
            </a:extLst>
          </p:cNvPr>
          <p:cNvSpPr>
            <a:spLocks noGrp="1"/>
          </p:cNvSpPr>
          <p:nvPr>
            <p:ph type="body" sz="quarter" idx="14"/>
          </p:nvPr>
        </p:nvSpPr>
        <p:spPr/>
        <p:txBody>
          <a:bodyPr/>
          <a:lstStyle/>
          <a:p>
            <a:endParaRPr lang="en-AU"/>
          </a:p>
        </p:txBody>
      </p:sp>
      <p:pic>
        <p:nvPicPr>
          <p:cNvPr id="7" name="Picture 6">
            <a:extLst>
              <a:ext uri="{FF2B5EF4-FFF2-40B4-BE49-F238E27FC236}">
                <a16:creationId xmlns:a16="http://schemas.microsoft.com/office/drawing/2014/main" id="{3F962E64-965B-4BC7-B740-EC899A376DF7}"/>
              </a:ext>
            </a:extLst>
          </p:cNvPr>
          <p:cNvPicPr>
            <a:picLocks noChangeAspect="1"/>
          </p:cNvPicPr>
          <p:nvPr/>
        </p:nvPicPr>
        <p:blipFill>
          <a:blip r:embed="rId3"/>
          <a:stretch>
            <a:fillRect/>
          </a:stretch>
        </p:blipFill>
        <p:spPr>
          <a:xfrm>
            <a:off x="0" y="1879"/>
            <a:ext cx="9149576" cy="5141621"/>
          </a:xfrm>
          <a:prstGeom prst="rect">
            <a:avLst/>
          </a:prstGeom>
        </p:spPr>
      </p:pic>
    </p:spTree>
    <p:extLst>
      <p:ext uri="{BB962C8B-B14F-4D97-AF65-F5344CB8AC3E}">
        <p14:creationId xmlns:p14="http://schemas.microsoft.com/office/powerpoint/2010/main" val="39017375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6BC3F0-369C-450D-B34A-D46E3EEB2A7F}"/>
              </a:ext>
            </a:extLst>
          </p:cNvPr>
          <p:cNvSpPr>
            <a:spLocks noGrp="1"/>
          </p:cNvSpPr>
          <p:nvPr>
            <p:ph type="title"/>
          </p:nvPr>
        </p:nvSpPr>
        <p:spPr/>
        <p:txBody>
          <a:bodyPr/>
          <a:lstStyle/>
          <a:p>
            <a:r>
              <a:rPr lang="en-GB"/>
              <a:t>Rosedale Wastewater Treatment Plant, Auckland</a:t>
            </a:r>
            <a:endParaRPr lang="en-AU"/>
          </a:p>
        </p:txBody>
      </p:sp>
      <p:sp>
        <p:nvSpPr>
          <p:cNvPr id="11" name="Content Placeholder 1">
            <a:extLst>
              <a:ext uri="{FF2B5EF4-FFF2-40B4-BE49-F238E27FC236}">
                <a16:creationId xmlns:a16="http://schemas.microsoft.com/office/drawing/2014/main" id="{921A042E-D7DF-483D-B331-78EE20D03C46}"/>
              </a:ext>
            </a:extLst>
          </p:cNvPr>
          <p:cNvSpPr txBox="1">
            <a:spLocks/>
          </p:cNvSpPr>
          <p:nvPr/>
        </p:nvSpPr>
        <p:spPr>
          <a:xfrm>
            <a:off x="4135207" y="1092356"/>
            <a:ext cx="3915455" cy="563361"/>
          </a:xfrm>
          <a:prstGeom prst="rect">
            <a:avLst/>
          </a:prstGeom>
        </p:spPr>
        <p:txBody>
          <a:bodyPr vert="horz" lIns="0" tIns="0" rIns="0" bIns="0" rtlCol="0" anchor="t">
            <a:noAutofit/>
          </a:bodyPr>
          <a:lstStyle>
            <a:lvl1pPr marL="0" indent="0" algn="l" defTabSz="685800" rtl="0" eaLnBrk="1" latinLnBrk="0" hangingPunct="1">
              <a:lnSpc>
                <a:spcPct val="90000"/>
              </a:lnSpc>
              <a:spcBef>
                <a:spcPts val="429"/>
              </a:spcBef>
              <a:spcAft>
                <a:spcPts val="429"/>
              </a:spcAft>
              <a:buClr>
                <a:schemeClr val="accent1"/>
              </a:buClr>
              <a:buFont typeface="Arial" panose="020B0604020202020204" pitchFamily="34" charset="0"/>
              <a:buNone/>
              <a:defRPr sz="589" kern="1200">
                <a:solidFill>
                  <a:schemeClr val="accent3"/>
                </a:solidFill>
                <a:latin typeface="Proxima Nova" panose="02000506030000020004" pitchFamily="50" charset="0"/>
                <a:ea typeface="+mn-ea"/>
                <a:cs typeface="+mn-cs"/>
              </a:defRPr>
            </a:lvl1pPr>
            <a:lvl2pPr marL="0" indent="0" algn="l" defTabSz="685800" rtl="0" eaLnBrk="1" latinLnBrk="0" hangingPunct="1">
              <a:lnSpc>
                <a:spcPct val="90000"/>
              </a:lnSpc>
              <a:spcBef>
                <a:spcPts val="321"/>
              </a:spcBef>
              <a:spcAft>
                <a:spcPts val="321"/>
              </a:spcAft>
              <a:buClr>
                <a:schemeClr val="accent1"/>
              </a:buClr>
              <a:buFont typeface="Arial" panose="020B0604020202020204" pitchFamily="34" charset="0"/>
              <a:buNone/>
              <a:defRPr sz="589" kern="1200">
                <a:solidFill>
                  <a:schemeClr val="tx1"/>
                </a:solidFill>
                <a:latin typeface="Proxima Nova" panose="02000506030000020004" pitchFamily="50" charset="0"/>
                <a:ea typeface="+mn-ea"/>
                <a:cs typeface="+mn-cs"/>
              </a:defRPr>
            </a:lvl2pPr>
            <a:lvl3pPr marL="165100" indent="-165100" algn="l" defTabSz="685800" rtl="0" eaLnBrk="1" latinLnBrk="0" hangingPunct="1">
              <a:lnSpc>
                <a:spcPct val="90000"/>
              </a:lnSpc>
              <a:spcBef>
                <a:spcPts val="0"/>
              </a:spcBef>
              <a:spcAft>
                <a:spcPts val="600"/>
              </a:spcAft>
              <a:buClr>
                <a:schemeClr val="accent3"/>
              </a:buClr>
              <a:buFont typeface="Arial" panose="020B0604020202020204" pitchFamily="34" charset="0"/>
              <a:buChar char="•"/>
              <a:defRPr sz="589" kern="1200">
                <a:solidFill>
                  <a:schemeClr val="tx1"/>
                </a:solidFill>
                <a:latin typeface="Proxima Nova" panose="02000506030000020004" pitchFamily="50" charset="0"/>
                <a:ea typeface="+mn-ea"/>
                <a:cs typeface="+mn-cs"/>
              </a:defRPr>
            </a:lvl3pPr>
            <a:lvl4pPr marL="363538" indent="-166688" algn="l" defTabSz="685800" rtl="0" eaLnBrk="1" latinLnBrk="0" hangingPunct="1">
              <a:lnSpc>
                <a:spcPct val="90000"/>
              </a:lnSpc>
              <a:spcBef>
                <a:spcPts val="0"/>
              </a:spcBef>
              <a:spcAft>
                <a:spcPts val="600"/>
              </a:spcAft>
              <a:buClr>
                <a:schemeClr val="accent3"/>
              </a:buClr>
              <a:buFont typeface="Arial" panose="020B0604020202020204" pitchFamily="34" charset="0"/>
              <a:buChar char="−"/>
              <a:defRPr sz="589" kern="1200">
                <a:solidFill>
                  <a:schemeClr val="tx1"/>
                </a:solidFill>
                <a:latin typeface="Proxima Nova" panose="02000506030000020004" pitchFamily="50" charset="0"/>
                <a:ea typeface="+mn-ea"/>
                <a:cs typeface="+mn-cs"/>
              </a:defRPr>
            </a:lvl4pPr>
            <a:lvl5pPr marL="539750" indent="-166688" algn="l" defTabSz="685800" rtl="0" eaLnBrk="1" latinLnBrk="0" hangingPunct="1">
              <a:lnSpc>
                <a:spcPct val="90000"/>
              </a:lnSpc>
              <a:spcBef>
                <a:spcPts val="0"/>
              </a:spcBef>
              <a:spcAft>
                <a:spcPts val="600"/>
              </a:spcAft>
              <a:buClr>
                <a:schemeClr val="accent3"/>
              </a:buClr>
              <a:buFont typeface="Arial" panose="020B0604020202020204" pitchFamily="34" charset="0"/>
              <a:buChar char="−"/>
              <a:defRPr sz="589" kern="1200">
                <a:solidFill>
                  <a:schemeClr val="tx1"/>
                </a:solidFill>
                <a:latin typeface="Proxima Nova" panose="02000506030000020004" pitchFamily="50" charset="0"/>
                <a:ea typeface="+mn-ea"/>
                <a:cs typeface="+mn-cs"/>
              </a:defRPr>
            </a:lvl5pPr>
            <a:lvl6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6pPr>
            <a:lvl7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7pPr>
            <a:lvl8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8pPr>
            <a:lvl9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9pPr>
          </a:lstStyle>
          <a:p>
            <a:pPr>
              <a:lnSpc>
                <a:spcPts val="1080"/>
              </a:lnSpc>
              <a:spcBef>
                <a:spcPts val="0"/>
              </a:spcBef>
              <a:spcAft>
                <a:spcPts val="600"/>
              </a:spcAft>
            </a:pPr>
            <a:endParaRPr lang="en-NZ" sz="1100" b="1">
              <a:solidFill>
                <a:schemeClr val="tx2"/>
              </a:solidFill>
            </a:endParaRPr>
          </a:p>
        </p:txBody>
      </p:sp>
      <p:pic>
        <p:nvPicPr>
          <p:cNvPr id="2050" name="Picture 2">
            <a:extLst>
              <a:ext uri="{FF2B5EF4-FFF2-40B4-BE49-F238E27FC236}">
                <a16:creationId xmlns:a16="http://schemas.microsoft.com/office/drawing/2014/main" id="{EF084F0F-0A2A-40A8-9570-06E130A88B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257" y="5359042"/>
            <a:ext cx="7453233" cy="28085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0165132-B4B7-4113-9442-5E5F93EEDA1C}"/>
              </a:ext>
            </a:extLst>
          </p:cNvPr>
          <p:cNvPicPr>
            <a:picLocks noChangeAspect="1"/>
          </p:cNvPicPr>
          <p:nvPr/>
        </p:nvPicPr>
        <p:blipFill>
          <a:blip r:embed="rId4"/>
          <a:stretch>
            <a:fillRect/>
          </a:stretch>
        </p:blipFill>
        <p:spPr>
          <a:xfrm>
            <a:off x="4089825" y="679319"/>
            <a:ext cx="4755292" cy="4086579"/>
          </a:xfrm>
          <a:prstGeom prst="rect">
            <a:avLst/>
          </a:prstGeom>
        </p:spPr>
      </p:pic>
      <p:pic>
        <p:nvPicPr>
          <p:cNvPr id="6" name="Picture 5">
            <a:extLst>
              <a:ext uri="{FF2B5EF4-FFF2-40B4-BE49-F238E27FC236}">
                <a16:creationId xmlns:a16="http://schemas.microsoft.com/office/drawing/2014/main" id="{72AE858F-2E5C-4FCC-A4A2-144D16445C20}"/>
              </a:ext>
            </a:extLst>
          </p:cNvPr>
          <p:cNvPicPr>
            <a:picLocks noChangeAspect="1"/>
          </p:cNvPicPr>
          <p:nvPr/>
        </p:nvPicPr>
        <p:blipFill>
          <a:blip r:embed="rId5"/>
          <a:stretch>
            <a:fillRect/>
          </a:stretch>
        </p:blipFill>
        <p:spPr>
          <a:xfrm>
            <a:off x="648507" y="3593524"/>
            <a:ext cx="2991649" cy="1351193"/>
          </a:xfrm>
          <a:prstGeom prst="rect">
            <a:avLst/>
          </a:prstGeom>
        </p:spPr>
      </p:pic>
      <p:pic>
        <p:nvPicPr>
          <p:cNvPr id="9" name="Picture 8">
            <a:extLst>
              <a:ext uri="{FF2B5EF4-FFF2-40B4-BE49-F238E27FC236}">
                <a16:creationId xmlns:a16="http://schemas.microsoft.com/office/drawing/2014/main" id="{A7D1BC6B-7909-45A0-BC96-B593CADE78AC}"/>
              </a:ext>
            </a:extLst>
          </p:cNvPr>
          <p:cNvPicPr>
            <a:picLocks noChangeAspect="1"/>
          </p:cNvPicPr>
          <p:nvPr/>
        </p:nvPicPr>
        <p:blipFill>
          <a:blip r:embed="rId6"/>
          <a:stretch>
            <a:fillRect/>
          </a:stretch>
        </p:blipFill>
        <p:spPr>
          <a:xfrm>
            <a:off x="395290" y="814321"/>
            <a:ext cx="1899884" cy="2272471"/>
          </a:xfrm>
          <a:prstGeom prst="rect">
            <a:avLst/>
          </a:prstGeom>
        </p:spPr>
      </p:pic>
      <p:sp>
        <p:nvSpPr>
          <p:cNvPr id="10" name="Rectangle 9">
            <a:extLst>
              <a:ext uri="{FF2B5EF4-FFF2-40B4-BE49-F238E27FC236}">
                <a16:creationId xmlns:a16="http://schemas.microsoft.com/office/drawing/2014/main" id="{58814507-DFC7-429A-94B2-E89B4F7AF038}"/>
              </a:ext>
            </a:extLst>
          </p:cNvPr>
          <p:cNvSpPr/>
          <p:nvPr/>
        </p:nvSpPr>
        <p:spPr>
          <a:xfrm>
            <a:off x="1588393" y="1173427"/>
            <a:ext cx="178496" cy="1268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013"/>
          </a:p>
        </p:txBody>
      </p:sp>
      <p:sp>
        <p:nvSpPr>
          <p:cNvPr id="13" name="Rectangle 12">
            <a:extLst>
              <a:ext uri="{FF2B5EF4-FFF2-40B4-BE49-F238E27FC236}">
                <a16:creationId xmlns:a16="http://schemas.microsoft.com/office/drawing/2014/main" id="{3AAFACFC-6952-45FA-B2DA-97D3AEF46367}"/>
              </a:ext>
            </a:extLst>
          </p:cNvPr>
          <p:cNvSpPr/>
          <p:nvPr/>
        </p:nvSpPr>
        <p:spPr>
          <a:xfrm>
            <a:off x="1725172" y="3861257"/>
            <a:ext cx="178496" cy="1268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013"/>
          </a:p>
        </p:txBody>
      </p:sp>
      <p:sp>
        <p:nvSpPr>
          <p:cNvPr id="14" name="Rectangle 13">
            <a:extLst>
              <a:ext uri="{FF2B5EF4-FFF2-40B4-BE49-F238E27FC236}">
                <a16:creationId xmlns:a16="http://schemas.microsoft.com/office/drawing/2014/main" id="{FBB73924-108D-4450-BAEB-147AE628F0A4}"/>
              </a:ext>
            </a:extLst>
          </p:cNvPr>
          <p:cNvSpPr/>
          <p:nvPr/>
        </p:nvSpPr>
        <p:spPr>
          <a:xfrm rot="20279626">
            <a:off x="7355918" y="4044758"/>
            <a:ext cx="636478" cy="4325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013"/>
          </a:p>
        </p:txBody>
      </p:sp>
      <p:sp>
        <p:nvSpPr>
          <p:cNvPr id="16" name="Rectangle 15">
            <a:extLst>
              <a:ext uri="{FF2B5EF4-FFF2-40B4-BE49-F238E27FC236}">
                <a16:creationId xmlns:a16="http://schemas.microsoft.com/office/drawing/2014/main" id="{53262D99-72F1-4750-BB50-734C66BCECD2}"/>
              </a:ext>
            </a:extLst>
          </p:cNvPr>
          <p:cNvSpPr/>
          <p:nvPr/>
        </p:nvSpPr>
        <p:spPr>
          <a:xfrm rot="20279626">
            <a:off x="6256134" y="3618501"/>
            <a:ext cx="267310" cy="6891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013"/>
          </a:p>
        </p:txBody>
      </p:sp>
      <p:sp>
        <p:nvSpPr>
          <p:cNvPr id="17" name="Rectangle 16">
            <a:extLst>
              <a:ext uri="{FF2B5EF4-FFF2-40B4-BE49-F238E27FC236}">
                <a16:creationId xmlns:a16="http://schemas.microsoft.com/office/drawing/2014/main" id="{DEBBEC9C-A8CC-48D9-83E7-0C63E4BD87C3}"/>
              </a:ext>
            </a:extLst>
          </p:cNvPr>
          <p:cNvSpPr/>
          <p:nvPr/>
        </p:nvSpPr>
        <p:spPr>
          <a:xfrm rot="20279626">
            <a:off x="5785358" y="2665339"/>
            <a:ext cx="521813" cy="8901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013"/>
          </a:p>
        </p:txBody>
      </p:sp>
      <p:sp>
        <p:nvSpPr>
          <p:cNvPr id="18" name="Rectangle 17">
            <a:extLst>
              <a:ext uri="{FF2B5EF4-FFF2-40B4-BE49-F238E27FC236}">
                <a16:creationId xmlns:a16="http://schemas.microsoft.com/office/drawing/2014/main" id="{A5AA1472-8EF6-4883-814B-E70A76B99949}"/>
              </a:ext>
            </a:extLst>
          </p:cNvPr>
          <p:cNvSpPr/>
          <p:nvPr/>
        </p:nvSpPr>
        <p:spPr>
          <a:xfrm rot="20279626">
            <a:off x="6262949" y="2638788"/>
            <a:ext cx="366444" cy="4438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013"/>
          </a:p>
        </p:txBody>
      </p:sp>
      <p:cxnSp>
        <p:nvCxnSpPr>
          <p:cNvPr id="24" name="Connector: Curved 23">
            <a:extLst>
              <a:ext uri="{FF2B5EF4-FFF2-40B4-BE49-F238E27FC236}">
                <a16:creationId xmlns:a16="http://schemas.microsoft.com/office/drawing/2014/main" id="{25023793-5EF6-408E-9866-A5E4CDB47828}"/>
              </a:ext>
            </a:extLst>
          </p:cNvPr>
          <p:cNvCxnSpPr>
            <a:cxnSpLocks/>
          </p:cNvCxnSpPr>
          <p:nvPr/>
        </p:nvCxnSpPr>
        <p:spPr>
          <a:xfrm flipV="1">
            <a:off x="1903668" y="2298879"/>
            <a:ext cx="2186158" cy="1625792"/>
          </a:xfrm>
          <a:prstGeom prst="curvedConnector3">
            <a:avLst>
              <a:gd name="adj1" fmla="val 48675"/>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8" name="Connector: Curved 27">
            <a:extLst>
              <a:ext uri="{FF2B5EF4-FFF2-40B4-BE49-F238E27FC236}">
                <a16:creationId xmlns:a16="http://schemas.microsoft.com/office/drawing/2014/main" id="{753FA670-5828-49A8-A06A-DCE011FA6A3D}"/>
              </a:ext>
            </a:extLst>
          </p:cNvPr>
          <p:cNvCxnSpPr>
            <a:cxnSpLocks/>
            <a:stCxn id="10" idx="1"/>
            <a:endCxn id="6" idx="1"/>
          </p:cNvCxnSpPr>
          <p:nvPr/>
        </p:nvCxnSpPr>
        <p:spPr>
          <a:xfrm rot="10800000" flipV="1">
            <a:off x="648508" y="1236839"/>
            <a:ext cx="939886" cy="3032282"/>
          </a:xfrm>
          <a:prstGeom prst="curvedConnector3">
            <a:avLst>
              <a:gd name="adj1" fmla="val 148045"/>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34947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587E7-0AAE-4EB9-B972-202CF7C80FA8}"/>
              </a:ext>
            </a:extLst>
          </p:cNvPr>
          <p:cNvSpPr>
            <a:spLocks noGrp="1"/>
          </p:cNvSpPr>
          <p:nvPr>
            <p:ph type="title"/>
          </p:nvPr>
        </p:nvSpPr>
        <p:spPr/>
        <p:txBody>
          <a:bodyPr/>
          <a:lstStyle/>
          <a:p>
            <a:endParaRPr lang="en-AU"/>
          </a:p>
        </p:txBody>
      </p:sp>
      <p:sp>
        <p:nvSpPr>
          <p:cNvPr id="3" name="Footer Placeholder 2">
            <a:extLst>
              <a:ext uri="{FF2B5EF4-FFF2-40B4-BE49-F238E27FC236}">
                <a16:creationId xmlns:a16="http://schemas.microsoft.com/office/drawing/2014/main" id="{D5099DB4-8263-44FB-A5CA-5471F3AD7C55}"/>
              </a:ext>
            </a:extLst>
          </p:cNvPr>
          <p:cNvSpPr>
            <a:spLocks noGrp="1"/>
          </p:cNvSpPr>
          <p:nvPr>
            <p:ph type="ftr" sz="quarter" idx="11"/>
          </p:nvPr>
        </p:nvSpPr>
        <p:spPr/>
        <p:txBody>
          <a:bodyPr/>
          <a:lstStyle/>
          <a:p>
            <a:pPr defTabSz="914355"/>
            <a:r>
              <a:rPr lang="en-GB">
                <a:solidFill>
                  <a:srgbClr val="000000"/>
                </a:solidFill>
                <a:latin typeface="Arial" panose="020B0604020202020204"/>
              </a:rPr>
              <a:t>Draft for comment</a:t>
            </a:r>
          </a:p>
        </p:txBody>
      </p:sp>
      <p:sp>
        <p:nvSpPr>
          <p:cNvPr id="4" name="Slide Number Placeholder 3">
            <a:extLst>
              <a:ext uri="{FF2B5EF4-FFF2-40B4-BE49-F238E27FC236}">
                <a16:creationId xmlns:a16="http://schemas.microsoft.com/office/drawing/2014/main" id="{2A0B42AA-87CA-4543-AABB-98D1EEE83F38}"/>
              </a:ext>
            </a:extLst>
          </p:cNvPr>
          <p:cNvSpPr>
            <a:spLocks noGrp="1"/>
          </p:cNvSpPr>
          <p:nvPr>
            <p:ph type="sldNum" sz="quarter" idx="12"/>
          </p:nvPr>
        </p:nvSpPr>
        <p:spPr/>
        <p:txBody>
          <a:bodyPr/>
          <a:lstStyle/>
          <a:p>
            <a:pPr defTabSz="914355"/>
            <a:fld id="{2490C926-4C7A-4456-B603-8FB00524CD8E}" type="slidenum">
              <a:rPr lang="en-GB">
                <a:solidFill>
                  <a:srgbClr val="000000"/>
                </a:solidFill>
              </a:rPr>
              <a:pPr defTabSz="914355"/>
              <a:t>20</a:t>
            </a:fld>
            <a:endParaRPr lang="en-GB">
              <a:solidFill>
                <a:srgbClr val="000000"/>
              </a:solidFill>
            </a:endParaRPr>
          </a:p>
        </p:txBody>
      </p:sp>
      <p:sp>
        <p:nvSpPr>
          <p:cNvPr id="5" name="Text Placeholder 4">
            <a:extLst>
              <a:ext uri="{FF2B5EF4-FFF2-40B4-BE49-F238E27FC236}">
                <a16:creationId xmlns:a16="http://schemas.microsoft.com/office/drawing/2014/main" id="{597DCA05-C18C-46B7-A4A1-38C1806BED9E}"/>
              </a:ext>
            </a:extLst>
          </p:cNvPr>
          <p:cNvSpPr>
            <a:spLocks noGrp="1"/>
          </p:cNvSpPr>
          <p:nvPr>
            <p:ph type="body" sz="quarter" idx="14"/>
          </p:nvPr>
        </p:nvSpPr>
        <p:spPr/>
        <p:txBody>
          <a:bodyPr/>
          <a:lstStyle/>
          <a:p>
            <a:endParaRPr lang="en-AU"/>
          </a:p>
        </p:txBody>
      </p:sp>
      <p:pic>
        <p:nvPicPr>
          <p:cNvPr id="14" name="Picture 13" descr="Diagram&#10;&#10;Description automatically generated with medium confidence">
            <a:extLst>
              <a:ext uri="{FF2B5EF4-FFF2-40B4-BE49-F238E27FC236}">
                <a16:creationId xmlns:a16="http://schemas.microsoft.com/office/drawing/2014/main" id="{C0519616-B09B-7060-28ED-3661F199DE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656"/>
            <a:ext cx="9144000" cy="5718404"/>
          </a:xfrm>
          <a:prstGeom prst="rect">
            <a:avLst/>
          </a:prstGeom>
        </p:spPr>
      </p:pic>
    </p:spTree>
    <p:extLst>
      <p:ext uri="{BB962C8B-B14F-4D97-AF65-F5344CB8AC3E}">
        <p14:creationId xmlns:p14="http://schemas.microsoft.com/office/powerpoint/2010/main" val="118083805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F0437-FC9F-43C6-857E-23517D11DA0C}"/>
              </a:ext>
            </a:extLst>
          </p:cNvPr>
          <p:cNvSpPr>
            <a:spLocks noGrp="1"/>
          </p:cNvSpPr>
          <p:nvPr>
            <p:ph type="title"/>
          </p:nvPr>
        </p:nvSpPr>
        <p:spPr/>
        <p:txBody>
          <a:bodyPr/>
          <a:lstStyle/>
          <a:p>
            <a:r>
              <a:rPr lang="en-GB"/>
              <a:t>Next steps</a:t>
            </a:r>
            <a:endParaRPr lang="en-AU"/>
          </a:p>
        </p:txBody>
      </p:sp>
      <p:sp>
        <p:nvSpPr>
          <p:cNvPr id="6" name="Text Placeholder 5">
            <a:extLst>
              <a:ext uri="{FF2B5EF4-FFF2-40B4-BE49-F238E27FC236}">
                <a16:creationId xmlns:a16="http://schemas.microsoft.com/office/drawing/2014/main" id="{E66B0990-EBC6-43C9-B1CA-4D9D02956F06}"/>
              </a:ext>
            </a:extLst>
          </p:cNvPr>
          <p:cNvSpPr>
            <a:spLocks noGrp="1"/>
          </p:cNvSpPr>
          <p:nvPr>
            <p:ph type="body" sz="quarter" idx="30"/>
          </p:nvPr>
        </p:nvSpPr>
        <p:spPr>
          <a:xfrm>
            <a:off x="395288" y="1291591"/>
            <a:ext cx="2215620" cy="3208919"/>
          </a:xfrm>
        </p:spPr>
        <p:txBody>
          <a:bodyPr/>
          <a:lstStyle/>
          <a:p>
            <a:r>
              <a:rPr lang="en-GB" sz="1600" b="1" dirty="0">
                <a:solidFill>
                  <a:schemeClr val="bg1"/>
                </a:solidFill>
              </a:rPr>
              <a:t>N</a:t>
            </a:r>
            <a:r>
              <a:rPr lang="en-GB" sz="1600" b="1" baseline="-25000" dirty="0">
                <a:solidFill>
                  <a:schemeClr val="bg1"/>
                </a:solidFill>
              </a:rPr>
              <a:t>2</a:t>
            </a:r>
            <a:r>
              <a:rPr lang="en-GB" sz="1600" b="1" dirty="0">
                <a:solidFill>
                  <a:schemeClr val="bg1"/>
                </a:solidFill>
              </a:rPr>
              <a:t>O and </a:t>
            </a:r>
            <a:r>
              <a:rPr lang="en-GB" sz="1600" b="1" dirty="0" err="1">
                <a:solidFill>
                  <a:schemeClr val="bg1"/>
                </a:solidFill>
              </a:rPr>
              <a:t>Opex</a:t>
            </a:r>
            <a:r>
              <a:rPr lang="en-GB" sz="1600" b="1" dirty="0">
                <a:solidFill>
                  <a:schemeClr val="bg1"/>
                </a:solidFill>
              </a:rPr>
              <a:t>: </a:t>
            </a:r>
          </a:p>
          <a:p>
            <a:r>
              <a:rPr lang="en-GB" sz="1600" dirty="0"/>
              <a:t>Complete N</a:t>
            </a:r>
            <a:r>
              <a:rPr lang="en-GB" sz="1600" baseline="-25000" dirty="0"/>
              <a:t>2</a:t>
            </a:r>
            <a:r>
              <a:rPr lang="en-GB" sz="1600" dirty="0"/>
              <a:t>O monitoring at Rosedale and further validate the biological model.</a:t>
            </a:r>
          </a:p>
          <a:p>
            <a:r>
              <a:rPr lang="en-GB" sz="1600" dirty="0"/>
              <a:t>Trial controls strategies to reduce </a:t>
            </a:r>
            <a:r>
              <a:rPr lang="en-GB" sz="1600" dirty="0" err="1"/>
              <a:t>Opex</a:t>
            </a:r>
            <a:r>
              <a:rPr lang="en-GB" sz="1600" dirty="0"/>
              <a:t>/GHG.</a:t>
            </a:r>
          </a:p>
          <a:p>
            <a:r>
              <a:rPr lang="en-GB" sz="1600" dirty="0"/>
              <a:t>Improve </a:t>
            </a:r>
            <a:r>
              <a:rPr lang="en-GB" sz="1600" dirty="0" err="1"/>
              <a:t>Opex</a:t>
            </a:r>
            <a:r>
              <a:rPr lang="en-GB" sz="1600" dirty="0"/>
              <a:t> data granularity.</a:t>
            </a:r>
          </a:p>
        </p:txBody>
      </p:sp>
      <p:sp>
        <p:nvSpPr>
          <p:cNvPr id="7" name="Text Placeholder 6">
            <a:extLst>
              <a:ext uri="{FF2B5EF4-FFF2-40B4-BE49-F238E27FC236}">
                <a16:creationId xmlns:a16="http://schemas.microsoft.com/office/drawing/2014/main" id="{6434E47F-D413-4A78-ABCD-42C58C7FCD5A}"/>
              </a:ext>
            </a:extLst>
          </p:cNvPr>
          <p:cNvSpPr>
            <a:spLocks noGrp="1"/>
          </p:cNvSpPr>
          <p:nvPr>
            <p:ph type="body" sz="quarter" idx="31"/>
          </p:nvPr>
        </p:nvSpPr>
        <p:spPr>
          <a:xfrm>
            <a:off x="6005343" y="1291591"/>
            <a:ext cx="2215620" cy="3208919"/>
          </a:xfrm>
        </p:spPr>
        <p:txBody>
          <a:bodyPr/>
          <a:lstStyle/>
          <a:p>
            <a:r>
              <a:rPr lang="en-GB" sz="1600" b="1">
                <a:solidFill>
                  <a:schemeClr val="bg1"/>
                </a:solidFill>
              </a:rPr>
              <a:t>Scale: </a:t>
            </a:r>
          </a:p>
          <a:p>
            <a:r>
              <a:rPr lang="en-GB" sz="1600"/>
              <a:t>Improve Watercare  knowledge of actual plant emissions. </a:t>
            </a:r>
          </a:p>
          <a:p>
            <a:r>
              <a:rPr lang="en-GB" sz="1600"/>
              <a:t>Move to Operational Control as BAU.</a:t>
            </a:r>
          </a:p>
          <a:p>
            <a:r>
              <a:rPr lang="en-GB" sz="1600"/>
              <a:t>Expand across Watercare sites.</a:t>
            </a:r>
          </a:p>
          <a:p>
            <a:endParaRPr lang="en-AU" sz="1600"/>
          </a:p>
        </p:txBody>
      </p:sp>
      <p:sp>
        <p:nvSpPr>
          <p:cNvPr id="8" name="Text Placeholder 7">
            <a:extLst>
              <a:ext uri="{FF2B5EF4-FFF2-40B4-BE49-F238E27FC236}">
                <a16:creationId xmlns:a16="http://schemas.microsoft.com/office/drawing/2014/main" id="{8A790D4F-5307-4D5A-8EE8-0F62473014B6}"/>
              </a:ext>
            </a:extLst>
          </p:cNvPr>
          <p:cNvSpPr>
            <a:spLocks noGrp="1"/>
          </p:cNvSpPr>
          <p:nvPr>
            <p:ph type="body" sz="quarter" idx="32"/>
          </p:nvPr>
        </p:nvSpPr>
        <p:spPr>
          <a:xfrm>
            <a:off x="3111416" y="1291591"/>
            <a:ext cx="2393420" cy="3208919"/>
          </a:xfrm>
        </p:spPr>
        <p:txBody>
          <a:bodyPr/>
          <a:lstStyle/>
          <a:p>
            <a:r>
              <a:rPr lang="en-GB" sz="1600" b="1" dirty="0">
                <a:solidFill>
                  <a:schemeClr val="bg1"/>
                </a:solidFill>
              </a:rPr>
              <a:t>Soft sensors: </a:t>
            </a:r>
          </a:p>
          <a:p>
            <a:r>
              <a:rPr lang="en-GB" sz="1600" dirty="0"/>
              <a:t>Working with Ops Team to improve reliability.</a:t>
            </a:r>
          </a:p>
          <a:p>
            <a:r>
              <a:rPr lang="en-GB" sz="1600" dirty="0"/>
              <a:t>Continue to develop N</a:t>
            </a:r>
            <a:r>
              <a:rPr lang="en-GB" sz="1600" baseline="-25000" dirty="0"/>
              <a:t>2</a:t>
            </a:r>
            <a:r>
              <a:rPr lang="en-GB" sz="1600" dirty="0"/>
              <a:t>O soft sensors to reduce reliance on physical monitoring.</a:t>
            </a:r>
          </a:p>
          <a:p>
            <a:r>
              <a:rPr lang="en-GB" sz="1600" dirty="0"/>
              <a:t>Roll-out soft sensors for other critical parameters.</a:t>
            </a:r>
          </a:p>
        </p:txBody>
      </p:sp>
    </p:spTree>
    <p:extLst>
      <p:ext uri="{BB962C8B-B14F-4D97-AF65-F5344CB8AC3E}">
        <p14:creationId xmlns:p14="http://schemas.microsoft.com/office/powerpoint/2010/main" val="219605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4D0FFD6-98FD-49D6-BDC2-310CB9E48505}"/>
              </a:ext>
            </a:extLst>
          </p:cNvPr>
          <p:cNvSpPr>
            <a:spLocks noGrp="1"/>
          </p:cNvSpPr>
          <p:nvPr>
            <p:ph type="pic" sz="quarter" idx="11"/>
          </p:nvPr>
        </p:nvSpPr>
        <p:spPr/>
      </p:sp>
      <p:sp>
        <p:nvSpPr>
          <p:cNvPr id="3" name="TextBox 2">
            <a:extLst>
              <a:ext uri="{FF2B5EF4-FFF2-40B4-BE49-F238E27FC236}">
                <a16:creationId xmlns:a16="http://schemas.microsoft.com/office/drawing/2014/main" id="{EF7E3E52-04B1-B352-401D-22EFAECE9AD7}"/>
              </a:ext>
            </a:extLst>
          </p:cNvPr>
          <p:cNvSpPr txBox="1"/>
          <p:nvPr/>
        </p:nvSpPr>
        <p:spPr>
          <a:xfrm>
            <a:off x="380999" y="2981326"/>
            <a:ext cx="3944829" cy="1494705"/>
          </a:xfrm>
          <a:prstGeom prst="rect">
            <a:avLst/>
          </a:prstGeom>
          <a:noFill/>
        </p:spPr>
        <p:txBody>
          <a:bodyPr wrap="square" rtlCol="0">
            <a:spAutoFit/>
          </a:bodyPr>
          <a:lstStyle/>
          <a:p>
            <a:pPr marL="214313" indent="-214313">
              <a:buFont typeface="Arial" panose="020B0604020202020204" pitchFamily="34" charset="0"/>
              <a:buChar char="•"/>
            </a:pPr>
            <a:r>
              <a:rPr lang="en-US" b="1" i="1" dirty="0">
                <a:solidFill>
                  <a:schemeClr val="bg1"/>
                </a:solidFill>
                <a:latin typeface="Arial" panose="020B0604020202020204" pitchFamily="34" charset="0"/>
                <a:ea typeface="Times New Roman" panose="02020603050405020304" pitchFamily="18" charset="0"/>
              </a:rPr>
              <a:t>Anna Whitmore (Mott MacDonald)</a:t>
            </a:r>
          </a:p>
          <a:p>
            <a:pPr marL="214313" indent="-214313">
              <a:buFont typeface="Arial" panose="020B0604020202020204" pitchFamily="34" charset="0"/>
              <a:buChar char="•"/>
            </a:pPr>
            <a:r>
              <a:rPr lang="en-US" b="1" i="1" dirty="0">
                <a:solidFill>
                  <a:schemeClr val="bg1"/>
                </a:solidFill>
                <a:latin typeface="Arial" panose="020B0604020202020204" pitchFamily="34" charset="0"/>
                <a:ea typeface="Times New Roman" panose="02020603050405020304" pitchFamily="18" charset="0"/>
              </a:rPr>
              <a:t>Kenny Williamson (Watercare Services Ltd.)</a:t>
            </a:r>
          </a:p>
          <a:p>
            <a:pPr marL="214313" indent="-214313">
              <a:buFont typeface="Arial" panose="020B0604020202020204" pitchFamily="34" charset="0"/>
              <a:buChar char="•"/>
            </a:pPr>
            <a:r>
              <a:rPr lang="en-US" b="1" i="1" dirty="0">
                <a:solidFill>
                  <a:schemeClr val="bg1"/>
                </a:solidFill>
                <a:latin typeface="Arial" panose="020B0604020202020204" pitchFamily="34" charset="0"/>
                <a:ea typeface="Times New Roman" panose="02020603050405020304" pitchFamily="18" charset="0"/>
              </a:rPr>
              <a:t>Glenys Rule (Watercare Services Ltd.)</a:t>
            </a:r>
          </a:p>
          <a:p>
            <a:pPr marL="214313" indent="-214313">
              <a:buFont typeface="Arial" panose="020B0604020202020204" pitchFamily="34" charset="0"/>
              <a:buChar char="•"/>
            </a:pPr>
            <a:r>
              <a:rPr lang="en-US" b="1" i="1" dirty="0">
                <a:solidFill>
                  <a:schemeClr val="bg1"/>
                </a:solidFill>
                <a:latin typeface="Arial" panose="020B0604020202020204" pitchFamily="34" charset="0"/>
                <a:ea typeface="Times New Roman" panose="02020603050405020304" pitchFamily="18" charset="0"/>
              </a:rPr>
              <a:t>Owen Flanagan (Mott MacDonald) </a:t>
            </a:r>
          </a:p>
          <a:p>
            <a:pPr marL="214313" indent="-214313">
              <a:buFont typeface="Arial" panose="020B0604020202020204" pitchFamily="34" charset="0"/>
              <a:buChar char="•"/>
            </a:pPr>
            <a:r>
              <a:rPr lang="en-US" b="1" i="1" dirty="0">
                <a:solidFill>
                  <a:schemeClr val="bg1"/>
                </a:solidFill>
                <a:latin typeface="Arial" panose="020B0604020202020204" pitchFamily="34" charset="0"/>
                <a:ea typeface="Times New Roman" panose="02020603050405020304" pitchFamily="18" charset="0"/>
              </a:rPr>
              <a:t>Evan </a:t>
            </a:r>
            <a:r>
              <a:rPr lang="en-US" b="1" i="1" dirty="0" err="1">
                <a:solidFill>
                  <a:schemeClr val="bg1"/>
                </a:solidFill>
                <a:latin typeface="Arial" panose="020B0604020202020204" pitchFamily="34" charset="0"/>
                <a:ea typeface="Times New Roman" panose="02020603050405020304" pitchFamily="18" charset="0"/>
              </a:rPr>
              <a:t>Harwin</a:t>
            </a:r>
            <a:r>
              <a:rPr lang="en-US" b="1" i="1" dirty="0">
                <a:solidFill>
                  <a:schemeClr val="bg1"/>
                </a:solidFill>
                <a:latin typeface="Arial" panose="020B0604020202020204" pitchFamily="34" charset="0"/>
                <a:ea typeface="Times New Roman" panose="02020603050405020304" pitchFamily="18" charset="0"/>
              </a:rPr>
              <a:t> (Mott MacDonald)</a:t>
            </a:r>
            <a:endParaRPr lang="en-NZ" b="1" i="1" dirty="0">
              <a:solidFill>
                <a:schemeClr val="bg1"/>
              </a:solidFill>
              <a:latin typeface="Times New Roman" panose="02020603050405020304" pitchFamily="18" charset="0"/>
              <a:ea typeface="Times New Roman" panose="02020603050405020304" pitchFamily="18" charset="0"/>
            </a:endParaRPr>
          </a:p>
          <a:p>
            <a:r>
              <a:rPr lang="en-US" sz="1013" dirty="0"/>
              <a:t> </a:t>
            </a:r>
          </a:p>
        </p:txBody>
      </p:sp>
    </p:spTree>
    <p:extLst>
      <p:ext uri="{BB962C8B-B14F-4D97-AF65-F5344CB8AC3E}">
        <p14:creationId xmlns:p14="http://schemas.microsoft.com/office/powerpoint/2010/main" val="101484758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6BC3F0-369C-450D-B34A-D46E3EEB2A7F}"/>
              </a:ext>
            </a:extLst>
          </p:cNvPr>
          <p:cNvSpPr>
            <a:spLocks noGrp="1"/>
          </p:cNvSpPr>
          <p:nvPr>
            <p:ph type="title"/>
          </p:nvPr>
        </p:nvSpPr>
        <p:spPr/>
        <p:txBody>
          <a:bodyPr/>
          <a:lstStyle/>
          <a:p>
            <a:r>
              <a:rPr lang="en-GB"/>
              <a:t>N</a:t>
            </a:r>
            <a:r>
              <a:rPr lang="en-GB" baseline="-25000"/>
              <a:t>2</a:t>
            </a:r>
            <a:r>
              <a:rPr lang="en-GB"/>
              <a:t>O Monitoring campaign</a:t>
            </a:r>
            <a:endParaRPr lang="en-AU"/>
          </a:p>
        </p:txBody>
      </p:sp>
      <p:sp>
        <p:nvSpPr>
          <p:cNvPr id="11" name="Content Placeholder 1">
            <a:extLst>
              <a:ext uri="{FF2B5EF4-FFF2-40B4-BE49-F238E27FC236}">
                <a16:creationId xmlns:a16="http://schemas.microsoft.com/office/drawing/2014/main" id="{921A042E-D7DF-483D-B331-78EE20D03C46}"/>
              </a:ext>
            </a:extLst>
          </p:cNvPr>
          <p:cNvSpPr txBox="1">
            <a:spLocks/>
          </p:cNvSpPr>
          <p:nvPr/>
        </p:nvSpPr>
        <p:spPr>
          <a:xfrm>
            <a:off x="395290" y="1077280"/>
            <a:ext cx="3915455" cy="563361"/>
          </a:xfrm>
          <a:prstGeom prst="rect">
            <a:avLst/>
          </a:prstGeom>
        </p:spPr>
        <p:txBody>
          <a:bodyPr vert="horz" lIns="0" tIns="0" rIns="0" bIns="0" rtlCol="0" anchor="t">
            <a:noAutofit/>
          </a:bodyPr>
          <a:lstStyle>
            <a:lvl1pPr marL="0" indent="0" algn="l" defTabSz="685800" rtl="0" eaLnBrk="1" latinLnBrk="0" hangingPunct="1">
              <a:lnSpc>
                <a:spcPct val="90000"/>
              </a:lnSpc>
              <a:spcBef>
                <a:spcPts val="429"/>
              </a:spcBef>
              <a:spcAft>
                <a:spcPts val="429"/>
              </a:spcAft>
              <a:buClr>
                <a:schemeClr val="accent1"/>
              </a:buClr>
              <a:buFont typeface="Arial" panose="020B0604020202020204" pitchFamily="34" charset="0"/>
              <a:buNone/>
              <a:defRPr sz="589" kern="1200">
                <a:solidFill>
                  <a:schemeClr val="accent3"/>
                </a:solidFill>
                <a:latin typeface="Proxima Nova" panose="02000506030000020004" pitchFamily="50" charset="0"/>
                <a:ea typeface="+mn-ea"/>
                <a:cs typeface="+mn-cs"/>
              </a:defRPr>
            </a:lvl1pPr>
            <a:lvl2pPr marL="0" indent="0" algn="l" defTabSz="685800" rtl="0" eaLnBrk="1" latinLnBrk="0" hangingPunct="1">
              <a:lnSpc>
                <a:spcPct val="90000"/>
              </a:lnSpc>
              <a:spcBef>
                <a:spcPts val="321"/>
              </a:spcBef>
              <a:spcAft>
                <a:spcPts val="321"/>
              </a:spcAft>
              <a:buClr>
                <a:schemeClr val="accent1"/>
              </a:buClr>
              <a:buFont typeface="Arial" panose="020B0604020202020204" pitchFamily="34" charset="0"/>
              <a:buNone/>
              <a:defRPr sz="589" kern="1200">
                <a:solidFill>
                  <a:schemeClr val="tx1"/>
                </a:solidFill>
                <a:latin typeface="Proxima Nova" panose="02000506030000020004" pitchFamily="50" charset="0"/>
                <a:ea typeface="+mn-ea"/>
                <a:cs typeface="+mn-cs"/>
              </a:defRPr>
            </a:lvl2pPr>
            <a:lvl3pPr marL="165100" indent="-165100" algn="l" defTabSz="685800" rtl="0" eaLnBrk="1" latinLnBrk="0" hangingPunct="1">
              <a:lnSpc>
                <a:spcPct val="90000"/>
              </a:lnSpc>
              <a:spcBef>
                <a:spcPts val="0"/>
              </a:spcBef>
              <a:spcAft>
                <a:spcPts val="600"/>
              </a:spcAft>
              <a:buClr>
                <a:schemeClr val="accent3"/>
              </a:buClr>
              <a:buFont typeface="Arial" panose="020B0604020202020204" pitchFamily="34" charset="0"/>
              <a:buChar char="•"/>
              <a:defRPr sz="589" kern="1200">
                <a:solidFill>
                  <a:schemeClr val="tx1"/>
                </a:solidFill>
                <a:latin typeface="Proxima Nova" panose="02000506030000020004" pitchFamily="50" charset="0"/>
                <a:ea typeface="+mn-ea"/>
                <a:cs typeface="+mn-cs"/>
              </a:defRPr>
            </a:lvl3pPr>
            <a:lvl4pPr marL="363538" indent="-166688" algn="l" defTabSz="685800" rtl="0" eaLnBrk="1" latinLnBrk="0" hangingPunct="1">
              <a:lnSpc>
                <a:spcPct val="90000"/>
              </a:lnSpc>
              <a:spcBef>
                <a:spcPts val="0"/>
              </a:spcBef>
              <a:spcAft>
                <a:spcPts val="600"/>
              </a:spcAft>
              <a:buClr>
                <a:schemeClr val="accent3"/>
              </a:buClr>
              <a:buFont typeface="Arial" panose="020B0604020202020204" pitchFamily="34" charset="0"/>
              <a:buChar char="−"/>
              <a:defRPr sz="589" kern="1200">
                <a:solidFill>
                  <a:schemeClr val="tx1"/>
                </a:solidFill>
                <a:latin typeface="Proxima Nova" panose="02000506030000020004" pitchFamily="50" charset="0"/>
                <a:ea typeface="+mn-ea"/>
                <a:cs typeface="+mn-cs"/>
              </a:defRPr>
            </a:lvl4pPr>
            <a:lvl5pPr marL="539750" indent="-166688" algn="l" defTabSz="685800" rtl="0" eaLnBrk="1" latinLnBrk="0" hangingPunct="1">
              <a:lnSpc>
                <a:spcPct val="90000"/>
              </a:lnSpc>
              <a:spcBef>
                <a:spcPts val="0"/>
              </a:spcBef>
              <a:spcAft>
                <a:spcPts val="600"/>
              </a:spcAft>
              <a:buClr>
                <a:schemeClr val="accent3"/>
              </a:buClr>
              <a:buFont typeface="Arial" panose="020B0604020202020204" pitchFamily="34" charset="0"/>
              <a:buChar char="−"/>
              <a:defRPr sz="589" kern="1200">
                <a:solidFill>
                  <a:schemeClr val="tx1"/>
                </a:solidFill>
                <a:latin typeface="Proxima Nova" panose="02000506030000020004" pitchFamily="50" charset="0"/>
                <a:ea typeface="+mn-ea"/>
                <a:cs typeface="+mn-cs"/>
              </a:defRPr>
            </a:lvl5pPr>
            <a:lvl6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6pPr>
            <a:lvl7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7pPr>
            <a:lvl8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8pPr>
            <a:lvl9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9pPr>
          </a:lstStyle>
          <a:p>
            <a:pPr>
              <a:lnSpc>
                <a:spcPts val="1080"/>
              </a:lnSpc>
              <a:spcBef>
                <a:spcPts val="0"/>
              </a:spcBef>
              <a:spcAft>
                <a:spcPts val="600"/>
              </a:spcAft>
            </a:pPr>
            <a:r>
              <a:rPr lang="en-GB" sz="1100" b="1">
                <a:solidFill>
                  <a:schemeClr val="tx2"/>
                </a:solidFill>
              </a:rPr>
              <a:t>It’s very complex to measure WWTP emissions</a:t>
            </a:r>
            <a:endParaRPr lang="en-NZ" sz="1100" b="1">
              <a:solidFill>
                <a:schemeClr val="tx2"/>
              </a:solidFill>
            </a:endParaRPr>
          </a:p>
        </p:txBody>
      </p:sp>
      <p:pic>
        <p:nvPicPr>
          <p:cNvPr id="6" name="Picture 5">
            <a:extLst>
              <a:ext uri="{FF2B5EF4-FFF2-40B4-BE49-F238E27FC236}">
                <a16:creationId xmlns:a16="http://schemas.microsoft.com/office/drawing/2014/main" id="{40A977FF-FDEB-4908-8C3F-66BE876CDF82}"/>
              </a:ext>
            </a:extLst>
          </p:cNvPr>
          <p:cNvPicPr>
            <a:picLocks noChangeAspect="1"/>
          </p:cNvPicPr>
          <p:nvPr/>
        </p:nvPicPr>
        <p:blipFill>
          <a:blip r:embed="rId3"/>
          <a:stretch>
            <a:fillRect/>
          </a:stretch>
        </p:blipFill>
        <p:spPr>
          <a:xfrm>
            <a:off x="395289" y="2022595"/>
            <a:ext cx="3915456" cy="2407457"/>
          </a:xfrm>
          <a:prstGeom prst="rect">
            <a:avLst/>
          </a:prstGeom>
        </p:spPr>
      </p:pic>
      <p:pic>
        <p:nvPicPr>
          <p:cNvPr id="8" name="Picture 7">
            <a:extLst>
              <a:ext uri="{FF2B5EF4-FFF2-40B4-BE49-F238E27FC236}">
                <a16:creationId xmlns:a16="http://schemas.microsoft.com/office/drawing/2014/main" id="{8940E578-0BBD-48DD-906D-C7195FD89C64}"/>
              </a:ext>
            </a:extLst>
          </p:cNvPr>
          <p:cNvPicPr>
            <a:picLocks noChangeAspect="1"/>
          </p:cNvPicPr>
          <p:nvPr/>
        </p:nvPicPr>
        <p:blipFill>
          <a:blip r:embed="rId4"/>
          <a:stretch>
            <a:fillRect/>
          </a:stretch>
        </p:blipFill>
        <p:spPr>
          <a:xfrm>
            <a:off x="4471483" y="2022594"/>
            <a:ext cx="4158344" cy="2411776"/>
          </a:xfrm>
          <a:prstGeom prst="rect">
            <a:avLst/>
          </a:prstGeom>
        </p:spPr>
      </p:pic>
    </p:spTree>
    <p:extLst>
      <p:ext uri="{BB962C8B-B14F-4D97-AF65-F5344CB8AC3E}">
        <p14:creationId xmlns:p14="http://schemas.microsoft.com/office/powerpoint/2010/main" val="27672994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1605F6-C88A-4273-83EB-2DF7313E6A47}"/>
              </a:ext>
            </a:extLst>
          </p:cNvPr>
          <p:cNvSpPr>
            <a:spLocks noGrp="1"/>
          </p:cNvSpPr>
          <p:nvPr>
            <p:ph sz="half" idx="1"/>
          </p:nvPr>
        </p:nvSpPr>
        <p:spPr>
          <a:xfrm>
            <a:off x="412482" y="1358959"/>
            <a:ext cx="4159519" cy="3276837"/>
          </a:xfrm>
        </p:spPr>
        <p:txBody>
          <a:bodyPr/>
          <a:lstStyle/>
          <a:p>
            <a:pPr marL="171446" indent="-171446">
              <a:buFont typeface="Arial" panose="020B0604020202020204" pitchFamily="34" charset="0"/>
              <a:buChar char="•"/>
            </a:pPr>
            <a:r>
              <a:rPr lang="en-GB" sz="900"/>
              <a:t>Equipment needed – hoods </a:t>
            </a:r>
          </a:p>
          <a:p>
            <a:pPr marL="171446" indent="-171446">
              <a:buFont typeface="Arial" panose="020B0604020202020204" pitchFamily="34" charset="0"/>
              <a:buChar char="•"/>
            </a:pPr>
            <a:r>
              <a:rPr lang="en-GB" sz="900"/>
              <a:t>Benefits Off-gas vs. Liquid  </a:t>
            </a:r>
          </a:p>
          <a:p>
            <a:pPr marL="171446" indent="-171446">
              <a:buFont typeface="Arial" panose="020B0604020202020204" pitchFamily="34" charset="0"/>
              <a:buChar char="•"/>
            </a:pPr>
            <a:r>
              <a:rPr lang="en-GB" sz="900"/>
              <a:t>Capturing spatial variations </a:t>
            </a:r>
          </a:p>
          <a:p>
            <a:endParaRPr lang="en-GB" sz="900"/>
          </a:p>
        </p:txBody>
      </p:sp>
      <p:sp>
        <p:nvSpPr>
          <p:cNvPr id="3" name="Title 2">
            <a:extLst>
              <a:ext uri="{FF2B5EF4-FFF2-40B4-BE49-F238E27FC236}">
                <a16:creationId xmlns:a16="http://schemas.microsoft.com/office/drawing/2014/main" id="{DE6BC3F0-369C-450D-B34A-D46E3EEB2A7F}"/>
              </a:ext>
            </a:extLst>
          </p:cNvPr>
          <p:cNvSpPr>
            <a:spLocks noGrp="1"/>
          </p:cNvSpPr>
          <p:nvPr>
            <p:ph type="title"/>
          </p:nvPr>
        </p:nvSpPr>
        <p:spPr/>
        <p:txBody>
          <a:bodyPr/>
          <a:lstStyle/>
          <a:p>
            <a:r>
              <a:rPr lang="en-GB"/>
              <a:t>N</a:t>
            </a:r>
            <a:r>
              <a:rPr lang="en-GB" baseline="-25000"/>
              <a:t>2</a:t>
            </a:r>
            <a:r>
              <a:rPr lang="en-GB"/>
              <a:t>O Monitoring campaign</a:t>
            </a:r>
            <a:endParaRPr lang="en-AU"/>
          </a:p>
        </p:txBody>
      </p:sp>
      <p:sp>
        <p:nvSpPr>
          <p:cNvPr id="11" name="Content Placeholder 1">
            <a:extLst>
              <a:ext uri="{FF2B5EF4-FFF2-40B4-BE49-F238E27FC236}">
                <a16:creationId xmlns:a16="http://schemas.microsoft.com/office/drawing/2014/main" id="{921A042E-D7DF-483D-B331-78EE20D03C46}"/>
              </a:ext>
            </a:extLst>
          </p:cNvPr>
          <p:cNvSpPr txBox="1">
            <a:spLocks/>
          </p:cNvSpPr>
          <p:nvPr/>
        </p:nvSpPr>
        <p:spPr>
          <a:xfrm>
            <a:off x="395290" y="1077280"/>
            <a:ext cx="3915455" cy="563361"/>
          </a:xfrm>
          <a:prstGeom prst="rect">
            <a:avLst/>
          </a:prstGeom>
        </p:spPr>
        <p:txBody>
          <a:bodyPr vert="horz" lIns="0" tIns="0" rIns="0" bIns="0" rtlCol="0" anchor="t">
            <a:noAutofit/>
          </a:bodyPr>
          <a:lstStyle>
            <a:lvl1pPr marL="0" indent="0" algn="l" defTabSz="685800" rtl="0" eaLnBrk="1" latinLnBrk="0" hangingPunct="1">
              <a:lnSpc>
                <a:spcPct val="90000"/>
              </a:lnSpc>
              <a:spcBef>
                <a:spcPts val="429"/>
              </a:spcBef>
              <a:spcAft>
                <a:spcPts val="429"/>
              </a:spcAft>
              <a:buClr>
                <a:schemeClr val="accent1"/>
              </a:buClr>
              <a:buFont typeface="Arial" panose="020B0604020202020204" pitchFamily="34" charset="0"/>
              <a:buNone/>
              <a:defRPr sz="589" kern="1200">
                <a:solidFill>
                  <a:schemeClr val="accent3"/>
                </a:solidFill>
                <a:latin typeface="Proxima Nova" panose="02000506030000020004" pitchFamily="50" charset="0"/>
                <a:ea typeface="+mn-ea"/>
                <a:cs typeface="+mn-cs"/>
              </a:defRPr>
            </a:lvl1pPr>
            <a:lvl2pPr marL="0" indent="0" algn="l" defTabSz="685800" rtl="0" eaLnBrk="1" latinLnBrk="0" hangingPunct="1">
              <a:lnSpc>
                <a:spcPct val="90000"/>
              </a:lnSpc>
              <a:spcBef>
                <a:spcPts val="321"/>
              </a:spcBef>
              <a:spcAft>
                <a:spcPts val="321"/>
              </a:spcAft>
              <a:buClr>
                <a:schemeClr val="accent1"/>
              </a:buClr>
              <a:buFont typeface="Arial" panose="020B0604020202020204" pitchFamily="34" charset="0"/>
              <a:buNone/>
              <a:defRPr sz="589" kern="1200">
                <a:solidFill>
                  <a:schemeClr val="tx1"/>
                </a:solidFill>
                <a:latin typeface="Proxima Nova" panose="02000506030000020004" pitchFamily="50" charset="0"/>
                <a:ea typeface="+mn-ea"/>
                <a:cs typeface="+mn-cs"/>
              </a:defRPr>
            </a:lvl2pPr>
            <a:lvl3pPr marL="165100" indent="-165100" algn="l" defTabSz="685800" rtl="0" eaLnBrk="1" latinLnBrk="0" hangingPunct="1">
              <a:lnSpc>
                <a:spcPct val="90000"/>
              </a:lnSpc>
              <a:spcBef>
                <a:spcPts val="0"/>
              </a:spcBef>
              <a:spcAft>
                <a:spcPts val="600"/>
              </a:spcAft>
              <a:buClr>
                <a:schemeClr val="accent3"/>
              </a:buClr>
              <a:buFont typeface="Arial" panose="020B0604020202020204" pitchFamily="34" charset="0"/>
              <a:buChar char="•"/>
              <a:defRPr sz="589" kern="1200">
                <a:solidFill>
                  <a:schemeClr val="tx1"/>
                </a:solidFill>
                <a:latin typeface="Proxima Nova" panose="02000506030000020004" pitchFamily="50" charset="0"/>
                <a:ea typeface="+mn-ea"/>
                <a:cs typeface="+mn-cs"/>
              </a:defRPr>
            </a:lvl3pPr>
            <a:lvl4pPr marL="363538" indent="-166688" algn="l" defTabSz="685800" rtl="0" eaLnBrk="1" latinLnBrk="0" hangingPunct="1">
              <a:lnSpc>
                <a:spcPct val="90000"/>
              </a:lnSpc>
              <a:spcBef>
                <a:spcPts val="0"/>
              </a:spcBef>
              <a:spcAft>
                <a:spcPts val="600"/>
              </a:spcAft>
              <a:buClr>
                <a:schemeClr val="accent3"/>
              </a:buClr>
              <a:buFont typeface="Arial" panose="020B0604020202020204" pitchFamily="34" charset="0"/>
              <a:buChar char="−"/>
              <a:defRPr sz="589" kern="1200">
                <a:solidFill>
                  <a:schemeClr val="tx1"/>
                </a:solidFill>
                <a:latin typeface="Proxima Nova" panose="02000506030000020004" pitchFamily="50" charset="0"/>
                <a:ea typeface="+mn-ea"/>
                <a:cs typeface="+mn-cs"/>
              </a:defRPr>
            </a:lvl4pPr>
            <a:lvl5pPr marL="539750" indent="-166688" algn="l" defTabSz="685800" rtl="0" eaLnBrk="1" latinLnBrk="0" hangingPunct="1">
              <a:lnSpc>
                <a:spcPct val="90000"/>
              </a:lnSpc>
              <a:spcBef>
                <a:spcPts val="0"/>
              </a:spcBef>
              <a:spcAft>
                <a:spcPts val="600"/>
              </a:spcAft>
              <a:buClr>
                <a:schemeClr val="accent3"/>
              </a:buClr>
              <a:buFont typeface="Arial" panose="020B0604020202020204" pitchFamily="34" charset="0"/>
              <a:buChar char="−"/>
              <a:defRPr sz="589" kern="1200">
                <a:solidFill>
                  <a:schemeClr val="tx1"/>
                </a:solidFill>
                <a:latin typeface="Proxima Nova" panose="02000506030000020004" pitchFamily="50" charset="0"/>
                <a:ea typeface="+mn-ea"/>
                <a:cs typeface="+mn-cs"/>
              </a:defRPr>
            </a:lvl5pPr>
            <a:lvl6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6pPr>
            <a:lvl7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7pPr>
            <a:lvl8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8pPr>
            <a:lvl9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9pPr>
          </a:lstStyle>
          <a:p>
            <a:pPr>
              <a:lnSpc>
                <a:spcPts val="1080"/>
              </a:lnSpc>
              <a:spcBef>
                <a:spcPts val="0"/>
              </a:spcBef>
              <a:spcAft>
                <a:spcPts val="600"/>
              </a:spcAft>
            </a:pPr>
            <a:r>
              <a:rPr lang="en-GB" sz="1100" b="1">
                <a:solidFill>
                  <a:schemeClr val="tx2"/>
                </a:solidFill>
              </a:rPr>
              <a:t>How do you monitor N</a:t>
            </a:r>
            <a:r>
              <a:rPr lang="en-GB" sz="1100" b="1" baseline="-25000">
                <a:solidFill>
                  <a:schemeClr val="tx2"/>
                </a:solidFill>
              </a:rPr>
              <a:t>2</a:t>
            </a:r>
            <a:r>
              <a:rPr lang="en-GB" sz="1100" b="1">
                <a:solidFill>
                  <a:schemeClr val="tx2"/>
                </a:solidFill>
              </a:rPr>
              <a:t>O emissions? </a:t>
            </a:r>
            <a:endParaRPr lang="en-NZ" sz="1100" b="1">
              <a:solidFill>
                <a:schemeClr val="tx2"/>
              </a:solidFill>
            </a:endParaRPr>
          </a:p>
        </p:txBody>
      </p:sp>
      <p:pic>
        <p:nvPicPr>
          <p:cNvPr id="7" name="Picture 6">
            <a:extLst>
              <a:ext uri="{FF2B5EF4-FFF2-40B4-BE49-F238E27FC236}">
                <a16:creationId xmlns:a16="http://schemas.microsoft.com/office/drawing/2014/main" id="{E4D83561-7BBD-4F49-84FB-261CA1F5026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80754" y="1895545"/>
            <a:ext cx="1976098" cy="2634797"/>
          </a:xfrm>
          <a:prstGeom prst="rect">
            <a:avLst/>
          </a:prstGeom>
          <a:noFill/>
          <a:ln>
            <a:noFill/>
          </a:ln>
        </p:spPr>
      </p:pic>
      <p:pic>
        <p:nvPicPr>
          <p:cNvPr id="5" name="Picture 4">
            <a:extLst>
              <a:ext uri="{FF2B5EF4-FFF2-40B4-BE49-F238E27FC236}">
                <a16:creationId xmlns:a16="http://schemas.microsoft.com/office/drawing/2014/main" id="{67B8C763-79B4-4F98-B9B7-641D82012EC9}"/>
              </a:ext>
            </a:extLst>
          </p:cNvPr>
          <p:cNvPicPr>
            <a:picLocks noChangeAspect="1"/>
          </p:cNvPicPr>
          <p:nvPr/>
        </p:nvPicPr>
        <p:blipFill>
          <a:blip r:embed="rId4"/>
          <a:stretch>
            <a:fillRect/>
          </a:stretch>
        </p:blipFill>
        <p:spPr>
          <a:xfrm>
            <a:off x="574267" y="2304273"/>
            <a:ext cx="2726309" cy="2226070"/>
          </a:xfrm>
          <a:prstGeom prst="rect">
            <a:avLst/>
          </a:prstGeom>
        </p:spPr>
      </p:pic>
      <p:pic>
        <p:nvPicPr>
          <p:cNvPr id="9" name="Picture 8">
            <a:extLst>
              <a:ext uri="{FF2B5EF4-FFF2-40B4-BE49-F238E27FC236}">
                <a16:creationId xmlns:a16="http://schemas.microsoft.com/office/drawing/2014/main" id="{C83E82D7-5B66-493B-9AFE-DCFC12AA9677}"/>
              </a:ext>
            </a:extLst>
          </p:cNvPr>
          <p:cNvPicPr>
            <a:picLocks noChangeAspect="1"/>
          </p:cNvPicPr>
          <p:nvPr/>
        </p:nvPicPr>
        <p:blipFill>
          <a:blip r:embed="rId5"/>
          <a:stretch>
            <a:fillRect/>
          </a:stretch>
        </p:blipFill>
        <p:spPr>
          <a:xfrm>
            <a:off x="6411643" y="2304273"/>
            <a:ext cx="2319875" cy="2226071"/>
          </a:xfrm>
          <a:prstGeom prst="rect">
            <a:avLst/>
          </a:prstGeom>
        </p:spPr>
      </p:pic>
      <p:pic>
        <p:nvPicPr>
          <p:cNvPr id="8" name="Picture 7" descr="A picture containing sky, outdoor, track, factory&#10;&#10;Description automatically generated">
            <a:extLst>
              <a:ext uri="{FF2B5EF4-FFF2-40B4-BE49-F238E27FC236}">
                <a16:creationId xmlns:a16="http://schemas.microsoft.com/office/drawing/2014/main" id="{04017FDD-676C-4F20-B216-F0E11172F8DC}"/>
              </a:ext>
            </a:extLst>
          </p:cNvPr>
          <p:cNvPicPr>
            <a:picLocks noChangeAspect="1"/>
          </p:cNvPicPr>
          <p:nvPr/>
        </p:nvPicPr>
        <p:blipFill rotWithShape="1">
          <a:blip r:embed="rId6">
            <a:extLst>
              <a:ext uri="{28A0092B-C50C-407E-A947-70E740481C1C}">
                <a14:useLocalDpi xmlns:a14="http://schemas.microsoft.com/office/drawing/2010/main" val="0"/>
              </a:ext>
            </a:extLst>
          </a:blip>
          <a:srcRect l="28814" t="21603" r="25117" b="19702"/>
          <a:stretch/>
        </p:blipFill>
        <p:spPr>
          <a:xfrm>
            <a:off x="9680754" y="-155148"/>
            <a:ext cx="2319875" cy="2216756"/>
          </a:xfrm>
          <a:prstGeom prst="rect">
            <a:avLst/>
          </a:prstGeom>
        </p:spPr>
      </p:pic>
      <p:pic>
        <p:nvPicPr>
          <p:cNvPr id="6" name="Picture 5" descr="A picture containing orange&#10;&#10;Description automatically generated">
            <a:extLst>
              <a:ext uri="{FF2B5EF4-FFF2-40B4-BE49-F238E27FC236}">
                <a16:creationId xmlns:a16="http://schemas.microsoft.com/office/drawing/2014/main" id="{339AECA1-9857-4198-9D5A-6B3EE6A3A50D}"/>
              </a:ext>
            </a:extLst>
          </p:cNvPr>
          <p:cNvPicPr>
            <a:picLocks noChangeAspect="1"/>
          </p:cNvPicPr>
          <p:nvPr/>
        </p:nvPicPr>
        <p:blipFill rotWithShape="1">
          <a:blip r:embed="rId7">
            <a:extLst>
              <a:ext uri="{28A0092B-C50C-407E-A947-70E740481C1C}">
                <a14:useLocalDpi xmlns:a14="http://schemas.microsoft.com/office/drawing/2010/main" val="0"/>
              </a:ext>
            </a:extLst>
          </a:blip>
          <a:srcRect l="9871" t="12566" r="13716" b="11175"/>
          <a:stretch/>
        </p:blipFill>
        <p:spPr>
          <a:xfrm rot="5400000">
            <a:off x="3282244" y="1838518"/>
            <a:ext cx="3079033" cy="2304617"/>
          </a:xfrm>
          <a:prstGeom prst="rect">
            <a:avLst/>
          </a:prstGeom>
        </p:spPr>
      </p:pic>
    </p:spTree>
    <p:extLst>
      <p:ext uri="{BB962C8B-B14F-4D97-AF65-F5344CB8AC3E}">
        <p14:creationId xmlns:p14="http://schemas.microsoft.com/office/powerpoint/2010/main" val="333008714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6BC3F0-369C-450D-B34A-D46E3EEB2A7F}"/>
              </a:ext>
            </a:extLst>
          </p:cNvPr>
          <p:cNvSpPr>
            <a:spLocks noGrp="1"/>
          </p:cNvSpPr>
          <p:nvPr>
            <p:ph type="title"/>
          </p:nvPr>
        </p:nvSpPr>
        <p:spPr/>
        <p:txBody>
          <a:bodyPr/>
          <a:lstStyle/>
          <a:p>
            <a:r>
              <a:rPr lang="en-GB"/>
              <a:t>N</a:t>
            </a:r>
            <a:r>
              <a:rPr lang="en-GB" baseline="-25000"/>
              <a:t>2</a:t>
            </a:r>
            <a:r>
              <a:rPr lang="en-GB"/>
              <a:t>O Monitoring campaign</a:t>
            </a:r>
            <a:endParaRPr lang="en-AU"/>
          </a:p>
        </p:txBody>
      </p:sp>
      <p:sp>
        <p:nvSpPr>
          <p:cNvPr id="11" name="Content Placeholder 1">
            <a:extLst>
              <a:ext uri="{FF2B5EF4-FFF2-40B4-BE49-F238E27FC236}">
                <a16:creationId xmlns:a16="http://schemas.microsoft.com/office/drawing/2014/main" id="{921A042E-D7DF-483D-B331-78EE20D03C46}"/>
              </a:ext>
            </a:extLst>
          </p:cNvPr>
          <p:cNvSpPr txBox="1">
            <a:spLocks/>
          </p:cNvSpPr>
          <p:nvPr/>
        </p:nvSpPr>
        <p:spPr>
          <a:xfrm>
            <a:off x="395290" y="1077280"/>
            <a:ext cx="3915455" cy="563361"/>
          </a:xfrm>
          <a:prstGeom prst="rect">
            <a:avLst/>
          </a:prstGeom>
        </p:spPr>
        <p:txBody>
          <a:bodyPr vert="horz" lIns="0" tIns="0" rIns="0" bIns="0" rtlCol="0" anchor="t">
            <a:noAutofit/>
          </a:bodyPr>
          <a:lstStyle>
            <a:lvl1pPr marL="0" indent="0" algn="l" defTabSz="685800" rtl="0" eaLnBrk="1" latinLnBrk="0" hangingPunct="1">
              <a:lnSpc>
                <a:spcPct val="90000"/>
              </a:lnSpc>
              <a:spcBef>
                <a:spcPts val="429"/>
              </a:spcBef>
              <a:spcAft>
                <a:spcPts val="429"/>
              </a:spcAft>
              <a:buClr>
                <a:schemeClr val="accent1"/>
              </a:buClr>
              <a:buFont typeface="Arial" panose="020B0604020202020204" pitchFamily="34" charset="0"/>
              <a:buNone/>
              <a:defRPr sz="589" kern="1200">
                <a:solidFill>
                  <a:schemeClr val="accent3"/>
                </a:solidFill>
                <a:latin typeface="Proxima Nova" panose="02000506030000020004" pitchFamily="50" charset="0"/>
                <a:ea typeface="+mn-ea"/>
                <a:cs typeface="+mn-cs"/>
              </a:defRPr>
            </a:lvl1pPr>
            <a:lvl2pPr marL="0" indent="0" algn="l" defTabSz="685800" rtl="0" eaLnBrk="1" latinLnBrk="0" hangingPunct="1">
              <a:lnSpc>
                <a:spcPct val="90000"/>
              </a:lnSpc>
              <a:spcBef>
                <a:spcPts val="321"/>
              </a:spcBef>
              <a:spcAft>
                <a:spcPts val="321"/>
              </a:spcAft>
              <a:buClr>
                <a:schemeClr val="accent1"/>
              </a:buClr>
              <a:buFont typeface="Arial" panose="020B0604020202020204" pitchFamily="34" charset="0"/>
              <a:buNone/>
              <a:defRPr sz="589" kern="1200">
                <a:solidFill>
                  <a:schemeClr val="tx1"/>
                </a:solidFill>
                <a:latin typeface="Proxima Nova" panose="02000506030000020004" pitchFamily="50" charset="0"/>
                <a:ea typeface="+mn-ea"/>
                <a:cs typeface="+mn-cs"/>
              </a:defRPr>
            </a:lvl2pPr>
            <a:lvl3pPr marL="165100" indent="-165100" algn="l" defTabSz="685800" rtl="0" eaLnBrk="1" latinLnBrk="0" hangingPunct="1">
              <a:lnSpc>
                <a:spcPct val="90000"/>
              </a:lnSpc>
              <a:spcBef>
                <a:spcPts val="0"/>
              </a:spcBef>
              <a:spcAft>
                <a:spcPts val="600"/>
              </a:spcAft>
              <a:buClr>
                <a:schemeClr val="accent3"/>
              </a:buClr>
              <a:buFont typeface="Arial" panose="020B0604020202020204" pitchFamily="34" charset="0"/>
              <a:buChar char="•"/>
              <a:defRPr sz="589" kern="1200">
                <a:solidFill>
                  <a:schemeClr val="tx1"/>
                </a:solidFill>
                <a:latin typeface="Proxima Nova" panose="02000506030000020004" pitchFamily="50" charset="0"/>
                <a:ea typeface="+mn-ea"/>
                <a:cs typeface="+mn-cs"/>
              </a:defRPr>
            </a:lvl3pPr>
            <a:lvl4pPr marL="363538" indent="-166688" algn="l" defTabSz="685800" rtl="0" eaLnBrk="1" latinLnBrk="0" hangingPunct="1">
              <a:lnSpc>
                <a:spcPct val="90000"/>
              </a:lnSpc>
              <a:spcBef>
                <a:spcPts val="0"/>
              </a:spcBef>
              <a:spcAft>
                <a:spcPts val="600"/>
              </a:spcAft>
              <a:buClr>
                <a:schemeClr val="accent3"/>
              </a:buClr>
              <a:buFont typeface="Arial" panose="020B0604020202020204" pitchFamily="34" charset="0"/>
              <a:buChar char="−"/>
              <a:defRPr sz="589" kern="1200">
                <a:solidFill>
                  <a:schemeClr val="tx1"/>
                </a:solidFill>
                <a:latin typeface="Proxima Nova" panose="02000506030000020004" pitchFamily="50" charset="0"/>
                <a:ea typeface="+mn-ea"/>
                <a:cs typeface="+mn-cs"/>
              </a:defRPr>
            </a:lvl4pPr>
            <a:lvl5pPr marL="539750" indent="-166688" algn="l" defTabSz="685800" rtl="0" eaLnBrk="1" latinLnBrk="0" hangingPunct="1">
              <a:lnSpc>
                <a:spcPct val="90000"/>
              </a:lnSpc>
              <a:spcBef>
                <a:spcPts val="0"/>
              </a:spcBef>
              <a:spcAft>
                <a:spcPts val="600"/>
              </a:spcAft>
              <a:buClr>
                <a:schemeClr val="accent3"/>
              </a:buClr>
              <a:buFont typeface="Arial" panose="020B0604020202020204" pitchFamily="34" charset="0"/>
              <a:buChar char="−"/>
              <a:defRPr sz="589" kern="1200">
                <a:solidFill>
                  <a:schemeClr val="tx1"/>
                </a:solidFill>
                <a:latin typeface="Proxima Nova" panose="02000506030000020004" pitchFamily="50" charset="0"/>
                <a:ea typeface="+mn-ea"/>
                <a:cs typeface="+mn-cs"/>
              </a:defRPr>
            </a:lvl5pPr>
            <a:lvl6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6pPr>
            <a:lvl7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7pPr>
            <a:lvl8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8pPr>
            <a:lvl9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9pPr>
          </a:lstStyle>
          <a:p>
            <a:pPr>
              <a:lnSpc>
                <a:spcPts val="1080"/>
              </a:lnSpc>
              <a:spcBef>
                <a:spcPts val="0"/>
              </a:spcBef>
              <a:spcAft>
                <a:spcPts val="600"/>
              </a:spcAft>
            </a:pPr>
            <a:r>
              <a:rPr lang="en-GB" sz="1100" b="1">
                <a:solidFill>
                  <a:schemeClr val="tx2"/>
                </a:solidFill>
              </a:rPr>
              <a:t>It’s very complex to measure WWTP emissions</a:t>
            </a:r>
            <a:endParaRPr lang="en-NZ" sz="1100" b="1">
              <a:solidFill>
                <a:schemeClr val="tx2"/>
              </a:solidFill>
            </a:endParaRPr>
          </a:p>
        </p:txBody>
      </p:sp>
      <p:pic>
        <p:nvPicPr>
          <p:cNvPr id="1026" name="Picture 2" descr="HOW N20 IS PRODUCED &#10;AOB N') &#10;NH: OH oxidation &#10;AOB denitrification &#10;.AOA N20 &#10;Via NH; oxidation &#10;Comarnmox &#10;Needs to be &#10;further studied &#10;Anarnmox N, 114 &#10;An AOB &#10;Chemical &#10;NOR &#10;reactions &#10;AMO &#10;Nitrification &#10;Comammox &#10;Nitritation &#10;AOB AOA &#10;M120H &#10;HAO &#10;HAO &#10;N02• &#10;NXR NAR &#10;NAP &#10;NO &#10;Nitratation &#10;NOB &#10;NOR &#10;NO &#10;NirS &#10;NirK &#10;NirS orNirK &#10;Denitrification &#10;HDN &#10;the international &#10;water association &#10;HDN &#10;Heterotrophic &#10;de-nitrification &#10;Chemical reaction &#10;i.e. NH:OH and &#10;AnAOB &#10;Not known to &#10;produce &#10;Figure 2.1 Overview Of N20 production and consumption pathways and related microbes during biological &#10;nitrogen removal (BNR) (after Desloover et al., 2012). HDH, hydrazine dehydrogenase; HZS, hydrazine synthase; NAP, &#10;periplasmic nitrate reductase; NXR, nitrite oxidoreductase. &#10;insoi'ing change ">
            <a:extLst>
              <a:ext uri="{FF2B5EF4-FFF2-40B4-BE49-F238E27FC236}">
                <a16:creationId xmlns:a16="http://schemas.microsoft.com/office/drawing/2014/main" id="{2199CB2F-86C8-4D4C-9174-E05A46FCD7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39" t="22110" r="1871" b="9238"/>
          <a:stretch/>
        </p:blipFill>
        <p:spPr bwMode="auto">
          <a:xfrm>
            <a:off x="985157" y="1188635"/>
            <a:ext cx="7173686" cy="3867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7129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6BC3F0-369C-450D-B34A-D46E3EEB2A7F}"/>
              </a:ext>
            </a:extLst>
          </p:cNvPr>
          <p:cNvSpPr>
            <a:spLocks noGrp="1"/>
          </p:cNvSpPr>
          <p:nvPr>
            <p:ph type="title"/>
          </p:nvPr>
        </p:nvSpPr>
        <p:spPr/>
        <p:txBody>
          <a:bodyPr/>
          <a:lstStyle/>
          <a:p>
            <a:r>
              <a:rPr lang="en-GB"/>
              <a:t>N</a:t>
            </a:r>
            <a:r>
              <a:rPr lang="en-GB" baseline="-25000"/>
              <a:t>2</a:t>
            </a:r>
            <a:r>
              <a:rPr lang="en-GB"/>
              <a:t>O Monitoring campaign</a:t>
            </a:r>
            <a:endParaRPr lang="en-AU"/>
          </a:p>
        </p:txBody>
      </p:sp>
      <p:sp>
        <p:nvSpPr>
          <p:cNvPr id="11" name="Content Placeholder 1">
            <a:extLst>
              <a:ext uri="{FF2B5EF4-FFF2-40B4-BE49-F238E27FC236}">
                <a16:creationId xmlns:a16="http://schemas.microsoft.com/office/drawing/2014/main" id="{921A042E-D7DF-483D-B331-78EE20D03C46}"/>
              </a:ext>
            </a:extLst>
          </p:cNvPr>
          <p:cNvSpPr txBox="1">
            <a:spLocks/>
          </p:cNvSpPr>
          <p:nvPr/>
        </p:nvSpPr>
        <p:spPr>
          <a:xfrm>
            <a:off x="395290" y="1077280"/>
            <a:ext cx="3915455" cy="563361"/>
          </a:xfrm>
          <a:prstGeom prst="rect">
            <a:avLst/>
          </a:prstGeom>
        </p:spPr>
        <p:txBody>
          <a:bodyPr vert="horz" lIns="0" tIns="0" rIns="0" bIns="0" rtlCol="0" anchor="t">
            <a:noAutofit/>
          </a:bodyPr>
          <a:lstStyle>
            <a:lvl1pPr marL="0" indent="0" algn="l" defTabSz="685800" rtl="0" eaLnBrk="1" latinLnBrk="0" hangingPunct="1">
              <a:lnSpc>
                <a:spcPct val="90000"/>
              </a:lnSpc>
              <a:spcBef>
                <a:spcPts val="429"/>
              </a:spcBef>
              <a:spcAft>
                <a:spcPts val="429"/>
              </a:spcAft>
              <a:buClr>
                <a:schemeClr val="accent1"/>
              </a:buClr>
              <a:buFont typeface="Arial" panose="020B0604020202020204" pitchFamily="34" charset="0"/>
              <a:buNone/>
              <a:defRPr sz="589" kern="1200">
                <a:solidFill>
                  <a:schemeClr val="accent3"/>
                </a:solidFill>
                <a:latin typeface="Proxima Nova" panose="02000506030000020004" pitchFamily="50" charset="0"/>
                <a:ea typeface="+mn-ea"/>
                <a:cs typeface="+mn-cs"/>
              </a:defRPr>
            </a:lvl1pPr>
            <a:lvl2pPr marL="0" indent="0" algn="l" defTabSz="685800" rtl="0" eaLnBrk="1" latinLnBrk="0" hangingPunct="1">
              <a:lnSpc>
                <a:spcPct val="90000"/>
              </a:lnSpc>
              <a:spcBef>
                <a:spcPts val="321"/>
              </a:spcBef>
              <a:spcAft>
                <a:spcPts val="321"/>
              </a:spcAft>
              <a:buClr>
                <a:schemeClr val="accent1"/>
              </a:buClr>
              <a:buFont typeface="Arial" panose="020B0604020202020204" pitchFamily="34" charset="0"/>
              <a:buNone/>
              <a:defRPr sz="589" kern="1200">
                <a:solidFill>
                  <a:schemeClr val="tx1"/>
                </a:solidFill>
                <a:latin typeface="Proxima Nova" panose="02000506030000020004" pitchFamily="50" charset="0"/>
                <a:ea typeface="+mn-ea"/>
                <a:cs typeface="+mn-cs"/>
              </a:defRPr>
            </a:lvl2pPr>
            <a:lvl3pPr marL="165100" indent="-165100" algn="l" defTabSz="685800" rtl="0" eaLnBrk="1" latinLnBrk="0" hangingPunct="1">
              <a:lnSpc>
                <a:spcPct val="90000"/>
              </a:lnSpc>
              <a:spcBef>
                <a:spcPts val="0"/>
              </a:spcBef>
              <a:spcAft>
                <a:spcPts val="600"/>
              </a:spcAft>
              <a:buClr>
                <a:schemeClr val="accent3"/>
              </a:buClr>
              <a:buFont typeface="Arial" panose="020B0604020202020204" pitchFamily="34" charset="0"/>
              <a:buChar char="•"/>
              <a:defRPr sz="589" kern="1200">
                <a:solidFill>
                  <a:schemeClr val="tx1"/>
                </a:solidFill>
                <a:latin typeface="Proxima Nova" panose="02000506030000020004" pitchFamily="50" charset="0"/>
                <a:ea typeface="+mn-ea"/>
                <a:cs typeface="+mn-cs"/>
              </a:defRPr>
            </a:lvl3pPr>
            <a:lvl4pPr marL="363538" indent="-166688" algn="l" defTabSz="685800" rtl="0" eaLnBrk="1" latinLnBrk="0" hangingPunct="1">
              <a:lnSpc>
                <a:spcPct val="90000"/>
              </a:lnSpc>
              <a:spcBef>
                <a:spcPts val="0"/>
              </a:spcBef>
              <a:spcAft>
                <a:spcPts val="600"/>
              </a:spcAft>
              <a:buClr>
                <a:schemeClr val="accent3"/>
              </a:buClr>
              <a:buFont typeface="Arial" panose="020B0604020202020204" pitchFamily="34" charset="0"/>
              <a:buChar char="−"/>
              <a:defRPr sz="589" kern="1200">
                <a:solidFill>
                  <a:schemeClr val="tx1"/>
                </a:solidFill>
                <a:latin typeface="Proxima Nova" panose="02000506030000020004" pitchFamily="50" charset="0"/>
                <a:ea typeface="+mn-ea"/>
                <a:cs typeface="+mn-cs"/>
              </a:defRPr>
            </a:lvl4pPr>
            <a:lvl5pPr marL="539750" indent="-166688" algn="l" defTabSz="685800" rtl="0" eaLnBrk="1" latinLnBrk="0" hangingPunct="1">
              <a:lnSpc>
                <a:spcPct val="90000"/>
              </a:lnSpc>
              <a:spcBef>
                <a:spcPts val="0"/>
              </a:spcBef>
              <a:spcAft>
                <a:spcPts val="600"/>
              </a:spcAft>
              <a:buClr>
                <a:schemeClr val="accent3"/>
              </a:buClr>
              <a:buFont typeface="Arial" panose="020B0604020202020204" pitchFamily="34" charset="0"/>
              <a:buChar char="−"/>
              <a:defRPr sz="589" kern="1200">
                <a:solidFill>
                  <a:schemeClr val="tx1"/>
                </a:solidFill>
                <a:latin typeface="Proxima Nova" panose="02000506030000020004" pitchFamily="50" charset="0"/>
                <a:ea typeface="+mn-ea"/>
                <a:cs typeface="+mn-cs"/>
              </a:defRPr>
            </a:lvl5pPr>
            <a:lvl6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6pPr>
            <a:lvl7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7pPr>
            <a:lvl8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8pPr>
            <a:lvl9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9pPr>
          </a:lstStyle>
          <a:p>
            <a:pPr>
              <a:lnSpc>
                <a:spcPts val="1080"/>
              </a:lnSpc>
              <a:spcBef>
                <a:spcPts val="0"/>
              </a:spcBef>
              <a:spcAft>
                <a:spcPts val="600"/>
              </a:spcAft>
            </a:pPr>
            <a:r>
              <a:rPr lang="en-GB" sz="1100" b="1">
                <a:solidFill>
                  <a:schemeClr val="tx2"/>
                </a:solidFill>
              </a:rPr>
              <a:t>It’s very complex to measure WWTP emissions</a:t>
            </a:r>
            <a:endParaRPr lang="en-NZ" sz="1100" b="1">
              <a:solidFill>
                <a:schemeClr val="tx2"/>
              </a:solidFill>
            </a:endParaRPr>
          </a:p>
        </p:txBody>
      </p:sp>
      <p:pic>
        <p:nvPicPr>
          <p:cNvPr id="2050" name="Picture 2">
            <a:extLst>
              <a:ext uri="{FF2B5EF4-FFF2-40B4-BE49-F238E27FC236}">
                <a16:creationId xmlns:a16="http://schemas.microsoft.com/office/drawing/2014/main" id="{EF084F0F-0A2A-40A8-9570-06E130A88B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48254"/>
            <a:ext cx="7453233" cy="28085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E5D5CDC-9329-4BE9-9FB9-C68A4BFD61B0}"/>
              </a:ext>
            </a:extLst>
          </p:cNvPr>
          <p:cNvPicPr>
            <a:picLocks noChangeAspect="1"/>
          </p:cNvPicPr>
          <p:nvPr/>
        </p:nvPicPr>
        <p:blipFill rotWithShape="1">
          <a:blip r:embed="rId4"/>
          <a:srcRect l="24368" t="18289" r="22922" b="3214"/>
          <a:stretch/>
        </p:blipFill>
        <p:spPr>
          <a:xfrm>
            <a:off x="5745550" y="236366"/>
            <a:ext cx="3199310" cy="2507043"/>
          </a:xfrm>
          <a:prstGeom prst="rect">
            <a:avLst/>
          </a:prstGeom>
        </p:spPr>
      </p:pic>
    </p:spTree>
    <p:extLst>
      <p:ext uri="{BB962C8B-B14F-4D97-AF65-F5344CB8AC3E}">
        <p14:creationId xmlns:p14="http://schemas.microsoft.com/office/powerpoint/2010/main" val="42007066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457EC-4B5E-48E0-94D7-95819A686C65}"/>
              </a:ext>
            </a:extLst>
          </p:cNvPr>
          <p:cNvSpPr>
            <a:spLocks noGrp="1"/>
          </p:cNvSpPr>
          <p:nvPr>
            <p:ph type="title"/>
          </p:nvPr>
        </p:nvSpPr>
        <p:spPr/>
        <p:txBody>
          <a:bodyPr/>
          <a:lstStyle/>
          <a:p>
            <a:r>
              <a:rPr lang="en-US" sz="2175"/>
              <a:t>Global connections</a:t>
            </a:r>
            <a:endParaRPr lang="en-US"/>
          </a:p>
        </p:txBody>
      </p:sp>
      <p:sp>
        <p:nvSpPr>
          <p:cNvPr id="9" name="Rectangle 8">
            <a:extLst>
              <a:ext uri="{FF2B5EF4-FFF2-40B4-BE49-F238E27FC236}">
                <a16:creationId xmlns:a16="http://schemas.microsoft.com/office/drawing/2014/main" id="{54CB7E5E-841B-4C12-A03B-EAC27970A697}"/>
              </a:ext>
            </a:extLst>
          </p:cNvPr>
          <p:cNvSpPr>
            <a:spLocks/>
          </p:cNvSpPr>
          <p:nvPr/>
        </p:nvSpPr>
        <p:spPr>
          <a:xfrm>
            <a:off x="1075386" y="1277938"/>
            <a:ext cx="1461521" cy="316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963" tIns="71963" rIns="71963" bIns="71963" rtlCol="0" anchor="t" anchorCtr="0"/>
          <a:lstStyle/>
          <a:p>
            <a:pPr defTabSz="685440">
              <a:spcAft>
                <a:spcPts val="1000"/>
              </a:spcAft>
              <a:defRPr/>
            </a:pPr>
            <a:r>
              <a:rPr lang="en-GB" sz="4425">
                <a:solidFill>
                  <a:srgbClr val="FFFFFF"/>
                </a:solidFill>
                <a:latin typeface="Arial" panose="020B0604020202020204"/>
              </a:rPr>
              <a:t>1</a:t>
            </a:r>
          </a:p>
          <a:p>
            <a:pPr defTabSz="685440">
              <a:spcAft>
                <a:spcPts val="1000"/>
              </a:spcAft>
              <a:defRPr/>
            </a:pPr>
            <a:r>
              <a:rPr lang="en-GB" sz="1125" b="1">
                <a:solidFill>
                  <a:srgbClr val="FFFFFF"/>
                </a:solidFill>
                <a:latin typeface="Arial" panose="020B0604020202020204"/>
              </a:rPr>
              <a:t>Scottish Water</a:t>
            </a:r>
            <a:endParaRPr lang="en-GB" sz="1125" b="1">
              <a:solidFill>
                <a:srgbClr val="FFFFFF"/>
              </a:solidFill>
              <a:latin typeface="Arial" panose="020B0604020202020204"/>
              <a:cs typeface="Arial"/>
            </a:endParaRPr>
          </a:p>
          <a:p>
            <a:pPr defTabSz="685783">
              <a:spcAft>
                <a:spcPts val="675"/>
              </a:spcAft>
              <a:defRPr/>
            </a:pPr>
            <a:r>
              <a:rPr lang="en-US" sz="975">
                <a:solidFill>
                  <a:srgbClr val="FFFFFF"/>
                </a:solidFill>
                <a:latin typeface="Arial" panose="020B0604020202020204"/>
              </a:rPr>
              <a:t>Developing SW process emissions monitoring strategy</a:t>
            </a:r>
            <a:endParaRPr lang="en-AU" sz="975">
              <a:solidFill>
                <a:srgbClr val="FFFFFF"/>
              </a:solidFill>
              <a:latin typeface="Arial" panose="020B0604020202020204"/>
            </a:endParaRPr>
          </a:p>
        </p:txBody>
      </p:sp>
      <p:sp>
        <p:nvSpPr>
          <p:cNvPr id="10" name="Rectangle 9">
            <a:extLst>
              <a:ext uri="{FF2B5EF4-FFF2-40B4-BE49-F238E27FC236}">
                <a16:creationId xmlns:a16="http://schemas.microsoft.com/office/drawing/2014/main" id="{BB354471-3587-4406-A840-4A9A74BD9738}"/>
              </a:ext>
            </a:extLst>
          </p:cNvPr>
          <p:cNvSpPr>
            <a:spLocks/>
          </p:cNvSpPr>
          <p:nvPr/>
        </p:nvSpPr>
        <p:spPr>
          <a:xfrm>
            <a:off x="2797273" y="1277938"/>
            <a:ext cx="1461521" cy="3167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1963" tIns="71963" rIns="71963" bIns="71963" rtlCol="0" anchor="t" anchorCtr="0"/>
          <a:lstStyle/>
          <a:p>
            <a:pPr defTabSz="685440">
              <a:spcAft>
                <a:spcPts val="1000"/>
              </a:spcAft>
              <a:defRPr/>
            </a:pPr>
            <a:r>
              <a:rPr lang="en-GB" sz="4425">
                <a:solidFill>
                  <a:srgbClr val="FFFFFF"/>
                </a:solidFill>
                <a:latin typeface="Arial" panose="020B0604020202020204"/>
              </a:rPr>
              <a:t>2</a:t>
            </a:r>
          </a:p>
          <a:p>
            <a:pPr defTabSz="685440">
              <a:spcAft>
                <a:spcPts val="1000"/>
              </a:spcAft>
              <a:defRPr/>
            </a:pPr>
            <a:r>
              <a:rPr lang="en-GB" sz="1125" b="1">
                <a:solidFill>
                  <a:srgbClr val="FFFFFF"/>
                </a:solidFill>
                <a:latin typeface="Arial" panose="020B0604020202020204"/>
              </a:rPr>
              <a:t>Severn Trent Water</a:t>
            </a:r>
            <a:endParaRPr lang="en-GB" sz="1125" b="1">
              <a:solidFill>
                <a:srgbClr val="FFFFFF"/>
              </a:solidFill>
              <a:latin typeface="Arial" panose="020B0604020202020204"/>
              <a:cs typeface="Arial"/>
            </a:endParaRPr>
          </a:p>
          <a:p>
            <a:pPr defTabSz="685440">
              <a:spcAft>
                <a:spcPts val="1000"/>
              </a:spcAft>
              <a:defRPr/>
            </a:pPr>
            <a:r>
              <a:rPr lang="en-AU" sz="975">
                <a:solidFill>
                  <a:srgbClr val="FFFFFF"/>
                </a:solidFill>
                <a:latin typeface="Arial" panose="020B0604020202020204"/>
              </a:rPr>
              <a:t>Discussion started with Melbourne Water to understand current process emissions strategy. Links made with Queensland university and IWA process emissions group </a:t>
            </a:r>
            <a:endParaRPr lang="en-GB" sz="975">
              <a:solidFill>
                <a:srgbClr val="FFFFFF"/>
              </a:solidFill>
              <a:latin typeface="Arial" panose="020B0604020202020204"/>
            </a:endParaRPr>
          </a:p>
        </p:txBody>
      </p:sp>
      <p:sp>
        <p:nvSpPr>
          <p:cNvPr id="11" name="Rectangle 10">
            <a:extLst>
              <a:ext uri="{FF2B5EF4-FFF2-40B4-BE49-F238E27FC236}">
                <a16:creationId xmlns:a16="http://schemas.microsoft.com/office/drawing/2014/main" id="{F87F4ECE-DD9E-434B-8E15-204827428F49}"/>
              </a:ext>
            </a:extLst>
          </p:cNvPr>
          <p:cNvSpPr>
            <a:spLocks/>
          </p:cNvSpPr>
          <p:nvPr/>
        </p:nvSpPr>
        <p:spPr>
          <a:xfrm>
            <a:off x="4519162" y="1277938"/>
            <a:ext cx="1461521" cy="3167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1963" tIns="71963" rIns="71963" bIns="71963" rtlCol="0" anchor="t" anchorCtr="0"/>
          <a:lstStyle/>
          <a:p>
            <a:pPr defTabSz="685440">
              <a:spcAft>
                <a:spcPts val="1000"/>
              </a:spcAft>
              <a:defRPr/>
            </a:pPr>
            <a:r>
              <a:rPr lang="en-GB" sz="4425">
                <a:solidFill>
                  <a:srgbClr val="FFFFFF"/>
                </a:solidFill>
                <a:latin typeface="Arial" panose="020B0604020202020204"/>
              </a:rPr>
              <a:t>3</a:t>
            </a:r>
          </a:p>
          <a:p>
            <a:pPr defTabSz="685440">
              <a:spcAft>
                <a:spcPts val="1000"/>
              </a:spcAft>
              <a:defRPr/>
            </a:pPr>
            <a:r>
              <a:rPr lang="en-GB" sz="1125" b="1">
                <a:solidFill>
                  <a:srgbClr val="FFFFFF"/>
                </a:solidFill>
                <a:latin typeface="Arial" panose="020B0604020202020204"/>
              </a:rPr>
              <a:t>PUB </a:t>
            </a:r>
            <a:endParaRPr lang="en-GB" sz="1125" b="1">
              <a:solidFill>
                <a:srgbClr val="FFFFFF"/>
              </a:solidFill>
              <a:latin typeface="Arial" panose="020B0604020202020204"/>
              <a:cs typeface="Arial"/>
            </a:endParaRPr>
          </a:p>
          <a:p>
            <a:pPr defTabSz="685440">
              <a:spcAft>
                <a:spcPts val="1000"/>
              </a:spcAft>
              <a:defRPr/>
            </a:pPr>
            <a:r>
              <a:rPr lang="en-AU" sz="975">
                <a:solidFill>
                  <a:srgbClr val="FFFFFF"/>
                </a:solidFill>
                <a:latin typeface="Arial" panose="020B0604020202020204"/>
              </a:rPr>
              <a:t>Singapore water team organising client knowledge sharing forum with PUB and others. </a:t>
            </a:r>
            <a:endParaRPr lang="en-GB" sz="975">
              <a:solidFill>
                <a:srgbClr val="FFFFFF"/>
              </a:solidFill>
              <a:latin typeface="Arial" panose="020B0604020202020204"/>
            </a:endParaRPr>
          </a:p>
        </p:txBody>
      </p:sp>
      <p:sp>
        <p:nvSpPr>
          <p:cNvPr id="16" name="Rectangle 15">
            <a:extLst>
              <a:ext uri="{FF2B5EF4-FFF2-40B4-BE49-F238E27FC236}">
                <a16:creationId xmlns:a16="http://schemas.microsoft.com/office/drawing/2014/main" id="{DCB7A83A-A86F-4C40-B675-DA20D424CA05}"/>
              </a:ext>
            </a:extLst>
          </p:cNvPr>
          <p:cNvSpPr>
            <a:spLocks/>
          </p:cNvSpPr>
          <p:nvPr/>
        </p:nvSpPr>
        <p:spPr>
          <a:xfrm>
            <a:off x="6241051" y="1277938"/>
            <a:ext cx="1461521" cy="3167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1963" tIns="71963" rIns="71963" bIns="71963" rtlCol="0" anchor="t" anchorCtr="0"/>
          <a:lstStyle/>
          <a:p>
            <a:pPr defTabSz="685440">
              <a:spcAft>
                <a:spcPts val="1000"/>
              </a:spcAft>
              <a:defRPr/>
            </a:pPr>
            <a:r>
              <a:rPr lang="en-GB" sz="4425">
                <a:solidFill>
                  <a:srgbClr val="FFFFFF"/>
                </a:solidFill>
                <a:latin typeface="Arial" panose="020B0604020202020204"/>
              </a:rPr>
              <a:t>4</a:t>
            </a:r>
          </a:p>
          <a:p>
            <a:pPr defTabSz="685440">
              <a:spcAft>
                <a:spcPts val="1000"/>
              </a:spcAft>
              <a:defRPr/>
            </a:pPr>
            <a:r>
              <a:rPr lang="en-GB" sz="1125" b="1">
                <a:solidFill>
                  <a:srgbClr val="FFFFFF"/>
                </a:solidFill>
                <a:latin typeface="Arial" panose="020B0604020202020204"/>
              </a:rPr>
              <a:t>Other UK Water companies</a:t>
            </a:r>
            <a:endParaRPr lang="en-GB" sz="1125">
              <a:solidFill>
                <a:srgbClr val="FFFFFF"/>
              </a:solidFill>
              <a:latin typeface="Arial" panose="020B0604020202020204"/>
            </a:endParaRPr>
          </a:p>
          <a:p>
            <a:pPr defTabSz="685440">
              <a:spcAft>
                <a:spcPts val="1000"/>
              </a:spcAft>
              <a:defRPr/>
            </a:pPr>
            <a:r>
              <a:rPr lang="en-AU" sz="975">
                <a:solidFill>
                  <a:srgbClr val="FFFFFF"/>
                </a:solidFill>
                <a:latin typeface="Arial" panose="020B0604020202020204"/>
              </a:rPr>
              <a:t>Discussion started with </a:t>
            </a:r>
            <a:r>
              <a:rPr lang="en-GB" sz="975">
                <a:solidFill>
                  <a:srgbClr val="FFFFFF"/>
                </a:solidFill>
                <a:latin typeface="Arial" panose="020B0604020202020204"/>
              </a:rPr>
              <a:t>Severn Trent and Thames Water. </a:t>
            </a:r>
          </a:p>
        </p:txBody>
      </p:sp>
    </p:spTree>
    <p:custDataLst>
      <p:tags r:id="rId1"/>
    </p:custDataLst>
    <p:extLst>
      <p:ext uri="{BB962C8B-B14F-4D97-AF65-F5344CB8AC3E}">
        <p14:creationId xmlns:p14="http://schemas.microsoft.com/office/powerpoint/2010/main" val="2020776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8F5954B-26A9-491A-AEA1-116A89837FE3}"/>
              </a:ext>
            </a:extLst>
          </p:cNvPr>
          <p:cNvSpPr txBox="1"/>
          <p:nvPr/>
        </p:nvSpPr>
        <p:spPr>
          <a:xfrm>
            <a:off x="430530" y="816948"/>
            <a:ext cx="7811770" cy="3477875"/>
          </a:xfrm>
          <a:prstGeom prst="rect">
            <a:avLst/>
          </a:prstGeom>
          <a:noFill/>
        </p:spPr>
        <p:txBody>
          <a:bodyPr wrap="square">
            <a:spAutoFit/>
          </a:bodyPr>
          <a:lstStyle/>
          <a:p>
            <a:pPr marL="35999" defTabSz="685783">
              <a:spcBef>
                <a:spcPts val="600"/>
              </a:spcBef>
              <a:spcAft>
                <a:spcPts val="1200"/>
              </a:spcAft>
            </a:pPr>
            <a:r>
              <a:rPr lang="en-GB" sz="2000" dirty="0">
                <a:solidFill>
                  <a:srgbClr val="000000"/>
                </a:solidFill>
                <a:latin typeface="Proxima Nova" panose="02000506030000020004" pitchFamily="50" charset="0"/>
              </a:rPr>
              <a:t>“[Mott MacDonald] has brought the combination of process background and digital knowledge to the Low Carbon Wastewater Treatment value stream.  Watercare had identified that process</a:t>
            </a:r>
            <a:r>
              <a:rPr lang="en-AU" sz="2000" dirty="0">
                <a:solidFill>
                  <a:srgbClr val="000000"/>
                </a:solidFill>
                <a:latin typeface="Proxima Nova" panose="02000506030000020004" pitchFamily="50" charset="0"/>
              </a:rPr>
              <a:t> emissions from treatment processes are not well understood, and sought to develop tools and protocols to generate an emissions baseline and characterisation. [Mott MacDonald] has demonstrated the mindset of unearthing possibilities and options to help Watercare turn this aspirational goal into a practical solution.”</a:t>
            </a:r>
          </a:p>
          <a:p>
            <a:pPr defTabSz="685783">
              <a:spcBef>
                <a:spcPts val="600"/>
              </a:spcBef>
            </a:pPr>
            <a:endParaRPr lang="en-AU" sz="2000" dirty="0">
              <a:solidFill>
                <a:srgbClr val="000000"/>
              </a:solidFill>
              <a:latin typeface="Proxima Nova" panose="02000506030000020004" pitchFamily="50" charset="0"/>
            </a:endParaRPr>
          </a:p>
          <a:p>
            <a:pPr defTabSz="685783">
              <a:spcBef>
                <a:spcPts val="600"/>
              </a:spcBef>
            </a:pPr>
            <a:r>
              <a:rPr lang="en-AU" sz="2000" dirty="0">
                <a:solidFill>
                  <a:srgbClr val="000000"/>
                </a:solidFill>
                <a:latin typeface="Proxima Nova" panose="02000506030000020004" pitchFamily="50" charset="0"/>
              </a:rPr>
              <a:t>- Watercare Production Manager </a:t>
            </a:r>
            <a:endParaRPr lang="en-AU" sz="1800" dirty="0">
              <a:solidFill>
                <a:srgbClr val="000000"/>
              </a:solidFill>
              <a:latin typeface="Proxima Nova" panose="02000506030000020004" pitchFamily="50" charset="0"/>
            </a:endParaRPr>
          </a:p>
        </p:txBody>
      </p:sp>
    </p:spTree>
    <p:extLst>
      <p:ext uri="{BB962C8B-B14F-4D97-AF65-F5344CB8AC3E}">
        <p14:creationId xmlns:p14="http://schemas.microsoft.com/office/powerpoint/2010/main" val="69325889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EC27F7-B8B9-4B1C-9931-427472748FF3}"/>
              </a:ext>
            </a:extLst>
          </p:cNvPr>
          <p:cNvSpPr>
            <a:spLocks noGrp="1"/>
          </p:cNvSpPr>
          <p:nvPr>
            <p:ph type="title"/>
          </p:nvPr>
        </p:nvSpPr>
        <p:spPr/>
        <p:txBody>
          <a:bodyPr/>
          <a:lstStyle/>
          <a:p>
            <a:r>
              <a:rPr lang="en-GB"/>
              <a:t>So what? </a:t>
            </a:r>
            <a:endParaRPr lang="en-AU"/>
          </a:p>
        </p:txBody>
      </p:sp>
      <p:sp>
        <p:nvSpPr>
          <p:cNvPr id="5" name="Content Placeholder 1">
            <a:extLst>
              <a:ext uri="{FF2B5EF4-FFF2-40B4-BE49-F238E27FC236}">
                <a16:creationId xmlns:a16="http://schemas.microsoft.com/office/drawing/2014/main" id="{97DEFF3A-BB21-4A98-9FDE-62E47BB8E8BF}"/>
              </a:ext>
            </a:extLst>
          </p:cNvPr>
          <p:cNvSpPr txBox="1">
            <a:spLocks/>
          </p:cNvSpPr>
          <p:nvPr/>
        </p:nvSpPr>
        <p:spPr>
          <a:xfrm>
            <a:off x="395289" y="1126058"/>
            <a:ext cx="4763452" cy="3500945"/>
          </a:xfrm>
          <a:prstGeom prst="rect">
            <a:avLst/>
          </a:prstGeom>
        </p:spPr>
        <p:txBody>
          <a:bodyPr vert="horz" lIns="0" tIns="0" rIns="0" bIns="0" rtlCol="0" anchor="t">
            <a:noAutofit/>
          </a:bodyPr>
          <a:lstStyle>
            <a:lvl1pPr marL="0" indent="0" algn="l" defTabSz="685800" rtl="0" eaLnBrk="1" latinLnBrk="0" hangingPunct="1">
              <a:lnSpc>
                <a:spcPct val="90000"/>
              </a:lnSpc>
              <a:spcBef>
                <a:spcPts val="429"/>
              </a:spcBef>
              <a:spcAft>
                <a:spcPts val="429"/>
              </a:spcAft>
              <a:buClr>
                <a:schemeClr val="accent1"/>
              </a:buClr>
              <a:buFont typeface="Arial" panose="020B0604020202020204" pitchFamily="34" charset="0"/>
              <a:buNone/>
              <a:defRPr sz="589" kern="1200">
                <a:solidFill>
                  <a:schemeClr val="accent3"/>
                </a:solidFill>
                <a:latin typeface="Proxima Nova" panose="02000506030000020004" pitchFamily="50" charset="0"/>
                <a:ea typeface="+mn-ea"/>
                <a:cs typeface="+mn-cs"/>
              </a:defRPr>
            </a:lvl1pPr>
            <a:lvl2pPr marL="0" indent="0" algn="l" defTabSz="685800" rtl="0" eaLnBrk="1" latinLnBrk="0" hangingPunct="1">
              <a:lnSpc>
                <a:spcPct val="90000"/>
              </a:lnSpc>
              <a:spcBef>
                <a:spcPts val="321"/>
              </a:spcBef>
              <a:spcAft>
                <a:spcPts val="321"/>
              </a:spcAft>
              <a:buClr>
                <a:schemeClr val="accent1"/>
              </a:buClr>
              <a:buFont typeface="Arial" panose="020B0604020202020204" pitchFamily="34" charset="0"/>
              <a:buNone/>
              <a:defRPr sz="589" kern="1200">
                <a:solidFill>
                  <a:schemeClr val="tx1"/>
                </a:solidFill>
                <a:latin typeface="Proxima Nova" panose="02000506030000020004" pitchFamily="50" charset="0"/>
                <a:ea typeface="+mn-ea"/>
                <a:cs typeface="+mn-cs"/>
              </a:defRPr>
            </a:lvl2pPr>
            <a:lvl3pPr marL="165100" indent="-165100" algn="l" defTabSz="685800" rtl="0" eaLnBrk="1" latinLnBrk="0" hangingPunct="1">
              <a:lnSpc>
                <a:spcPct val="90000"/>
              </a:lnSpc>
              <a:spcBef>
                <a:spcPts val="0"/>
              </a:spcBef>
              <a:spcAft>
                <a:spcPts val="600"/>
              </a:spcAft>
              <a:buClr>
                <a:schemeClr val="accent3"/>
              </a:buClr>
              <a:buFont typeface="Arial" panose="020B0604020202020204" pitchFamily="34" charset="0"/>
              <a:buChar char="•"/>
              <a:defRPr sz="589" kern="1200">
                <a:solidFill>
                  <a:schemeClr val="tx1"/>
                </a:solidFill>
                <a:latin typeface="Proxima Nova" panose="02000506030000020004" pitchFamily="50" charset="0"/>
                <a:ea typeface="+mn-ea"/>
                <a:cs typeface="+mn-cs"/>
              </a:defRPr>
            </a:lvl3pPr>
            <a:lvl4pPr marL="363538" indent="-166688" algn="l" defTabSz="685800" rtl="0" eaLnBrk="1" latinLnBrk="0" hangingPunct="1">
              <a:lnSpc>
                <a:spcPct val="90000"/>
              </a:lnSpc>
              <a:spcBef>
                <a:spcPts val="0"/>
              </a:spcBef>
              <a:spcAft>
                <a:spcPts val="600"/>
              </a:spcAft>
              <a:buClr>
                <a:schemeClr val="accent3"/>
              </a:buClr>
              <a:buFont typeface="Arial" panose="020B0604020202020204" pitchFamily="34" charset="0"/>
              <a:buChar char="−"/>
              <a:defRPr sz="589" kern="1200">
                <a:solidFill>
                  <a:schemeClr val="tx1"/>
                </a:solidFill>
                <a:latin typeface="Proxima Nova" panose="02000506030000020004" pitchFamily="50" charset="0"/>
                <a:ea typeface="+mn-ea"/>
                <a:cs typeface="+mn-cs"/>
              </a:defRPr>
            </a:lvl4pPr>
            <a:lvl5pPr marL="539750" indent="-166688" algn="l" defTabSz="685800" rtl="0" eaLnBrk="1" latinLnBrk="0" hangingPunct="1">
              <a:lnSpc>
                <a:spcPct val="90000"/>
              </a:lnSpc>
              <a:spcBef>
                <a:spcPts val="0"/>
              </a:spcBef>
              <a:spcAft>
                <a:spcPts val="600"/>
              </a:spcAft>
              <a:buClr>
                <a:schemeClr val="accent3"/>
              </a:buClr>
              <a:buFont typeface="Arial" panose="020B0604020202020204" pitchFamily="34" charset="0"/>
              <a:buChar char="−"/>
              <a:defRPr sz="589" kern="1200">
                <a:solidFill>
                  <a:schemeClr val="tx1"/>
                </a:solidFill>
                <a:latin typeface="Proxima Nova" panose="02000506030000020004" pitchFamily="50" charset="0"/>
                <a:ea typeface="+mn-ea"/>
                <a:cs typeface="+mn-cs"/>
              </a:defRPr>
            </a:lvl5pPr>
            <a:lvl6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6pPr>
            <a:lvl7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7pPr>
            <a:lvl8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8pPr>
            <a:lvl9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9pPr>
          </a:lstStyle>
          <a:p>
            <a:pPr defTabSz="685783">
              <a:lnSpc>
                <a:spcPts val="1080"/>
              </a:lnSpc>
              <a:spcBef>
                <a:spcPts val="0"/>
              </a:spcBef>
              <a:spcAft>
                <a:spcPts val="600"/>
              </a:spcAft>
              <a:buClr>
                <a:srgbClr val="7939F7"/>
              </a:buClr>
            </a:pPr>
            <a:r>
              <a:rPr lang="en-NZ" sz="1100" b="1">
                <a:solidFill>
                  <a:srgbClr val="333333"/>
                </a:solidFill>
              </a:rPr>
              <a:t>Why is this a problem that needs to be solved?</a:t>
            </a:r>
          </a:p>
          <a:p>
            <a:pPr defTabSz="685783">
              <a:buClr>
                <a:srgbClr val="7939F7"/>
              </a:buClr>
            </a:pPr>
            <a:r>
              <a:rPr lang="en-GB" sz="900">
                <a:solidFill>
                  <a:srgbClr val="000000"/>
                </a:solidFill>
              </a:rPr>
              <a:t>The analysis of the MLE probe performance indicates frequent drift events occurring across all parameters. Probe performance and resulting data quality impacts the following:  </a:t>
            </a:r>
          </a:p>
          <a:p>
            <a:pPr marL="228594" indent="-228594" defTabSz="685783">
              <a:buClr>
                <a:srgbClr val="009695"/>
              </a:buClr>
              <a:buFont typeface="Arial" panose="020B0604020202020204" pitchFamily="34" charset="0"/>
              <a:buAutoNum type="arabicPeriod"/>
            </a:pPr>
            <a:r>
              <a:rPr lang="en-GB" sz="900" b="1">
                <a:solidFill>
                  <a:srgbClr val="009695"/>
                </a:solidFill>
              </a:rPr>
              <a:t>WWTP performance – </a:t>
            </a:r>
            <a:r>
              <a:rPr lang="en-GB" sz="900">
                <a:solidFill>
                  <a:srgbClr val="000000"/>
                </a:solidFill>
              </a:rPr>
              <a:t>plant data is used by operators to make operational decisions, and by controls systems to adjust set points. If decisions are based on poor quality data the WWTP performance will be suboptimal, and the risk of non-compliance increased.  </a:t>
            </a:r>
          </a:p>
          <a:p>
            <a:pPr marL="228594" indent="-228594" defTabSz="685783">
              <a:buClr>
                <a:srgbClr val="009695"/>
              </a:buClr>
              <a:buFont typeface="Arial" panose="020B0604020202020204" pitchFamily="34" charset="0"/>
              <a:buAutoNum type="arabicPeriod"/>
            </a:pPr>
            <a:r>
              <a:rPr lang="en-GB" sz="900" b="1">
                <a:solidFill>
                  <a:srgbClr val="009695"/>
                </a:solidFill>
              </a:rPr>
              <a:t>Process emissions - </a:t>
            </a:r>
            <a:r>
              <a:rPr lang="en-GB" sz="900">
                <a:solidFill>
                  <a:srgbClr val="000000"/>
                </a:solidFill>
              </a:rPr>
              <a:t>DO is a important parameter in the production of N</a:t>
            </a:r>
            <a:r>
              <a:rPr lang="en-GB" sz="900" baseline="-25000">
                <a:solidFill>
                  <a:srgbClr val="000000"/>
                </a:solidFill>
              </a:rPr>
              <a:t>2</a:t>
            </a:r>
            <a:r>
              <a:rPr lang="en-GB" sz="900">
                <a:solidFill>
                  <a:srgbClr val="000000"/>
                </a:solidFill>
              </a:rPr>
              <a:t>O – too high or too low and the risk of production increases. DO probes are typically unreliable and intensive to maintain. Providing a method to identify drift events will improve data quality and enable trialling of N</a:t>
            </a:r>
            <a:r>
              <a:rPr lang="en-GB" sz="900" baseline="-25000">
                <a:solidFill>
                  <a:srgbClr val="000000"/>
                </a:solidFill>
              </a:rPr>
              <a:t>2</a:t>
            </a:r>
            <a:r>
              <a:rPr lang="en-GB" sz="900">
                <a:solidFill>
                  <a:srgbClr val="000000"/>
                </a:solidFill>
              </a:rPr>
              <a:t>O control strategies.</a:t>
            </a:r>
          </a:p>
          <a:p>
            <a:pPr marL="228594" indent="-228594" defTabSz="685783">
              <a:buClr>
                <a:srgbClr val="009695"/>
              </a:buClr>
              <a:buFont typeface="Arial" panose="020B0604020202020204" pitchFamily="34" charset="0"/>
              <a:buAutoNum type="arabicPeriod"/>
            </a:pPr>
            <a:r>
              <a:rPr lang="en-GB" sz="900" b="1">
                <a:solidFill>
                  <a:srgbClr val="009695"/>
                </a:solidFill>
              </a:rPr>
              <a:t>Energy cost – </a:t>
            </a:r>
            <a:r>
              <a:rPr lang="en-GB" sz="900">
                <a:solidFill>
                  <a:srgbClr val="000000"/>
                </a:solidFill>
              </a:rPr>
              <a:t>the </a:t>
            </a:r>
            <a:r>
              <a:rPr lang="en-GB" sz="900" err="1">
                <a:solidFill>
                  <a:srgbClr val="000000"/>
                </a:solidFill>
              </a:rPr>
              <a:t>Opex</a:t>
            </a:r>
            <a:r>
              <a:rPr lang="en-GB" sz="900">
                <a:solidFill>
                  <a:srgbClr val="000000"/>
                </a:solidFill>
              </a:rPr>
              <a:t> dashboard indicate that the MLEs contribute ~ 35% of total electricity consumption, ~ $25,000 per week. A 0.5mg/L reduction in DO across an MLE equates to ~ $63,000 annual savings in electricity cost. Reliable DO sensors enable better control of blower power consumption, and has significant savings potential. </a:t>
            </a:r>
          </a:p>
          <a:p>
            <a:pPr marL="228594" indent="-228594" defTabSz="685783">
              <a:buClr>
                <a:srgbClr val="009695"/>
              </a:buClr>
              <a:buFont typeface="Arial" panose="020B0604020202020204" pitchFamily="34" charset="0"/>
              <a:buAutoNum type="arabicPeriod"/>
            </a:pPr>
            <a:r>
              <a:rPr lang="en-GB" sz="900" b="1">
                <a:solidFill>
                  <a:srgbClr val="009695"/>
                </a:solidFill>
              </a:rPr>
              <a:t>Maintenance regimes – </a:t>
            </a:r>
            <a:r>
              <a:rPr lang="en-GB" sz="900">
                <a:solidFill>
                  <a:srgbClr val="000000"/>
                </a:solidFill>
              </a:rPr>
              <a:t>Current maintenance routines are based on scheduled investigations at regular intervals. Soft Sensors and drift detection mean that technicians can resolve issues as they arise, thus increasing data quality by reducing the time to intervention and saving labour costs on redundant maintenance (~$15. </a:t>
            </a:r>
            <a:endParaRPr lang="en-GB" sz="900" b="1">
              <a:solidFill>
                <a:srgbClr val="009695"/>
              </a:solidFill>
            </a:endParaRPr>
          </a:p>
          <a:p>
            <a:pPr marL="228594" indent="-228594" defTabSz="685783">
              <a:buClr>
                <a:srgbClr val="009695"/>
              </a:buClr>
              <a:buFont typeface="Arial" panose="020B0604020202020204" pitchFamily="34" charset="0"/>
              <a:buAutoNum type="arabicPeriod"/>
            </a:pPr>
            <a:r>
              <a:rPr lang="en-GB" sz="900" b="1">
                <a:solidFill>
                  <a:srgbClr val="009695"/>
                </a:solidFill>
              </a:rPr>
              <a:t>Reduced sampling and instrument requirements – </a:t>
            </a:r>
            <a:r>
              <a:rPr lang="en-GB" sz="900">
                <a:solidFill>
                  <a:srgbClr val="000000"/>
                </a:solidFill>
              </a:rPr>
              <a:t>soft sensors have the potential to replace or reduce the need for sampling and instrumentation on site, reducing </a:t>
            </a:r>
            <a:r>
              <a:rPr lang="en-GB" sz="900" err="1">
                <a:solidFill>
                  <a:srgbClr val="000000"/>
                </a:solidFill>
              </a:rPr>
              <a:t>Opex</a:t>
            </a:r>
            <a:r>
              <a:rPr lang="en-GB" sz="900">
                <a:solidFill>
                  <a:srgbClr val="000000"/>
                </a:solidFill>
              </a:rPr>
              <a:t>. </a:t>
            </a:r>
          </a:p>
          <a:p>
            <a:pPr marL="228594" indent="-228594" defTabSz="685783">
              <a:buClr>
                <a:srgbClr val="009695"/>
              </a:buClr>
              <a:buFont typeface="Arial" panose="020B0604020202020204" pitchFamily="34" charset="0"/>
              <a:buAutoNum type="arabicPeriod"/>
            </a:pPr>
            <a:r>
              <a:rPr lang="en-GB" sz="900" b="1">
                <a:solidFill>
                  <a:srgbClr val="009695"/>
                </a:solidFill>
              </a:rPr>
              <a:t>Digital twin enablement – </a:t>
            </a:r>
            <a:r>
              <a:rPr lang="en-GB" sz="900">
                <a:solidFill>
                  <a:srgbClr val="000000"/>
                </a:solidFill>
              </a:rPr>
              <a:t>the Rosedale Digital Twin is driven by real-time SCADA data. The accuracy of the probe data directly impacts the accuracy of the digital twin. </a:t>
            </a:r>
            <a:endParaRPr lang="en-GB" sz="900">
              <a:solidFill>
                <a:srgbClr val="009695"/>
              </a:solidFill>
            </a:endParaRPr>
          </a:p>
        </p:txBody>
      </p:sp>
      <p:sp>
        <p:nvSpPr>
          <p:cNvPr id="8" name="Rectangle: Rounded Corners 7">
            <a:extLst>
              <a:ext uri="{FF2B5EF4-FFF2-40B4-BE49-F238E27FC236}">
                <a16:creationId xmlns:a16="http://schemas.microsoft.com/office/drawing/2014/main" id="{F2E6615D-AB38-4569-87AA-D5216F88655C}"/>
              </a:ext>
            </a:extLst>
          </p:cNvPr>
          <p:cNvSpPr/>
          <p:nvPr/>
        </p:nvSpPr>
        <p:spPr>
          <a:xfrm>
            <a:off x="7886701" y="135265"/>
            <a:ext cx="874601" cy="281129"/>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defTabSz="685783"/>
            <a:r>
              <a:rPr lang="en-GB" sz="900" b="1">
                <a:solidFill>
                  <a:srgbClr val="FFFFFF"/>
                </a:solidFill>
                <a:latin typeface="Arial" panose="020B0604020202020204"/>
              </a:rPr>
              <a:t>Results</a:t>
            </a:r>
            <a:endParaRPr lang="en-AU" sz="900" b="1">
              <a:solidFill>
                <a:srgbClr val="FFFFFF"/>
              </a:solidFill>
              <a:latin typeface="Arial" panose="020B0604020202020204"/>
            </a:endParaRPr>
          </a:p>
        </p:txBody>
      </p:sp>
      <p:sp>
        <p:nvSpPr>
          <p:cNvPr id="9" name="Content Placeholder 1">
            <a:extLst>
              <a:ext uri="{FF2B5EF4-FFF2-40B4-BE49-F238E27FC236}">
                <a16:creationId xmlns:a16="http://schemas.microsoft.com/office/drawing/2014/main" id="{03F706E6-210C-4B1D-A8AA-55E97865C780}"/>
              </a:ext>
            </a:extLst>
          </p:cNvPr>
          <p:cNvSpPr txBox="1">
            <a:spLocks/>
          </p:cNvSpPr>
          <p:nvPr/>
        </p:nvSpPr>
        <p:spPr>
          <a:xfrm>
            <a:off x="5353397" y="1247602"/>
            <a:ext cx="3127665" cy="3426144"/>
          </a:xfrm>
          <a:prstGeom prst="rect">
            <a:avLst/>
          </a:prstGeom>
        </p:spPr>
        <p:txBody>
          <a:bodyPr vert="horz" lIns="0" tIns="0" rIns="0" bIns="0" rtlCol="0" anchor="t">
            <a:noAutofit/>
          </a:bodyPr>
          <a:lstStyle>
            <a:lvl1pPr marL="0" indent="0" algn="l" defTabSz="685800" rtl="0" eaLnBrk="1" latinLnBrk="0" hangingPunct="1">
              <a:lnSpc>
                <a:spcPct val="90000"/>
              </a:lnSpc>
              <a:spcBef>
                <a:spcPts val="429"/>
              </a:spcBef>
              <a:spcAft>
                <a:spcPts val="429"/>
              </a:spcAft>
              <a:buClr>
                <a:schemeClr val="accent1"/>
              </a:buClr>
              <a:buFont typeface="Arial" panose="020B0604020202020204" pitchFamily="34" charset="0"/>
              <a:buNone/>
              <a:defRPr sz="589" kern="1200">
                <a:solidFill>
                  <a:schemeClr val="accent3"/>
                </a:solidFill>
                <a:latin typeface="Proxima Nova" panose="02000506030000020004" pitchFamily="50" charset="0"/>
                <a:ea typeface="+mn-ea"/>
                <a:cs typeface="+mn-cs"/>
              </a:defRPr>
            </a:lvl1pPr>
            <a:lvl2pPr marL="0" indent="0" algn="l" defTabSz="685800" rtl="0" eaLnBrk="1" latinLnBrk="0" hangingPunct="1">
              <a:lnSpc>
                <a:spcPct val="90000"/>
              </a:lnSpc>
              <a:spcBef>
                <a:spcPts val="321"/>
              </a:spcBef>
              <a:spcAft>
                <a:spcPts val="321"/>
              </a:spcAft>
              <a:buClr>
                <a:schemeClr val="accent1"/>
              </a:buClr>
              <a:buFont typeface="Arial" panose="020B0604020202020204" pitchFamily="34" charset="0"/>
              <a:buNone/>
              <a:defRPr sz="589" kern="1200">
                <a:solidFill>
                  <a:schemeClr val="tx1"/>
                </a:solidFill>
                <a:latin typeface="Proxima Nova" panose="02000506030000020004" pitchFamily="50" charset="0"/>
                <a:ea typeface="+mn-ea"/>
                <a:cs typeface="+mn-cs"/>
              </a:defRPr>
            </a:lvl2pPr>
            <a:lvl3pPr marL="165100" indent="-165100" algn="l" defTabSz="685800" rtl="0" eaLnBrk="1" latinLnBrk="0" hangingPunct="1">
              <a:lnSpc>
                <a:spcPct val="90000"/>
              </a:lnSpc>
              <a:spcBef>
                <a:spcPts val="0"/>
              </a:spcBef>
              <a:spcAft>
                <a:spcPts val="600"/>
              </a:spcAft>
              <a:buClr>
                <a:schemeClr val="accent3"/>
              </a:buClr>
              <a:buFont typeface="Arial" panose="020B0604020202020204" pitchFamily="34" charset="0"/>
              <a:buChar char="•"/>
              <a:defRPr sz="589" kern="1200">
                <a:solidFill>
                  <a:schemeClr val="tx1"/>
                </a:solidFill>
                <a:latin typeface="Proxima Nova" panose="02000506030000020004" pitchFamily="50" charset="0"/>
                <a:ea typeface="+mn-ea"/>
                <a:cs typeface="+mn-cs"/>
              </a:defRPr>
            </a:lvl3pPr>
            <a:lvl4pPr marL="363538" indent="-166688" algn="l" defTabSz="685800" rtl="0" eaLnBrk="1" latinLnBrk="0" hangingPunct="1">
              <a:lnSpc>
                <a:spcPct val="90000"/>
              </a:lnSpc>
              <a:spcBef>
                <a:spcPts val="0"/>
              </a:spcBef>
              <a:spcAft>
                <a:spcPts val="600"/>
              </a:spcAft>
              <a:buClr>
                <a:schemeClr val="accent3"/>
              </a:buClr>
              <a:buFont typeface="Arial" panose="020B0604020202020204" pitchFamily="34" charset="0"/>
              <a:buChar char="−"/>
              <a:defRPr sz="589" kern="1200">
                <a:solidFill>
                  <a:schemeClr val="tx1"/>
                </a:solidFill>
                <a:latin typeface="Proxima Nova" panose="02000506030000020004" pitchFamily="50" charset="0"/>
                <a:ea typeface="+mn-ea"/>
                <a:cs typeface="+mn-cs"/>
              </a:defRPr>
            </a:lvl4pPr>
            <a:lvl5pPr marL="539750" indent="-166688" algn="l" defTabSz="685800" rtl="0" eaLnBrk="1" latinLnBrk="0" hangingPunct="1">
              <a:lnSpc>
                <a:spcPct val="90000"/>
              </a:lnSpc>
              <a:spcBef>
                <a:spcPts val="0"/>
              </a:spcBef>
              <a:spcAft>
                <a:spcPts val="600"/>
              </a:spcAft>
              <a:buClr>
                <a:schemeClr val="accent3"/>
              </a:buClr>
              <a:buFont typeface="Arial" panose="020B0604020202020204" pitchFamily="34" charset="0"/>
              <a:buChar char="−"/>
              <a:defRPr sz="589" kern="1200">
                <a:solidFill>
                  <a:schemeClr val="tx1"/>
                </a:solidFill>
                <a:latin typeface="Proxima Nova" panose="02000506030000020004" pitchFamily="50" charset="0"/>
                <a:ea typeface="+mn-ea"/>
                <a:cs typeface="+mn-cs"/>
              </a:defRPr>
            </a:lvl5pPr>
            <a:lvl6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6pPr>
            <a:lvl7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7pPr>
            <a:lvl8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8pPr>
            <a:lvl9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9pPr>
          </a:lstStyle>
          <a:p>
            <a:pPr defTabSz="685783">
              <a:lnSpc>
                <a:spcPct val="100000"/>
              </a:lnSpc>
              <a:spcBef>
                <a:spcPts val="600"/>
              </a:spcBef>
              <a:spcAft>
                <a:spcPts val="600"/>
              </a:spcAft>
              <a:buClr>
                <a:srgbClr val="7939F7"/>
              </a:buClr>
            </a:pPr>
            <a:r>
              <a:rPr lang="en-GB" sz="1600" b="1">
                <a:solidFill>
                  <a:srgbClr val="009695"/>
                </a:solidFill>
                <a:latin typeface="Proxima Nova"/>
              </a:rPr>
              <a:t>Quality data is fundamental to plant performance. </a:t>
            </a:r>
          </a:p>
          <a:p>
            <a:pPr defTabSz="685783">
              <a:lnSpc>
                <a:spcPct val="100000"/>
              </a:lnSpc>
              <a:spcBef>
                <a:spcPts val="600"/>
              </a:spcBef>
              <a:spcAft>
                <a:spcPts val="600"/>
              </a:spcAft>
              <a:buClr>
                <a:srgbClr val="7939F7"/>
              </a:buClr>
            </a:pPr>
            <a:r>
              <a:rPr lang="en-GB" sz="1600" b="1">
                <a:solidFill>
                  <a:srgbClr val="009695"/>
                </a:solidFill>
                <a:latin typeface="Proxima Nova"/>
              </a:rPr>
              <a:t>To optimise operation and reduce green house gas emissions, Rosedale WWTP needs accurate, trusted data to inform decision-making. </a:t>
            </a:r>
          </a:p>
          <a:p>
            <a:pPr defTabSz="685783">
              <a:lnSpc>
                <a:spcPct val="100000"/>
              </a:lnSpc>
              <a:spcBef>
                <a:spcPts val="600"/>
              </a:spcBef>
              <a:spcAft>
                <a:spcPts val="600"/>
              </a:spcAft>
              <a:buClr>
                <a:srgbClr val="7939F7"/>
              </a:buClr>
            </a:pPr>
            <a:r>
              <a:rPr lang="en-GB" sz="1600" b="1">
                <a:solidFill>
                  <a:srgbClr val="009695"/>
                </a:solidFill>
                <a:latin typeface="Proxima Nova"/>
              </a:rPr>
              <a:t>This workstream has demonstrated that soft sensors have the potential to improve quality data through early detection of drift.</a:t>
            </a:r>
            <a:endParaRPr lang="en-GB" sz="1600" b="1">
              <a:solidFill>
                <a:srgbClr val="009695"/>
              </a:solidFill>
            </a:endParaRPr>
          </a:p>
          <a:p>
            <a:pPr defTabSz="685783">
              <a:lnSpc>
                <a:spcPts val="1080"/>
              </a:lnSpc>
              <a:spcBef>
                <a:spcPts val="600"/>
              </a:spcBef>
              <a:spcAft>
                <a:spcPts val="600"/>
              </a:spcAft>
              <a:buClr>
                <a:srgbClr val="7939F7"/>
              </a:buClr>
            </a:pPr>
            <a:endParaRPr lang="en-NZ" sz="1600" b="1">
              <a:solidFill>
                <a:srgbClr val="333333"/>
              </a:solidFill>
            </a:endParaRPr>
          </a:p>
        </p:txBody>
      </p:sp>
      <p:graphicFrame>
        <p:nvGraphicFramePr>
          <p:cNvPr id="7" name="Table 14">
            <a:extLst>
              <a:ext uri="{FF2B5EF4-FFF2-40B4-BE49-F238E27FC236}">
                <a16:creationId xmlns:a16="http://schemas.microsoft.com/office/drawing/2014/main" id="{67DDF4E7-70FC-4076-96D3-73CFB3C869A2}"/>
              </a:ext>
            </a:extLst>
          </p:cNvPr>
          <p:cNvGraphicFramePr>
            <a:graphicFrameLocks noGrp="1"/>
          </p:cNvGraphicFramePr>
          <p:nvPr/>
        </p:nvGraphicFramePr>
        <p:xfrm>
          <a:off x="5353397" y="5910221"/>
          <a:ext cx="2453371" cy="1590099"/>
        </p:xfrm>
        <a:graphic>
          <a:graphicData uri="http://schemas.openxmlformats.org/drawingml/2006/table">
            <a:tbl>
              <a:tblPr firstRow="1" bandRow="1">
                <a:tableStyleId>{00A15C55-8517-42AA-B614-E9B94910E393}</a:tableStyleId>
              </a:tblPr>
              <a:tblGrid>
                <a:gridCol w="1113522">
                  <a:extLst>
                    <a:ext uri="{9D8B030D-6E8A-4147-A177-3AD203B41FA5}">
                      <a16:colId xmlns:a16="http://schemas.microsoft.com/office/drawing/2014/main" val="2910540538"/>
                    </a:ext>
                  </a:extLst>
                </a:gridCol>
                <a:gridCol w="1339849">
                  <a:extLst>
                    <a:ext uri="{9D8B030D-6E8A-4147-A177-3AD203B41FA5}">
                      <a16:colId xmlns:a16="http://schemas.microsoft.com/office/drawing/2014/main" val="3661405865"/>
                    </a:ext>
                  </a:extLst>
                </a:gridCol>
              </a:tblGrid>
              <a:tr h="233428">
                <a:tc>
                  <a:txBody>
                    <a:bodyPr/>
                    <a:lstStyle/>
                    <a:p>
                      <a:r>
                        <a:rPr lang="en-GB" sz="700" b="1"/>
                        <a:t>Performance Metric </a:t>
                      </a:r>
                      <a:endParaRPr lang="en-AU" sz="700" b="1"/>
                    </a:p>
                  </a:txBody>
                  <a:tcPr/>
                </a:tc>
                <a:tc>
                  <a:txBody>
                    <a:bodyPr/>
                    <a:lstStyle/>
                    <a:p>
                      <a:r>
                        <a:rPr lang="en-GB" sz="700" b="1"/>
                        <a:t>Count </a:t>
                      </a:r>
                      <a:endParaRPr lang="en-AU" sz="700" b="1"/>
                    </a:p>
                  </a:txBody>
                  <a:tcPr/>
                </a:tc>
                <a:extLst>
                  <a:ext uri="{0D108BD9-81ED-4DB2-BD59-A6C34878D82A}">
                    <a16:rowId xmlns:a16="http://schemas.microsoft.com/office/drawing/2014/main" val="114864914"/>
                  </a:ext>
                </a:extLst>
              </a:tr>
              <a:tr h="304800">
                <a:tc>
                  <a:txBody>
                    <a:bodyPr/>
                    <a:lstStyle/>
                    <a:p>
                      <a:pPr marL="0" marR="0" lvl="0" indent="0" algn="l" rtl="0" eaLnBrk="1" fontAlgn="auto" latinLnBrk="0" hangingPunct="1">
                        <a:lnSpc>
                          <a:spcPct val="100000"/>
                        </a:lnSpc>
                        <a:spcBef>
                          <a:spcPts val="0"/>
                        </a:spcBef>
                        <a:spcAft>
                          <a:spcPts val="0"/>
                        </a:spcAft>
                        <a:buClrTx/>
                        <a:buSzTx/>
                        <a:buFontTx/>
                        <a:buNone/>
                      </a:pPr>
                      <a:r>
                        <a:rPr lang="en-GB" sz="700"/>
                        <a:t>Sensor drift correctly identified </a:t>
                      </a:r>
                      <a:endParaRPr lang="en-AU" sz="700"/>
                    </a:p>
                  </a:txBody>
                  <a:tcPr/>
                </a:tc>
                <a:tc>
                  <a:txBody>
                    <a:bodyPr/>
                    <a:lstStyle/>
                    <a:p>
                      <a:r>
                        <a:rPr lang="en-GB" sz="700"/>
                        <a:t>NH3 = 1</a:t>
                      </a:r>
                    </a:p>
                    <a:p>
                      <a:r>
                        <a:rPr lang="en-GB" sz="700"/>
                        <a:t>TSS = 1 (TBC)</a:t>
                      </a:r>
                      <a:endParaRPr lang="en-AU" sz="700"/>
                    </a:p>
                  </a:txBody>
                  <a:tcPr/>
                </a:tc>
                <a:extLst>
                  <a:ext uri="{0D108BD9-81ED-4DB2-BD59-A6C34878D82A}">
                    <a16:rowId xmlns:a16="http://schemas.microsoft.com/office/drawing/2014/main" val="2375479506"/>
                  </a:ext>
                </a:extLst>
              </a:tr>
              <a:tr h="624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700"/>
                        <a:t>False positive – alarm triggered when no drift occurred</a:t>
                      </a:r>
                    </a:p>
                  </a:txBody>
                  <a:tcPr/>
                </a:tc>
                <a:tc>
                  <a:txBody>
                    <a:bodyPr/>
                    <a:lstStyle/>
                    <a:p>
                      <a:r>
                        <a:rPr lang="en-GB" sz="700"/>
                        <a:t>NH3 = 1 (triggered from wet weather event. Wet weather exception added to alarm where rainfall &gt; 20mm in </a:t>
                      </a:r>
                      <a:r>
                        <a:rPr lang="en-GB" sz="700">
                          <a:highlight>
                            <a:srgbClr val="FFFF00"/>
                          </a:highlight>
                        </a:rPr>
                        <a:t>x </a:t>
                      </a:r>
                      <a:r>
                        <a:rPr lang="en-GB" sz="700"/>
                        <a:t>hours.)</a:t>
                      </a:r>
                      <a:endParaRPr lang="en-AU" sz="700"/>
                    </a:p>
                  </a:txBody>
                  <a:tcPr/>
                </a:tc>
                <a:extLst>
                  <a:ext uri="{0D108BD9-81ED-4DB2-BD59-A6C34878D82A}">
                    <a16:rowId xmlns:a16="http://schemas.microsoft.com/office/drawing/2014/main" val="2703943463"/>
                  </a:ext>
                </a:extLst>
              </a:tr>
              <a:tr h="42703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700"/>
                        <a:t>False negative – drift occurred and no alarm triggered</a:t>
                      </a:r>
                      <a:endParaRPr lang="en-AU" sz="700"/>
                    </a:p>
                  </a:txBody>
                  <a:tcPr/>
                </a:tc>
                <a:tc>
                  <a:txBody>
                    <a:bodyPr/>
                    <a:lstStyle/>
                    <a:p>
                      <a:r>
                        <a:rPr lang="en-GB" sz="700"/>
                        <a:t>0</a:t>
                      </a:r>
                      <a:endParaRPr lang="en-AU" sz="700"/>
                    </a:p>
                  </a:txBody>
                  <a:tcPr/>
                </a:tc>
                <a:extLst>
                  <a:ext uri="{0D108BD9-81ED-4DB2-BD59-A6C34878D82A}">
                    <a16:rowId xmlns:a16="http://schemas.microsoft.com/office/drawing/2014/main" val="415743205"/>
                  </a:ext>
                </a:extLst>
              </a:tr>
            </a:tbl>
          </a:graphicData>
        </a:graphic>
      </p:graphicFrame>
      <p:sp>
        <p:nvSpPr>
          <p:cNvPr id="10" name="Content Placeholder 1">
            <a:extLst>
              <a:ext uri="{FF2B5EF4-FFF2-40B4-BE49-F238E27FC236}">
                <a16:creationId xmlns:a16="http://schemas.microsoft.com/office/drawing/2014/main" id="{8F977942-383E-4C59-95ED-C8ED1C732A58}"/>
              </a:ext>
            </a:extLst>
          </p:cNvPr>
          <p:cNvSpPr txBox="1">
            <a:spLocks/>
          </p:cNvSpPr>
          <p:nvPr/>
        </p:nvSpPr>
        <p:spPr>
          <a:xfrm>
            <a:off x="5465276" y="5226022"/>
            <a:ext cx="2579947" cy="182765"/>
          </a:xfrm>
          <a:prstGeom prst="rect">
            <a:avLst/>
          </a:prstGeom>
        </p:spPr>
        <p:txBody>
          <a:bodyPr vert="horz" lIns="0" tIns="0" rIns="0" bIns="0" rtlCol="0" anchor="t">
            <a:noAutofit/>
          </a:bodyPr>
          <a:lstStyle>
            <a:lvl1pPr marL="0" indent="0" algn="l" defTabSz="685800" rtl="0" eaLnBrk="1" latinLnBrk="0" hangingPunct="1">
              <a:lnSpc>
                <a:spcPct val="90000"/>
              </a:lnSpc>
              <a:spcBef>
                <a:spcPts val="429"/>
              </a:spcBef>
              <a:spcAft>
                <a:spcPts val="429"/>
              </a:spcAft>
              <a:buClr>
                <a:schemeClr val="accent1"/>
              </a:buClr>
              <a:buFont typeface="Arial" panose="020B0604020202020204" pitchFamily="34" charset="0"/>
              <a:buNone/>
              <a:defRPr sz="589" kern="1200">
                <a:solidFill>
                  <a:schemeClr val="accent3"/>
                </a:solidFill>
                <a:latin typeface="Proxima Nova" panose="02000506030000020004" pitchFamily="50" charset="0"/>
                <a:ea typeface="+mn-ea"/>
                <a:cs typeface="+mn-cs"/>
              </a:defRPr>
            </a:lvl1pPr>
            <a:lvl2pPr marL="0" indent="0" algn="l" defTabSz="685800" rtl="0" eaLnBrk="1" latinLnBrk="0" hangingPunct="1">
              <a:lnSpc>
                <a:spcPct val="90000"/>
              </a:lnSpc>
              <a:spcBef>
                <a:spcPts val="321"/>
              </a:spcBef>
              <a:spcAft>
                <a:spcPts val="321"/>
              </a:spcAft>
              <a:buClr>
                <a:schemeClr val="accent1"/>
              </a:buClr>
              <a:buFont typeface="Arial" panose="020B0604020202020204" pitchFamily="34" charset="0"/>
              <a:buNone/>
              <a:defRPr sz="589" kern="1200">
                <a:solidFill>
                  <a:schemeClr val="tx1"/>
                </a:solidFill>
                <a:latin typeface="Proxima Nova" panose="02000506030000020004" pitchFamily="50" charset="0"/>
                <a:ea typeface="+mn-ea"/>
                <a:cs typeface="+mn-cs"/>
              </a:defRPr>
            </a:lvl2pPr>
            <a:lvl3pPr marL="165100" indent="-165100" algn="l" defTabSz="685800" rtl="0" eaLnBrk="1" latinLnBrk="0" hangingPunct="1">
              <a:lnSpc>
                <a:spcPct val="90000"/>
              </a:lnSpc>
              <a:spcBef>
                <a:spcPts val="0"/>
              </a:spcBef>
              <a:spcAft>
                <a:spcPts val="600"/>
              </a:spcAft>
              <a:buClr>
                <a:schemeClr val="accent3"/>
              </a:buClr>
              <a:buFont typeface="Arial" panose="020B0604020202020204" pitchFamily="34" charset="0"/>
              <a:buChar char="•"/>
              <a:defRPr sz="589" kern="1200">
                <a:solidFill>
                  <a:schemeClr val="tx1"/>
                </a:solidFill>
                <a:latin typeface="Proxima Nova" panose="02000506030000020004" pitchFamily="50" charset="0"/>
                <a:ea typeface="+mn-ea"/>
                <a:cs typeface="+mn-cs"/>
              </a:defRPr>
            </a:lvl3pPr>
            <a:lvl4pPr marL="363538" indent="-166688" algn="l" defTabSz="685800" rtl="0" eaLnBrk="1" latinLnBrk="0" hangingPunct="1">
              <a:lnSpc>
                <a:spcPct val="90000"/>
              </a:lnSpc>
              <a:spcBef>
                <a:spcPts val="0"/>
              </a:spcBef>
              <a:spcAft>
                <a:spcPts val="600"/>
              </a:spcAft>
              <a:buClr>
                <a:schemeClr val="accent3"/>
              </a:buClr>
              <a:buFont typeface="Arial" panose="020B0604020202020204" pitchFamily="34" charset="0"/>
              <a:buChar char="−"/>
              <a:defRPr sz="589" kern="1200">
                <a:solidFill>
                  <a:schemeClr val="tx1"/>
                </a:solidFill>
                <a:latin typeface="Proxima Nova" panose="02000506030000020004" pitchFamily="50" charset="0"/>
                <a:ea typeface="+mn-ea"/>
                <a:cs typeface="+mn-cs"/>
              </a:defRPr>
            </a:lvl4pPr>
            <a:lvl5pPr marL="539750" indent="-166688" algn="l" defTabSz="685800" rtl="0" eaLnBrk="1" latinLnBrk="0" hangingPunct="1">
              <a:lnSpc>
                <a:spcPct val="90000"/>
              </a:lnSpc>
              <a:spcBef>
                <a:spcPts val="0"/>
              </a:spcBef>
              <a:spcAft>
                <a:spcPts val="600"/>
              </a:spcAft>
              <a:buClr>
                <a:schemeClr val="accent3"/>
              </a:buClr>
              <a:buFont typeface="Arial" panose="020B0604020202020204" pitchFamily="34" charset="0"/>
              <a:buChar char="−"/>
              <a:defRPr sz="589" kern="1200">
                <a:solidFill>
                  <a:schemeClr val="tx1"/>
                </a:solidFill>
                <a:latin typeface="Proxima Nova" panose="02000506030000020004" pitchFamily="50" charset="0"/>
                <a:ea typeface="+mn-ea"/>
                <a:cs typeface="+mn-cs"/>
              </a:defRPr>
            </a:lvl5pPr>
            <a:lvl6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6pPr>
            <a:lvl7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7pPr>
            <a:lvl8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8pPr>
            <a:lvl9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9pPr>
          </a:lstStyle>
          <a:p>
            <a:pPr defTabSz="685783">
              <a:lnSpc>
                <a:spcPts val="1080"/>
              </a:lnSpc>
              <a:spcBef>
                <a:spcPts val="0"/>
              </a:spcBef>
              <a:spcAft>
                <a:spcPts val="600"/>
              </a:spcAft>
              <a:buClr>
                <a:srgbClr val="7939F7"/>
              </a:buClr>
            </a:pPr>
            <a:r>
              <a:rPr lang="en-GB" sz="1100" b="1">
                <a:solidFill>
                  <a:srgbClr val="333333"/>
                </a:solidFill>
              </a:rPr>
              <a:t>Summary of drift events </a:t>
            </a:r>
            <a:endParaRPr lang="en-NZ" sz="1100" b="1">
              <a:solidFill>
                <a:srgbClr val="333333"/>
              </a:solidFill>
            </a:endParaRPr>
          </a:p>
          <a:p>
            <a:pPr defTabSz="685783">
              <a:lnSpc>
                <a:spcPts val="1080"/>
              </a:lnSpc>
              <a:spcBef>
                <a:spcPts val="0"/>
              </a:spcBef>
              <a:spcAft>
                <a:spcPts val="600"/>
              </a:spcAft>
              <a:buClr>
                <a:srgbClr val="7939F7"/>
              </a:buClr>
            </a:pPr>
            <a:endParaRPr lang="en-NZ" sz="1100" b="1">
              <a:solidFill>
                <a:srgbClr val="333333"/>
              </a:solidFill>
            </a:endParaRPr>
          </a:p>
        </p:txBody>
      </p:sp>
      <p:sp>
        <p:nvSpPr>
          <p:cNvPr id="2" name="Footer Placeholder 1">
            <a:extLst>
              <a:ext uri="{FF2B5EF4-FFF2-40B4-BE49-F238E27FC236}">
                <a16:creationId xmlns:a16="http://schemas.microsoft.com/office/drawing/2014/main" id="{42AB1125-B9E8-4251-B29B-A967CCD758E9}"/>
              </a:ext>
            </a:extLst>
          </p:cNvPr>
          <p:cNvSpPr>
            <a:spLocks noGrp="1"/>
          </p:cNvSpPr>
          <p:nvPr>
            <p:ph type="ftr" sz="quarter" idx="15"/>
          </p:nvPr>
        </p:nvSpPr>
        <p:spPr/>
        <p:txBody>
          <a:bodyPr/>
          <a:lstStyle/>
          <a:p>
            <a:pPr defTabSz="685783"/>
            <a:r>
              <a:rPr lang="it-IT">
                <a:solidFill>
                  <a:srgbClr val="000000"/>
                </a:solidFill>
                <a:latin typeface="Arial" panose="020B0604020202020204"/>
              </a:rPr>
              <a:t>Draft for comment</a:t>
            </a:r>
            <a:endParaRPr lang="en-US">
              <a:solidFill>
                <a:srgbClr val="000000"/>
              </a:solidFill>
              <a:latin typeface="Arial" panose="020B0604020202020204"/>
            </a:endParaRPr>
          </a:p>
        </p:txBody>
      </p:sp>
    </p:spTree>
    <p:extLst>
      <p:ext uri="{BB962C8B-B14F-4D97-AF65-F5344CB8AC3E}">
        <p14:creationId xmlns:p14="http://schemas.microsoft.com/office/powerpoint/2010/main" val="352726829"/>
      </p:ext>
    </p:extLst>
  </p:cSld>
  <p:clrMapOvr>
    <a:masterClrMapping/>
  </p:clrMapOvr>
  <p:transition>
    <p:fade/>
  </p:transition>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6863DD1-1FB1-427B-9E13-CC534EF801F7}"/>
              </a:ext>
            </a:extLst>
          </p:cNvPr>
          <p:cNvSpPr>
            <a:spLocks noGrp="1"/>
          </p:cNvSpPr>
          <p:nvPr>
            <p:ph type="pic" sz="quarter" idx="15"/>
          </p:nvPr>
        </p:nvSpPr>
        <p:spPr>
          <a:xfrm>
            <a:off x="4754389" y="1390650"/>
            <a:ext cx="4359097" cy="3752850"/>
          </a:xfrm>
        </p:spPr>
      </p:sp>
      <p:pic>
        <p:nvPicPr>
          <p:cNvPr id="23" name="Content Placeholder 22" descr="A picture containing text, computer, monitor, electronics&#10;&#10;Description automatically generated">
            <a:extLst>
              <a:ext uri="{FF2B5EF4-FFF2-40B4-BE49-F238E27FC236}">
                <a16:creationId xmlns:a16="http://schemas.microsoft.com/office/drawing/2014/main" id="{4013B7EF-BB30-47EB-8F75-EBF10F2A134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23003" y="2252500"/>
            <a:ext cx="3714495" cy="2317914"/>
          </a:xfrm>
        </p:spPr>
      </p:pic>
      <p:pic>
        <p:nvPicPr>
          <p:cNvPr id="8" name="Picture 7">
            <a:extLst>
              <a:ext uri="{FF2B5EF4-FFF2-40B4-BE49-F238E27FC236}">
                <a16:creationId xmlns:a16="http://schemas.microsoft.com/office/drawing/2014/main" id="{30038A07-6E78-42A5-81B7-655C1977C4C1}"/>
              </a:ext>
            </a:extLst>
          </p:cNvPr>
          <p:cNvPicPr>
            <a:picLocks noChangeAspect="1"/>
          </p:cNvPicPr>
          <p:nvPr/>
        </p:nvPicPr>
        <p:blipFill rotWithShape="1">
          <a:blip r:embed="rId4"/>
          <a:srcRect l="17680" t="8368" r="21738" b="4041"/>
          <a:stretch/>
        </p:blipFill>
        <p:spPr>
          <a:xfrm>
            <a:off x="5818420" y="2544235"/>
            <a:ext cx="2218142" cy="1583426"/>
          </a:xfrm>
          <a:prstGeom prst="rect">
            <a:avLst/>
          </a:prstGeom>
        </p:spPr>
      </p:pic>
      <p:sp>
        <p:nvSpPr>
          <p:cNvPr id="10" name="Title 8">
            <a:extLst>
              <a:ext uri="{FF2B5EF4-FFF2-40B4-BE49-F238E27FC236}">
                <a16:creationId xmlns:a16="http://schemas.microsoft.com/office/drawing/2014/main" id="{7D0B6B05-6656-430B-A995-EDFA79B37CD8}"/>
              </a:ext>
            </a:extLst>
          </p:cNvPr>
          <p:cNvSpPr txBox="1">
            <a:spLocks/>
          </p:cNvSpPr>
          <p:nvPr/>
        </p:nvSpPr>
        <p:spPr>
          <a:xfrm>
            <a:off x="547690" y="549276"/>
            <a:ext cx="8353424" cy="298451"/>
          </a:xfrm>
          <a:prstGeom prst="rect">
            <a:avLst/>
          </a:prstGeom>
        </p:spPr>
        <p:txBody>
          <a:bodyPr lIns="0" tIns="0" rIns="0" bIns="0" anchor="t">
            <a:noAutofit/>
          </a:bodyPr>
          <a:lstStyle>
            <a:lvl1pPr algn="l" defTabSz="685800" rtl="0" eaLnBrk="1" latinLnBrk="0" hangingPunct="1">
              <a:lnSpc>
                <a:spcPct val="80000"/>
              </a:lnSpc>
              <a:spcBef>
                <a:spcPct val="0"/>
              </a:spcBef>
              <a:buNone/>
              <a:defRPr lang="en-GB" sz="2200" b="1" kern="1200">
                <a:solidFill>
                  <a:schemeClr val="tx1"/>
                </a:solidFill>
                <a:latin typeface="Proxima Nova" panose="02000506030000020004" pitchFamily="50" charset="0"/>
                <a:ea typeface="+mj-ea"/>
                <a:cs typeface="+mj-cs"/>
              </a:defRPr>
            </a:lvl1pPr>
          </a:lstStyle>
          <a:p>
            <a:r>
              <a:rPr lang="en-AU" dirty="0"/>
              <a:t>A little bit of History</a:t>
            </a:r>
          </a:p>
        </p:txBody>
      </p:sp>
      <p:sp>
        <p:nvSpPr>
          <p:cNvPr id="3" name="Slide Number Placeholder 2">
            <a:extLst>
              <a:ext uri="{FF2B5EF4-FFF2-40B4-BE49-F238E27FC236}">
                <a16:creationId xmlns:a16="http://schemas.microsoft.com/office/drawing/2014/main" id="{9D7CECE7-5605-4602-8502-8EC8421F413F}"/>
              </a:ext>
            </a:extLst>
          </p:cNvPr>
          <p:cNvSpPr>
            <a:spLocks noGrp="1"/>
          </p:cNvSpPr>
          <p:nvPr>
            <p:ph type="sldNum" sz="quarter" idx="12"/>
          </p:nvPr>
        </p:nvSpPr>
        <p:spPr>
          <a:xfrm>
            <a:off x="8537499" y="4900924"/>
            <a:ext cx="425807" cy="98426"/>
          </a:xfrm>
        </p:spPr>
        <p:txBody>
          <a:bodyPr/>
          <a:lstStyle/>
          <a:p>
            <a:pPr defTabSz="914355"/>
            <a:fld id="{2490C926-4C7A-4456-B603-8FB00524CD8E}" type="slidenum">
              <a:rPr lang="en-GB" smtClean="0">
                <a:solidFill>
                  <a:prstClr val="black"/>
                </a:solidFill>
              </a:rPr>
              <a:pPr defTabSz="914355"/>
              <a:t>3</a:t>
            </a:fld>
            <a:endParaRPr lang="en-GB">
              <a:solidFill>
                <a:prstClr val="black"/>
              </a:solidFill>
            </a:endParaRPr>
          </a:p>
        </p:txBody>
      </p:sp>
      <p:sp>
        <p:nvSpPr>
          <p:cNvPr id="11" name="Content Placeholder 1">
            <a:extLst>
              <a:ext uri="{FF2B5EF4-FFF2-40B4-BE49-F238E27FC236}">
                <a16:creationId xmlns:a16="http://schemas.microsoft.com/office/drawing/2014/main" id="{5268EABF-52C1-4815-AF58-DB96934565A6}"/>
              </a:ext>
            </a:extLst>
          </p:cNvPr>
          <p:cNvSpPr txBox="1">
            <a:spLocks/>
          </p:cNvSpPr>
          <p:nvPr/>
        </p:nvSpPr>
        <p:spPr>
          <a:xfrm>
            <a:off x="547689" y="1276350"/>
            <a:ext cx="4206700" cy="3482201"/>
          </a:xfrm>
          <a:prstGeom prst="rect">
            <a:avLst/>
          </a:prstGeom>
        </p:spPr>
        <p:txBody>
          <a:bodyPr vert="horz" lIns="0" tIns="0" rIns="0" bIns="0" rtlCol="0" anchor="t">
            <a:noAutofit/>
          </a:bodyPr>
          <a:lstStyle>
            <a:lvl1pPr marL="0" indent="0" algn="l" defTabSz="914377" rtl="0" eaLnBrk="1" latinLnBrk="0" hangingPunct="1">
              <a:lnSpc>
                <a:spcPct val="100000"/>
              </a:lnSpc>
              <a:spcBef>
                <a:spcPts val="1600"/>
              </a:spcBef>
              <a:spcAft>
                <a:spcPts val="1600"/>
              </a:spcAft>
              <a:buClr>
                <a:schemeClr val="accent1"/>
              </a:buClr>
              <a:buFont typeface="Arial" panose="020B0604020202020204" pitchFamily="34" charset="0"/>
              <a:buNone/>
              <a:defRPr sz="2133" kern="1200">
                <a:solidFill>
                  <a:schemeClr val="accent1"/>
                </a:solidFill>
                <a:latin typeface="Proxima Nova" panose="02000506030000020004" pitchFamily="50" charset="0"/>
                <a:ea typeface="+mn-ea"/>
                <a:cs typeface="+mn-cs"/>
              </a:defRPr>
            </a:lvl1pPr>
            <a:lvl2pPr marL="0" indent="0" algn="l" defTabSz="914377" rtl="0" eaLnBrk="1" latinLnBrk="0" hangingPunct="1">
              <a:lnSpc>
                <a:spcPct val="100000"/>
              </a:lnSpc>
              <a:spcBef>
                <a:spcPts val="0"/>
              </a:spcBef>
              <a:spcAft>
                <a:spcPts val="800"/>
              </a:spcAft>
              <a:buClr>
                <a:schemeClr val="accent1"/>
              </a:buClr>
              <a:buFont typeface="Arial" panose="020B0604020202020204" pitchFamily="34" charset="0"/>
              <a:buNone/>
              <a:defRPr sz="1867" kern="1200">
                <a:solidFill>
                  <a:schemeClr val="tx1"/>
                </a:solidFill>
                <a:latin typeface="Proxima Nova" panose="02000506030000020004" pitchFamily="50" charset="0"/>
                <a:ea typeface="+mn-ea"/>
                <a:cs typeface="+mn-cs"/>
              </a:defRPr>
            </a:lvl2pPr>
            <a:lvl3pPr marL="220128" indent="-220128" algn="l" defTabSz="914377" rtl="0" eaLnBrk="1" latinLnBrk="0" hangingPunct="1">
              <a:lnSpc>
                <a:spcPct val="90000"/>
              </a:lnSpc>
              <a:spcBef>
                <a:spcPts val="0"/>
              </a:spcBef>
              <a:spcAft>
                <a:spcPts val="800"/>
              </a:spcAft>
              <a:buClr>
                <a:schemeClr val="accent1"/>
              </a:buClr>
              <a:buFont typeface="Arial" panose="020B0604020202020204" pitchFamily="34" charset="0"/>
              <a:buChar char="•"/>
              <a:defRPr sz="1600" kern="1200">
                <a:solidFill>
                  <a:schemeClr val="tx1"/>
                </a:solidFill>
                <a:latin typeface="Proxima Nova" panose="02000506030000020004" pitchFamily="50" charset="0"/>
                <a:ea typeface="+mn-ea"/>
                <a:cs typeface="+mn-cs"/>
              </a:defRPr>
            </a:lvl3pPr>
            <a:lvl4pPr marL="484705" indent="-222245" algn="l" defTabSz="914377" rtl="0" eaLnBrk="1" latinLnBrk="0" hangingPunct="1">
              <a:lnSpc>
                <a:spcPct val="90000"/>
              </a:lnSpc>
              <a:spcBef>
                <a:spcPts val="0"/>
              </a:spcBef>
              <a:spcAft>
                <a:spcPts val="800"/>
              </a:spcAft>
              <a:buClr>
                <a:schemeClr val="accent1"/>
              </a:buClr>
              <a:buFont typeface="Arial" panose="020B0604020202020204" pitchFamily="34" charset="0"/>
              <a:buChar char="−"/>
              <a:defRPr sz="1600" kern="1200">
                <a:solidFill>
                  <a:schemeClr val="tx1"/>
                </a:solidFill>
                <a:latin typeface="Proxima Nova" panose="02000506030000020004" pitchFamily="50" charset="0"/>
                <a:ea typeface="+mn-ea"/>
                <a:cs typeface="+mn-cs"/>
              </a:defRPr>
            </a:lvl4pPr>
            <a:lvl5pPr marL="719649" indent="-222245" algn="l" defTabSz="914377" rtl="0" eaLnBrk="1" latinLnBrk="0" hangingPunct="1">
              <a:lnSpc>
                <a:spcPct val="90000"/>
              </a:lnSpc>
              <a:spcBef>
                <a:spcPts val="0"/>
              </a:spcBef>
              <a:spcAft>
                <a:spcPts val="800"/>
              </a:spcAft>
              <a:buClr>
                <a:schemeClr val="accent1"/>
              </a:buClr>
              <a:buFont typeface="Arial" panose="020B0604020202020204" pitchFamily="34" charset="0"/>
              <a:buChar char="−"/>
              <a:defRPr sz="1600" kern="1200">
                <a:solidFill>
                  <a:schemeClr val="tx1"/>
                </a:solidFill>
                <a:latin typeface="Proxima Nova" panose="02000506030000020004" pitchFamily="50" charset="0"/>
                <a:ea typeface="+mn-ea"/>
                <a:cs typeface="+mn-cs"/>
              </a:defRPr>
            </a:lvl5pPr>
            <a:lvl6pPr marL="721766" indent="-228594" algn="l" defTabSz="914377" rtl="0" eaLnBrk="1" latinLnBrk="0" hangingPunct="1">
              <a:lnSpc>
                <a:spcPct val="90000"/>
              </a:lnSpc>
              <a:spcBef>
                <a:spcPts val="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6pPr>
            <a:lvl7pPr marL="721766" indent="-228594" algn="l" defTabSz="914377" rtl="0" eaLnBrk="1" latinLnBrk="0" hangingPunct="1">
              <a:lnSpc>
                <a:spcPct val="90000"/>
              </a:lnSpc>
              <a:spcBef>
                <a:spcPts val="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7pPr>
            <a:lvl8pPr marL="721766" indent="-228594" algn="l" defTabSz="914377" rtl="0" eaLnBrk="1" latinLnBrk="0" hangingPunct="1">
              <a:lnSpc>
                <a:spcPct val="90000"/>
              </a:lnSpc>
              <a:spcBef>
                <a:spcPts val="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8pPr>
            <a:lvl9pPr marL="721766" indent="-228594" algn="l" defTabSz="914377" rtl="0" eaLnBrk="1" latinLnBrk="0" hangingPunct="1">
              <a:lnSpc>
                <a:spcPct val="90000"/>
              </a:lnSpc>
              <a:spcBef>
                <a:spcPts val="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9pPr>
          </a:lstStyle>
          <a:p>
            <a:pPr>
              <a:lnSpc>
                <a:spcPts val="1080"/>
              </a:lnSpc>
              <a:spcBef>
                <a:spcPts val="0"/>
              </a:spcBef>
              <a:spcAft>
                <a:spcPts val="600"/>
              </a:spcAft>
            </a:pPr>
            <a:endParaRPr lang="en-GB" sz="1500" dirty="0">
              <a:solidFill>
                <a:schemeClr val="tx2"/>
              </a:solidFill>
            </a:endParaRPr>
          </a:p>
          <a:p>
            <a:pPr>
              <a:spcBef>
                <a:spcPts val="0"/>
              </a:spcBef>
              <a:spcAft>
                <a:spcPts val="600"/>
              </a:spcAft>
            </a:pPr>
            <a:r>
              <a:rPr lang="en-GB" sz="1500" dirty="0">
                <a:solidFill>
                  <a:schemeClr val="tx2"/>
                </a:solidFill>
              </a:rPr>
              <a:t>Digital twin (DT) developed in 2020 to support commissioning of a new 4</a:t>
            </a:r>
            <a:r>
              <a:rPr lang="en-GB" sz="1500" i="1" baseline="30000" dirty="0">
                <a:solidFill>
                  <a:schemeClr val="tx2"/>
                </a:solidFill>
              </a:rPr>
              <a:t>th</a:t>
            </a:r>
            <a:r>
              <a:rPr lang="en-GB" sz="1500" dirty="0">
                <a:solidFill>
                  <a:schemeClr val="tx2"/>
                </a:solidFill>
              </a:rPr>
              <a:t> MLE (Modified </a:t>
            </a:r>
            <a:r>
              <a:rPr lang="en-GB" sz="1500" dirty="0" err="1">
                <a:solidFill>
                  <a:schemeClr val="tx2"/>
                </a:solidFill>
              </a:rPr>
              <a:t>Ludzack</a:t>
            </a:r>
            <a:r>
              <a:rPr lang="en-GB" sz="1500" dirty="0">
                <a:solidFill>
                  <a:schemeClr val="tx2"/>
                </a:solidFill>
              </a:rPr>
              <a:t>-Ettinger) process </a:t>
            </a:r>
          </a:p>
          <a:p>
            <a:pPr>
              <a:spcBef>
                <a:spcPts val="0"/>
              </a:spcBef>
              <a:spcAft>
                <a:spcPts val="600"/>
              </a:spcAft>
            </a:pPr>
            <a:endParaRPr lang="en-GB" sz="1500" dirty="0">
              <a:solidFill>
                <a:schemeClr val="tx2"/>
              </a:solidFill>
            </a:endParaRPr>
          </a:p>
          <a:p>
            <a:pPr>
              <a:spcBef>
                <a:spcPts val="0"/>
              </a:spcBef>
              <a:spcAft>
                <a:spcPts val="600"/>
              </a:spcAft>
            </a:pPr>
            <a:r>
              <a:rPr lang="en-GB" sz="1500" dirty="0">
                <a:solidFill>
                  <a:schemeClr val="tx2"/>
                </a:solidFill>
              </a:rPr>
              <a:t>DT focused on:</a:t>
            </a:r>
          </a:p>
          <a:p>
            <a:pPr marL="171446" indent="-171446">
              <a:spcBef>
                <a:spcPts val="600"/>
              </a:spcBef>
              <a:spcAft>
                <a:spcPts val="0"/>
              </a:spcAft>
              <a:buFont typeface="Arial" panose="020B0604020202020204" pitchFamily="34" charset="0"/>
              <a:buChar char="•"/>
            </a:pPr>
            <a:r>
              <a:rPr lang="en-NZ" sz="1500" dirty="0">
                <a:solidFill>
                  <a:schemeClr val="tx2"/>
                </a:solidFill>
              </a:rPr>
              <a:t>Developing virtual scenarios for operators to trial different operating conditions. </a:t>
            </a:r>
          </a:p>
          <a:p>
            <a:pPr marL="171446" indent="-171446">
              <a:spcBef>
                <a:spcPts val="600"/>
              </a:spcBef>
              <a:spcAft>
                <a:spcPts val="0"/>
              </a:spcAft>
              <a:buFont typeface="Arial" panose="020B0604020202020204" pitchFamily="34" charset="0"/>
              <a:buChar char="•"/>
            </a:pPr>
            <a:r>
              <a:rPr lang="en-NZ" sz="1500" dirty="0">
                <a:solidFill>
                  <a:schemeClr val="tx2"/>
                </a:solidFill>
              </a:rPr>
              <a:t>Determining clarifier capacity and optimisation options.</a:t>
            </a:r>
          </a:p>
          <a:p>
            <a:pPr marL="171446" indent="-171446">
              <a:spcBef>
                <a:spcPts val="600"/>
              </a:spcBef>
              <a:spcAft>
                <a:spcPts val="0"/>
              </a:spcAft>
              <a:buFont typeface="Arial" panose="020B0604020202020204" pitchFamily="34" charset="0"/>
              <a:buChar char="•"/>
            </a:pPr>
            <a:r>
              <a:rPr lang="en-NZ" sz="1500" dirty="0">
                <a:solidFill>
                  <a:schemeClr val="tx2"/>
                </a:solidFill>
              </a:rPr>
              <a:t>Prediction of weather impacts on plant performance. </a:t>
            </a:r>
          </a:p>
          <a:p>
            <a:pPr>
              <a:lnSpc>
                <a:spcPts val="1080"/>
              </a:lnSpc>
              <a:spcBef>
                <a:spcPts val="0"/>
              </a:spcBef>
              <a:spcAft>
                <a:spcPts val="600"/>
              </a:spcAft>
            </a:pPr>
            <a:endParaRPr lang="en-NZ" sz="900" dirty="0">
              <a:solidFill>
                <a:schemeClr val="tx2"/>
              </a:solidFill>
            </a:endParaRPr>
          </a:p>
        </p:txBody>
      </p:sp>
    </p:spTree>
    <p:extLst>
      <p:ext uri="{BB962C8B-B14F-4D97-AF65-F5344CB8AC3E}">
        <p14:creationId xmlns:p14="http://schemas.microsoft.com/office/powerpoint/2010/main" val="410047918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C1BC16-0F39-448F-9A53-90027FEBBC79}"/>
              </a:ext>
            </a:extLst>
          </p:cNvPr>
          <p:cNvSpPr>
            <a:spLocks noGrp="1"/>
          </p:cNvSpPr>
          <p:nvPr>
            <p:ph type="title"/>
          </p:nvPr>
        </p:nvSpPr>
        <p:spPr>
          <a:xfrm>
            <a:off x="395289" y="396876"/>
            <a:ext cx="8353424" cy="298451"/>
          </a:xfrm>
        </p:spPr>
        <p:txBody>
          <a:bodyPr/>
          <a:lstStyle/>
          <a:p>
            <a:r>
              <a:rPr lang="en-GB"/>
              <a:t>Soft sensor development framework </a:t>
            </a:r>
            <a:endParaRPr lang="en-AU"/>
          </a:p>
        </p:txBody>
      </p:sp>
      <p:sp>
        <p:nvSpPr>
          <p:cNvPr id="7" name="Rectangle 6">
            <a:extLst>
              <a:ext uri="{FF2B5EF4-FFF2-40B4-BE49-F238E27FC236}">
                <a16:creationId xmlns:a16="http://schemas.microsoft.com/office/drawing/2014/main" id="{EDA5E7CA-66FB-4E18-98DE-17161139CAE3}"/>
              </a:ext>
            </a:extLst>
          </p:cNvPr>
          <p:cNvSpPr/>
          <p:nvPr/>
        </p:nvSpPr>
        <p:spPr>
          <a:xfrm>
            <a:off x="439935" y="1748563"/>
            <a:ext cx="1800000" cy="1865012"/>
          </a:xfrm>
          <a:prstGeom prst="rect">
            <a:avLst/>
          </a:prstGeom>
          <a:solidFill>
            <a:schemeClr val="accent4">
              <a:alpha val="30196"/>
            </a:schemeClr>
          </a:solidFill>
          <a:ln>
            <a:noFill/>
          </a:ln>
        </p:spPr>
        <p:style>
          <a:lnRef idx="2">
            <a:schemeClr val="accent2"/>
          </a:lnRef>
          <a:fillRef idx="1">
            <a:schemeClr val="lt1"/>
          </a:fillRef>
          <a:effectRef idx="0">
            <a:schemeClr val="accent2"/>
          </a:effectRef>
          <a:fontRef idx="minor">
            <a:schemeClr val="dk1"/>
          </a:fontRef>
        </p:style>
        <p:txBody>
          <a:bodyPr lIns="36000" rIns="36000" rtlCol="0" anchor="t"/>
          <a:lstStyle/>
          <a:p>
            <a:pPr marL="171446" indent="-171446" defTabSz="685783">
              <a:buFont typeface="Arial" panose="020B0604020202020204" pitchFamily="34" charset="0"/>
              <a:buChar char="•"/>
            </a:pPr>
            <a:r>
              <a:rPr lang="en-GB" sz="900">
                <a:solidFill>
                  <a:srgbClr val="000000"/>
                </a:solidFill>
                <a:latin typeface="Proxima Nova" panose="02000506030000020004" pitchFamily="50" charset="0"/>
              </a:rPr>
              <a:t>Review historic probe data to understand quality </a:t>
            </a:r>
          </a:p>
          <a:p>
            <a:pPr marL="171446" indent="-171446" defTabSz="685783">
              <a:buFont typeface="Arial" panose="020B0604020202020204" pitchFamily="34" charset="0"/>
              <a:buChar char="•"/>
            </a:pPr>
            <a:r>
              <a:rPr lang="en-GB" sz="900">
                <a:solidFill>
                  <a:srgbClr val="000000"/>
                </a:solidFill>
                <a:latin typeface="Proxima Nova" panose="02000506030000020004" pitchFamily="50" charset="0"/>
              </a:rPr>
              <a:t>Identify historic events</a:t>
            </a:r>
            <a:r>
              <a:rPr lang="en-AU" sz="900">
                <a:solidFill>
                  <a:srgbClr val="000000"/>
                </a:solidFill>
                <a:latin typeface="Proxima Nova" panose="02000506030000020004" pitchFamily="50" charset="0"/>
              </a:rPr>
              <a:t> by reviewing Infor maintenance logs and interviews with plant operators / instrument technicians</a:t>
            </a:r>
          </a:p>
          <a:p>
            <a:pPr marL="171446" indent="-171446" defTabSz="685783">
              <a:buFont typeface="Arial" panose="020B0604020202020204" pitchFamily="34" charset="0"/>
              <a:buChar char="•"/>
            </a:pPr>
            <a:r>
              <a:rPr lang="en-AU" sz="900">
                <a:solidFill>
                  <a:srgbClr val="000000"/>
                </a:solidFill>
                <a:latin typeface="Proxima Nova" panose="02000506030000020004" pitchFamily="50" charset="0"/>
              </a:rPr>
              <a:t>Apply statistical filters to probe data to remove anomalies and outliers </a:t>
            </a:r>
            <a:endParaRPr lang="en-GB" sz="900">
              <a:solidFill>
                <a:srgbClr val="000000"/>
              </a:solidFill>
              <a:latin typeface="Proxima Nova" panose="02000506030000020004" pitchFamily="50" charset="0"/>
            </a:endParaRPr>
          </a:p>
        </p:txBody>
      </p:sp>
      <p:sp>
        <p:nvSpPr>
          <p:cNvPr id="8" name="Flowchart: Alternate Process 7">
            <a:extLst>
              <a:ext uri="{FF2B5EF4-FFF2-40B4-BE49-F238E27FC236}">
                <a16:creationId xmlns:a16="http://schemas.microsoft.com/office/drawing/2014/main" id="{E0423756-23E2-4601-99DF-99A002B6966E}"/>
              </a:ext>
            </a:extLst>
          </p:cNvPr>
          <p:cNvSpPr/>
          <p:nvPr/>
        </p:nvSpPr>
        <p:spPr>
          <a:xfrm>
            <a:off x="439934" y="1393658"/>
            <a:ext cx="1800000" cy="357621"/>
          </a:xfrm>
          <a:prstGeom prst="flowChartAlternateProcess">
            <a:avLst/>
          </a:prstGeom>
          <a:solidFill>
            <a:schemeClr val="accent4"/>
          </a:solidFill>
          <a:ln>
            <a:solidFill>
              <a:schemeClr val="accent4"/>
            </a:solidFill>
          </a:ln>
        </p:spPr>
        <p:style>
          <a:lnRef idx="3">
            <a:schemeClr val="lt1"/>
          </a:lnRef>
          <a:fillRef idx="1">
            <a:schemeClr val="accent2"/>
          </a:fillRef>
          <a:effectRef idx="1">
            <a:schemeClr val="accent2"/>
          </a:effectRef>
          <a:fontRef idx="minor">
            <a:schemeClr val="lt1"/>
          </a:fontRef>
        </p:style>
        <p:txBody>
          <a:bodyPr rtlCol="0" anchor="ctr"/>
          <a:lstStyle/>
          <a:p>
            <a:pPr algn="ctr" defTabSz="685783"/>
            <a:r>
              <a:rPr lang="en-GB" sz="1050" b="1">
                <a:solidFill>
                  <a:srgbClr val="FFFFFF"/>
                </a:solidFill>
                <a:latin typeface="Proxima Nova" panose="02000506030000020004" pitchFamily="50" charset="0"/>
              </a:rPr>
              <a:t>Data analysis</a:t>
            </a:r>
            <a:endParaRPr lang="en-AU" sz="1050" b="1">
              <a:solidFill>
                <a:srgbClr val="FFFFFF"/>
              </a:solidFill>
              <a:latin typeface="Proxima Nova" panose="02000506030000020004" pitchFamily="50" charset="0"/>
            </a:endParaRPr>
          </a:p>
        </p:txBody>
      </p:sp>
      <p:sp>
        <p:nvSpPr>
          <p:cNvPr id="10" name="Rectangle 9">
            <a:extLst>
              <a:ext uri="{FF2B5EF4-FFF2-40B4-BE49-F238E27FC236}">
                <a16:creationId xmlns:a16="http://schemas.microsoft.com/office/drawing/2014/main" id="{2A4BA4D8-24EB-4502-81C9-A13882BAF37C}"/>
              </a:ext>
            </a:extLst>
          </p:cNvPr>
          <p:cNvSpPr/>
          <p:nvPr/>
        </p:nvSpPr>
        <p:spPr>
          <a:xfrm>
            <a:off x="2591102" y="1739211"/>
            <a:ext cx="1800000" cy="1874364"/>
          </a:xfrm>
          <a:prstGeom prst="rect">
            <a:avLst/>
          </a:prstGeom>
          <a:solidFill>
            <a:schemeClr val="accent1">
              <a:alpha val="20000"/>
            </a:schemeClr>
          </a:solidFill>
          <a:ln>
            <a:noFill/>
          </a:ln>
        </p:spPr>
        <p:style>
          <a:lnRef idx="2">
            <a:schemeClr val="accent2"/>
          </a:lnRef>
          <a:fillRef idx="1">
            <a:schemeClr val="lt1"/>
          </a:fillRef>
          <a:effectRef idx="0">
            <a:schemeClr val="accent2"/>
          </a:effectRef>
          <a:fontRef idx="minor">
            <a:schemeClr val="dk1"/>
          </a:fontRef>
        </p:style>
        <p:txBody>
          <a:bodyPr lIns="36000" rIns="36000" rtlCol="0" anchor="t"/>
          <a:lstStyle/>
          <a:p>
            <a:pPr marL="171446" indent="-171446" defTabSz="685783">
              <a:buFont typeface="Arial" panose="020B0604020202020204" pitchFamily="34" charset="0"/>
              <a:buChar char="•"/>
            </a:pPr>
            <a:r>
              <a:rPr lang="en-GB" sz="900">
                <a:solidFill>
                  <a:srgbClr val="000000"/>
                </a:solidFill>
                <a:latin typeface="Proxima Nova" panose="02000506030000020004" pitchFamily="50" charset="0"/>
              </a:rPr>
              <a:t>Develop a modelled soft sensor of the parameter to predict the parameter value. </a:t>
            </a:r>
          </a:p>
          <a:p>
            <a:pPr marL="171446" indent="-171446" defTabSz="685783">
              <a:buFont typeface="Arial" panose="020B0604020202020204" pitchFamily="34" charset="0"/>
              <a:buChar char="•"/>
            </a:pPr>
            <a:r>
              <a:rPr lang="en-GB" sz="900">
                <a:solidFill>
                  <a:srgbClr val="000000"/>
                </a:solidFill>
                <a:latin typeface="Proxima Nova" panose="02000506030000020004" pitchFamily="50" charset="0"/>
              </a:rPr>
              <a:t>Model agnostic approach meaning soft sensor may be generated from a machine learning (ML) model or a Biological model. </a:t>
            </a:r>
          </a:p>
          <a:p>
            <a:pPr marL="171446" indent="-171446" defTabSz="685783">
              <a:buFont typeface="Arial" panose="020B0604020202020204" pitchFamily="34" charset="0"/>
              <a:buChar char="•"/>
            </a:pPr>
            <a:r>
              <a:rPr lang="en-GB" sz="900">
                <a:solidFill>
                  <a:srgbClr val="000000"/>
                </a:solidFill>
                <a:latin typeface="Proxima Nova" panose="02000506030000020004" pitchFamily="50" charset="0"/>
              </a:rPr>
              <a:t>Both methods require quality input data and process expertise to develop and tune the models</a:t>
            </a:r>
          </a:p>
        </p:txBody>
      </p:sp>
      <p:sp>
        <p:nvSpPr>
          <p:cNvPr id="11" name="Flowchart: Alternate Process 10">
            <a:extLst>
              <a:ext uri="{FF2B5EF4-FFF2-40B4-BE49-F238E27FC236}">
                <a16:creationId xmlns:a16="http://schemas.microsoft.com/office/drawing/2014/main" id="{60AC4AD2-82FB-4A00-A6E5-D01D05640598}"/>
              </a:ext>
            </a:extLst>
          </p:cNvPr>
          <p:cNvSpPr/>
          <p:nvPr/>
        </p:nvSpPr>
        <p:spPr>
          <a:xfrm>
            <a:off x="2591102" y="1393657"/>
            <a:ext cx="1800000" cy="352728"/>
          </a:xfrm>
          <a:prstGeom prst="flowChartAlternateProcess">
            <a:avLst/>
          </a:prstGeom>
          <a:solidFill>
            <a:schemeClr val="accent1"/>
          </a:solidFill>
          <a:ln>
            <a:solidFill>
              <a:schemeClr val="accent1"/>
            </a:solidFill>
          </a:ln>
        </p:spPr>
        <p:style>
          <a:lnRef idx="3">
            <a:schemeClr val="lt1"/>
          </a:lnRef>
          <a:fillRef idx="1">
            <a:schemeClr val="accent2"/>
          </a:fillRef>
          <a:effectRef idx="1">
            <a:schemeClr val="accent2"/>
          </a:effectRef>
          <a:fontRef idx="minor">
            <a:schemeClr val="lt1"/>
          </a:fontRef>
        </p:style>
        <p:txBody>
          <a:bodyPr rtlCol="0" anchor="ctr"/>
          <a:lstStyle/>
          <a:p>
            <a:pPr algn="ctr" defTabSz="685783"/>
            <a:r>
              <a:rPr lang="en-GB" sz="1050" b="1">
                <a:solidFill>
                  <a:srgbClr val="FFFFFF"/>
                </a:solidFill>
                <a:latin typeface="Proxima Nova" panose="02000506030000020004" pitchFamily="50" charset="0"/>
              </a:rPr>
              <a:t>Model development </a:t>
            </a:r>
            <a:endParaRPr lang="en-AU" sz="1050" b="1">
              <a:solidFill>
                <a:srgbClr val="FFFFFF"/>
              </a:solidFill>
              <a:latin typeface="Proxima Nova" panose="02000506030000020004" pitchFamily="50" charset="0"/>
            </a:endParaRPr>
          </a:p>
        </p:txBody>
      </p:sp>
      <p:sp>
        <p:nvSpPr>
          <p:cNvPr id="12" name="Rectangle 11">
            <a:extLst>
              <a:ext uri="{FF2B5EF4-FFF2-40B4-BE49-F238E27FC236}">
                <a16:creationId xmlns:a16="http://schemas.microsoft.com/office/drawing/2014/main" id="{CC7E5323-78E2-45F9-80E6-B4091CBDDFAE}"/>
              </a:ext>
            </a:extLst>
          </p:cNvPr>
          <p:cNvSpPr/>
          <p:nvPr/>
        </p:nvSpPr>
        <p:spPr>
          <a:xfrm>
            <a:off x="4746959" y="1727337"/>
            <a:ext cx="1800000" cy="1887103"/>
          </a:xfrm>
          <a:prstGeom prst="rect">
            <a:avLst/>
          </a:prstGeom>
          <a:solidFill>
            <a:schemeClr val="accent6">
              <a:alpha val="20000"/>
            </a:schemeClr>
          </a:solidFill>
          <a:ln>
            <a:noFill/>
          </a:ln>
        </p:spPr>
        <p:style>
          <a:lnRef idx="2">
            <a:schemeClr val="accent2"/>
          </a:lnRef>
          <a:fillRef idx="1">
            <a:schemeClr val="lt1"/>
          </a:fillRef>
          <a:effectRef idx="0">
            <a:schemeClr val="accent2"/>
          </a:effectRef>
          <a:fontRef idx="minor">
            <a:schemeClr val="dk1"/>
          </a:fontRef>
        </p:style>
        <p:txBody>
          <a:bodyPr lIns="36000" rIns="36000" rtlCol="0" anchor="t"/>
          <a:lstStyle/>
          <a:p>
            <a:pPr marL="171446" indent="-171446" defTabSz="685783">
              <a:buFont typeface="Arial" panose="020B0604020202020204" pitchFamily="34" charset="0"/>
              <a:buChar char="•"/>
            </a:pPr>
            <a:r>
              <a:rPr lang="en-GB" sz="900">
                <a:solidFill>
                  <a:srgbClr val="000000"/>
                </a:solidFill>
                <a:latin typeface="Proxima Nova" panose="02000506030000020004" pitchFamily="50" charset="0"/>
              </a:rPr>
              <a:t>Compare long-term trend between the physical probe data and soft sensor. </a:t>
            </a:r>
          </a:p>
          <a:p>
            <a:pPr marL="171446" indent="-171446" defTabSz="685783">
              <a:buFont typeface="Arial" panose="020B0604020202020204" pitchFamily="34" charset="0"/>
              <a:buChar char="•"/>
            </a:pPr>
            <a:r>
              <a:rPr lang="en-GB" sz="900">
                <a:solidFill>
                  <a:srgbClr val="000000"/>
                </a:solidFill>
                <a:latin typeface="Proxima Nova" panose="02000506030000020004" pitchFamily="50" charset="0"/>
              </a:rPr>
              <a:t>Set threshold and configure alert to plant operators via text and/or email when threshold has been exceeded</a:t>
            </a:r>
          </a:p>
          <a:p>
            <a:pPr marL="171446" indent="-171446" defTabSz="685783">
              <a:buFont typeface="Arial" panose="020B0604020202020204" pitchFamily="34" charset="0"/>
              <a:buChar char="•"/>
            </a:pPr>
            <a:r>
              <a:rPr lang="en-GB" sz="900">
                <a:solidFill>
                  <a:srgbClr val="000000"/>
                </a:solidFill>
                <a:latin typeface="Proxima Nova" panose="02000506030000020004" pitchFamily="50" charset="0"/>
              </a:rPr>
              <a:t>Configure alert metrics include no. of days for rolling average, wet weather alarming exceptions, and divergence threshold between physical probe and soft sensor data. </a:t>
            </a:r>
          </a:p>
          <a:p>
            <a:pPr marL="171446" indent="-171446" defTabSz="685783">
              <a:buFont typeface="Arial" panose="020B0604020202020204" pitchFamily="34" charset="0"/>
              <a:buChar char="•"/>
            </a:pPr>
            <a:endParaRPr lang="en-AU" sz="900">
              <a:solidFill>
                <a:srgbClr val="000000"/>
              </a:solidFill>
              <a:latin typeface="Proxima Nova" panose="02000506030000020004" pitchFamily="50" charset="0"/>
            </a:endParaRPr>
          </a:p>
        </p:txBody>
      </p:sp>
      <p:sp>
        <p:nvSpPr>
          <p:cNvPr id="13" name="Flowchart: Alternate Process 12">
            <a:extLst>
              <a:ext uri="{FF2B5EF4-FFF2-40B4-BE49-F238E27FC236}">
                <a16:creationId xmlns:a16="http://schemas.microsoft.com/office/drawing/2014/main" id="{82D789CF-DE8D-4645-B79E-5EA75527B210}"/>
              </a:ext>
            </a:extLst>
          </p:cNvPr>
          <p:cNvSpPr/>
          <p:nvPr/>
        </p:nvSpPr>
        <p:spPr>
          <a:xfrm>
            <a:off x="4742270" y="1393657"/>
            <a:ext cx="1800000" cy="352728"/>
          </a:xfrm>
          <a:prstGeom prst="flowChartAlternateProcess">
            <a:avLst/>
          </a:prstGeom>
          <a:solidFill>
            <a:schemeClr val="accent6"/>
          </a:solidFill>
          <a:ln>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defTabSz="685783"/>
            <a:r>
              <a:rPr lang="en-GB" sz="1050" b="1">
                <a:solidFill>
                  <a:srgbClr val="FFFFFF"/>
                </a:solidFill>
                <a:latin typeface="Proxima Nova" panose="02000506030000020004" pitchFamily="50" charset="0"/>
              </a:rPr>
              <a:t>Drift detection</a:t>
            </a:r>
            <a:endParaRPr lang="en-AU" sz="1050" b="1">
              <a:solidFill>
                <a:srgbClr val="FFFFFF"/>
              </a:solidFill>
              <a:latin typeface="Proxima Nova" panose="02000506030000020004" pitchFamily="50" charset="0"/>
            </a:endParaRPr>
          </a:p>
        </p:txBody>
      </p:sp>
      <p:sp>
        <p:nvSpPr>
          <p:cNvPr id="14" name="Arrow: Chevron 13">
            <a:extLst>
              <a:ext uri="{FF2B5EF4-FFF2-40B4-BE49-F238E27FC236}">
                <a16:creationId xmlns:a16="http://schemas.microsoft.com/office/drawing/2014/main" id="{C25FEE85-356E-46DC-A507-4837CFAC8ECB}"/>
              </a:ext>
            </a:extLst>
          </p:cNvPr>
          <p:cNvSpPr/>
          <p:nvPr/>
        </p:nvSpPr>
        <p:spPr>
          <a:xfrm>
            <a:off x="6621194" y="2108890"/>
            <a:ext cx="197698" cy="583004"/>
          </a:xfrm>
          <a:prstGeom prst="chevron">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AU" sz="1013">
              <a:solidFill>
                <a:srgbClr val="000000"/>
              </a:solidFill>
              <a:latin typeface="Arial" panose="020B0604020202020204"/>
            </a:endParaRPr>
          </a:p>
        </p:txBody>
      </p:sp>
      <p:sp>
        <p:nvSpPr>
          <p:cNvPr id="15" name="Arrow: Chevron 14">
            <a:extLst>
              <a:ext uri="{FF2B5EF4-FFF2-40B4-BE49-F238E27FC236}">
                <a16:creationId xmlns:a16="http://schemas.microsoft.com/office/drawing/2014/main" id="{804C7CC3-62AF-40AE-9837-2FD9C9B59BC1}"/>
              </a:ext>
            </a:extLst>
          </p:cNvPr>
          <p:cNvSpPr/>
          <p:nvPr/>
        </p:nvSpPr>
        <p:spPr>
          <a:xfrm>
            <a:off x="2323184" y="2099883"/>
            <a:ext cx="200911" cy="583004"/>
          </a:xfrm>
          <a:prstGeom prst="chevron">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AU" sz="1013">
              <a:solidFill>
                <a:srgbClr val="000000"/>
              </a:solidFill>
              <a:latin typeface="Arial" panose="020B0604020202020204"/>
            </a:endParaRPr>
          </a:p>
        </p:txBody>
      </p:sp>
      <p:sp>
        <p:nvSpPr>
          <p:cNvPr id="17" name="Rectangle 16">
            <a:extLst>
              <a:ext uri="{FF2B5EF4-FFF2-40B4-BE49-F238E27FC236}">
                <a16:creationId xmlns:a16="http://schemas.microsoft.com/office/drawing/2014/main" id="{61415DCC-E709-4227-9757-41509AFCE4FE}"/>
              </a:ext>
            </a:extLst>
          </p:cNvPr>
          <p:cNvSpPr/>
          <p:nvPr/>
        </p:nvSpPr>
        <p:spPr>
          <a:xfrm>
            <a:off x="6900472" y="1748565"/>
            <a:ext cx="1800000" cy="1865012"/>
          </a:xfrm>
          <a:prstGeom prst="rect">
            <a:avLst/>
          </a:prstGeom>
          <a:solidFill>
            <a:schemeClr val="accent5">
              <a:alpha val="20000"/>
            </a:schemeClr>
          </a:solidFill>
          <a:ln>
            <a:noFill/>
          </a:ln>
        </p:spPr>
        <p:style>
          <a:lnRef idx="2">
            <a:schemeClr val="accent2"/>
          </a:lnRef>
          <a:fillRef idx="1">
            <a:schemeClr val="lt1"/>
          </a:fillRef>
          <a:effectRef idx="0">
            <a:schemeClr val="accent2"/>
          </a:effectRef>
          <a:fontRef idx="minor">
            <a:schemeClr val="dk1"/>
          </a:fontRef>
        </p:style>
        <p:txBody>
          <a:bodyPr lIns="36000" rIns="36000" rtlCol="0" anchor="t"/>
          <a:lstStyle/>
          <a:p>
            <a:pPr marL="171446" indent="-171446" defTabSz="685783">
              <a:buFont typeface="Arial" panose="020B0604020202020204" pitchFamily="34" charset="0"/>
              <a:buChar char="•"/>
            </a:pPr>
            <a:r>
              <a:rPr lang="en-GB" sz="900">
                <a:solidFill>
                  <a:srgbClr val="000000"/>
                </a:solidFill>
                <a:latin typeface="Proxima Nova" panose="02000506030000020004" pitchFamily="50" charset="0"/>
              </a:rPr>
              <a:t>Alarms sent to Watercare operators team when threshold crossed. </a:t>
            </a:r>
          </a:p>
          <a:p>
            <a:pPr marL="171446" indent="-171446" defTabSz="685783">
              <a:buFont typeface="Arial" panose="020B0604020202020204" pitchFamily="34" charset="0"/>
              <a:buChar char="•"/>
            </a:pPr>
            <a:r>
              <a:rPr lang="en-GB" sz="900">
                <a:solidFill>
                  <a:srgbClr val="000000"/>
                </a:solidFill>
                <a:latin typeface="Proxima Nova" panose="02000506030000020004" pitchFamily="50" charset="0"/>
              </a:rPr>
              <a:t>Rosedale operators check probe and report:</a:t>
            </a:r>
          </a:p>
          <a:p>
            <a:pPr marL="514337" lvl="1" indent="-171446" defTabSz="685783">
              <a:buFont typeface="Arial" panose="020B0604020202020204" pitchFamily="34" charset="0"/>
              <a:buChar char="•"/>
            </a:pPr>
            <a:r>
              <a:rPr lang="en-GB" sz="900">
                <a:solidFill>
                  <a:srgbClr val="000000"/>
                </a:solidFill>
                <a:latin typeface="Proxima Nova" panose="02000506030000020004" pitchFamily="50" charset="0"/>
              </a:rPr>
              <a:t>Sensor drift correctly identified</a:t>
            </a:r>
          </a:p>
          <a:p>
            <a:pPr marL="514337" lvl="1" indent="-171446" defTabSz="685783">
              <a:buFont typeface="Arial" panose="020B0604020202020204" pitchFamily="34" charset="0"/>
              <a:buChar char="•"/>
            </a:pPr>
            <a:r>
              <a:rPr lang="en-GB" sz="900">
                <a:solidFill>
                  <a:srgbClr val="000000"/>
                </a:solidFill>
                <a:latin typeface="Proxima Nova" panose="02000506030000020004" pitchFamily="50" charset="0"/>
              </a:rPr>
              <a:t>False positive </a:t>
            </a:r>
          </a:p>
          <a:p>
            <a:pPr marL="514337" lvl="1" indent="-171446" defTabSz="685783">
              <a:buFont typeface="Arial" panose="020B0604020202020204" pitchFamily="34" charset="0"/>
              <a:buChar char="•"/>
            </a:pPr>
            <a:r>
              <a:rPr lang="en-GB" sz="900">
                <a:solidFill>
                  <a:srgbClr val="000000"/>
                </a:solidFill>
                <a:latin typeface="Proxima Nova" panose="02000506030000020004" pitchFamily="50" charset="0"/>
              </a:rPr>
              <a:t>False negative</a:t>
            </a:r>
          </a:p>
          <a:p>
            <a:pPr marL="171446" indent="-171446" defTabSz="685783">
              <a:buFont typeface="Arial" panose="020B0604020202020204" pitchFamily="34" charset="0"/>
              <a:buChar char="•"/>
            </a:pPr>
            <a:r>
              <a:rPr lang="en-GB" sz="900">
                <a:solidFill>
                  <a:srgbClr val="000000"/>
                </a:solidFill>
                <a:latin typeface="Proxima Nova" panose="02000506030000020004" pitchFamily="50" charset="0"/>
              </a:rPr>
              <a:t>Results recorded and alert configuration adjusted as required. </a:t>
            </a:r>
          </a:p>
        </p:txBody>
      </p:sp>
      <p:sp>
        <p:nvSpPr>
          <p:cNvPr id="18" name="Flowchart: Alternate Process 17">
            <a:extLst>
              <a:ext uri="{FF2B5EF4-FFF2-40B4-BE49-F238E27FC236}">
                <a16:creationId xmlns:a16="http://schemas.microsoft.com/office/drawing/2014/main" id="{1B37A4A8-3911-4E77-964E-5F3DD15A45E4}"/>
              </a:ext>
            </a:extLst>
          </p:cNvPr>
          <p:cNvSpPr/>
          <p:nvPr/>
        </p:nvSpPr>
        <p:spPr>
          <a:xfrm>
            <a:off x="6893438" y="1393657"/>
            <a:ext cx="1800000" cy="352728"/>
          </a:xfrm>
          <a:prstGeom prst="flowChartAlternateProcess">
            <a:avLst/>
          </a:prstGeom>
          <a:solidFill>
            <a:schemeClr val="accent5"/>
          </a:solidFill>
          <a:ln>
            <a:solidFill>
              <a:schemeClr val="accent5"/>
            </a:solidFill>
          </a:ln>
        </p:spPr>
        <p:style>
          <a:lnRef idx="3">
            <a:schemeClr val="lt1"/>
          </a:lnRef>
          <a:fillRef idx="1">
            <a:schemeClr val="accent2"/>
          </a:fillRef>
          <a:effectRef idx="1">
            <a:schemeClr val="accent2"/>
          </a:effectRef>
          <a:fontRef idx="minor">
            <a:schemeClr val="lt1"/>
          </a:fontRef>
        </p:style>
        <p:txBody>
          <a:bodyPr rtlCol="0" anchor="ctr"/>
          <a:lstStyle/>
          <a:p>
            <a:pPr algn="ctr" defTabSz="685783"/>
            <a:r>
              <a:rPr lang="en-GB" sz="1050" b="1">
                <a:solidFill>
                  <a:srgbClr val="FFFFFF"/>
                </a:solidFill>
                <a:latin typeface="Proxima Nova" panose="02000506030000020004" pitchFamily="50" charset="0"/>
              </a:rPr>
              <a:t>Performance monitoring</a:t>
            </a:r>
            <a:endParaRPr lang="en-AU" sz="1050" b="1">
              <a:solidFill>
                <a:srgbClr val="FFFFFF"/>
              </a:solidFill>
              <a:latin typeface="Proxima Nova" panose="02000506030000020004" pitchFamily="50" charset="0"/>
            </a:endParaRPr>
          </a:p>
        </p:txBody>
      </p:sp>
      <p:sp>
        <p:nvSpPr>
          <p:cNvPr id="19" name="Arrow: Chevron 18">
            <a:extLst>
              <a:ext uri="{FF2B5EF4-FFF2-40B4-BE49-F238E27FC236}">
                <a16:creationId xmlns:a16="http://schemas.microsoft.com/office/drawing/2014/main" id="{4CFDBF44-036D-405D-B8CC-5C494EFC2E86}"/>
              </a:ext>
            </a:extLst>
          </p:cNvPr>
          <p:cNvSpPr/>
          <p:nvPr/>
        </p:nvSpPr>
        <p:spPr>
          <a:xfrm>
            <a:off x="4471815" y="2108890"/>
            <a:ext cx="200911" cy="583004"/>
          </a:xfrm>
          <a:prstGeom prst="chevron">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AU" sz="1013">
              <a:solidFill>
                <a:srgbClr val="000000"/>
              </a:solidFill>
              <a:latin typeface="Arial" panose="020B0604020202020204"/>
            </a:endParaRPr>
          </a:p>
        </p:txBody>
      </p:sp>
      <p:sp>
        <p:nvSpPr>
          <p:cNvPr id="2" name="Footer Placeholder 1">
            <a:extLst>
              <a:ext uri="{FF2B5EF4-FFF2-40B4-BE49-F238E27FC236}">
                <a16:creationId xmlns:a16="http://schemas.microsoft.com/office/drawing/2014/main" id="{850F7D4D-3AC0-47AB-9786-E54F14603387}"/>
              </a:ext>
            </a:extLst>
          </p:cNvPr>
          <p:cNvSpPr>
            <a:spLocks noGrp="1"/>
          </p:cNvSpPr>
          <p:nvPr>
            <p:ph type="ftr" sz="quarter" idx="11"/>
          </p:nvPr>
        </p:nvSpPr>
        <p:spPr/>
        <p:txBody>
          <a:bodyPr/>
          <a:lstStyle/>
          <a:p>
            <a:pPr defTabSz="914355"/>
            <a:r>
              <a:rPr lang="en-GB">
                <a:solidFill>
                  <a:prstClr val="black"/>
                </a:solidFill>
                <a:latin typeface="Arial" panose="020B0604020202020204"/>
              </a:rPr>
              <a:t>Draft for comment</a:t>
            </a:r>
          </a:p>
        </p:txBody>
      </p:sp>
      <p:sp>
        <p:nvSpPr>
          <p:cNvPr id="4" name="Slide Number Placeholder 3">
            <a:extLst>
              <a:ext uri="{FF2B5EF4-FFF2-40B4-BE49-F238E27FC236}">
                <a16:creationId xmlns:a16="http://schemas.microsoft.com/office/drawing/2014/main" id="{36276583-011A-4163-99F0-0A380860586F}"/>
              </a:ext>
            </a:extLst>
          </p:cNvPr>
          <p:cNvSpPr>
            <a:spLocks noGrp="1"/>
          </p:cNvSpPr>
          <p:nvPr>
            <p:ph type="sldNum" sz="quarter" idx="12"/>
          </p:nvPr>
        </p:nvSpPr>
        <p:spPr/>
        <p:txBody>
          <a:bodyPr/>
          <a:lstStyle/>
          <a:p>
            <a:pPr defTabSz="914355"/>
            <a:fld id="{2490C926-4C7A-4456-B603-8FB00524CD8E}" type="slidenum">
              <a:rPr lang="en-GB">
                <a:solidFill>
                  <a:prstClr val="black"/>
                </a:solidFill>
              </a:rPr>
              <a:pPr defTabSz="914355"/>
              <a:t>30</a:t>
            </a:fld>
            <a:endParaRPr lang="en-GB">
              <a:solidFill>
                <a:prstClr val="black"/>
              </a:solidFill>
            </a:endParaRPr>
          </a:p>
        </p:txBody>
      </p:sp>
    </p:spTree>
    <p:extLst>
      <p:ext uri="{BB962C8B-B14F-4D97-AF65-F5344CB8AC3E}">
        <p14:creationId xmlns:p14="http://schemas.microsoft.com/office/powerpoint/2010/main" val="301415981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A picture containing sky, outdoor, track, factory&#10;&#10;Description automatically generated">
            <a:extLst>
              <a:ext uri="{FF2B5EF4-FFF2-40B4-BE49-F238E27FC236}">
                <a16:creationId xmlns:a16="http://schemas.microsoft.com/office/drawing/2014/main" id="{C4FA9A10-E4AB-44BD-9B23-4B31AC200EEE}"/>
              </a:ext>
            </a:extLst>
          </p:cNvPr>
          <p:cNvPicPr>
            <a:picLocks noChangeAspect="1"/>
          </p:cNvPicPr>
          <p:nvPr/>
        </p:nvPicPr>
        <p:blipFill rotWithShape="1">
          <a:blip r:embed="rId3">
            <a:extLst>
              <a:ext uri="{28A0092B-C50C-407E-A947-70E740481C1C}">
                <a14:useLocalDpi xmlns:a14="http://schemas.microsoft.com/office/drawing/2010/main" val="0"/>
              </a:ext>
            </a:extLst>
          </a:blip>
          <a:srcRect b="19702"/>
          <a:stretch/>
        </p:blipFill>
        <p:spPr>
          <a:xfrm>
            <a:off x="4473575" y="2474686"/>
            <a:ext cx="3857625" cy="2323193"/>
          </a:xfrm>
          <a:prstGeom prst="rect">
            <a:avLst/>
          </a:prstGeom>
        </p:spPr>
      </p:pic>
      <p:pic>
        <p:nvPicPr>
          <p:cNvPr id="4" name="Picture 3" descr="A picture containing text, person, orange, outdoor&#10;&#10;Description automatically generated">
            <a:extLst>
              <a:ext uri="{FF2B5EF4-FFF2-40B4-BE49-F238E27FC236}">
                <a16:creationId xmlns:a16="http://schemas.microsoft.com/office/drawing/2014/main" id="{935111B3-20E6-441B-B04E-321E2043AD7E}"/>
              </a:ext>
            </a:extLst>
          </p:cNvPr>
          <p:cNvPicPr>
            <a:picLocks noChangeAspect="1"/>
          </p:cNvPicPr>
          <p:nvPr/>
        </p:nvPicPr>
        <p:blipFill rotWithShape="1">
          <a:blip r:embed="rId4">
            <a:extLst>
              <a:ext uri="{28A0092B-C50C-407E-A947-70E740481C1C}">
                <a14:useLocalDpi xmlns:a14="http://schemas.microsoft.com/office/drawing/2010/main" val="0"/>
              </a:ext>
            </a:extLst>
          </a:blip>
          <a:srcRect l="12531" r="9444"/>
          <a:stretch/>
        </p:blipFill>
        <p:spPr>
          <a:xfrm rot="5400000">
            <a:off x="144906" y="1017590"/>
            <a:ext cx="4013203" cy="3857625"/>
          </a:xfrm>
          <a:prstGeom prst="rect">
            <a:avLst/>
          </a:prstGeom>
        </p:spPr>
      </p:pic>
      <p:pic>
        <p:nvPicPr>
          <p:cNvPr id="12" name="Picture 11">
            <a:extLst>
              <a:ext uri="{FF2B5EF4-FFF2-40B4-BE49-F238E27FC236}">
                <a16:creationId xmlns:a16="http://schemas.microsoft.com/office/drawing/2014/main" id="{4F8EF2FF-9B4F-4825-8A66-B67FF0D3F336}"/>
              </a:ext>
            </a:extLst>
          </p:cNvPr>
          <p:cNvPicPr>
            <a:picLocks noChangeAspect="1"/>
          </p:cNvPicPr>
          <p:nvPr/>
        </p:nvPicPr>
        <p:blipFill>
          <a:blip r:embed="rId5"/>
          <a:stretch>
            <a:fillRect/>
          </a:stretch>
        </p:blipFill>
        <p:spPr>
          <a:xfrm>
            <a:off x="6129466" y="345623"/>
            <a:ext cx="2619246" cy="2003425"/>
          </a:xfrm>
          <a:prstGeom prst="rect">
            <a:avLst/>
          </a:prstGeom>
        </p:spPr>
      </p:pic>
      <p:sp>
        <p:nvSpPr>
          <p:cNvPr id="3" name="Title 2">
            <a:extLst>
              <a:ext uri="{FF2B5EF4-FFF2-40B4-BE49-F238E27FC236}">
                <a16:creationId xmlns:a16="http://schemas.microsoft.com/office/drawing/2014/main" id="{DE6BC3F0-369C-450D-B34A-D46E3EEB2A7F}"/>
              </a:ext>
            </a:extLst>
          </p:cNvPr>
          <p:cNvSpPr>
            <a:spLocks noGrp="1"/>
          </p:cNvSpPr>
          <p:nvPr>
            <p:ph type="title"/>
          </p:nvPr>
        </p:nvSpPr>
        <p:spPr>
          <a:xfrm>
            <a:off x="395289" y="488951"/>
            <a:ext cx="3442996" cy="298451"/>
          </a:xfrm>
        </p:spPr>
        <p:txBody>
          <a:bodyPr/>
          <a:lstStyle/>
          <a:p>
            <a:r>
              <a:rPr lang="en-GB"/>
              <a:t>N</a:t>
            </a:r>
            <a:r>
              <a:rPr lang="en-GB" baseline="-25000"/>
              <a:t>2</a:t>
            </a:r>
            <a:r>
              <a:rPr lang="en-GB"/>
              <a:t>O Monitoring campaign</a:t>
            </a:r>
            <a:endParaRPr lang="en-AU"/>
          </a:p>
        </p:txBody>
      </p:sp>
      <p:pic>
        <p:nvPicPr>
          <p:cNvPr id="9" name="Picture 8">
            <a:extLst>
              <a:ext uri="{FF2B5EF4-FFF2-40B4-BE49-F238E27FC236}">
                <a16:creationId xmlns:a16="http://schemas.microsoft.com/office/drawing/2014/main" id="{C83E82D7-5B66-493B-9AFE-DCFC12AA9677}"/>
              </a:ext>
            </a:extLst>
          </p:cNvPr>
          <p:cNvPicPr>
            <a:picLocks noChangeAspect="1"/>
          </p:cNvPicPr>
          <p:nvPr/>
        </p:nvPicPr>
        <p:blipFill rotWithShape="1">
          <a:blip r:embed="rId6"/>
          <a:srcRect r="74" b="2433"/>
          <a:stretch/>
        </p:blipFill>
        <p:spPr>
          <a:xfrm>
            <a:off x="9883507" y="1"/>
            <a:ext cx="3442996" cy="3225799"/>
          </a:xfrm>
          <a:prstGeom prst="rect">
            <a:avLst/>
          </a:prstGeom>
        </p:spPr>
      </p:pic>
      <p:pic>
        <p:nvPicPr>
          <p:cNvPr id="8" name="Picture 7">
            <a:extLst>
              <a:ext uri="{FF2B5EF4-FFF2-40B4-BE49-F238E27FC236}">
                <a16:creationId xmlns:a16="http://schemas.microsoft.com/office/drawing/2014/main" id="{C3DF727B-67A5-4EF9-BDCB-65B5B4E45D87}"/>
              </a:ext>
            </a:extLst>
          </p:cNvPr>
          <p:cNvPicPr>
            <a:picLocks noChangeAspect="1"/>
          </p:cNvPicPr>
          <p:nvPr/>
        </p:nvPicPr>
        <p:blipFill rotWithShape="1">
          <a:blip r:embed="rId7"/>
          <a:srcRect l="6099" t="21592" r="5288" b="10952"/>
          <a:stretch/>
        </p:blipFill>
        <p:spPr>
          <a:xfrm>
            <a:off x="10287000" y="3921130"/>
            <a:ext cx="4674353" cy="2063750"/>
          </a:xfrm>
          <a:prstGeom prst="rect">
            <a:avLst/>
          </a:prstGeom>
        </p:spPr>
      </p:pic>
      <p:pic>
        <p:nvPicPr>
          <p:cNvPr id="7" name="Picture 6">
            <a:extLst>
              <a:ext uri="{FF2B5EF4-FFF2-40B4-BE49-F238E27FC236}">
                <a16:creationId xmlns:a16="http://schemas.microsoft.com/office/drawing/2014/main" id="{E4D83561-7BBD-4F49-84FB-261CA1F5026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6456" b="11466"/>
          <a:stretch/>
        </p:blipFill>
        <p:spPr bwMode="auto">
          <a:xfrm>
            <a:off x="4084290" y="409122"/>
            <a:ext cx="1976098" cy="2162629"/>
          </a:xfrm>
          <a:prstGeom prst="rect">
            <a:avLst/>
          </a:prstGeom>
          <a:noFill/>
          <a:ln>
            <a:noFill/>
          </a:ln>
        </p:spPr>
      </p:pic>
    </p:spTree>
    <p:extLst>
      <p:ext uri="{BB962C8B-B14F-4D97-AF65-F5344CB8AC3E}">
        <p14:creationId xmlns:p14="http://schemas.microsoft.com/office/powerpoint/2010/main" val="251417839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6BC3F0-369C-450D-B34A-D46E3EEB2A7F}"/>
              </a:ext>
            </a:extLst>
          </p:cNvPr>
          <p:cNvSpPr>
            <a:spLocks noGrp="1"/>
          </p:cNvSpPr>
          <p:nvPr>
            <p:ph type="title"/>
          </p:nvPr>
        </p:nvSpPr>
        <p:spPr/>
        <p:txBody>
          <a:bodyPr/>
          <a:lstStyle/>
          <a:p>
            <a:r>
              <a:rPr lang="en-GB"/>
              <a:t>N</a:t>
            </a:r>
            <a:r>
              <a:rPr lang="en-GB" baseline="-25000"/>
              <a:t>2</a:t>
            </a:r>
            <a:r>
              <a:rPr lang="en-GB"/>
              <a:t>O Monitoring campaign</a:t>
            </a:r>
            <a:endParaRPr lang="en-AU"/>
          </a:p>
        </p:txBody>
      </p:sp>
      <p:sp>
        <p:nvSpPr>
          <p:cNvPr id="11" name="Content Placeholder 1">
            <a:extLst>
              <a:ext uri="{FF2B5EF4-FFF2-40B4-BE49-F238E27FC236}">
                <a16:creationId xmlns:a16="http://schemas.microsoft.com/office/drawing/2014/main" id="{921A042E-D7DF-483D-B331-78EE20D03C46}"/>
              </a:ext>
            </a:extLst>
          </p:cNvPr>
          <p:cNvSpPr txBox="1">
            <a:spLocks/>
          </p:cNvSpPr>
          <p:nvPr/>
        </p:nvSpPr>
        <p:spPr>
          <a:xfrm>
            <a:off x="395290" y="1077280"/>
            <a:ext cx="3915455" cy="563361"/>
          </a:xfrm>
          <a:prstGeom prst="rect">
            <a:avLst/>
          </a:prstGeom>
        </p:spPr>
        <p:txBody>
          <a:bodyPr vert="horz" lIns="0" tIns="0" rIns="0" bIns="0" rtlCol="0" anchor="t">
            <a:noAutofit/>
          </a:bodyPr>
          <a:lstStyle>
            <a:lvl1pPr marL="0" indent="0" algn="l" defTabSz="685800" rtl="0" eaLnBrk="1" latinLnBrk="0" hangingPunct="1">
              <a:lnSpc>
                <a:spcPct val="90000"/>
              </a:lnSpc>
              <a:spcBef>
                <a:spcPts val="429"/>
              </a:spcBef>
              <a:spcAft>
                <a:spcPts val="429"/>
              </a:spcAft>
              <a:buClr>
                <a:schemeClr val="accent1"/>
              </a:buClr>
              <a:buFont typeface="Arial" panose="020B0604020202020204" pitchFamily="34" charset="0"/>
              <a:buNone/>
              <a:defRPr sz="589" kern="1200">
                <a:solidFill>
                  <a:schemeClr val="accent3"/>
                </a:solidFill>
                <a:latin typeface="Proxima Nova" panose="02000506030000020004" pitchFamily="50" charset="0"/>
                <a:ea typeface="+mn-ea"/>
                <a:cs typeface="+mn-cs"/>
              </a:defRPr>
            </a:lvl1pPr>
            <a:lvl2pPr marL="0" indent="0" algn="l" defTabSz="685800" rtl="0" eaLnBrk="1" latinLnBrk="0" hangingPunct="1">
              <a:lnSpc>
                <a:spcPct val="90000"/>
              </a:lnSpc>
              <a:spcBef>
                <a:spcPts val="321"/>
              </a:spcBef>
              <a:spcAft>
                <a:spcPts val="321"/>
              </a:spcAft>
              <a:buClr>
                <a:schemeClr val="accent1"/>
              </a:buClr>
              <a:buFont typeface="Arial" panose="020B0604020202020204" pitchFamily="34" charset="0"/>
              <a:buNone/>
              <a:defRPr sz="589" kern="1200">
                <a:solidFill>
                  <a:schemeClr val="tx1"/>
                </a:solidFill>
                <a:latin typeface="Proxima Nova" panose="02000506030000020004" pitchFamily="50" charset="0"/>
                <a:ea typeface="+mn-ea"/>
                <a:cs typeface="+mn-cs"/>
              </a:defRPr>
            </a:lvl2pPr>
            <a:lvl3pPr marL="165100" indent="-165100" algn="l" defTabSz="685800" rtl="0" eaLnBrk="1" latinLnBrk="0" hangingPunct="1">
              <a:lnSpc>
                <a:spcPct val="90000"/>
              </a:lnSpc>
              <a:spcBef>
                <a:spcPts val="0"/>
              </a:spcBef>
              <a:spcAft>
                <a:spcPts val="600"/>
              </a:spcAft>
              <a:buClr>
                <a:schemeClr val="accent3"/>
              </a:buClr>
              <a:buFont typeface="Arial" panose="020B0604020202020204" pitchFamily="34" charset="0"/>
              <a:buChar char="•"/>
              <a:defRPr sz="589" kern="1200">
                <a:solidFill>
                  <a:schemeClr val="tx1"/>
                </a:solidFill>
                <a:latin typeface="Proxima Nova" panose="02000506030000020004" pitchFamily="50" charset="0"/>
                <a:ea typeface="+mn-ea"/>
                <a:cs typeface="+mn-cs"/>
              </a:defRPr>
            </a:lvl3pPr>
            <a:lvl4pPr marL="363538" indent="-166688" algn="l" defTabSz="685800" rtl="0" eaLnBrk="1" latinLnBrk="0" hangingPunct="1">
              <a:lnSpc>
                <a:spcPct val="90000"/>
              </a:lnSpc>
              <a:spcBef>
                <a:spcPts val="0"/>
              </a:spcBef>
              <a:spcAft>
                <a:spcPts val="600"/>
              </a:spcAft>
              <a:buClr>
                <a:schemeClr val="accent3"/>
              </a:buClr>
              <a:buFont typeface="Arial" panose="020B0604020202020204" pitchFamily="34" charset="0"/>
              <a:buChar char="−"/>
              <a:defRPr sz="589" kern="1200">
                <a:solidFill>
                  <a:schemeClr val="tx1"/>
                </a:solidFill>
                <a:latin typeface="Proxima Nova" panose="02000506030000020004" pitchFamily="50" charset="0"/>
                <a:ea typeface="+mn-ea"/>
                <a:cs typeface="+mn-cs"/>
              </a:defRPr>
            </a:lvl4pPr>
            <a:lvl5pPr marL="539750" indent="-166688" algn="l" defTabSz="685800" rtl="0" eaLnBrk="1" latinLnBrk="0" hangingPunct="1">
              <a:lnSpc>
                <a:spcPct val="90000"/>
              </a:lnSpc>
              <a:spcBef>
                <a:spcPts val="0"/>
              </a:spcBef>
              <a:spcAft>
                <a:spcPts val="600"/>
              </a:spcAft>
              <a:buClr>
                <a:schemeClr val="accent3"/>
              </a:buClr>
              <a:buFont typeface="Arial" panose="020B0604020202020204" pitchFamily="34" charset="0"/>
              <a:buChar char="−"/>
              <a:defRPr sz="589" kern="1200">
                <a:solidFill>
                  <a:schemeClr val="tx1"/>
                </a:solidFill>
                <a:latin typeface="Proxima Nova" panose="02000506030000020004" pitchFamily="50" charset="0"/>
                <a:ea typeface="+mn-ea"/>
                <a:cs typeface="+mn-cs"/>
              </a:defRPr>
            </a:lvl5pPr>
            <a:lvl6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6pPr>
            <a:lvl7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7pPr>
            <a:lvl8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8pPr>
            <a:lvl9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9pPr>
          </a:lstStyle>
          <a:p>
            <a:pPr>
              <a:lnSpc>
                <a:spcPts val="1080"/>
              </a:lnSpc>
              <a:spcBef>
                <a:spcPts val="0"/>
              </a:spcBef>
              <a:spcAft>
                <a:spcPts val="600"/>
              </a:spcAft>
            </a:pPr>
            <a:r>
              <a:rPr lang="en-GB" sz="1100" b="1">
                <a:solidFill>
                  <a:schemeClr val="tx2"/>
                </a:solidFill>
              </a:rPr>
              <a:t>It’s very complex to measure WWTP emissions</a:t>
            </a:r>
            <a:endParaRPr lang="en-NZ" sz="1100" b="1">
              <a:solidFill>
                <a:schemeClr val="tx2"/>
              </a:solidFill>
            </a:endParaRPr>
          </a:p>
        </p:txBody>
      </p:sp>
      <p:pic>
        <p:nvPicPr>
          <p:cNvPr id="6" name="Picture 5">
            <a:extLst>
              <a:ext uri="{FF2B5EF4-FFF2-40B4-BE49-F238E27FC236}">
                <a16:creationId xmlns:a16="http://schemas.microsoft.com/office/drawing/2014/main" id="{40A977FF-FDEB-4908-8C3F-66BE876CDF82}"/>
              </a:ext>
            </a:extLst>
          </p:cNvPr>
          <p:cNvPicPr>
            <a:picLocks noChangeAspect="1"/>
          </p:cNvPicPr>
          <p:nvPr/>
        </p:nvPicPr>
        <p:blipFill>
          <a:blip r:embed="rId3"/>
          <a:stretch>
            <a:fillRect/>
          </a:stretch>
        </p:blipFill>
        <p:spPr>
          <a:xfrm>
            <a:off x="395289" y="2022595"/>
            <a:ext cx="3915456" cy="2407457"/>
          </a:xfrm>
          <a:prstGeom prst="rect">
            <a:avLst/>
          </a:prstGeom>
        </p:spPr>
      </p:pic>
      <p:pic>
        <p:nvPicPr>
          <p:cNvPr id="8" name="Picture 7">
            <a:extLst>
              <a:ext uri="{FF2B5EF4-FFF2-40B4-BE49-F238E27FC236}">
                <a16:creationId xmlns:a16="http://schemas.microsoft.com/office/drawing/2014/main" id="{8940E578-0BBD-48DD-906D-C7195FD89C64}"/>
              </a:ext>
            </a:extLst>
          </p:cNvPr>
          <p:cNvPicPr>
            <a:picLocks noChangeAspect="1"/>
          </p:cNvPicPr>
          <p:nvPr/>
        </p:nvPicPr>
        <p:blipFill>
          <a:blip r:embed="rId4"/>
          <a:stretch>
            <a:fillRect/>
          </a:stretch>
        </p:blipFill>
        <p:spPr>
          <a:xfrm>
            <a:off x="4471483" y="2022594"/>
            <a:ext cx="4158344" cy="2411776"/>
          </a:xfrm>
          <a:prstGeom prst="rect">
            <a:avLst/>
          </a:prstGeom>
        </p:spPr>
      </p:pic>
    </p:spTree>
    <p:extLst>
      <p:ext uri="{BB962C8B-B14F-4D97-AF65-F5344CB8AC3E}">
        <p14:creationId xmlns:p14="http://schemas.microsoft.com/office/powerpoint/2010/main" val="147887802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6BC3F0-369C-450D-B34A-D46E3EEB2A7F}"/>
              </a:ext>
            </a:extLst>
          </p:cNvPr>
          <p:cNvSpPr>
            <a:spLocks noGrp="1"/>
          </p:cNvSpPr>
          <p:nvPr>
            <p:ph type="title"/>
          </p:nvPr>
        </p:nvSpPr>
        <p:spPr/>
        <p:txBody>
          <a:bodyPr/>
          <a:lstStyle/>
          <a:p>
            <a:r>
              <a:rPr lang="en-GB"/>
              <a:t>N</a:t>
            </a:r>
            <a:r>
              <a:rPr lang="en-GB" baseline="-25000"/>
              <a:t>2</a:t>
            </a:r>
            <a:r>
              <a:rPr lang="en-GB"/>
              <a:t>O Monitoring campaign</a:t>
            </a:r>
            <a:endParaRPr lang="en-AU"/>
          </a:p>
        </p:txBody>
      </p:sp>
      <p:sp>
        <p:nvSpPr>
          <p:cNvPr id="11" name="Content Placeholder 1">
            <a:extLst>
              <a:ext uri="{FF2B5EF4-FFF2-40B4-BE49-F238E27FC236}">
                <a16:creationId xmlns:a16="http://schemas.microsoft.com/office/drawing/2014/main" id="{921A042E-D7DF-483D-B331-78EE20D03C46}"/>
              </a:ext>
            </a:extLst>
          </p:cNvPr>
          <p:cNvSpPr txBox="1">
            <a:spLocks/>
          </p:cNvSpPr>
          <p:nvPr/>
        </p:nvSpPr>
        <p:spPr>
          <a:xfrm>
            <a:off x="395290" y="1077280"/>
            <a:ext cx="3915455" cy="563361"/>
          </a:xfrm>
          <a:prstGeom prst="rect">
            <a:avLst/>
          </a:prstGeom>
        </p:spPr>
        <p:txBody>
          <a:bodyPr vert="horz" lIns="0" tIns="0" rIns="0" bIns="0" rtlCol="0" anchor="t">
            <a:noAutofit/>
          </a:bodyPr>
          <a:lstStyle>
            <a:lvl1pPr marL="0" indent="0" algn="l" defTabSz="685800" rtl="0" eaLnBrk="1" latinLnBrk="0" hangingPunct="1">
              <a:lnSpc>
                <a:spcPct val="90000"/>
              </a:lnSpc>
              <a:spcBef>
                <a:spcPts val="429"/>
              </a:spcBef>
              <a:spcAft>
                <a:spcPts val="429"/>
              </a:spcAft>
              <a:buClr>
                <a:schemeClr val="accent1"/>
              </a:buClr>
              <a:buFont typeface="Arial" panose="020B0604020202020204" pitchFamily="34" charset="0"/>
              <a:buNone/>
              <a:defRPr sz="589" kern="1200">
                <a:solidFill>
                  <a:schemeClr val="accent3"/>
                </a:solidFill>
                <a:latin typeface="Proxima Nova" panose="02000506030000020004" pitchFamily="50" charset="0"/>
                <a:ea typeface="+mn-ea"/>
                <a:cs typeface="+mn-cs"/>
              </a:defRPr>
            </a:lvl1pPr>
            <a:lvl2pPr marL="0" indent="0" algn="l" defTabSz="685800" rtl="0" eaLnBrk="1" latinLnBrk="0" hangingPunct="1">
              <a:lnSpc>
                <a:spcPct val="90000"/>
              </a:lnSpc>
              <a:spcBef>
                <a:spcPts val="321"/>
              </a:spcBef>
              <a:spcAft>
                <a:spcPts val="321"/>
              </a:spcAft>
              <a:buClr>
                <a:schemeClr val="accent1"/>
              </a:buClr>
              <a:buFont typeface="Arial" panose="020B0604020202020204" pitchFamily="34" charset="0"/>
              <a:buNone/>
              <a:defRPr sz="589" kern="1200">
                <a:solidFill>
                  <a:schemeClr val="tx1"/>
                </a:solidFill>
                <a:latin typeface="Proxima Nova" panose="02000506030000020004" pitchFamily="50" charset="0"/>
                <a:ea typeface="+mn-ea"/>
                <a:cs typeface="+mn-cs"/>
              </a:defRPr>
            </a:lvl2pPr>
            <a:lvl3pPr marL="165100" indent="-165100" algn="l" defTabSz="685800" rtl="0" eaLnBrk="1" latinLnBrk="0" hangingPunct="1">
              <a:lnSpc>
                <a:spcPct val="90000"/>
              </a:lnSpc>
              <a:spcBef>
                <a:spcPts val="0"/>
              </a:spcBef>
              <a:spcAft>
                <a:spcPts val="600"/>
              </a:spcAft>
              <a:buClr>
                <a:schemeClr val="accent3"/>
              </a:buClr>
              <a:buFont typeface="Arial" panose="020B0604020202020204" pitchFamily="34" charset="0"/>
              <a:buChar char="•"/>
              <a:defRPr sz="589" kern="1200">
                <a:solidFill>
                  <a:schemeClr val="tx1"/>
                </a:solidFill>
                <a:latin typeface="Proxima Nova" panose="02000506030000020004" pitchFamily="50" charset="0"/>
                <a:ea typeface="+mn-ea"/>
                <a:cs typeface="+mn-cs"/>
              </a:defRPr>
            </a:lvl3pPr>
            <a:lvl4pPr marL="363538" indent="-166688" algn="l" defTabSz="685800" rtl="0" eaLnBrk="1" latinLnBrk="0" hangingPunct="1">
              <a:lnSpc>
                <a:spcPct val="90000"/>
              </a:lnSpc>
              <a:spcBef>
                <a:spcPts val="0"/>
              </a:spcBef>
              <a:spcAft>
                <a:spcPts val="600"/>
              </a:spcAft>
              <a:buClr>
                <a:schemeClr val="accent3"/>
              </a:buClr>
              <a:buFont typeface="Arial" panose="020B0604020202020204" pitchFamily="34" charset="0"/>
              <a:buChar char="−"/>
              <a:defRPr sz="589" kern="1200">
                <a:solidFill>
                  <a:schemeClr val="tx1"/>
                </a:solidFill>
                <a:latin typeface="Proxima Nova" panose="02000506030000020004" pitchFamily="50" charset="0"/>
                <a:ea typeface="+mn-ea"/>
                <a:cs typeface="+mn-cs"/>
              </a:defRPr>
            </a:lvl4pPr>
            <a:lvl5pPr marL="539750" indent="-166688" algn="l" defTabSz="685800" rtl="0" eaLnBrk="1" latinLnBrk="0" hangingPunct="1">
              <a:lnSpc>
                <a:spcPct val="90000"/>
              </a:lnSpc>
              <a:spcBef>
                <a:spcPts val="0"/>
              </a:spcBef>
              <a:spcAft>
                <a:spcPts val="600"/>
              </a:spcAft>
              <a:buClr>
                <a:schemeClr val="accent3"/>
              </a:buClr>
              <a:buFont typeface="Arial" panose="020B0604020202020204" pitchFamily="34" charset="0"/>
              <a:buChar char="−"/>
              <a:defRPr sz="589" kern="1200">
                <a:solidFill>
                  <a:schemeClr val="tx1"/>
                </a:solidFill>
                <a:latin typeface="Proxima Nova" panose="02000506030000020004" pitchFamily="50" charset="0"/>
                <a:ea typeface="+mn-ea"/>
                <a:cs typeface="+mn-cs"/>
              </a:defRPr>
            </a:lvl5pPr>
            <a:lvl6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6pPr>
            <a:lvl7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7pPr>
            <a:lvl8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8pPr>
            <a:lvl9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9pPr>
          </a:lstStyle>
          <a:p>
            <a:pPr>
              <a:lnSpc>
                <a:spcPts val="1080"/>
              </a:lnSpc>
              <a:spcBef>
                <a:spcPts val="0"/>
              </a:spcBef>
              <a:spcAft>
                <a:spcPts val="600"/>
              </a:spcAft>
            </a:pPr>
            <a:r>
              <a:rPr lang="en-GB" sz="1100" b="1">
                <a:solidFill>
                  <a:schemeClr val="tx2"/>
                </a:solidFill>
              </a:rPr>
              <a:t>It’s very complex to measure WWTP emissions</a:t>
            </a:r>
            <a:endParaRPr lang="en-NZ" sz="1100" b="1">
              <a:solidFill>
                <a:schemeClr val="tx2"/>
              </a:solidFill>
            </a:endParaRPr>
          </a:p>
        </p:txBody>
      </p:sp>
      <p:pic>
        <p:nvPicPr>
          <p:cNvPr id="5" name="Picture 4">
            <a:extLst>
              <a:ext uri="{FF2B5EF4-FFF2-40B4-BE49-F238E27FC236}">
                <a16:creationId xmlns:a16="http://schemas.microsoft.com/office/drawing/2014/main" id="{B0199254-DD45-40AC-A826-354AF1506EE7}"/>
              </a:ext>
            </a:extLst>
          </p:cNvPr>
          <p:cNvPicPr>
            <a:picLocks noChangeAspect="1"/>
          </p:cNvPicPr>
          <p:nvPr/>
        </p:nvPicPr>
        <p:blipFill>
          <a:blip r:embed="rId3"/>
          <a:stretch>
            <a:fillRect/>
          </a:stretch>
        </p:blipFill>
        <p:spPr>
          <a:xfrm>
            <a:off x="5213796" y="1883229"/>
            <a:ext cx="3426167" cy="2620628"/>
          </a:xfrm>
          <a:prstGeom prst="rect">
            <a:avLst/>
          </a:prstGeom>
        </p:spPr>
      </p:pic>
      <p:pic>
        <p:nvPicPr>
          <p:cNvPr id="6" name="Picture 5">
            <a:extLst>
              <a:ext uri="{FF2B5EF4-FFF2-40B4-BE49-F238E27FC236}">
                <a16:creationId xmlns:a16="http://schemas.microsoft.com/office/drawing/2014/main" id="{7CD2EED3-803F-4460-876D-CA6B8BA0B972}"/>
              </a:ext>
            </a:extLst>
          </p:cNvPr>
          <p:cNvPicPr/>
          <p:nvPr/>
        </p:nvPicPr>
        <p:blipFill>
          <a:blip r:embed="rId4"/>
          <a:stretch>
            <a:fillRect/>
          </a:stretch>
        </p:blipFill>
        <p:spPr>
          <a:xfrm>
            <a:off x="395289" y="1640641"/>
            <a:ext cx="4590574" cy="2863215"/>
          </a:xfrm>
          <a:prstGeom prst="rect">
            <a:avLst/>
          </a:prstGeom>
        </p:spPr>
      </p:pic>
    </p:spTree>
    <p:extLst>
      <p:ext uri="{BB962C8B-B14F-4D97-AF65-F5344CB8AC3E}">
        <p14:creationId xmlns:p14="http://schemas.microsoft.com/office/powerpoint/2010/main" val="172109400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1605F6-C88A-4273-83EB-2DF7313E6A47}"/>
              </a:ext>
            </a:extLst>
          </p:cNvPr>
          <p:cNvSpPr>
            <a:spLocks noGrp="1"/>
          </p:cNvSpPr>
          <p:nvPr>
            <p:ph sz="half" idx="1"/>
          </p:nvPr>
        </p:nvSpPr>
        <p:spPr>
          <a:xfrm>
            <a:off x="412482" y="1358959"/>
            <a:ext cx="4159519" cy="3276837"/>
          </a:xfrm>
        </p:spPr>
        <p:txBody>
          <a:bodyPr/>
          <a:lstStyle/>
          <a:p>
            <a:pPr marL="171446" indent="-171446">
              <a:buFont typeface="Arial" panose="020B0604020202020204" pitchFamily="34" charset="0"/>
              <a:buChar char="•"/>
            </a:pPr>
            <a:r>
              <a:rPr lang="en-GB" sz="900"/>
              <a:t>Equipment needed – hoods </a:t>
            </a:r>
          </a:p>
          <a:p>
            <a:pPr marL="171446" indent="-171446">
              <a:buFont typeface="Arial" panose="020B0604020202020204" pitchFamily="34" charset="0"/>
              <a:buChar char="•"/>
            </a:pPr>
            <a:r>
              <a:rPr lang="en-GB" sz="900"/>
              <a:t>Benefits Off-gas vs. Liquid  </a:t>
            </a:r>
          </a:p>
          <a:p>
            <a:pPr marL="171446" indent="-171446">
              <a:buFont typeface="Arial" panose="020B0604020202020204" pitchFamily="34" charset="0"/>
              <a:buChar char="•"/>
            </a:pPr>
            <a:r>
              <a:rPr lang="en-GB" sz="900"/>
              <a:t>Capturing spatial variations </a:t>
            </a:r>
          </a:p>
          <a:p>
            <a:endParaRPr lang="en-GB" sz="900"/>
          </a:p>
        </p:txBody>
      </p:sp>
      <p:sp>
        <p:nvSpPr>
          <p:cNvPr id="3" name="Title 2">
            <a:extLst>
              <a:ext uri="{FF2B5EF4-FFF2-40B4-BE49-F238E27FC236}">
                <a16:creationId xmlns:a16="http://schemas.microsoft.com/office/drawing/2014/main" id="{DE6BC3F0-369C-450D-B34A-D46E3EEB2A7F}"/>
              </a:ext>
            </a:extLst>
          </p:cNvPr>
          <p:cNvSpPr>
            <a:spLocks noGrp="1"/>
          </p:cNvSpPr>
          <p:nvPr>
            <p:ph type="title"/>
          </p:nvPr>
        </p:nvSpPr>
        <p:spPr/>
        <p:txBody>
          <a:bodyPr/>
          <a:lstStyle/>
          <a:p>
            <a:r>
              <a:rPr lang="en-GB"/>
              <a:t>N</a:t>
            </a:r>
            <a:r>
              <a:rPr lang="en-GB" baseline="-25000"/>
              <a:t>2</a:t>
            </a:r>
            <a:r>
              <a:rPr lang="en-GB"/>
              <a:t>O Monitoring campaign</a:t>
            </a:r>
            <a:endParaRPr lang="en-AU"/>
          </a:p>
        </p:txBody>
      </p:sp>
      <p:sp>
        <p:nvSpPr>
          <p:cNvPr id="11" name="Content Placeholder 1">
            <a:extLst>
              <a:ext uri="{FF2B5EF4-FFF2-40B4-BE49-F238E27FC236}">
                <a16:creationId xmlns:a16="http://schemas.microsoft.com/office/drawing/2014/main" id="{921A042E-D7DF-483D-B331-78EE20D03C46}"/>
              </a:ext>
            </a:extLst>
          </p:cNvPr>
          <p:cNvSpPr txBox="1">
            <a:spLocks/>
          </p:cNvSpPr>
          <p:nvPr/>
        </p:nvSpPr>
        <p:spPr>
          <a:xfrm>
            <a:off x="395290" y="1077280"/>
            <a:ext cx="3915455" cy="563361"/>
          </a:xfrm>
          <a:prstGeom prst="rect">
            <a:avLst/>
          </a:prstGeom>
        </p:spPr>
        <p:txBody>
          <a:bodyPr vert="horz" lIns="0" tIns="0" rIns="0" bIns="0" rtlCol="0" anchor="t">
            <a:noAutofit/>
          </a:bodyPr>
          <a:lstStyle>
            <a:lvl1pPr marL="0" indent="0" algn="l" defTabSz="685800" rtl="0" eaLnBrk="1" latinLnBrk="0" hangingPunct="1">
              <a:lnSpc>
                <a:spcPct val="90000"/>
              </a:lnSpc>
              <a:spcBef>
                <a:spcPts val="429"/>
              </a:spcBef>
              <a:spcAft>
                <a:spcPts val="429"/>
              </a:spcAft>
              <a:buClr>
                <a:schemeClr val="accent1"/>
              </a:buClr>
              <a:buFont typeface="Arial" panose="020B0604020202020204" pitchFamily="34" charset="0"/>
              <a:buNone/>
              <a:defRPr sz="589" kern="1200">
                <a:solidFill>
                  <a:schemeClr val="accent3"/>
                </a:solidFill>
                <a:latin typeface="Proxima Nova" panose="02000506030000020004" pitchFamily="50" charset="0"/>
                <a:ea typeface="+mn-ea"/>
                <a:cs typeface="+mn-cs"/>
              </a:defRPr>
            </a:lvl1pPr>
            <a:lvl2pPr marL="0" indent="0" algn="l" defTabSz="685800" rtl="0" eaLnBrk="1" latinLnBrk="0" hangingPunct="1">
              <a:lnSpc>
                <a:spcPct val="90000"/>
              </a:lnSpc>
              <a:spcBef>
                <a:spcPts val="321"/>
              </a:spcBef>
              <a:spcAft>
                <a:spcPts val="321"/>
              </a:spcAft>
              <a:buClr>
                <a:schemeClr val="accent1"/>
              </a:buClr>
              <a:buFont typeface="Arial" panose="020B0604020202020204" pitchFamily="34" charset="0"/>
              <a:buNone/>
              <a:defRPr sz="589" kern="1200">
                <a:solidFill>
                  <a:schemeClr val="tx1"/>
                </a:solidFill>
                <a:latin typeface="Proxima Nova" panose="02000506030000020004" pitchFamily="50" charset="0"/>
                <a:ea typeface="+mn-ea"/>
                <a:cs typeface="+mn-cs"/>
              </a:defRPr>
            </a:lvl2pPr>
            <a:lvl3pPr marL="165100" indent="-165100" algn="l" defTabSz="685800" rtl="0" eaLnBrk="1" latinLnBrk="0" hangingPunct="1">
              <a:lnSpc>
                <a:spcPct val="90000"/>
              </a:lnSpc>
              <a:spcBef>
                <a:spcPts val="0"/>
              </a:spcBef>
              <a:spcAft>
                <a:spcPts val="600"/>
              </a:spcAft>
              <a:buClr>
                <a:schemeClr val="accent3"/>
              </a:buClr>
              <a:buFont typeface="Arial" panose="020B0604020202020204" pitchFamily="34" charset="0"/>
              <a:buChar char="•"/>
              <a:defRPr sz="589" kern="1200">
                <a:solidFill>
                  <a:schemeClr val="tx1"/>
                </a:solidFill>
                <a:latin typeface="Proxima Nova" panose="02000506030000020004" pitchFamily="50" charset="0"/>
                <a:ea typeface="+mn-ea"/>
                <a:cs typeface="+mn-cs"/>
              </a:defRPr>
            </a:lvl3pPr>
            <a:lvl4pPr marL="363538" indent="-166688" algn="l" defTabSz="685800" rtl="0" eaLnBrk="1" latinLnBrk="0" hangingPunct="1">
              <a:lnSpc>
                <a:spcPct val="90000"/>
              </a:lnSpc>
              <a:spcBef>
                <a:spcPts val="0"/>
              </a:spcBef>
              <a:spcAft>
                <a:spcPts val="600"/>
              </a:spcAft>
              <a:buClr>
                <a:schemeClr val="accent3"/>
              </a:buClr>
              <a:buFont typeface="Arial" panose="020B0604020202020204" pitchFamily="34" charset="0"/>
              <a:buChar char="−"/>
              <a:defRPr sz="589" kern="1200">
                <a:solidFill>
                  <a:schemeClr val="tx1"/>
                </a:solidFill>
                <a:latin typeface="Proxima Nova" panose="02000506030000020004" pitchFamily="50" charset="0"/>
                <a:ea typeface="+mn-ea"/>
                <a:cs typeface="+mn-cs"/>
              </a:defRPr>
            </a:lvl4pPr>
            <a:lvl5pPr marL="539750" indent="-166688" algn="l" defTabSz="685800" rtl="0" eaLnBrk="1" latinLnBrk="0" hangingPunct="1">
              <a:lnSpc>
                <a:spcPct val="90000"/>
              </a:lnSpc>
              <a:spcBef>
                <a:spcPts val="0"/>
              </a:spcBef>
              <a:spcAft>
                <a:spcPts val="600"/>
              </a:spcAft>
              <a:buClr>
                <a:schemeClr val="accent3"/>
              </a:buClr>
              <a:buFont typeface="Arial" panose="020B0604020202020204" pitchFamily="34" charset="0"/>
              <a:buChar char="−"/>
              <a:defRPr sz="589" kern="1200">
                <a:solidFill>
                  <a:schemeClr val="tx1"/>
                </a:solidFill>
                <a:latin typeface="Proxima Nova" panose="02000506030000020004" pitchFamily="50" charset="0"/>
                <a:ea typeface="+mn-ea"/>
                <a:cs typeface="+mn-cs"/>
              </a:defRPr>
            </a:lvl5pPr>
            <a:lvl6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6pPr>
            <a:lvl7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7pPr>
            <a:lvl8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8pPr>
            <a:lvl9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9pPr>
          </a:lstStyle>
          <a:p>
            <a:pPr>
              <a:lnSpc>
                <a:spcPts val="1080"/>
              </a:lnSpc>
              <a:spcBef>
                <a:spcPts val="0"/>
              </a:spcBef>
              <a:spcAft>
                <a:spcPts val="600"/>
              </a:spcAft>
            </a:pPr>
            <a:r>
              <a:rPr lang="en-GB" sz="1100" b="1">
                <a:solidFill>
                  <a:schemeClr val="tx2"/>
                </a:solidFill>
              </a:rPr>
              <a:t>How do you monitor N</a:t>
            </a:r>
            <a:r>
              <a:rPr lang="en-GB" sz="1100" b="1" baseline="-25000">
                <a:solidFill>
                  <a:schemeClr val="tx2"/>
                </a:solidFill>
              </a:rPr>
              <a:t>2</a:t>
            </a:r>
            <a:r>
              <a:rPr lang="en-GB" sz="1100" b="1">
                <a:solidFill>
                  <a:schemeClr val="tx2"/>
                </a:solidFill>
              </a:rPr>
              <a:t>O emissions? </a:t>
            </a:r>
            <a:endParaRPr lang="en-NZ" sz="1100" b="1">
              <a:solidFill>
                <a:schemeClr val="tx2"/>
              </a:solidFill>
            </a:endParaRPr>
          </a:p>
        </p:txBody>
      </p:sp>
      <p:pic>
        <p:nvPicPr>
          <p:cNvPr id="7" name="Picture 6">
            <a:extLst>
              <a:ext uri="{FF2B5EF4-FFF2-40B4-BE49-F238E27FC236}">
                <a16:creationId xmlns:a16="http://schemas.microsoft.com/office/drawing/2014/main" id="{E4D83561-7BBD-4F49-84FB-261CA1F5026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5421" y="2111194"/>
            <a:ext cx="1976098" cy="2634797"/>
          </a:xfrm>
          <a:prstGeom prst="rect">
            <a:avLst/>
          </a:prstGeom>
          <a:noFill/>
          <a:ln>
            <a:noFill/>
          </a:ln>
        </p:spPr>
      </p:pic>
      <p:pic>
        <p:nvPicPr>
          <p:cNvPr id="5" name="Picture 4">
            <a:extLst>
              <a:ext uri="{FF2B5EF4-FFF2-40B4-BE49-F238E27FC236}">
                <a16:creationId xmlns:a16="http://schemas.microsoft.com/office/drawing/2014/main" id="{67B8C763-79B4-4F98-B9B7-641D82012EC9}"/>
              </a:ext>
            </a:extLst>
          </p:cNvPr>
          <p:cNvPicPr>
            <a:picLocks noChangeAspect="1"/>
          </p:cNvPicPr>
          <p:nvPr/>
        </p:nvPicPr>
        <p:blipFill>
          <a:blip r:embed="rId4"/>
          <a:stretch>
            <a:fillRect/>
          </a:stretch>
        </p:blipFill>
        <p:spPr>
          <a:xfrm>
            <a:off x="479534" y="2111195"/>
            <a:ext cx="3227661" cy="2635430"/>
          </a:xfrm>
          <a:prstGeom prst="rect">
            <a:avLst/>
          </a:prstGeom>
        </p:spPr>
      </p:pic>
      <p:pic>
        <p:nvPicPr>
          <p:cNvPr id="9" name="Picture 8">
            <a:extLst>
              <a:ext uri="{FF2B5EF4-FFF2-40B4-BE49-F238E27FC236}">
                <a16:creationId xmlns:a16="http://schemas.microsoft.com/office/drawing/2014/main" id="{C83E82D7-5B66-493B-9AFE-DCFC12AA9677}"/>
              </a:ext>
            </a:extLst>
          </p:cNvPr>
          <p:cNvPicPr>
            <a:picLocks noChangeAspect="1"/>
          </p:cNvPicPr>
          <p:nvPr/>
        </p:nvPicPr>
        <p:blipFill>
          <a:blip r:embed="rId5"/>
          <a:stretch>
            <a:fillRect/>
          </a:stretch>
        </p:blipFill>
        <p:spPr>
          <a:xfrm>
            <a:off x="3858395" y="2111195"/>
            <a:ext cx="2745825" cy="2634797"/>
          </a:xfrm>
          <a:prstGeom prst="rect">
            <a:avLst/>
          </a:prstGeom>
        </p:spPr>
      </p:pic>
    </p:spTree>
    <p:extLst>
      <p:ext uri="{BB962C8B-B14F-4D97-AF65-F5344CB8AC3E}">
        <p14:creationId xmlns:p14="http://schemas.microsoft.com/office/powerpoint/2010/main" val="73210816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69970E-332D-44CC-ADB9-4BF64168F237}"/>
              </a:ext>
            </a:extLst>
          </p:cNvPr>
          <p:cNvSpPr>
            <a:spLocks noGrp="1"/>
          </p:cNvSpPr>
          <p:nvPr>
            <p:ph type="title"/>
          </p:nvPr>
        </p:nvSpPr>
        <p:spPr/>
        <p:txBody>
          <a:bodyPr/>
          <a:lstStyle/>
          <a:p>
            <a:r>
              <a:rPr lang="en-NZ" dirty="0"/>
              <a:t>The backbone of the twin</a:t>
            </a:r>
          </a:p>
        </p:txBody>
      </p:sp>
      <p:pic>
        <p:nvPicPr>
          <p:cNvPr id="7" name="Picture 6">
            <a:extLst>
              <a:ext uri="{FF2B5EF4-FFF2-40B4-BE49-F238E27FC236}">
                <a16:creationId xmlns:a16="http://schemas.microsoft.com/office/drawing/2014/main" id="{A6B9FB9C-118F-4DA9-B5A2-B967C8CA6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260" y="1098157"/>
            <a:ext cx="3942153" cy="3112431"/>
          </a:xfrm>
          <a:prstGeom prst="rect">
            <a:avLst/>
          </a:prstGeom>
        </p:spPr>
      </p:pic>
      <p:pic>
        <p:nvPicPr>
          <p:cNvPr id="8" name="Picture 7">
            <a:extLst>
              <a:ext uri="{FF2B5EF4-FFF2-40B4-BE49-F238E27FC236}">
                <a16:creationId xmlns:a16="http://schemas.microsoft.com/office/drawing/2014/main" id="{7BB4CB91-82AF-4AA7-8D8B-772ACBAE1FE0}"/>
              </a:ext>
            </a:extLst>
          </p:cNvPr>
          <p:cNvPicPr>
            <a:picLocks noChangeAspect="1"/>
          </p:cNvPicPr>
          <p:nvPr/>
        </p:nvPicPr>
        <p:blipFill rotWithShape="1">
          <a:blip r:embed="rId3">
            <a:extLst>
              <a:ext uri="{28A0092B-C50C-407E-A947-70E740481C1C}">
                <a14:useLocalDpi xmlns:a14="http://schemas.microsoft.com/office/drawing/2010/main" val="0"/>
              </a:ext>
            </a:extLst>
          </a:blip>
          <a:srcRect l="9985" t="65727" r="28944" b="17214"/>
          <a:stretch/>
        </p:blipFill>
        <p:spPr>
          <a:xfrm>
            <a:off x="2377193" y="5479902"/>
            <a:ext cx="6799981" cy="1499617"/>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DBFBDDF0-AA2C-F03D-88BE-C3910F54A4B7}"/>
              </a:ext>
            </a:extLst>
          </p:cNvPr>
          <p:cNvPicPr>
            <a:picLocks noChangeAspect="1"/>
          </p:cNvPicPr>
          <p:nvPr/>
        </p:nvPicPr>
        <p:blipFill rotWithShape="1">
          <a:blip r:embed="rId4">
            <a:extLst>
              <a:ext uri="{28A0092B-C50C-407E-A947-70E740481C1C}">
                <a14:useLocalDpi xmlns:a14="http://schemas.microsoft.com/office/drawing/2010/main" val="0"/>
              </a:ext>
            </a:extLst>
          </a:blip>
          <a:srcRect t="2857"/>
          <a:stretch/>
        </p:blipFill>
        <p:spPr>
          <a:xfrm>
            <a:off x="4763571" y="803366"/>
            <a:ext cx="3809652" cy="3536769"/>
          </a:xfrm>
          <a:prstGeom prst="rect">
            <a:avLst/>
          </a:prstGeom>
        </p:spPr>
      </p:pic>
      <p:sp>
        <p:nvSpPr>
          <p:cNvPr id="11" name="Line">
            <a:extLst>
              <a:ext uri="{FF2B5EF4-FFF2-40B4-BE49-F238E27FC236}">
                <a16:creationId xmlns:a16="http://schemas.microsoft.com/office/drawing/2014/main" id="{77F9ED75-4099-7633-D3FA-6C656EEC8926}"/>
              </a:ext>
            </a:extLst>
          </p:cNvPr>
          <p:cNvSpPr/>
          <p:nvPr/>
        </p:nvSpPr>
        <p:spPr>
          <a:xfrm>
            <a:off x="3886200" y="2371725"/>
            <a:ext cx="494230" cy="0"/>
          </a:xfrm>
          <a:prstGeom prst="line">
            <a:avLst/>
          </a:prstGeom>
          <a:ln w="63500">
            <a:solidFill>
              <a:srgbClr val="7939F7"/>
            </a:solidFill>
            <a:prstDash val="solid"/>
            <a:miter lim="400000"/>
            <a:headEnd type="none" w="med" len="med"/>
            <a:tailEnd type="triangle" w="lg" len="lg"/>
          </a:ln>
        </p:spPr>
        <p:txBody>
          <a:bodyPr lIns="34290" tIns="34290" rIns="34290" bIns="34290"/>
          <a:lstStyle/>
          <a:p>
            <a:pPr hangingPunct="0">
              <a:defRPr/>
            </a:pPr>
            <a:endParaRPr sz="1013" kern="0" dirty="0">
              <a:solidFill>
                <a:srgbClr val="000000"/>
              </a:solidFill>
              <a:cs typeface="Arial"/>
              <a:sym typeface="Arial"/>
            </a:endParaRPr>
          </a:p>
        </p:txBody>
      </p:sp>
    </p:spTree>
    <p:extLst>
      <p:ext uri="{BB962C8B-B14F-4D97-AF65-F5344CB8AC3E}">
        <p14:creationId xmlns:p14="http://schemas.microsoft.com/office/powerpoint/2010/main" val="311857159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0D7E9D1-2D12-400A-8C1D-2AF0ABCA01FD}"/>
              </a:ext>
            </a:extLst>
          </p:cNvPr>
          <p:cNvSpPr txBox="1"/>
          <p:nvPr/>
        </p:nvSpPr>
        <p:spPr>
          <a:xfrm>
            <a:off x="698947" y="466680"/>
            <a:ext cx="5760220" cy="3748719"/>
          </a:xfrm>
          <a:prstGeom prst="rect">
            <a:avLst/>
          </a:prstGeom>
          <a:noFill/>
        </p:spPr>
        <p:txBody>
          <a:bodyPr wrap="square" rtlCol="0">
            <a:spAutoFit/>
          </a:bodyPr>
          <a:lstStyle/>
          <a:p>
            <a:pPr defTabSz="685783">
              <a:lnSpc>
                <a:spcPct val="80000"/>
              </a:lnSpc>
            </a:pPr>
            <a:r>
              <a:rPr lang="en-GB" sz="4950" b="1" dirty="0">
                <a:solidFill>
                  <a:srgbClr val="333333"/>
                </a:solidFill>
                <a:latin typeface="Proxima Nova" panose="02000506030000020004" pitchFamily="50" charset="0"/>
              </a:rPr>
              <a:t>What if we could use the twin to </a:t>
            </a:r>
            <a:r>
              <a:rPr lang="en-GB" sz="4950" b="1" dirty="0">
                <a:solidFill>
                  <a:srgbClr val="7939F7"/>
                </a:solidFill>
                <a:latin typeface="Proxima Nova" panose="02000506030000020004" pitchFamily="50" charset="0"/>
              </a:rPr>
              <a:t>enhance</a:t>
            </a:r>
            <a:r>
              <a:rPr lang="en-GB" sz="4950" b="1" dirty="0">
                <a:solidFill>
                  <a:srgbClr val="333333"/>
                </a:solidFill>
                <a:latin typeface="Proxima Nova" panose="02000506030000020004" pitchFamily="50" charset="0"/>
              </a:rPr>
              <a:t> </a:t>
            </a:r>
            <a:r>
              <a:rPr lang="en-GB" sz="4950" b="1" dirty="0">
                <a:solidFill>
                  <a:srgbClr val="7939F7"/>
                </a:solidFill>
                <a:latin typeface="Proxima Nova" panose="02000506030000020004" pitchFamily="50" charset="0"/>
              </a:rPr>
              <a:t>existing</a:t>
            </a:r>
            <a:r>
              <a:rPr lang="en-GB" sz="4950" b="1" dirty="0">
                <a:solidFill>
                  <a:srgbClr val="333333"/>
                </a:solidFill>
                <a:latin typeface="Proxima Nova" panose="02000506030000020004" pitchFamily="50" charset="0"/>
              </a:rPr>
              <a:t> </a:t>
            </a:r>
            <a:r>
              <a:rPr lang="en-GB" sz="4950" b="1" dirty="0">
                <a:solidFill>
                  <a:srgbClr val="7939F7"/>
                </a:solidFill>
                <a:latin typeface="Proxima Nova" panose="02000506030000020004" pitchFamily="50" charset="0"/>
              </a:rPr>
              <a:t>data</a:t>
            </a:r>
            <a:r>
              <a:rPr lang="en-GB" sz="4950" b="1" dirty="0">
                <a:solidFill>
                  <a:srgbClr val="333333"/>
                </a:solidFill>
                <a:latin typeface="Proxima Nova" panose="02000506030000020004" pitchFamily="50" charset="0"/>
              </a:rPr>
              <a:t> and </a:t>
            </a:r>
            <a:r>
              <a:rPr lang="en-GB" sz="4950" b="1" dirty="0">
                <a:solidFill>
                  <a:srgbClr val="7939F7"/>
                </a:solidFill>
                <a:latin typeface="Proxima Nova" panose="02000506030000020004" pitchFamily="50" charset="0"/>
              </a:rPr>
              <a:t>reduce</a:t>
            </a:r>
            <a:r>
              <a:rPr lang="en-GB" sz="4950" b="1" dirty="0">
                <a:solidFill>
                  <a:srgbClr val="333333"/>
                </a:solidFill>
                <a:latin typeface="Proxima Nova" panose="02000506030000020004" pitchFamily="50" charset="0"/>
              </a:rPr>
              <a:t> operational </a:t>
            </a:r>
            <a:r>
              <a:rPr lang="en-GB" sz="4950" b="1" dirty="0">
                <a:solidFill>
                  <a:srgbClr val="7939F7"/>
                </a:solidFill>
                <a:latin typeface="Proxima Nova" panose="02000506030000020004" pitchFamily="50" charset="0"/>
              </a:rPr>
              <a:t>emissions and cost</a:t>
            </a:r>
          </a:p>
        </p:txBody>
      </p:sp>
    </p:spTree>
    <p:extLst>
      <p:ext uri="{BB962C8B-B14F-4D97-AF65-F5344CB8AC3E}">
        <p14:creationId xmlns:p14="http://schemas.microsoft.com/office/powerpoint/2010/main" val="188560363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B4982B-50FD-4CF2-91BD-E24A61DA5418}"/>
              </a:ext>
            </a:extLst>
          </p:cNvPr>
          <p:cNvSpPr>
            <a:spLocks noGrp="1"/>
          </p:cNvSpPr>
          <p:nvPr>
            <p:ph idx="1"/>
          </p:nvPr>
        </p:nvSpPr>
        <p:spPr/>
        <p:txBody>
          <a:bodyPr/>
          <a:lstStyle/>
          <a:p>
            <a:pPr marL="257175" lvl="1" indent="-257175">
              <a:buFont typeface="Arial" panose="020B0604020202020204" pitchFamily="34" charset="0"/>
              <a:buChar char="•"/>
            </a:pPr>
            <a:r>
              <a:rPr lang="en-GB" sz="2400" dirty="0"/>
              <a:t>Real data is incomplete</a:t>
            </a:r>
          </a:p>
          <a:p>
            <a:pPr marL="257175" lvl="1" indent="-257175">
              <a:buFont typeface="Arial" panose="020B0604020202020204" pitchFamily="34" charset="0"/>
              <a:buChar char="•"/>
            </a:pPr>
            <a:endParaRPr lang="en-GB" sz="2400" dirty="0"/>
          </a:p>
          <a:p>
            <a:pPr marL="257175" lvl="1" indent="-257175">
              <a:buFont typeface="Arial" panose="020B0604020202020204" pitchFamily="34" charset="0"/>
              <a:buChar char="•"/>
            </a:pPr>
            <a:r>
              <a:rPr lang="en-GB" sz="2400" dirty="0"/>
              <a:t>Real data is expensive</a:t>
            </a:r>
          </a:p>
          <a:p>
            <a:pPr marL="257175" lvl="1" indent="-257175">
              <a:buFont typeface="Arial" panose="020B0604020202020204" pitchFamily="34" charset="0"/>
              <a:buChar char="•"/>
            </a:pPr>
            <a:endParaRPr lang="en-GB" sz="2400" dirty="0"/>
          </a:p>
          <a:p>
            <a:pPr marL="257175" lvl="1" indent="-257175">
              <a:buFont typeface="Arial" panose="020B0604020202020204" pitchFamily="34" charset="0"/>
              <a:buChar char="•"/>
            </a:pPr>
            <a:r>
              <a:rPr lang="en-GB" sz="2400" dirty="0"/>
              <a:t>Real data is biased </a:t>
            </a:r>
          </a:p>
        </p:txBody>
      </p:sp>
      <p:sp>
        <p:nvSpPr>
          <p:cNvPr id="7" name="Title 6">
            <a:extLst>
              <a:ext uri="{FF2B5EF4-FFF2-40B4-BE49-F238E27FC236}">
                <a16:creationId xmlns:a16="http://schemas.microsoft.com/office/drawing/2014/main" id="{F2B23486-46B8-4567-84C8-E435DCF557CF}"/>
              </a:ext>
            </a:extLst>
          </p:cNvPr>
          <p:cNvSpPr>
            <a:spLocks noGrp="1"/>
          </p:cNvSpPr>
          <p:nvPr>
            <p:ph type="title"/>
          </p:nvPr>
        </p:nvSpPr>
        <p:spPr/>
        <p:txBody>
          <a:bodyPr/>
          <a:lstStyle/>
          <a:p>
            <a:r>
              <a:rPr lang="en-GB" dirty="0"/>
              <a:t>“Real” data has problems</a:t>
            </a:r>
          </a:p>
        </p:txBody>
      </p:sp>
      <p:pic>
        <p:nvPicPr>
          <p:cNvPr id="5" name="Picture Placeholder 4" descr="A picture containing text, electronics, circuit&#10;&#10;Description automatically generated">
            <a:extLst>
              <a:ext uri="{FF2B5EF4-FFF2-40B4-BE49-F238E27FC236}">
                <a16:creationId xmlns:a16="http://schemas.microsoft.com/office/drawing/2014/main" id="{912944C1-E0D7-2A4A-C9D0-06BB145CF795}"/>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1284" r="11284"/>
          <a:stretch>
            <a:fillRect/>
          </a:stretch>
        </p:blipFill>
        <p:spPr/>
      </p:pic>
    </p:spTree>
    <p:extLst>
      <p:ext uri="{BB962C8B-B14F-4D97-AF65-F5344CB8AC3E}">
        <p14:creationId xmlns:p14="http://schemas.microsoft.com/office/powerpoint/2010/main" val="112816688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medium confidence">
            <a:extLst>
              <a:ext uri="{FF2B5EF4-FFF2-40B4-BE49-F238E27FC236}">
                <a16:creationId xmlns:a16="http://schemas.microsoft.com/office/drawing/2014/main" id="{4F1F664E-2BC7-D26B-4F03-F50A94AEB321}"/>
              </a:ext>
            </a:extLst>
          </p:cNvPr>
          <p:cNvPicPr>
            <a:picLocks noChangeAspect="1"/>
          </p:cNvPicPr>
          <p:nvPr/>
        </p:nvPicPr>
        <p:blipFill rotWithShape="1">
          <a:blip r:embed="rId2">
            <a:extLst>
              <a:ext uri="{28A0092B-C50C-407E-A947-70E740481C1C}">
                <a14:useLocalDpi xmlns:a14="http://schemas.microsoft.com/office/drawing/2010/main" val="0"/>
              </a:ext>
            </a:extLst>
          </a:blip>
          <a:srcRect t="9136"/>
          <a:stretch/>
        </p:blipFill>
        <p:spPr>
          <a:xfrm>
            <a:off x="605394" y="831481"/>
            <a:ext cx="7503625" cy="4232888"/>
          </a:xfrm>
          <a:prstGeom prst="rect">
            <a:avLst/>
          </a:prstGeom>
        </p:spPr>
      </p:pic>
      <p:sp>
        <p:nvSpPr>
          <p:cNvPr id="2" name="Title 6">
            <a:extLst>
              <a:ext uri="{FF2B5EF4-FFF2-40B4-BE49-F238E27FC236}">
                <a16:creationId xmlns:a16="http://schemas.microsoft.com/office/drawing/2014/main" id="{FA69B8B0-E0E8-655E-3432-3BAF168311A8}"/>
              </a:ext>
            </a:extLst>
          </p:cNvPr>
          <p:cNvSpPr>
            <a:spLocks noGrp="1"/>
          </p:cNvSpPr>
          <p:nvPr>
            <p:ph type="title"/>
          </p:nvPr>
        </p:nvSpPr>
        <p:spPr>
          <a:xfrm>
            <a:off x="395290" y="396876"/>
            <a:ext cx="8353424" cy="298451"/>
          </a:xfrm>
        </p:spPr>
        <p:txBody>
          <a:bodyPr/>
          <a:lstStyle/>
          <a:p>
            <a:r>
              <a:rPr lang="en-GB" dirty="0"/>
              <a:t>Synthetic data has a major part to play</a:t>
            </a:r>
          </a:p>
        </p:txBody>
      </p:sp>
    </p:spTree>
    <p:extLst>
      <p:ext uri="{BB962C8B-B14F-4D97-AF65-F5344CB8AC3E}">
        <p14:creationId xmlns:p14="http://schemas.microsoft.com/office/powerpoint/2010/main" val="80078451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BEBD15-A22D-4784-9040-353E2B924042}"/>
              </a:ext>
            </a:extLst>
          </p:cNvPr>
          <p:cNvSpPr/>
          <p:nvPr/>
        </p:nvSpPr>
        <p:spPr>
          <a:xfrm>
            <a:off x="3555590" y="1725732"/>
            <a:ext cx="1104648" cy="10794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766"/>
            <a:r>
              <a:rPr lang="en-GB" sz="1200" b="1" dirty="0">
                <a:solidFill>
                  <a:schemeClr val="bg1"/>
                </a:solidFill>
                <a:latin typeface="Proxima Nova" panose="02000506030000020004" pitchFamily="50" charset="0"/>
              </a:rPr>
              <a:t>Modelling</a:t>
            </a:r>
          </a:p>
        </p:txBody>
      </p:sp>
      <p:sp>
        <p:nvSpPr>
          <p:cNvPr id="4" name="Rectangle 3">
            <a:extLst>
              <a:ext uri="{FF2B5EF4-FFF2-40B4-BE49-F238E27FC236}">
                <a16:creationId xmlns:a16="http://schemas.microsoft.com/office/drawing/2014/main" id="{8D06E1D0-378E-47C6-A678-B2F6E99E6AF0}"/>
              </a:ext>
            </a:extLst>
          </p:cNvPr>
          <p:cNvSpPr/>
          <p:nvPr/>
        </p:nvSpPr>
        <p:spPr>
          <a:xfrm>
            <a:off x="6337768" y="3332614"/>
            <a:ext cx="1373264" cy="1212498"/>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766"/>
            <a:endParaRPr lang="en-GB" sz="1013"/>
          </a:p>
        </p:txBody>
      </p:sp>
      <p:sp>
        <p:nvSpPr>
          <p:cNvPr id="7" name="Isosceles Triangle 6">
            <a:extLst>
              <a:ext uri="{FF2B5EF4-FFF2-40B4-BE49-F238E27FC236}">
                <a16:creationId xmlns:a16="http://schemas.microsoft.com/office/drawing/2014/main" id="{1DDCD3C4-EFDF-4B29-A364-9798627A54EB}"/>
              </a:ext>
            </a:extLst>
          </p:cNvPr>
          <p:cNvSpPr/>
          <p:nvPr/>
        </p:nvSpPr>
        <p:spPr>
          <a:xfrm rot="10800000">
            <a:off x="3997267" y="2798816"/>
            <a:ext cx="192056" cy="134439"/>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766"/>
            <a:endParaRPr lang="en-GB" sz="1013">
              <a:solidFill>
                <a:srgbClr val="FFFFFF"/>
              </a:solidFill>
            </a:endParaRPr>
          </a:p>
        </p:txBody>
      </p:sp>
      <p:grpSp>
        <p:nvGrpSpPr>
          <p:cNvPr id="31" name="Group 30">
            <a:extLst>
              <a:ext uri="{FF2B5EF4-FFF2-40B4-BE49-F238E27FC236}">
                <a16:creationId xmlns:a16="http://schemas.microsoft.com/office/drawing/2014/main" id="{03386868-083A-408A-9356-FDF92290303A}"/>
              </a:ext>
            </a:extLst>
          </p:cNvPr>
          <p:cNvGrpSpPr/>
          <p:nvPr/>
        </p:nvGrpSpPr>
        <p:grpSpPr>
          <a:xfrm>
            <a:off x="3503896" y="2988582"/>
            <a:ext cx="876836" cy="576168"/>
            <a:chOff x="4427821" y="3033647"/>
            <a:chExt cx="876836" cy="576168"/>
          </a:xfrm>
        </p:grpSpPr>
        <p:sp>
          <p:nvSpPr>
            <p:cNvPr id="8" name="Oval 7">
              <a:extLst>
                <a:ext uri="{FF2B5EF4-FFF2-40B4-BE49-F238E27FC236}">
                  <a16:creationId xmlns:a16="http://schemas.microsoft.com/office/drawing/2014/main" id="{FF686354-5823-4A55-B3FB-CE96071ABE35}"/>
                </a:ext>
              </a:extLst>
            </p:cNvPr>
            <p:cNvSpPr/>
            <p:nvPr/>
          </p:nvSpPr>
          <p:spPr>
            <a:xfrm>
              <a:off x="4728489" y="3033647"/>
              <a:ext cx="576168" cy="576168"/>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noAutofit/>
            </a:bodyPr>
            <a:lstStyle/>
            <a:p>
              <a:pPr algn="ctr" defTabSz="685766"/>
              <a:r>
                <a:rPr lang="en-GB" sz="1500" b="1">
                  <a:ln w="0"/>
                  <a:solidFill>
                    <a:schemeClr val="bg1"/>
                  </a:solidFill>
                  <a:latin typeface="Proxima Nova" panose="02000506030000020004" pitchFamily="50" charset="0"/>
                </a:rPr>
                <a:t>2</a:t>
              </a:r>
            </a:p>
          </p:txBody>
        </p:sp>
        <p:cxnSp>
          <p:nvCxnSpPr>
            <p:cNvPr id="9" name="Straight Connector 8">
              <a:extLst>
                <a:ext uri="{FF2B5EF4-FFF2-40B4-BE49-F238E27FC236}">
                  <a16:creationId xmlns:a16="http://schemas.microsoft.com/office/drawing/2014/main" id="{55C8E873-024B-4D8D-AB60-2FFDB9083BFE}"/>
                </a:ext>
              </a:extLst>
            </p:cNvPr>
            <p:cNvCxnSpPr>
              <a:cxnSpLocks/>
              <a:stCxn id="8" idx="2"/>
            </p:cNvCxnSpPr>
            <p:nvPr/>
          </p:nvCxnSpPr>
          <p:spPr>
            <a:xfrm flipH="1">
              <a:off x="4427821" y="3321731"/>
              <a:ext cx="300668" cy="2100"/>
            </a:xfrm>
            <a:prstGeom prst="line">
              <a:avLst/>
            </a:prstGeom>
            <a:solidFill>
              <a:srgbClr val="2B86C7"/>
            </a:solidFill>
            <a:ln w="1905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5664F994-06E7-41ED-9DD1-DD21C9F9C9C3}"/>
              </a:ext>
            </a:extLst>
          </p:cNvPr>
          <p:cNvSpPr txBox="1"/>
          <p:nvPr/>
        </p:nvSpPr>
        <p:spPr>
          <a:xfrm>
            <a:off x="2159380" y="3144022"/>
            <a:ext cx="1339926" cy="196208"/>
          </a:xfrm>
          <a:prstGeom prst="rect">
            <a:avLst/>
          </a:prstGeom>
          <a:noFill/>
        </p:spPr>
        <p:txBody>
          <a:bodyPr wrap="square" rtlCol="0">
            <a:noAutofit/>
          </a:bodyPr>
          <a:lstStyle/>
          <a:p>
            <a:pPr algn="r" defTabSz="685766"/>
            <a:r>
              <a:rPr lang="en-GB" sz="1050" dirty="0">
                <a:solidFill>
                  <a:schemeClr val="bg1"/>
                </a:solidFill>
                <a:latin typeface="Proxima Nova" panose="02000506030000020004" pitchFamily="50" charset="0"/>
              </a:rPr>
              <a:t>Domain knowledge</a:t>
            </a:r>
          </a:p>
        </p:txBody>
      </p:sp>
      <p:sp>
        <p:nvSpPr>
          <p:cNvPr id="13" name="Isosceles Triangle 12">
            <a:extLst>
              <a:ext uri="{FF2B5EF4-FFF2-40B4-BE49-F238E27FC236}">
                <a16:creationId xmlns:a16="http://schemas.microsoft.com/office/drawing/2014/main" id="{15AFC99D-CBF4-4D80-91A1-0C0474F427E6}"/>
              </a:ext>
            </a:extLst>
          </p:cNvPr>
          <p:cNvSpPr/>
          <p:nvPr/>
        </p:nvSpPr>
        <p:spPr>
          <a:xfrm>
            <a:off x="5247304" y="1590839"/>
            <a:ext cx="192056" cy="13443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766"/>
            <a:endParaRPr lang="en-GB" sz="1013">
              <a:solidFill>
                <a:srgbClr val="FFFFFF"/>
              </a:solidFill>
            </a:endParaRPr>
          </a:p>
        </p:txBody>
      </p:sp>
      <p:grpSp>
        <p:nvGrpSpPr>
          <p:cNvPr id="25" name="Group 24">
            <a:extLst>
              <a:ext uri="{FF2B5EF4-FFF2-40B4-BE49-F238E27FC236}">
                <a16:creationId xmlns:a16="http://schemas.microsoft.com/office/drawing/2014/main" id="{40ADC5D5-A08E-4C71-A98F-542E1AC82E44}"/>
              </a:ext>
            </a:extLst>
          </p:cNvPr>
          <p:cNvGrpSpPr/>
          <p:nvPr/>
        </p:nvGrpSpPr>
        <p:grpSpPr>
          <a:xfrm>
            <a:off x="5049388" y="953158"/>
            <a:ext cx="886094" cy="576168"/>
            <a:chOff x="5973313" y="998223"/>
            <a:chExt cx="886094" cy="576168"/>
          </a:xfrm>
        </p:grpSpPr>
        <p:sp>
          <p:nvSpPr>
            <p:cNvPr id="14" name="Oval 13">
              <a:extLst>
                <a:ext uri="{FF2B5EF4-FFF2-40B4-BE49-F238E27FC236}">
                  <a16:creationId xmlns:a16="http://schemas.microsoft.com/office/drawing/2014/main" id="{9668F2D6-4CEB-47A9-B52D-B66899F7ACEF}"/>
                </a:ext>
              </a:extLst>
            </p:cNvPr>
            <p:cNvSpPr/>
            <p:nvPr/>
          </p:nvSpPr>
          <p:spPr>
            <a:xfrm>
              <a:off x="5973313" y="998223"/>
              <a:ext cx="576168" cy="576168"/>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noAutofit/>
            </a:bodyPr>
            <a:lstStyle/>
            <a:p>
              <a:pPr algn="ctr" defTabSz="685766"/>
              <a:r>
                <a:rPr lang="en-GB" sz="1500" b="1" dirty="0">
                  <a:ln w="0"/>
                  <a:solidFill>
                    <a:schemeClr val="bg1"/>
                  </a:solidFill>
                  <a:latin typeface="Proxima Nova" panose="02000506030000020004" pitchFamily="50" charset="0"/>
                </a:rPr>
                <a:t>3</a:t>
              </a:r>
            </a:p>
          </p:txBody>
        </p:sp>
        <p:cxnSp>
          <p:nvCxnSpPr>
            <p:cNvPr id="15" name="Straight Connector 14">
              <a:extLst>
                <a:ext uri="{FF2B5EF4-FFF2-40B4-BE49-F238E27FC236}">
                  <a16:creationId xmlns:a16="http://schemas.microsoft.com/office/drawing/2014/main" id="{92DDEAF7-C43A-479C-9A02-193BBF84F5F1}"/>
                </a:ext>
              </a:extLst>
            </p:cNvPr>
            <p:cNvCxnSpPr>
              <a:cxnSpLocks/>
              <a:stCxn id="14" idx="6"/>
            </p:cNvCxnSpPr>
            <p:nvPr/>
          </p:nvCxnSpPr>
          <p:spPr>
            <a:xfrm>
              <a:off x="6549480" y="1286307"/>
              <a:ext cx="309927" cy="129"/>
            </a:xfrm>
            <a:prstGeom prst="line">
              <a:avLst/>
            </a:prstGeom>
            <a:solidFill>
              <a:srgbClr val="00B0F0"/>
            </a:solidFill>
            <a:ln w="190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A30ADE3F-0969-452E-9532-9FFDF665ADA5}"/>
              </a:ext>
            </a:extLst>
          </p:cNvPr>
          <p:cNvSpPr txBox="1"/>
          <p:nvPr/>
        </p:nvSpPr>
        <p:spPr>
          <a:xfrm>
            <a:off x="5925720" y="1114109"/>
            <a:ext cx="1500514" cy="353964"/>
          </a:xfrm>
          <a:prstGeom prst="rect">
            <a:avLst/>
          </a:prstGeom>
          <a:noFill/>
        </p:spPr>
        <p:txBody>
          <a:bodyPr wrap="square" rtlCol="0">
            <a:noAutofit/>
          </a:bodyPr>
          <a:lstStyle/>
          <a:p>
            <a:pPr defTabSz="685766"/>
            <a:r>
              <a:rPr lang="en-GB" sz="1050" dirty="0">
                <a:solidFill>
                  <a:schemeClr val="bg1"/>
                </a:solidFill>
                <a:latin typeface="Proxima Nova" panose="02000506030000020004" pitchFamily="50" charset="0"/>
              </a:rPr>
              <a:t>Data generated from domain driven modelling</a:t>
            </a:r>
          </a:p>
        </p:txBody>
      </p:sp>
      <p:sp>
        <p:nvSpPr>
          <p:cNvPr id="19" name="TextBox 18">
            <a:extLst>
              <a:ext uri="{FF2B5EF4-FFF2-40B4-BE49-F238E27FC236}">
                <a16:creationId xmlns:a16="http://schemas.microsoft.com/office/drawing/2014/main" id="{C13FD726-5BDB-4C2B-B772-D623CF566875}"/>
              </a:ext>
            </a:extLst>
          </p:cNvPr>
          <p:cNvSpPr txBox="1"/>
          <p:nvPr/>
        </p:nvSpPr>
        <p:spPr>
          <a:xfrm>
            <a:off x="5030906" y="3144024"/>
            <a:ext cx="988073" cy="194253"/>
          </a:xfrm>
          <a:prstGeom prst="rect">
            <a:avLst/>
          </a:prstGeom>
          <a:noFill/>
        </p:spPr>
        <p:txBody>
          <a:bodyPr wrap="square" rtlCol="0">
            <a:noAutofit/>
          </a:bodyPr>
          <a:lstStyle/>
          <a:p>
            <a:pPr algn="r" defTabSz="685766"/>
            <a:r>
              <a:rPr lang="en-GB" sz="1050" dirty="0">
                <a:solidFill>
                  <a:schemeClr val="bg1"/>
                </a:solidFill>
                <a:latin typeface="Proxima Nova" panose="02000506030000020004" pitchFamily="50" charset="0"/>
              </a:rPr>
              <a:t>Supports data hungry ML</a:t>
            </a:r>
          </a:p>
        </p:txBody>
      </p:sp>
      <p:sp>
        <p:nvSpPr>
          <p:cNvPr id="20" name="Oval 19">
            <a:extLst>
              <a:ext uri="{FF2B5EF4-FFF2-40B4-BE49-F238E27FC236}">
                <a16:creationId xmlns:a16="http://schemas.microsoft.com/office/drawing/2014/main" id="{A44A5C69-3A3E-47C2-AA4E-DCE3BEC14F64}"/>
              </a:ext>
            </a:extLst>
          </p:cNvPr>
          <p:cNvSpPr/>
          <p:nvPr/>
        </p:nvSpPr>
        <p:spPr>
          <a:xfrm>
            <a:off x="6291578" y="2974870"/>
            <a:ext cx="576169" cy="576168"/>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noAutofit/>
          </a:bodyPr>
          <a:lstStyle/>
          <a:p>
            <a:pPr algn="ctr" defTabSz="685766"/>
            <a:r>
              <a:rPr lang="en-GB" sz="1500" b="1">
                <a:ln w="0"/>
                <a:solidFill>
                  <a:schemeClr val="bg1"/>
                </a:solidFill>
                <a:latin typeface="Proxima Nova" panose="02000506030000020004" pitchFamily="50" charset="0"/>
              </a:rPr>
              <a:t>4</a:t>
            </a:r>
          </a:p>
        </p:txBody>
      </p:sp>
      <p:cxnSp>
        <p:nvCxnSpPr>
          <p:cNvPr id="21" name="Straight Connector 20">
            <a:extLst>
              <a:ext uri="{FF2B5EF4-FFF2-40B4-BE49-F238E27FC236}">
                <a16:creationId xmlns:a16="http://schemas.microsoft.com/office/drawing/2014/main" id="{9C62D2AF-DE71-4597-B658-880F945AECAF}"/>
              </a:ext>
            </a:extLst>
          </p:cNvPr>
          <p:cNvCxnSpPr>
            <a:cxnSpLocks/>
          </p:cNvCxnSpPr>
          <p:nvPr/>
        </p:nvCxnSpPr>
        <p:spPr>
          <a:xfrm rot="10800000">
            <a:off x="6028161" y="3262697"/>
            <a:ext cx="262565" cy="0"/>
          </a:xfrm>
          <a:prstGeom prst="line">
            <a:avLst/>
          </a:prstGeom>
          <a:solidFill>
            <a:srgbClr val="2E75B6"/>
          </a:solidFill>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Isosceles Triangle 21">
            <a:extLst>
              <a:ext uri="{FF2B5EF4-FFF2-40B4-BE49-F238E27FC236}">
                <a16:creationId xmlns:a16="http://schemas.microsoft.com/office/drawing/2014/main" id="{F5CC6505-500A-4D21-AE78-0D613F353227}"/>
              </a:ext>
            </a:extLst>
          </p:cNvPr>
          <p:cNvSpPr/>
          <p:nvPr/>
        </p:nvSpPr>
        <p:spPr>
          <a:xfrm rot="10800000">
            <a:off x="6481651" y="2793842"/>
            <a:ext cx="192056" cy="134439"/>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766"/>
            <a:endParaRPr lang="en-GB" sz="1013">
              <a:solidFill>
                <a:srgbClr val="FFFFFF"/>
              </a:solidFill>
            </a:endParaRPr>
          </a:p>
        </p:txBody>
      </p:sp>
      <p:sp>
        <p:nvSpPr>
          <p:cNvPr id="23" name="Freeform: Shape 22">
            <a:extLst>
              <a:ext uri="{FF2B5EF4-FFF2-40B4-BE49-F238E27FC236}">
                <a16:creationId xmlns:a16="http://schemas.microsoft.com/office/drawing/2014/main" id="{7EE7B634-BBDC-4848-B637-A40D8B8DC7E3}"/>
              </a:ext>
            </a:extLst>
          </p:cNvPr>
          <p:cNvSpPr/>
          <p:nvPr/>
        </p:nvSpPr>
        <p:spPr>
          <a:xfrm flipH="1">
            <a:off x="4928997" y="1977569"/>
            <a:ext cx="2785022" cy="2486025"/>
          </a:xfrm>
          <a:custGeom>
            <a:avLst/>
            <a:gdLst>
              <a:gd name="connsiteX0" fmla="*/ 762000 w 3609975"/>
              <a:gd name="connsiteY0" fmla="*/ 0 h 3314700"/>
              <a:gd name="connsiteX1" fmla="*/ 0 w 3609975"/>
              <a:gd name="connsiteY1" fmla="*/ 0 h 3314700"/>
              <a:gd name="connsiteX2" fmla="*/ 0 w 3609975"/>
              <a:gd name="connsiteY2" fmla="*/ 3314700 h 3314700"/>
              <a:gd name="connsiteX3" fmla="*/ 3609975 w 3609975"/>
              <a:gd name="connsiteY3" fmla="*/ 3314700 h 3314700"/>
            </a:gdLst>
            <a:ahLst/>
            <a:cxnLst>
              <a:cxn ang="0">
                <a:pos x="connsiteX0" y="connsiteY0"/>
              </a:cxn>
              <a:cxn ang="0">
                <a:pos x="connsiteX1" y="connsiteY1"/>
              </a:cxn>
              <a:cxn ang="0">
                <a:pos x="connsiteX2" y="connsiteY2"/>
              </a:cxn>
              <a:cxn ang="0">
                <a:pos x="connsiteX3" y="connsiteY3"/>
              </a:cxn>
            </a:cxnLst>
            <a:rect l="l" t="t" r="r" b="b"/>
            <a:pathLst>
              <a:path w="3609975" h="3314700">
                <a:moveTo>
                  <a:pt x="762000" y="0"/>
                </a:moveTo>
                <a:lnTo>
                  <a:pt x="0" y="0"/>
                </a:lnTo>
                <a:lnTo>
                  <a:pt x="0" y="3314700"/>
                </a:lnTo>
                <a:lnTo>
                  <a:pt x="3609975" y="3314700"/>
                </a:lnTo>
              </a:path>
            </a:pathLst>
          </a:custGeom>
          <a:noFill/>
          <a:ln w="3810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013"/>
          </a:p>
        </p:txBody>
      </p:sp>
      <p:sp>
        <p:nvSpPr>
          <p:cNvPr id="24" name="Rectangle 23">
            <a:extLst>
              <a:ext uri="{FF2B5EF4-FFF2-40B4-BE49-F238E27FC236}">
                <a16:creationId xmlns:a16="http://schemas.microsoft.com/office/drawing/2014/main" id="{0A8C8C2C-0F58-4C80-96A0-3D974B5CA8D1}"/>
              </a:ext>
            </a:extLst>
          </p:cNvPr>
          <p:cNvSpPr/>
          <p:nvPr/>
        </p:nvSpPr>
        <p:spPr>
          <a:xfrm>
            <a:off x="2315072" y="1722537"/>
            <a:ext cx="1104648" cy="10794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766"/>
            <a:r>
              <a:rPr lang="en-GB" sz="1200" b="1" dirty="0">
                <a:solidFill>
                  <a:schemeClr val="bg1"/>
                </a:solidFill>
                <a:latin typeface="Proxima Nova" panose="02000506030000020004" pitchFamily="50" charset="0"/>
              </a:rPr>
              <a:t>Data</a:t>
            </a:r>
          </a:p>
        </p:txBody>
      </p:sp>
      <p:sp>
        <p:nvSpPr>
          <p:cNvPr id="26" name="Isosceles Triangle 25">
            <a:extLst>
              <a:ext uri="{FF2B5EF4-FFF2-40B4-BE49-F238E27FC236}">
                <a16:creationId xmlns:a16="http://schemas.microsoft.com/office/drawing/2014/main" id="{E4E8FD48-C837-49E6-AB63-B809B211EB5A}"/>
              </a:ext>
            </a:extLst>
          </p:cNvPr>
          <p:cNvSpPr/>
          <p:nvPr/>
        </p:nvSpPr>
        <p:spPr>
          <a:xfrm>
            <a:off x="2779915" y="1590839"/>
            <a:ext cx="192056" cy="13443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766"/>
            <a:endParaRPr lang="en-GB" sz="1013">
              <a:solidFill>
                <a:srgbClr val="FFFFFF"/>
              </a:solidFill>
            </a:endParaRPr>
          </a:p>
        </p:txBody>
      </p:sp>
      <p:sp>
        <p:nvSpPr>
          <p:cNvPr id="27" name="Oval 26">
            <a:extLst>
              <a:ext uri="{FF2B5EF4-FFF2-40B4-BE49-F238E27FC236}">
                <a16:creationId xmlns:a16="http://schemas.microsoft.com/office/drawing/2014/main" id="{F1081F29-9B68-4244-AC01-C62113CF6236}"/>
              </a:ext>
            </a:extLst>
          </p:cNvPr>
          <p:cNvSpPr/>
          <p:nvPr/>
        </p:nvSpPr>
        <p:spPr>
          <a:xfrm>
            <a:off x="2579665" y="953155"/>
            <a:ext cx="576168" cy="576168"/>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noAutofit/>
          </a:bodyPr>
          <a:lstStyle/>
          <a:p>
            <a:pPr algn="ctr" defTabSz="685766"/>
            <a:r>
              <a:rPr lang="en-GB" sz="1500" b="1" dirty="0">
                <a:ln w="0">
                  <a:noFill/>
                </a:ln>
                <a:solidFill>
                  <a:schemeClr val="bg1"/>
                </a:solidFill>
                <a:latin typeface="Proxima Nova" panose="02000506030000020004" pitchFamily="50" charset="0"/>
              </a:rPr>
              <a:t>1</a:t>
            </a:r>
          </a:p>
        </p:txBody>
      </p:sp>
      <p:cxnSp>
        <p:nvCxnSpPr>
          <p:cNvPr id="28" name="Straight Connector 27">
            <a:extLst>
              <a:ext uri="{FF2B5EF4-FFF2-40B4-BE49-F238E27FC236}">
                <a16:creationId xmlns:a16="http://schemas.microsoft.com/office/drawing/2014/main" id="{625830BD-E3D3-46F2-A651-95C0E46B30B7}"/>
              </a:ext>
            </a:extLst>
          </p:cNvPr>
          <p:cNvCxnSpPr>
            <a:cxnSpLocks/>
            <a:stCxn id="27" idx="6"/>
          </p:cNvCxnSpPr>
          <p:nvPr/>
        </p:nvCxnSpPr>
        <p:spPr>
          <a:xfrm>
            <a:off x="3155834" y="1241240"/>
            <a:ext cx="323761" cy="131"/>
          </a:xfrm>
          <a:prstGeom prst="line">
            <a:avLst/>
          </a:prstGeom>
          <a:solidFill>
            <a:srgbClr val="4472C4"/>
          </a:solidFill>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TextBox 45">
            <a:extLst>
              <a:ext uri="{FF2B5EF4-FFF2-40B4-BE49-F238E27FC236}">
                <a16:creationId xmlns:a16="http://schemas.microsoft.com/office/drawing/2014/main" id="{A14135E1-0C84-4E04-8FD5-5A59F100B84E}"/>
              </a:ext>
            </a:extLst>
          </p:cNvPr>
          <p:cNvSpPr txBox="1"/>
          <p:nvPr/>
        </p:nvSpPr>
        <p:spPr>
          <a:xfrm>
            <a:off x="3466608" y="1108664"/>
            <a:ext cx="1345534" cy="196208"/>
          </a:xfrm>
          <a:prstGeom prst="rect">
            <a:avLst/>
          </a:prstGeom>
          <a:noFill/>
        </p:spPr>
        <p:txBody>
          <a:bodyPr wrap="square" rtlCol="0">
            <a:noAutofit/>
          </a:bodyPr>
          <a:lstStyle/>
          <a:p>
            <a:pPr defTabSz="685766"/>
            <a:r>
              <a:rPr lang="en-GB" sz="1050" dirty="0">
                <a:solidFill>
                  <a:schemeClr val="bg1"/>
                </a:solidFill>
                <a:latin typeface="Proxima Nova" panose="02000506030000020004" pitchFamily="50" charset="0"/>
              </a:rPr>
              <a:t>Onsight Measurement </a:t>
            </a:r>
          </a:p>
        </p:txBody>
      </p:sp>
      <p:sp>
        <p:nvSpPr>
          <p:cNvPr id="30" name="TextBox 29">
            <a:extLst>
              <a:ext uri="{FF2B5EF4-FFF2-40B4-BE49-F238E27FC236}">
                <a16:creationId xmlns:a16="http://schemas.microsoft.com/office/drawing/2014/main" id="{2A4F4619-8EA6-412F-941D-A730EA7D6D98}"/>
              </a:ext>
            </a:extLst>
          </p:cNvPr>
          <p:cNvSpPr txBox="1"/>
          <p:nvPr/>
        </p:nvSpPr>
        <p:spPr>
          <a:xfrm>
            <a:off x="1812954" y="4129400"/>
            <a:ext cx="1641742" cy="253916"/>
          </a:xfrm>
          <a:prstGeom prst="rect">
            <a:avLst/>
          </a:prstGeom>
          <a:noFill/>
        </p:spPr>
        <p:txBody>
          <a:bodyPr wrap="square" rtlCol="0">
            <a:noAutofit/>
          </a:bodyPr>
          <a:lstStyle/>
          <a:p>
            <a:pPr defTabSz="685766"/>
            <a:r>
              <a:rPr lang="en-GB" sz="1200" b="1" dirty="0">
                <a:solidFill>
                  <a:schemeClr val="bg1"/>
                </a:solidFill>
              </a:rPr>
              <a:t>Learn</a:t>
            </a:r>
          </a:p>
        </p:txBody>
      </p:sp>
      <p:sp>
        <p:nvSpPr>
          <p:cNvPr id="32" name="TextBox 31">
            <a:extLst>
              <a:ext uri="{FF2B5EF4-FFF2-40B4-BE49-F238E27FC236}">
                <a16:creationId xmlns:a16="http://schemas.microsoft.com/office/drawing/2014/main" id="{BA855E70-2816-4F37-80D9-FD87F8452D29}"/>
              </a:ext>
            </a:extLst>
          </p:cNvPr>
          <p:cNvSpPr txBox="1"/>
          <p:nvPr/>
        </p:nvSpPr>
        <p:spPr>
          <a:xfrm>
            <a:off x="5030907" y="3849727"/>
            <a:ext cx="1407790" cy="196208"/>
          </a:xfrm>
          <a:prstGeom prst="rect">
            <a:avLst/>
          </a:prstGeom>
          <a:noFill/>
        </p:spPr>
        <p:txBody>
          <a:bodyPr wrap="square" rtlCol="0">
            <a:noAutofit/>
          </a:bodyPr>
          <a:lstStyle/>
          <a:p>
            <a:pPr defTabSz="685766"/>
            <a:r>
              <a:rPr lang="en-GB" sz="1050" dirty="0">
                <a:solidFill>
                  <a:schemeClr val="bg1"/>
                </a:solidFill>
                <a:latin typeface="Proxima Nova" panose="02000506030000020004" pitchFamily="50" charset="0"/>
              </a:rPr>
              <a:t>Drive smarter data collection</a:t>
            </a:r>
          </a:p>
        </p:txBody>
      </p:sp>
      <p:sp>
        <p:nvSpPr>
          <p:cNvPr id="33" name="Oval 32">
            <a:extLst>
              <a:ext uri="{FF2B5EF4-FFF2-40B4-BE49-F238E27FC236}">
                <a16:creationId xmlns:a16="http://schemas.microsoft.com/office/drawing/2014/main" id="{BF0C7D27-B9BF-4C4B-B666-B03088D0F799}"/>
              </a:ext>
            </a:extLst>
          </p:cNvPr>
          <p:cNvSpPr/>
          <p:nvPr/>
        </p:nvSpPr>
        <p:spPr>
          <a:xfrm>
            <a:off x="4437514" y="4170457"/>
            <a:ext cx="576168" cy="576168"/>
          </a:xfrm>
          <a:prstGeom prst="ellipse">
            <a:avLst/>
          </a:prstGeom>
          <a:solidFill>
            <a:srgbClr val="33333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noAutofit/>
          </a:bodyPr>
          <a:lstStyle/>
          <a:p>
            <a:pPr algn="ctr" defTabSz="685766"/>
            <a:r>
              <a:rPr lang="en-GB" sz="1500" b="1" dirty="0">
                <a:ln w="0"/>
                <a:solidFill>
                  <a:schemeClr val="bg1"/>
                </a:solidFill>
                <a:latin typeface="Proxima Nova" panose="02000506030000020004" pitchFamily="50" charset="0"/>
              </a:rPr>
              <a:t>5</a:t>
            </a:r>
          </a:p>
        </p:txBody>
      </p:sp>
      <p:cxnSp>
        <p:nvCxnSpPr>
          <p:cNvPr id="34" name="Straight Connector 33">
            <a:extLst>
              <a:ext uri="{FF2B5EF4-FFF2-40B4-BE49-F238E27FC236}">
                <a16:creationId xmlns:a16="http://schemas.microsoft.com/office/drawing/2014/main" id="{99CE2BF9-2A4A-4CE7-A624-89BF354B5D97}"/>
              </a:ext>
            </a:extLst>
          </p:cNvPr>
          <p:cNvCxnSpPr>
            <a:cxnSpLocks/>
          </p:cNvCxnSpPr>
          <p:nvPr/>
        </p:nvCxnSpPr>
        <p:spPr>
          <a:xfrm flipH="1">
            <a:off x="4716934" y="3982701"/>
            <a:ext cx="296750" cy="0"/>
          </a:xfrm>
          <a:prstGeom prst="line">
            <a:avLst/>
          </a:prstGeom>
          <a:solidFill>
            <a:schemeClr val="accent3"/>
          </a:solid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62491DB-FA63-4C87-9901-D15965154769}"/>
              </a:ext>
            </a:extLst>
          </p:cNvPr>
          <p:cNvCxnSpPr>
            <a:cxnSpLocks/>
            <a:stCxn id="33" idx="0"/>
          </p:cNvCxnSpPr>
          <p:nvPr/>
        </p:nvCxnSpPr>
        <p:spPr>
          <a:xfrm flipH="1" flipV="1">
            <a:off x="4723710" y="3976204"/>
            <a:ext cx="1889" cy="194254"/>
          </a:xfrm>
          <a:prstGeom prst="line">
            <a:avLst/>
          </a:prstGeom>
          <a:solidFill>
            <a:schemeClr val="accent3"/>
          </a:solidFill>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35007003-77F8-4DD3-804D-6D49A73EEC90}"/>
              </a:ext>
            </a:extLst>
          </p:cNvPr>
          <p:cNvSpPr/>
          <p:nvPr/>
        </p:nvSpPr>
        <p:spPr>
          <a:xfrm>
            <a:off x="4789190" y="1717380"/>
            <a:ext cx="1104648" cy="10794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766"/>
            <a:r>
              <a:rPr lang="en-GB" sz="1200" b="1" dirty="0">
                <a:solidFill>
                  <a:schemeClr val="bg1"/>
                </a:solidFill>
                <a:latin typeface="Proxima Nova" panose="02000506030000020004" pitchFamily="50" charset="0"/>
              </a:rPr>
              <a:t>Synthetic Data</a:t>
            </a:r>
          </a:p>
        </p:txBody>
      </p:sp>
      <p:sp>
        <p:nvSpPr>
          <p:cNvPr id="37" name="Freeform: Shape 36">
            <a:extLst>
              <a:ext uri="{FF2B5EF4-FFF2-40B4-BE49-F238E27FC236}">
                <a16:creationId xmlns:a16="http://schemas.microsoft.com/office/drawing/2014/main" id="{531FFE9F-9B37-4B7A-BD7E-0A988DCAD25D}"/>
              </a:ext>
            </a:extLst>
          </p:cNvPr>
          <p:cNvSpPr/>
          <p:nvPr/>
        </p:nvSpPr>
        <p:spPr>
          <a:xfrm>
            <a:off x="1740695" y="1977569"/>
            <a:ext cx="2707481" cy="2486025"/>
          </a:xfrm>
          <a:custGeom>
            <a:avLst/>
            <a:gdLst>
              <a:gd name="connsiteX0" fmla="*/ 762000 w 3609975"/>
              <a:gd name="connsiteY0" fmla="*/ 0 h 3314700"/>
              <a:gd name="connsiteX1" fmla="*/ 0 w 3609975"/>
              <a:gd name="connsiteY1" fmla="*/ 0 h 3314700"/>
              <a:gd name="connsiteX2" fmla="*/ 0 w 3609975"/>
              <a:gd name="connsiteY2" fmla="*/ 3314700 h 3314700"/>
              <a:gd name="connsiteX3" fmla="*/ 3609975 w 3609975"/>
              <a:gd name="connsiteY3" fmla="*/ 3314700 h 3314700"/>
            </a:gdLst>
            <a:ahLst/>
            <a:cxnLst>
              <a:cxn ang="0">
                <a:pos x="connsiteX0" y="connsiteY0"/>
              </a:cxn>
              <a:cxn ang="0">
                <a:pos x="connsiteX1" y="connsiteY1"/>
              </a:cxn>
              <a:cxn ang="0">
                <a:pos x="connsiteX2" y="connsiteY2"/>
              </a:cxn>
              <a:cxn ang="0">
                <a:pos x="connsiteX3" y="connsiteY3"/>
              </a:cxn>
            </a:cxnLst>
            <a:rect l="l" t="t" r="r" b="b"/>
            <a:pathLst>
              <a:path w="3609975" h="3314700">
                <a:moveTo>
                  <a:pt x="762000" y="0"/>
                </a:moveTo>
                <a:lnTo>
                  <a:pt x="0" y="0"/>
                </a:lnTo>
                <a:lnTo>
                  <a:pt x="0" y="3314700"/>
                </a:lnTo>
                <a:lnTo>
                  <a:pt x="3609975" y="3314700"/>
                </a:lnTo>
              </a:path>
            </a:pathLst>
          </a:custGeom>
          <a:noFill/>
          <a:ln w="38100">
            <a:solidFill>
              <a:schemeClr val="bg1"/>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013"/>
          </a:p>
        </p:txBody>
      </p:sp>
      <p:sp>
        <p:nvSpPr>
          <p:cNvPr id="17" name="Rectangle 16">
            <a:extLst>
              <a:ext uri="{FF2B5EF4-FFF2-40B4-BE49-F238E27FC236}">
                <a16:creationId xmlns:a16="http://schemas.microsoft.com/office/drawing/2014/main" id="{3F278BCB-1125-47BA-B3E8-D17594D9BDFA}"/>
              </a:ext>
            </a:extLst>
          </p:cNvPr>
          <p:cNvSpPr/>
          <p:nvPr/>
        </p:nvSpPr>
        <p:spPr>
          <a:xfrm>
            <a:off x="6027694" y="1717380"/>
            <a:ext cx="1104648" cy="10794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766"/>
            <a:r>
              <a:rPr lang="en-GB" sz="1200" b="1" dirty="0">
                <a:solidFill>
                  <a:schemeClr val="bg1"/>
                </a:solidFill>
                <a:latin typeface="Proxima Nova" panose="02000506030000020004" pitchFamily="50" charset="0"/>
              </a:rPr>
              <a:t>Intelligence (ML/AI)</a:t>
            </a:r>
          </a:p>
        </p:txBody>
      </p:sp>
      <p:cxnSp>
        <p:nvCxnSpPr>
          <p:cNvPr id="38" name="Straight Arrow Connector 37">
            <a:extLst>
              <a:ext uri="{FF2B5EF4-FFF2-40B4-BE49-F238E27FC236}">
                <a16:creationId xmlns:a16="http://schemas.microsoft.com/office/drawing/2014/main" id="{A78059AB-36A4-41DC-9264-EF9CAD8F0C00}"/>
              </a:ext>
            </a:extLst>
          </p:cNvPr>
          <p:cNvCxnSpPr>
            <a:cxnSpLocks/>
            <a:endCxn id="37" idx="0"/>
          </p:cNvCxnSpPr>
          <p:nvPr/>
        </p:nvCxnSpPr>
        <p:spPr>
          <a:xfrm flipH="1">
            <a:off x="2312194" y="1977569"/>
            <a:ext cx="5032670" cy="0"/>
          </a:xfrm>
          <a:prstGeom prst="straightConnector1">
            <a:avLst/>
          </a:prstGeom>
          <a:ln w="38100">
            <a:gradFill>
              <a:gsLst>
                <a:gs pos="33000">
                  <a:schemeClr val="bg1">
                    <a:alpha val="15000"/>
                    <a:lumMod val="5000"/>
                    <a:lumOff val="95000"/>
                  </a:schemeClr>
                </a:gs>
                <a:gs pos="100000">
                  <a:schemeClr val="bg1"/>
                </a:gs>
              </a:gsLst>
              <a:lin ang="10800000" scaled="0"/>
            </a:gra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7740BEAD-63D1-4688-AF3A-E2122C155828}"/>
              </a:ext>
            </a:extLst>
          </p:cNvPr>
          <p:cNvSpPr>
            <a:spLocks noGrp="1"/>
          </p:cNvSpPr>
          <p:nvPr>
            <p:ph type="title"/>
          </p:nvPr>
        </p:nvSpPr>
        <p:spPr/>
        <p:txBody>
          <a:bodyPr/>
          <a:lstStyle/>
          <a:p>
            <a:r>
              <a:rPr lang="en-GB" dirty="0"/>
              <a:t>More information not just data</a:t>
            </a:r>
          </a:p>
        </p:txBody>
      </p:sp>
    </p:spTree>
    <p:extLst>
      <p:ext uri="{BB962C8B-B14F-4D97-AF65-F5344CB8AC3E}">
        <p14:creationId xmlns:p14="http://schemas.microsoft.com/office/powerpoint/2010/main" val="49440997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F9200D-AA47-8107-AB72-FD1C01E89884}"/>
              </a:ext>
            </a:extLst>
          </p:cNvPr>
          <p:cNvSpPr/>
          <p:nvPr/>
        </p:nvSpPr>
        <p:spPr>
          <a:xfrm>
            <a:off x="6737904" y="2702377"/>
            <a:ext cx="1379070" cy="1644536"/>
          </a:xfrm>
          <a:prstGeom prst="rect">
            <a:avLst/>
          </a:prstGeom>
          <a:solidFill>
            <a:srgbClr val="7939F7">
              <a:alpha val="30196"/>
            </a:srgb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defTabSz="685766"/>
            <a:r>
              <a:rPr lang="en-GB" sz="1013" b="1" dirty="0">
                <a:solidFill>
                  <a:srgbClr val="333333"/>
                </a:solidFill>
                <a:latin typeface="Proxima Nova" panose="02000506030000020004" pitchFamily="50" charset="0"/>
              </a:rPr>
              <a:t>Intelligence</a:t>
            </a:r>
          </a:p>
        </p:txBody>
      </p:sp>
      <p:sp>
        <p:nvSpPr>
          <p:cNvPr id="38" name="Rectangle 37">
            <a:extLst>
              <a:ext uri="{FF2B5EF4-FFF2-40B4-BE49-F238E27FC236}">
                <a16:creationId xmlns:a16="http://schemas.microsoft.com/office/drawing/2014/main" id="{CD43BD8D-A705-47F1-BDFE-21415436D6DD}"/>
              </a:ext>
            </a:extLst>
          </p:cNvPr>
          <p:cNvSpPr/>
          <p:nvPr/>
        </p:nvSpPr>
        <p:spPr>
          <a:xfrm>
            <a:off x="1968534" y="1057382"/>
            <a:ext cx="4447474" cy="2776757"/>
          </a:xfrm>
          <a:prstGeom prst="rect">
            <a:avLst/>
          </a:prstGeom>
          <a:solidFill>
            <a:srgbClr val="7939F7">
              <a:alpha val="30196"/>
            </a:srgb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defTabSz="685766"/>
            <a:r>
              <a:rPr lang="en-GB" sz="1013" b="1" dirty="0">
                <a:solidFill>
                  <a:srgbClr val="333333"/>
                </a:solidFill>
                <a:latin typeface="Proxima Nova" panose="02000506030000020004" pitchFamily="50" charset="0"/>
              </a:rPr>
              <a:t>Moata Platform</a:t>
            </a:r>
          </a:p>
        </p:txBody>
      </p:sp>
      <p:sp>
        <p:nvSpPr>
          <p:cNvPr id="57" name="Rectangle 56">
            <a:extLst>
              <a:ext uri="{FF2B5EF4-FFF2-40B4-BE49-F238E27FC236}">
                <a16:creationId xmlns:a16="http://schemas.microsoft.com/office/drawing/2014/main" id="{07FBC657-BFAF-433C-A020-D406C6891AF7}"/>
              </a:ext>
            </a:extLst>
          </p:cNvPr>
          <p:cNvSpPr/>
          <p:nvPr/>
        </p:nvSpPr>
        <p:spPr>
          <a:xfrm>
            <a:off x="3291840" y="4172988"/>
            <a:ext cx="2112275" cy="853967"/>
          </a:xfrm>
          <a:prstGeom prst="rect">
            <a:avLst/>
          </a:prstGeom>
          <a:solidFill>
            <a:srgbClr val="7939F7">
              <a:alpha val="30196"/>
            </a:srgb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defTabSz="685766"/>
            <a:r>
              <a:rPr lang="en-GB" sz="1013" b="1" dirty="0">
                <a:solidFill>
                  <a:srgbClr val="333333"/>
                </a:solidFill>
                <a:latin typeface="Proxima Nova" panose="02000506030000020004" pitchFamily="50" charset="0"/>
              </a:rPr>
              <a:t>End Users</a:t>
            </a:r>
          </a:p>
        </p:txBody>
      </p:sp>
      <p:sp>
        <p:nvSpPr>
          <p:cNvPr id="40" name="Rectangle 39">
            <a:extLst>
              <a:ext uri="{FF2B5EF4-FFF2-40B4-BE49-F238E27FC236}">
                <a16:creationId xmlns:a16="http://schemas.microsoft.com/office/drawing/2014/main" id="{89E04B91-A74D-401C-AF54-48ED8EC2A32B}"/>
              </a:ext>
            </a:extLst>
          </p:cNvPr>
          <p:cNvSpPr/>
          <p:nvPr/>
        </p:nvSpPr>
        <p:spPr>
          <a:xfrm>
            <a:off x="6740236" y="1057380"/>
            <a:ext cx="1379070" cy="1644997"/>
          </a:xfrm>
          <a:prstGeom prst="rect">
            <a:avLst/>
          </a:prstGeom>
          <a:solidFill>
            <a:srgbClr val="7939F7">
              <a:alpha val="30196"/>
            </a:srgb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defTabSz="685766"/>
            <a:r>
              <a:rPr lang="en-GB" sz="1013" b="1" dirty="0">
                <a:solidFill>
                  <a:srgbClr val="333333"/>
                </a:solidFill>
                <a:latin typeface="Proxima Nova" panose="02000506030000020004" pitchFamily="50" charset="0"/>
              </a:rPr>
              <a:t>Synthetic Data</a:t>
            </a:r>
          </a:p>
        </p:txBody>
      </p:sp>
      <p:sp>
        <p:nvSpPr>
          <p:cNvPr id="39" name="Rectangle 38">
            <a:extLst>
              <a:ext uri="{FF2B5EF4-FFF2-40B4-BE49-F238E27FC236}">
                <a16:creationId xmlns:a16="http://schemas.microsoft.com/office/drawing/2014/main" id="{B5A9CCDB-B452-4D5E-8D45-A0C68A4116B3}"/>
              </a:ext>
            </a:extLst>
          </p:cNvPr>
          <p:cNvSpPr/>
          <p:nvPr/>
        </p:nvSpPr>
        <p:spPr>
          <a:xfrm>
            <a:off x="248293" y="1057380"/>
            <a:ext cx="1402634" cy="3289996"/>
          </a:xfrm>
          <a:prstGeom prst="rect">
            <a:avLst/>
          </a:prstGeom>
          <a:solidFill>
            <a:srgbClr val="7939F7">
              <a:alpha val="30196"/>
            </a:srgb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defTabSz="685766"/>
            <a:r>
              <a:rPr lang="en-GB" sz="1013" b="1">
                <a:solidFill>
                  <a:srgbClr val="333333"/>
                </a:solidFill>
                <a:latin typeface="Proxima Nova" panose="02000506030000020004" pitchFamily="50" charset="0"/>
              </a:rPr>
              <a:t>Data sources</a:t>
            </a:r>
          </a:p>
        </p:txBody>
      </p:sp>
      <p:sp>
        <p:nvSpPr>
          <p:cNvPr id="7" name="Rectangle 6">
            <a:extLst>
              <a:ext uri="{FF2B5EF4-FFF2-40B4-BE49-F238E27FC236}">
                <a16:creationId xmlns:a16="http://schemas.microsoft.com/office/drawing/2014/main" id="{08027829-2863-44EA-9F9E-C32F813FE117}"/>
              </a:ext>
            </a:extLst>
          </p:cNvPr>
          <p:cNvSpPr/>
          <p:nvPr/>
        </p:nvSpPr>
        <p:spPr>
          <a:xfrm>
            <a:off x="6936801" y="1342008"/>
            <a:ext cx="985943" cy="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r>
              <a:rPr lang="en-GB" sz="1013">
                <a:solidFill>
                  <a:srgbClr val="FFFFFF"/>
                </a:solidFill>
                <a:latin typeface="Proxima Nova" panose="02000506030000020004" pitchFamily="50" charset="0"/>
              </a:rPr>
              <a:t>Rosedale biological model</a:t>
            </a:r>
          </a:p>
        </p:txBody>
      </p:sp>
      <p:sp>
        <p:nvSpPr>
          <p:cNvPr id="12" name="Rectangle 11">
            <a:extLst>
              <a:ext uri="{FF2B5EF4-FFF2-40B4-BE49-F238E27FC236}">
                <a16:creationId xmlns:a16="http://schemas.microsoft.com/office/drawing/2014/main" id="{02AFE1AE-6BE8-40BC-86BF-18B1C066F36E}"/>
              </a:ext>
            </a:extLst>
          </p:cNvPr>
          <p:cNvSpPr/>
          <p:nvPr/>
        </p:nvSpPr>
        <p:spPr>
          <a:xfrm>
            <a:off x="400253" y="1386620"/>
            <a:ext cx="1068813"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r>
              <a:rPr lang="en-GB" sz="1000">
                <a:solidFill>
                  <a:srgbClr val="FFFFFF"/>
                </a:solidFill>
                <a:latin typeface="Proxima Nova" panose="02000506030000020004" pitchFamily="50" charset="0"/>
              </a:rPr>
              <a:t>SCADA Data</a:t>
            </a:r>
          </a:p>
        </p:txBody>
      </p:sp>
      <p:sp>
        <p:nvSpPr>
          <p:cNvPr id="16" name="Rectangle 15">
            <a:extLst>
              <a:ext uri="{FF2B5EF4-FFF2-40B4-BE49-F238E27FC236}">
                <a16:creationId xmlns:a16="http://schemas.microsoft.com/office/drawing/2014/main" id="{94796877-EFB7-4A7D-92D5-04AAF8F155E4}"/>
              </a:ext>
            </a:extLst>
          </p:cNvPr>
          <p:cNvSpPr/>
          <p:nvPr/>
        </p:nvSpPr>
        <p:spPr>
          <a:xfrm>
            <a:off x="401180" y="1844185"/>
            <a:ext cx="1068813"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r>
              <a:rPr lang="en-GB" sz="1000">
                <a:solidFill>
                  <a:srgbClr val="FFFFFF"/>
                </a:solidFill>
                <a:latin typeface="Proxima Nova" panose="02000506030000020004" pitchFamily="50" charset="0"/>
              </a:rPr>
              <a:t>Laboratory sample Data</a:t>
            </a:r>
          </a:p>
        </p:txBody>
      </p:sp>
      <p:sp>
        <p:nvSpPr>
          <p:cNvPr id="18" name="Rectangle 17">
            <a:extLst>
              <a:ext uri="{FF2B5EF4-FFF2-40B4-BE49-F238E27FC236}">
                <a16:creationId xmlns:a16="http://schemas.microsoft.com/office/drawing/2014/main" id="{D21B2FB3-B84E-4359-A965-CA8CA1B5BB5D}"/>
              </a:ext>
            </a:extLst>
          </p:cNvPr>
          <p:cNvSpPr/>
          <p:nvPr/>
        </p:nvSpPr>
        <p:spPr>
          <a:xfrm>
            <a:off x="6943774" y="2959448"/>
            <a:ext cx="985942" cy="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r>
              <a:rPr lang="en-GB" sz="1013">
                <a:solidFill>
                  <a:srgbClr val="FFFFFF"/>
                </a:solidFill>
                <a:latin typeface="Proxima Nova" panose="02000506030000020004" pitchFamily="50" charset="0"/>
              </a:rPr>
              <a:t>Machine Learning Models </a:t>
            </a:r>
          </a:p>
        </p:txBody>
      </p:sp>
      <p:sp>
        <p:nvSpPr>
          <p:cNvPr id="32" name="Rectangle 31">
            <a:extLst>
              <a:ext uri="{FF2B5EF4-FFF2-40B4-BE49-F238E27FC236}">
                <a16:creationId xmlns:a16="http://schemas.microsoft.com/office/drawing/2014/main" id="{AE1337EE-6956-4899-B004-143FB66A06AE}"/>
              </a:ext>
            </a:extLst>
          </p:cNvPr>
          <p:cNvSpPr/>
          <p:nvPr/>
        </p:nvSpPr>
        <p:spPr>
          <a:xfrm>
            <a:off x="411701" y="2743049"/>
            <a:ext cx="1068813"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r>
              <a:rPr lang="en-GB" sz="1000">
                <a:solidFill>
                  <a:srgbClr val="FFFFFF"/>
                </a:solidFill>
                <a:latin typeface="Proxima Nova" panose="02000506030000020004" pitchFamily="50" charset="0"/>
              </a:rPr>
              <a:t>Predictive Weather Data</a:t>
            </a:r>
          </a:p>
        </p:txBody>
      </p:sp>
      <p:pic>
        <p:nvPicPr>
          <p:cNvPr id="42" name="Graphic 41" descr="Laptop with solid fill">
            <a:extLst>
              <a:ext uri="{FF2B5EF4-FFF2-40B4-BE49-F238E27FC236}">
                <a16:creationId xmlns:a16="http://schemas.microsoft.com/office/drawing/2014/main" id="{7C0A129E-0F18-4891-80A1-CC12A52F59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39292" y="4289319"/>
            <a:ext cx="541321" cy="541321"/>
          </a:xfrm>
          <a:prstGeom prst="rect">
            <a:avLst/>
          </a:prstGeom>
        </p:spPr>
      </p:pic>
      <p:pic>
        <p:nvPicPr>
          <p:cNvPr id="44" name="Graphic 43" descr="Users with solid fill">
            <a:extLst>
              <a:ext uri="{FF2B5EF4-FFF2-40B4-BE49-F238E27FC236}">
                <a16:creationId xmlns:a16="http://schemas.microsoft.com/office/drawing/2014/main" id="{B0F93C86-5292-403B-9042-03F6CFCADD3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46512" y="4440126"/>
            <a:ext cx="610867" cy="610867"/>
          </a:xfrm>
          <a:prstGeom prst="rect">
            <a:avLst/>
          </a:prstGeom>
        </p:spPr>
      </p:pic>
      <p:sp>
        <p:nvSpPr>
          <p:cNvPr id="46" name="TextBox 45">
            <a:extLst>
              <a:ext uri="{FF2B5EF4-FFF2-40B4-BE49-F238E27FC236}">
                <a16:creationId xmlns:a16="http://schemas.microsoft.com/office/drawing/2014/main" id="{3F00F20B-CC50-4B68-A266-57AEE0BA3BC6}"/>
              </a:ext>
            </a:extLst>
          </p:cNvPr>
          <p:cNvSpPr txBox="1"/>
          <p:nvPr/>
        </p:nvSpPr>
        <p:spPr>
          <a:xfrm>
            <a:off x="4520560" y="4417457"/>
            <a:ext cx="883556" cy="600164"/>
          </a:xfrm>
          <a:prstGeom prst="rect">
            <a:avLst/>
          </a:prstGeom>
          <a:noFill/>
        </p:spPr>
        <p:txBody>
          <a:bodyPr wrap="square" rtlCol="0">
            <a:spAutoFit/>
          </a:bodyPr>
          <a:lstStyle/>
          <a:p>
            <a:pPr defTabSz="685766"/>
            <a:r>
              <a:rPr lang="en-GB" sz="1100">
                <a:solidFill>
                  <a:srgbClr val="000000"/>
                </a:solidFill>
                <a:latin typeface="Proxima Nova" panose="02000506030000020004" pitchFamily="50" charset="0"/>
              </a:rPr>
              <a:t>Rosedale operations team</a:t>
            </a:r>
          </a:p>
        </p:txBody>
      </p:sp>
      <p:cxnSp>
        <p:nvCxnSpPr>
          <p:cNvPr id="47" name="Straight Arrow Connector 46">
            <a:extLst>
              <a:ext uri="{FF2B5EF4-FFF2-40B4-BE49-F238E27FC236}">
                <a16:creationId xmlns:a16="http://schemas.microsoft.com/office/drawing/2014/main" id="{F0260CA0-C1C3-47D4-BC00-E99693B71C36}"/>
              </a:ext>
            </a:extLst>
          </p:cNvPr>
          <p:cNvCxnSpPr>
            <a:cxnSpLocks/>
          </p:cNvCxnSpPr>
          <p:nvPr/>
        </p:nvCxnSpPr>
        <p:spPr>
          <a:xfrm flipH="1">
            <a:off x="4608455" y="3812752"/>
            <a:ext cx="1" cy="3602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6" name="Title 5">
            <a:extLst>
              <a:ext uri="{FF2B5EF4-FFF2-40B4-BE49-F238E27FC236}">
                <a16:creationId xmlns:a16="http://schemas.microsoft.com/office/drawing/2014/main" id="{676107E4-1562-4FEC-94BF-D49D2C0BA11E}"/>
              </a:ext>
            </a:extLst>
          </p:cNvPr>
          <p:cNvSpPr txBox="1">
            <a:spLocks/>
          </p:cNvSpPr>
          <p:nvPr/>
        </p:nvSpPr>
        <p:spPr>
          <a:xfrm>
            <a:off x="248293" y="388712"/>
            <a:ext cx="8353424" cy="298451"/>
          </a:xfrm>
          <a:prstGeom prst="rect">
            <a:avLst/>
          </a:prstGeom>
        </p:spPr>
        <p:txBody>
          <a:bodyPr lIns="0" tIns="0" rIns="0" bIns="0" anchor="t">
            <a:noAutofit/>
          </a:bodyPr>
          <a:lstStyle>
            <a:lvl1pPr algn="l" defTabSz="685800" rtl="0" eaLnBrk="1" latinLnBrk="0" hangingPunct="1">
              <a:lnSpc>
                <a:spcPct val="80000"/>
              </a:lnSpc>
              <a:spcBef>
                <a:spcPct val="0"/>
              </a:spcBef>
              <a:buNone/>
              <a:defRPr lang="en-GB" sz="2200" b="1" kern="1200">
                <a:solidFill>
                  <a:schemeClr val="tx1"/>
                </a:solidFill>
                <a:latin typeface="Proxima Nova" panose="02000506030000020004" pitchFamily="50" charset="0"/>
                <a:ea typeface="+mj-ea"/>
                <a:cs typeface="+mj-cs"/>
              </a:defRPr>
            </a:lvl1pPr>
          </a:lstStyle>
          <a:p>
            <a:pPr defTabSz="685766"/>
            <a:r>
              <a:rPr lang="en-GB" dirty="0">
                <a:solidFill>
                  <a:srgbClr val="000000"/>
                </a:solidFill>
              </a:rPr>
              <a:t>Rosedale WWTP digital twin topology</a:t>
            </a:r>
          </a:p>
        </p:txBody>
      </p:sp>
      <p:cxnSp>
        <p:nvCxnSpPr>
          <p:cNvPr id="74" name="Straight Arrow Connector 73">
            <a:extLst>
              <a:ext uri="{FF2B5EF4-FFF2-40B4-BE49-F238E27FC236}">
                <a16:creationId xmlns:a16="http://schemas.microsoft.com/office/drawing/2014/main" id="{A2C332FE-5B74-40CB-9B1D-4DF8CBDCC37C}"/>
              </a:ext>
            </a:extLst>
          </p:cNvPr>
          <p:cNvCxnSpPr>
            <a:cxnSpLocks/>
            <a:stCxn id="12" idx="3"/>
          </p:cNvCxnSpPr>
          <p:nvPr/>
        </p:nvCxnSpPr>
        <p:spPr>
          <a:xfrm>
            <a:off x="1469065" y="1566620"/>
            <a:ext cx="540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EB98499-B80B-44BF-A753-12A6CA50E355}"/>
              </a:ext>
            </a:extLst>
          </p:cNvPr>
          <p:cNvCxnSpPr>
            <a:cxnSpLocks/>
          </p:cNvCxnSpPr>
          <p:nvPr/>
        </p:nvCxnSpPr>
        <p:spPr>
          <a:xfrm flipV="1">
            <a:off x="3873132" y="3834139"/>
            <a:ext cx="0" cy="3711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5BBFDB5-A688-4BBC-9DE5-013DA8A93666}"/>
              </a:ext>
            </a:extLst>
          </p:cNvPr>
          <p:cNvPicPr>
            <a:picLocks noChangeAspect="1"/>
          </p:cNvPicPr>
          <p:nvPr/>
        </p:nvPicPr>
        <p:blipFill>
          <a:blip r:embed="rId7"/>
          <a:stretch>
            <a:fillRect/>
          </a:stretch>
        </p:blipFill>
        <p:spPr>
          <a:xfrm>
            <a:off x="2178390" y="1367346"/>
            <a:ext cx="2968879" cy="1562196"/>
          </a:xfrm>
          <a:prstGeom prst="rect">
            <a:avLst/>
          </a:prstGeom>
        </p:spPr>
      </p:pic>
      <p:pic>
        <p:nvPicPr>
          <p:cNvPr id="3" name="Picture 2">
            <a:extLst>
              <a:ext uri="{FF2B5EF4-FFF2-40B4-BE49-F238E27FC236}">
                <a16:creationId xmlns:a16="http://schemas.microsoft.com/office/drawing/2014/main" id="{522091C0-177A-4731-A0EC-5883678AEFEC}"/>
              </a:ext>
            </a:extLst>
          </p:cNvPr>
          <p:cNvPicPr>
            <a:picLocks noChangeAspect="1"/>
          </p:cNvPicPr>
          <p:nvPr/>
        </p:nvPicPr>
        <p:blipFill>
          <a:blip r:embed="rId8"/>
          <a:stretch>
            <a:fillRect/>
          </a:stretch>
        </p:blipFill>
        <p:spPr>
          <a:xfrm>
            <a:off x="3932565" y="2352729"/>
            <a:ext cx="2168059" cy="1208270"/>
          </a:xfrm>
          <a:prstGeom prst="rect">
            <a:avLst/>
          </a:prstGeom>
        </p:spPr>
      </p:pic>
      <p:sp>
        <p:nvSpPr>
          <p:cNvPr id="45" name="Rectangle 44">
            <a:extLst>
              <a:ext uri="{FF2B5EF4-FFF2-40B4-BE49-F238E27FC236}">
                <a16:creationId xmlns:a16="http://schemas.microsoft.com/office/drawing/2014/main" id="{C46912AF-E719-4F2C-937A-B5D19F9CA039}"/>
              </a:ext>
            </a:extLst>
          </p:cNvPr>
          <p:cNvSpPr/>
          <p:nvPr/>
        </p:nvSpPr>
        <p:spPr>
          <a:xfrm>
            <a:off x="411701" y="3200614"/>
            <a:ext cx="1068813"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r>
              <a:rPr lang="en-GB" sz="1000">
                <a:solidFill>
                  <a:srgbClr val="FFFFFF"/>
                </a:solidFill>
                <a:latin typeface="Proxima Nova" panose="02000506030000020004" pitchFamily="50" charset="0"/>
              </a:rPr>
              <a:t>Maintenance records</a:t>
            </a:r>
          </a:p>
        </p:txBody>
      </p:sp>
      <p:sp>
        <p:nvSpPr>
          <p:cNvPr id="51" name="Rectangle 50">
            <a:extLst>
              <a:ext uri="{FF2B5EF4-FFF2-40B4-BE49-F238E27FC236}">
                <a16:creationId xmlns:a16="http://schemas.microsoft.com/office/drawing/2014/main" id="{9A35345C-F220-41F1-8327-478D89D6BB66}"/>
              </a:ext>
            </a:extLst>
          </p:cNvPr>
          <p:cNvSpPr/>
          <p:nvPr/>
        </p:nvSpPr>
        <p:spPr>
          <a:xfrm>
            <a:off x="400253" y="3658180"/>
            <a:ext cx="1068813"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r>
              <a:rPr lang="en-GB" sz="1000">
                <a:solidFill>
                  <a:srgbClr val="FFFFFF"/>
                </a:solidFill>
                <a:latin typeface="Proxima Nova" panose="02000506030000020004" pitchFamily="50" charset="0"/>
              </a:rPr>
              <a:t>Watercare </a:t>
            </a:r>
            <a:r>
              <a:rPr lang="en-GB" sz="1000" err="1">
                <a:solidFill>
                  <a:srgbClr val="FFFFFF"/>
                </a:solidFill>
                <a:latin typeface="Proxima Nova" panose="02000506030000020004" pitchFamily="50" charset="0"/>
              </a:rPr>
              <a:t>opex</a:t>
            </a:r>
            <a:r>
              <a:rPr lang="en-GB" sz="1000">
                <a:solidFill>
                  <a:srgbClr val="FFFFFF"/>
                </a:solidFill>
                <a:latin typeface="Proxima Nova" panose="02000506030000020004" pitchFamily="50" charset="0"/>
              </a:rPr>
              <a:t> reports</a:t>
            </a:r>
          </a:p>
        </p:txBody>
      </p:sp>
      <p:cxnSp>
        <p:nvCxnSpPr>
          <p:cNvPr id="35" name="Connector: Elbow 34">
            <a:extLst>
              <a:ext uri="{FF2B5EF4-FFF2-40B4-BE49-F238E27FC236}">
                <a16:creationId xmlns:a16="http://schemas.microsoft.com/office/drawing/2014/main" id="{3DD1112D-C97F-4C2E-8D42-7194A451B234}"/>
              </a:ext>
            </a:extLst>
          </p:cNvPr>
          <p:cNvCxnSpPr>
            <a:cxnSpLocks/>
            <a:stCxn id="7" idx="1"/>
          </p:cNvCxnSpPr>
          <p:nvPr/>
        </p:nvCxnSpPr>
        <p:spPr>
          <a:xfrm flipH="1">
            <a:off x="6416008" y="1612008"/>
            <a:ext cx="52079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00E320A1-A79C-4EFF-B955-82A8BF9219DE}"/>
              </a:ext>
            </a:extLst>
          </p:cNvPr>
          <p:cNvCxnSpPr>
            <a:cxnSpLocks/>
            <a:stCxn id="16" idx="3"/>
          </p:cNvCxnSpPr>
          <p:nvPr/>
        </p:nvCxnSpPr>
        <p:spPr>
          <a:xfrm>
            <a:off x="1469993" y="2024185"/>
            <a:ext cx="540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788C5D5B-34AD-4309-B372-890985833AC5}"/>
              </a:ext>
            </a:extLst>
          </p:cNvPr>
          <p:cNvCxnSpPr>
            <a:cxnSpLocks/>
            <a:stCxn id="32" idx="3"/>
          </p:cNvCxnSpPr>
          <p:nvPr/>
        </p:nvCxnSpPr>
        <p:spPr>
          <a:xfrm>
            <a:off x="1480513" y="2923049"/>
            <a:ext cx="540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723FB425-2EC3-43E0-A7EC-3F0FDFAEC890}"/>
              </a:ext>
            </a:extLst>
          </p:cNvPr>
          <p:cNvCxnSpPr>
            <a:cxnSpLocks/>
            <a:stCxn id="45" idx="3"/>
          </p:cNvCxnSpPr>
          <p:nvPr/>
        </p:nvCxnSpPr>
        <p:spPr>
          <a:xfrm>
            <a:off x="1480513" y="3380614"/>
            <a:ext cx="540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2957AB3E-CB9F-40DB-A9EB-15169E01293A}"/>
              </a:ext>
            </a:extLst>
          </p:cNvPr>
          <p:cNvCxnSpPr>
            <a:cxnSpLocks/>
            <a:stCxn id="51" idx="3"/>
          </p:cNvCxnSpPr>
          <p:nvPr/>
        </p:nvCxnSpPr>
        <p:spPr>
          <a:xfrm>
            <a:off x="1469065" y="3838178"/>
            <a:ext cx="540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1DC9CDC8-0DB8-460F-92B0-BA48E9089596}"/>
              </a:ext>
            </a:extLst>
          </p:cNvPr>
          <p:cNvSpPr/>
          <p:nvPr/>
        </p:nvSpPr>
        <p:spPr>
          <a:xfrm>
            <a:off x="6965610" y="2041309"/>
            <a:ext cx="985942" cy="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r>
              <a:rPr lang="en-GB" sz="1013" dirty="0">
                <a:solidFill>
                  <a:srgbClr val="FFFFFF"/>
                </a:solidFill>
                <a:latin typeface="Proxima Nova" panose="02000506030000020004" pitchFamily="50" charset="0"/>
              </a:rPr>
              <a:t>Sensor analytics framework</a:t>
            </a:r>
          </a:p>
        </p:txBody>
      </p:sp>
      <p:cxnSp>
        <p:nvCxnSpPr>
          <p:cNvPr id="77" name="Connector: Elbow 34">
            <a:extLst>
              <a:ext uri="{FF2B5EF4-FFF2-40B4-BE49-F238E27FC236}">
                <a16:creationId xmlns:a16="http://schemas.microsoft.com/office/drawing/2014/main" id="{BD5D5636-53FC-4155-98F1-3B0768577915}"/>
              </a:ext>
            </a:extLst>
          </p:cNvPr>
          <p:cNvCxnSpPr>
            <a:cxnSpLocks/>
          </p:cNvCxnSpPr>
          <p:nvPr/>
        </p:nvCxnSpPr>
        <p:spPr>
          <a:xfrm flipH="1">
            <a:off x="6415063" y="2331699"/>
            <a:ext cx="52079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9" name="Connector: Elbow 34">
            <a:extLst>
              <a:ext uri="{FF2B5EF4-FFF2-40B4-BE49-F238E27FC236}">
                <a16:creationId xmlns:a16="http://schemas.microsoft.com/office/drawing/2014/main" id="{52407F97-DF97-40BC-996C-59BD09B49F8D}"/>
              </a:ext>
            </a:extLst>
          </p:cNvPr>
          <p:cNvCxnSpPr>
            <a:cxnSpLocks/>
          </p:cNvCxnSpPr>
          <p:nvPr/>
        </p:nvCxnSpPr>
        <p:spPr>
          <a:xfrm flipH="1">
            <a:off x="6415062" y="3229448"/>
            <a:ext cx="52079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8" name="Graphic 67" descr="Settings outline">
            <a:extLst>
              <a:ext uri="{FF2B5EF4-FFF2-40B4-BE49-F238E27FC236}">
                <a16:creationId xmlns:a16="http://schemas.microsoft.com/office/drawing/2014/main" id="{6A89678F-2E0B-4C78-B621-A437ABAED75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35874" y="3817991"/>
            <a:ext cx="357343" cy="357343"/>
          </a:xfrm>
          <a:prstGeom prst="rect">
            <a:avLst/>
          </a:prstGeom>
        </p:spPr>
      </p:pic>
      <p:pic>
        <p:nvPicPr>
          <p:cNvPr id="84" name="Graphic 83" descr="Siren outline">
            <a:extLst>
              <a:ext uri="{FF2B5EF4-FFF2-40B4-BE49-F238E27FC236}">
                <a16:creationId xmlns:a16="http://schemas.microsoft.com/office/drawing/2014/main" id="{D3AF10C3-8E56-4E39-A8BF-9BA1133DF07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639632" y="3793755"/>
            <a:ext cx="366652" cy="366652"/>
          </a:xfrm>
          <a:prstGeom prst="rect">
            <a:avLst/>
          </a:prstGeom>
        </p:spPr>
      </p:pic>
      <p:sp>
        <p:nvSpPr>
          <p:cNvPr id="48" name="Rectangle 47">
            <a:extLst>
              <a:ext uri="{FF2B5EF4-FFF2-40B4-BE49-F238E27FC236}">
                <a16:creationId xmlns:a16="http://schemas.microsoft.com/office/drawing/2014/main" id="{0D5FC336-F7C4-4835-AE53-277BEDAE8DD7}"/>
              </a:ext>
            </a:extLst>
          </p:cNvPr>
          <p:cNvSpPr/>
          <p:nvPr/>
        </p:nvSpPr>
        <p:spPr>
          <a:xfrm>
            <a:off x="6935855" y="3620516"/>
            <a:ext cx="985942" cy="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r>
              <a:rPr lang="en-GB" sz="1013" dirty="0">
                <a:solidFill>
                  <a:srgbClr val="FFFFFF"/>
                </a:solidFill>
                <a:latin typeface="Proxima Nova" panose="02000506030000020004" pitchFamily="50" charset="0"/>
              </a:rPr>
              <a:t>Alarming Framework </a:t>
            </a:r>
          </a:p>
        </p:txBody>
      </p:sp>
      <p:cxnSp>
        <p:nvCxnSpPr>
          <p:cNvPr id="49" name="Connector: Elbow 34">
            <a:extLst>
              <a:ext uri="{FF2B5EF4-FFF2-40B4-BE49-F238E27FC236}">
                <a16:creationId xmlns:a16="http://schemas.microsoft.com/office/drawing/2014/main" id="{082C3F30-7B6E-4AB9-9AC6-4BE12E804761}"/>
              </a:ext>
            </a:extLst>
          </p:cNvPr>
          <p:cNvCxnSpPr>
            <a:cxnSpLocks/>
          </p:cNvCxnSpPr>
          <p:nvPr/>
        </p:nvCxnSpPr>
        <p:spPr>
          <a:xfrm flipH="1">
            <a:off x="6415062" y="3890516"/>
            <a:ext cx="52079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9431264E-E872-46C8-82E0-974854E799B6}"/>
              </a:ext>
            </a:extLst>
          </p:cNvPr>
          <p:cNvSpPr/>
          <p:nvPr/>
        </p:nvSpPr>
        <p:spPr>
          <a:xfrm>
            <a:off x="396211" y="2274549"/>
            <a:ext cx="1068813"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r>
              <a:rPr lang="en-GB" sz="1000">
                <a:solidFill>
                  <a:srgbClr val="FFFFFF"/>
                </a:solidFill>
                <a:latin typeface="Proxima Nova" panose="02000506030000020004" pitchFamily="50" charset="0"/>
              </a:rPr>
              <a:t>N</a:t>
            </a:r>
            <a:r>
              <a:rPr lang="en-GB" sz="1000" baseline="-25000">
                <a:solidFill>
                  <a:srgbClr val="FFFFFF"/>
                </a:solidFill>
                <a:latin typeface="Proxima Nova" panose="02000506030000020004" pitchFamily="50" charset="0"/>
              </a:rPr>
              <a:t>2</a:t>
            </a:r>
            <a:r>
              <a:rPr lang="en-GB" sz="1000">
                <a:solidFill>
                  <a:srgbClr val="FFFFFF"/>
                </a:solidFill>
                <a:latin typeface="Proxima Nova" panose="02000506030000020004" pitchFamily="50" charset="0"/>
              </a:rPr>
              <a:t>O Monitoring Data</a:t>
            </a:r>
          </a:p>
        </p:txBody>
      </p:sp>
      <p:cxnSp>
        <p:nvCxnSpPr>
          <p:cNvPr id="37" name="Straight Arrow Connector 36">
            <a:extLst>
              <a:ext uri="{FF2B5EF4-FFF2-40B4-BE49-F238E27FC236}">
                <a16:creationId xmlns:a16="http://schemas.microsoft.com/office/drawing/2014/main" id="{B23FFF95-BE7D-4BC0-BEDA-A4359EEA0EC1}"/>
              </a:ext>
            </a:extLst>
          </p:cNvPr>
          <p:cNvCxnSpPr>
            <a:cxnSpLocks/>
            <a:stCxn id="36" idx="3"/>
          </p:cNvCxnSpPr>
          <p:nvPr/>
        </p:nvCxnSpPr>
        <p:spPr>
          <a:xfrm>
            <a:off x="1465024" y="2454549"/>
            <a:ext cx="540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894504"/>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EMPLAFYSLIDEID" val="636918507020078164"/>
</p:tagLst>
</file>

<file path=ppt/theme/theme1.xml><?xml version="1.0" encoding="utf-8"?>
<a:theme xmlns:a="http://schemas.openxmlformats.org/drawingml/2006/main" name="MM_Template 2018">
  <a:themeElements>
    <a:clrScheme name="MOATA">
      <a:dk1>
        <a:srgbClr val="000000"/>
      </a:dk1>
      <a:lt1>
        <a:srgbClr val="FFFFFF"/>
      </a:lt1>
      <a:dk2>
        <a:srgbClr val="333333"/>
      </a:dk2>
      <a:lt2>
        <a:srgbClr val="EDEBE6"/>
      </a:lt2>
      <a:accent1>
        <a:srgbClr val="7939F7"/>
      </a:accent1>
      <a:accent2>
        <a:srgbClr val="2FB6BC"/>
      </a:accent2>
      <a:accent3>
        <a:srgbClr val="009695"/>
      </a:accent3>
      <a:accent4>
        <a:srgbClr val="8E3F91"/>
      </a:accent4>
      <a:accent5>
        <a:srgbClr val="2B86C7"/>
      </a:accent5>
      <a:accent6>
        <a:srgbClr val="216B99"/>
      </a:accent6>
      <a:hlink>
        <a:srgbClr val="000000"/>
      </a:hlink>
      <a:folHlink>
        <a:srgbClr val="7939F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M-template-PPT_Moata.potx" id="{8CCABE5C-90EB-4CFA-B5C3-36BD6454FF69}" vid="{F049B460-39BD-465F-BEE1-DCA705D3C423}"/>
    </a:ext>
  </a:extLst>
</a:theme>
</file>

<file path=ppt/theme/theme2.xml><?xml version="1.0" encoding="utf-8"?>
<a:theme xmlns:a="http://schemas.openxmlformats.org/drawingml/2006/main" name="1_MM_Template 2018">
  <a:themeElements>
    <a:clrScheme name="MOATA">
      <a:dk1>
        <a:srgbClr val="000000"/>
      </a:dk1>
      <a:lt1>
        <a:srgbClr val="FFFFFF"/>
      </a:lt1>
      <a:dk2>
        <a:srgbClr val="333333"/>
      </a:dk2>
      <a:lt2>
        <a:srgbClr val="EDEBE6"/>
      </a:lt2>
      <a:accent1>
        <a:srgbClr val="7939F7"/>
      </a:accent1>
      <a:accent2>
        <a:srgbClr val="2FB6BC"/>
      </a:accent2>
      <a:accent3>
        <a:srgbClr val="009695"/>
      </a:accent3>
      <a:accent4>
        <a:srgbClr val="8E3F91"/>
      </a:accent4>
      <a:accent5>
        <a:srgbClr val="2B86C7"/>
      </a:accent5>
      <a:accent6>
        <a:srgbClr val="216B99"/>
      </a:accent6>
      <a:hlink>
        <a:srgbClr val="000000"/>
      </a:hlink>
      <a:folHlink>
        <a:srgbClr val="7939F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M-template-PPT_Moata" id="{7504AFC1-4A5F-4080-9558-7FA271B197E0}" vid="{DEBDD087-57C2-4C60-90A4-30EC830A0F3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980b2c76-4eb4-4926-991a-bb246786b55e">427153-52558753-324</_dlc_DocId>
    <_dlc_DocIdUrl xmlns="980b2c76-4eb4-4926-991a-bb246786b55e">
      <Url>https://mottmac.sharepoint.com/teams/pj-g0493/_layouts/15/DocIdRedir.aspx?ID=427153-52558753-324</Url>
      <Description>427153-52558753-324</Description>
    </_dlc_DocIdUrl>
    <TaxKeywordTaxHTField xmlns="980b2c76-4eb4-4926-991a-bb246786b55e">
      <Terms xmlns="http://schemas.microsoft.com/office/infopath/2007/PartnerControls"/>
    </TaxKeywordTaxHTField>
    <LikesCount xmlns="http://schemas.microsoft.com/sharepoint/v3" xsi:nil="true"/>
    <MMSourceID xmlns="980b2c76-4eb4-4926-991a-bb246786b55e" xsi:nil="true"/>
    <Ratings xmlns="http://schemas.microsoft.com/sharepoint/v3" xsi:nil="true"/>
    <LastDateSharedToProjectMemory xmlns="980b2c76-4eb4-4926-991a-bb246786b55e" xsi:nil="true"/>
    <LikedBy xmlns="http://schemas.microsoft.com/sharepoint/v3">
      <UserInfo>
        <DisplayName/>
        <AccountId xsi:nil="true"/>
        <AccountType/>
      </UserInfo>
    </LikedBy>
    <LastVersionSharedToProjectMemory xmlns="980b2c76-4eb4-4926-991a-bb246786b55e" xsi:nil="true"/>
    <TaxCatchAll xmlns="980b2c76-4eb4-4926-991a-bb246786b55e" xsi:nil="true"/>
    <RatedBy xmlns="http://schemas.microsoft.com/sharepoint/v3">
      <UserInfo>
        <DisplayName/>
        <AccountId xsi:nil="true"/>
        <AccountType/>
      </UserInfo>
    </RatedBy>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3bee4c5c-8f43-4f7f-9637-07f983ecca3d" ContentTypeId="0x0101007BD61AFCC8A643B8924AB3F7EE18260102" PreviousValue="false" LastSyncTimeStamp="2020-08-04T13:44:27.183Z"/>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5.xml><?xml version="1.0" encoding="utf-8"?>
<ct:contentTypeSchema xmlns:ct="http://schemas.microsoft.com/office/2006/metadata/contentType" xmlns:ma="http://schemas.microsoft.com/office/2006/metadata/properties/metaAttributes" ct:_="" ma:_="" ma:contentTypeName="Project Document" ma:contentTypeID="0x0101007BD61AFCC8A643B8924AB3F7EE18260102007E803947465EA34FA19BE284D1DABCC0" ma:contentTypeVersion="8" ma:contentTypeDescription="Base content type for project documents" ma:contentTypeScope="" ma:versionID="e0084136f3031c117aa3e67968c7f99d">
  <xsd:schema xmlns:xsd="http://www.w3.org/2001/XMLSchema" xmlns:xs="http://www.w3.org/2001/XMLSchema" xmlns:p="http://schemas.microsoft.com/office/2006/metadata/properties" xmlns:ns1="http://schemas.microsoft.com/sharepoint/v3" xmlns:ns2="980b2c76-4eb4-4926-991a-bb246786b55e" targetNamespace="http://schemas.microsoft.com/office/2006/metadata/properties" ma:root="true" ma:fieldsID="10a025b845f25bf12c2a6f4077b495cb" ns1:_="" ns2:_="">
    <xsd:import namespace="http://schemas.microsoft.com/sharepoint/v3"/>
    <xsd:import namespace="980b2c76-4eb4-4926-991a-bb246786b55e"/>
    <xsd:element name="properties">
      <xsd:complexType>
        <xsd:sequence>
          <xsd:element name="documentManagement">
            <xsd:complexType>
              <xsd:all>
                <xsd:element ref="ns2:_dlc_DocId" minOccurs="0"/>
                <xsd:element ref="ns2:_dlc_DocIdUrl" minOccurs="0"/>
                <xsd:element ref="ns2:_dlc_DocIdPersistId" minOccurs="0"/>
                <xsd:element ref="ns2:TaxCatchAll" minOccurs="0"/>
                <xsd:element ref="ns2:TaxCatchAllLabel" minOccurs="0"/>
                <xsd:element ref="ns2:TaxKeywordTaxHTField" minOccurs="0"/>
                <xsd:element ref="ns1:AverageRating" minOccurs="0"/>
                <xsd:element ref="ns1:RatingCount" minOccurs="0"/>
                <xsd:element ref="ns1:RatedBy" minOccurs="0"/>
                <xsd:element ref="ns1:Ratings" minOccurs="0"/>
                <xsd:element ref="ns1:LikesCount" minOccurs="0"/>
                <xsd:element ref="ns1:LikedBy" minOccurs="0"/>
                <xsd:element ref="ns2:LastDateSharedToProjectMemory" minOccurs="0"/>
                <xsd:element ref="ns2:LastVersionSharedToProjectMemory" minOccurs="0"/>
                <xsd:element ref="ns2:MMSource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15" nillable="true" ma:displayName="Rating (0-5)" ma:decimals="2" ma:description="Average value of all the ratings that have been submitted" ma:internalName="AverageRating" ma:readOnly="true">
      <xsd:simpleType>
        <xsd:restriction base="dms:Number"/>
      </xsd:simpleType>
    </xsd:element>
    <xsd:element name="RatingCount" ma:index="16" nillable="true" ma:displayName="Number of Ratings" ma:decimals="0" ma:description="Number of ratings submitted" ma:internalName="RatingCount" ma:readOnly="true">
      <xsd:simpleType>
        <xsd:restriction base="dms:Number"/>
      </xsd:simpleType>
    </xsd:element>
    <xsd:element name="RatedBy" ma:index="17"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18" nillable="true" ma:displayName="User ratings" ma:description="User ratings for the item" ma:hidden="true" ma:internalName="Ratings">
      <xsd:simpleType>
        <xsd:restriction base="dms:Note"/>
      </xsd:simpleType>
    </xsd:element>
    <xsd:element name="LikesCount" ma:index="19" nillable="true" ma:displayName="Number of Likes" ma:internalName="LikesCount">
      <xsd:simpleType>
        <xsd:restriction base="dms:Unknown"/>
      </xsd:simpleType>
    </xsd:element>
    <xsd:element name="LikedBy" ma:index="20"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80b2c76-4eb4-4926-991a-bb246786b55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1" nillable="true" ma:displayName="Taxonomy Catch All Column" ma:hidden="true" ma:list="{1ff0d903-c1a1-409d-9ae4-2c678c975ead}" ma:internalName="TaxCatchAll" ma:showField="CatchAllData" ma:web="786ba73b-9283-41d0-8644-51f1c4d75bda">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1ff0d903-c1a1-409d-9ae4-2c678c975ead}" ma:internalName="TaxCatchAllLabel" ma:readOnly="true" ma:showField="CatchAllDataLabel" ma:web="786ba73b-9283-41d0-8644-51f1c4d75bda">
      <xsd:complexType>
        <xsd:complexContent>
          <xsd:extension base="dms:MultiChoiceLookup">
            <xsd:sequence>
              <xsd:element name="Value" type="dms:Lookup" maxOccurs="unbounded" minOccurs="0" nillable="true"/>
            </xsd:sequence>
          </xsd:extension>
        </xsd:complexContent>
      </xsd:complexType>
    </xsd:element>
    <xsd:element name="TaxKeywordTaxHTField" ma:index="13" nillable="true" ma:taxonomy="true" ma:internalName="TaxKeywordTaxHTField" ma:taxonomyFieldName="TaxKeyword" ma:displayName="Enterprise Keywords" ma:fieldId="{23f27201-bee3-471e-b2e7-b64fd8b7ca38}" ma:taxonomyMulti="true" ma:sspId="3bee4c5c-8f43-4f7f-9637-07f983ecca3d" ma:termSetId="00000000-0000-0000-0000-000000000000" ma:anchorId="00000000-0000-0000-0000-000000000000" ma:open="true" ma:isKeyword="true">
      <xsd:complexType>
        <xsd:sequence>
          <xsd:element ref="pc:Terms" minOccurs="0" maxOccurs="1"/>
        </xsd:sequence>
      </xsd:complexType>
    </xsd:element>
    <xsd:element name="LastDateSharedToProjectMemory" ma:index="21" nillable="true" ma:displayName="Last Shared To Project Memory" ma:format="DateTime" ma:internalName="LastDateSharedToProjectMemory" ma:readOnly="false">
      <xsd:simpleType>
        <xsd:restriction base="dms:DateTime"/>
      </xsd:simpleType>
    </xsd:element>
    <xsd:element name="LastVersionSharedToProjectMemory" ma:index="22" nillable="true" ma:displayName="Last Version Shared To Project Memory" ma:internalName="LastVersionSharedToProjectMemory" ma:readOnly="false">
      <xsd:simpleType>
        <xsd:restriction base="dms:Text">
          <xsd:maxLength value="255"/>
        </xsd:restriction>
      </xsd:simpleType>
    </xsd:element>
    <xsd:element name="MMSourceID" ma:index="23" nillable="true" ma:displayName="MM Source ID" ma:description="Used for source searches" ma:hidden="true" ma:internalName="MMSourceID" ma:readOnly="fals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C1C9EA-8E6F-4DBD-87A9-4A16DD1420F3}">
  <ds:schemaRefs>
    <ds:schemaRef ds:uri="http://schemas.microsoft.com/office/2006/documentManagement/types"/>
    <ds:schemaRef ds:uri="980b2c76-4eb4-4926-991a-bb246786b55e"/>
    <ds:schemaRef ds:uri="http://schemas.openxmlformats.org/package/2006/metadata/core-properties"/>
    <ds:schemaRef ds:uri="http://purl.org/dc/terms/"/>
    <ds:schemaRef ds:uri="http://purl.org/dc/elements/1.1/"/>
    <ds:schemaRef ds:uri="http://schemas.microsoft.com/office/infopath/2007/PartnerControls"/>
    <ds:schemaRef ds:uri="http://schemas.microsoft.com/sharepoint/v3"/>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70C82647-2D9D-4827-9B8A-16142FFAED8C}">
  <ds:schemaRefs>
    <ds:schemaRef ds:uri="http://schemas.microsoft.com/sharepoint/v3/contenttype/forms"/>
  </ds:schemaRefs>
</ds:datastoreItem>
</file>

<file path=customXml/itemProps3.xml><?xml version="1.0" encoding="utf-8"?>
<ds:datastoreItem xmlns:ds="http://schemas.openxmlformats.org/officeDocument/2006/customXml" ds:itemID="{AE98F479-409F-4A9C-B119-8BAEAD95FCB4}">
  <ds:schemaRefs>
    <ds:schemaRef ds:uri="Microsoft.SharePoint.Taxonomy.ContentTypeSync"/>
  </ds:schemaRefs>
</ds:datastoreItem>
</file>

<file path=customXml/itemProps4.xml><?xml version="1.0" encoding="utf-8"?>
<ds:datastoreItem xmlns:ds="http://schemas.openxmlformats.org/officeDocument/2006/customXml" ds:itemID="{5F64771B-1AA8-484B-8413-BC8A4F3BFAC3}">
  <ds:schemaRefs>
    <ds:schemaRef ds:uri="http://schemas.microsoft.com/sharepoint/events"/>
  </ds:schemaRefs>
</ds:datastoreItem>
</file>

<file path=customXml/itemProps5.xml><?xml version="1.0" encoding="utf-8"?>
<ds:datastoreItem xmlns:ds="http://schemas.openxmlformats.org/officeDocument/2006/customXml" ds:itemID="{855554E8-A64E-4CA0-9872-4D46B1C843D5}">
  <ds:schemaRefs>
    <ds:schemaRef ds:uri="980b2c76-4eb4-4926-991a-bb246786b55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1972</TotalTime>
  <Words>3403</Words>
  <Application>Microsoft Office PowerPoint</Application>
  <PresentationFormat>On-screen Show (16:9)</PresentationFormat>
  <Paragraphs>393</Paragraphs>
  <Slides>34</Slides>
  <Notes>27</Notes>
  <HiddenSlides>12</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34</vt:i4>
      </vt:variant>
    </vt:vector>
  </HeadingPairs>
  <TitlesOfParts>
    <vt:vector size="43" baseType="lpstr">
      <vt:lpstr>Arial</vt:lpstr>
      <vt:lpstr>Calibri</vt:lpstr>
      <vt:lpstr>Gartner sans</vt:lpstr>
      <vt:lpstr>iA Writer Duospace</vt:lpstr>
      <vt:lpstr>Proxima Nova</vt:lpstr>
      <vt:lpstr>Times New Roman</vt:lpstr>
      <vt:lpstr>Verdana</vt:lpstr>
      <vt:lpstr>MM_Template 2018</vt:lpstr>
      <vt:lpstr>1_MM_Template 2018</vt:lpstr>
      <vt:lpstr>Reducing Opex, Sensor Drift and Emissions through digital twin application </vt:lpstr>
      <vt:lpstr>Rosedale Wastewater Treatment Plant, Auckland</vt:lpstr>
      <vt:lpstr>PowerPoint Presentation</vt:lpstr>
      <vt:lpstr>The backbone of the twin</vt:lpstr>
      <vt:lpstr>PowerPoint Presentation</vt:lpstr>
      <vt:lpstr>“Real” data has problems</vt:lpstr>
      <vt:lpstr>Synthetic data has a major part to play</vt:lpstr>
      <vt:lpstr>More information not just data</vt:lpstr>
      <vt:lpstr>PowerPoint Presentation</vt:lpstr>
      <vt:lpstr>How do we use the twin to improve sensor reliability</vt:lpstr>
      <vt:lpstr>PowerPoint Presentation</vt:lpstr>
      <vt:lpstr>PowerPoint Presentation</vt:lpstr>
      <vt:lpstr>PowerPoint Presentation</vt:lpstr>
      <vt:lpstr>PowerPoint Presentation</vt:lpstr>
      <vt:lpstr>PowerPoint Presentation</vt:lpstr>
      <vt:lpstr>GHGs from WWTPs</vt:lpstr>
      <vt:lpstr>Dashboard development</vt:lpstr>
      <vt:lpstr>PowerPoint Presentation</vt:lpstr>
      <vt:lpstr>PowerPoint Presentation</vt:lpstr>
      <vt:lpstr>PowerPoint Presentation</vt:lpstr>
      <vt:lpstr>Next steps</vt:lpstr>
      <vt:lpstr>PowerPoint Presentation</vt:lpstr>
      <vt:lpstr>N2O Monitoring campaign</vt:lpstr>
      <vt:lpstr>N2O Monitoring campaign</vt:lpstr>
      <vt:lpstr>N2O Monitoring campaign</vt:lpstr>
      <vt:lpstr>N2O Monitoring campaign</vt:lpstr>
      <vt:lpstr>Global connections</vt:lpstr>
      <vt:lpstr>PowerPoint Presentation</vt:lpstr>
      <vt:lpstr>So what? </vt:lpstr>
      <vt:lpstr>Soft sensor development framework </vt:lpstr>
      <vt:lpstr>N2O Monitoring campaign</vt:lpstr>
      <vt:lpstr>N2O Monitoring campaign</vt:lpstr>
      <vt:lpstr>N2O Monitoring campaign</vt:lpstr>
      <vt:lpstr>N2O Monitoring campaign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Dempsey</dc:creator>
  <cp:lastModifiedBy>Dean Jackson</cp:lastModifiedBy>
  <cp:revision>8</cp:revision>
  <dcterms:created xsi:type="dcterms:W3CDTF">2022-07-27T01:35:10Z</dcterms:created>
  <dcterms:modified xsi:type="dcterms:W3CDTF">2022-10-19T19:36:24Z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0x0101007BD61AFCC8A643B8924AB3F7EE18260102007E803947465EA34FA19BE284D1DABCC0</vt:lpwstr>
  </property>
  <property fmtid="{D5CDD505-2E9C-101B-9397-08002B2CF9AE}" pid="3" name="_dlc_DocIdItemGuid">
    <vt:lpwstr>35022b30-fbbe-4104-83ac-22fb0ef912f0</vt:lpwstr>
  </property>
  <property fmtid="{D5CDD505-2E9C-101B-9397-08002B2CF9AE}" pid="4" name="TaxKeyword">
    <vt:lpwstr/>
  </property>
  <property fmtid="{D5CDD505-2E9C-101B-9397-08002B2CF9AE}" pid="5" name="lcf76f155ced4ddcb4097134ff3c332f">
    <vt:lpwstr/>
  </property>
  <property fmtid="{D5CDD505-2E9C-101B-9397-08002B2CF9AE}" pid="6" name="MediaServiceImageTags">
    <vt:lpwstr/>
  </property>
  <property fmtid="{D5CDD505-2E9C-101B-9397-08002B2CF9AE}" pid="7" name="SavedOnce">
    <vt:lpwstr>true</vt:lpwstr>
  </property>
</Properties>
</file>