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701" r:id="rId5"/>
    <p:sldMasterId id="2147483660" r:id="rId6"/>
  </p:sldMasterIdLst>
  <p:notesMasterIdLst>
    <p:notesMasterId r:id="rId43"/>
  </p:notesMasterIdLst>
  <p:sldIdLst>
    <p:sldId id="357" r:id="rId7"/>
    <p:sldId id="327" r:id="rId8"/>
    <p:sldId id="356" r:id="rId9"/>
    <p:sldId id="337" r:id="rId10"/>
    <p:sldId id="267" r:id="rId11"/>
    <p:sldId id="381" r:id="rId12"/>
    <p:sldId id="382" r:id="rId13"/>
    <p:sldId id="383" r:id="rId14"/>
    <p:sldId id="384" r:id="rId15"/>
    <p:sldId id="385" r:id="rId16"/>
    <p:sldId id="386" r:id="rId17"/>
    <p:sldId id="341" r:id="rId18"/>
    <p:sldId id="345" r:id="rId19"/>
    <p:sldId id="347" r:id="rId20"/>
    <p:sldId id="352" r:id="rId21"/>
    <p:sldId id="355" r:id="rId22"/>
    <p:sldId id="344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7" r:id="rId37"/>
    <p:sldId id="351" r:id="rId38"/>
    <p:sldId id="353" r:id="rId39"/>
    <p:sldId id="354" r:id="rId40"/>
    <p:sldId id="286" r:id="rId41"/>
    <p:sldId id="35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9CA"/>
    <a:srgbClr val="FFE699"/>
    <a:srgbClr val="4472C4"/>
    <a:srgbClr val="F8CBAD"/>
    <a:srgbClr val="DBDBDB"/>
    <a:srgbClr val="C5E0B4"/>
    <a:srgbClr val="E25A21"/>
    <a:srgbClr val="99CCFF"/>
    <a:srgbClr val="267CB6"/>
    <a:srgbClr val="E6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B4BF03-E9EC-4318-91A6-DF9B1A2E9AB8}" v="168" dt="2022-10-18T21:14:37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66250" autoAdjust="0"/>
  </p:normalViewPr>
  <p:slideViewPr>
    <p:cSldViewPr snapToGrid="0">
      <p:cViewPr varScale="1">
        <p:scale>
          <a:sx n="76" d="100"/>
          <a:sy n="76" d="100"/>
        </p:scale>
        <p:origin x="19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Weaver" userId="7a499c88-3baf-4860-b9c2-eab463b52c96" providerId="ADAL" clId="{7FB4BF03-E9EC-4318-91A6-DF9B1A2E9AB8}"/>
    <pc:docChg chg="undo redo custSel addSld delSld modSld sldOrd modMainMaster">
      <pc:chgData name="Louise Weaver" userId="7a499c88-3baf-4860-b9c2-eab463b52c96" providerId="ADAL" clId="{7FB4BF03-E9EC-4318-91A6-DF9B1A2E9AB8}" dt="2022-10-18T21:18:48.978" v="2704" actId="478"/>
      <pc:docMkLst>
        <pc:docMk/>
      </pc:docMkLst>
      <pc:sldChg chg="delSp modSp del mod">
        <pc:chgData name="Louise Weaver" userId="7a499c88-3baf-4860-b9c2-eab463b52c96" providerId="ADAL" clId="{7FB4BF03-E9EC-4318-91A6-DF9B1A2E9AB8}" dt="2022-10-17T01:14:57.776" v="102" actId="2696"/>
        <pc:sldMkLst>
          <pc:docMk/>
          <pc:sldMk cId="3399036031" sldId="256"/>
        </pc:sldMkLst>
        <pc:spChg chg="mod">
          <ac:chgData name="Louise Weaver" userId="7a499c88-3baf-4860-b9c2-eab463b52c96" providerId="ADAL" clId="{7FB4BF03-E9EC-4318-91A6-DF9B1A2E9AB8}" dt="2022-10-17T01:14:29.018" v="101" actId="1076"/>
          <ac:spMkLst>
            <pc:docMk/>
            <pc:sldMk cId="3399036031" sldId="256"/>
            <ac:spMk id="2" creationId="{0E0D5C26-F2FA-42C1-9EAC-D1C04E9E5C43}"/>
          </ac:spMkLst>
        </pc:spChg>
        <pc:spChg chg="mod">
          <ac:chgData name="Louise Weaver" userId="7a499c88-3baf-4860-b9c2-eab463b52c96" providerId="ADAL" clId="{7FB4BF03-E9EC-4318-91A6-DF9B1A2E9AB8}" dt="2022-10-17T01:14:24.828" v="100" actId="1076"/>
          <ac:spMkLst>
            <pc:docMk/>
            <pc:sldMk cId="3399036031" sldId="256"/>
            <ac:spMk id="3" creationId="{510AE1C8-2015-4AE8-8636-37720537AED2}"/>
          </ac:spMkLst>
        </pc:spChg>
        <pc:picChg chg="del">
          <ac:chgData name="Louise Weaver" userId="7a499c88-3baf-4860-b9c2-eab463b52c96" providerId="ADAL" clId="{7FB4BF03-E9EC-4318-91A6-DF9B1A2E9AB8}" dt="2022-10-17T01:12:31.783" v="85" actId="478"/>
          <ac:picMkLst>
            <pc:docMk/>
            <pc:sldMk cId="3399036031" sldId="256"/>
            <ac:picMk id="15" creationId="{F186EE29-77C4-44D1-9F9C-23C2AA97AAC4}"/>
          </ac:picMkLst>
        </pc:picChg>
      </pc:sldChg>
      <pc:sldChg chg="setBg">
        <pc:chgData name="Louise Weaver" userId="7a499c88-3baf-4860-b9c2-eab463b52c96" providerId="ADAL" clId="{7FB4BF03-E9EC-4318-91A6-DF9B1A2E9AB8}" dt="2022-10-18T17:31:40.506" v="1900"/>
        <pc:sldMkLst>
          <pc:docMk/>
          <pc:sldMk cId="729937010" sldId="267"/>
        </pc:sldMkLst>
      </pc:sldChg>
      <pc:sldChg chg="del ord">
        <pc:chgData name="Louise Weaver" userId="7a499c88-3baf-4860-b9c2-eab463b52c96" providerId="ADAL" clId="{7FB4BF03-E9EC-4318-91A6-DF9B1A2E9AB8}" dt="2022-10-18T20:11:58.076" v="2278" actId="47"/>
        <pc:sldMkLst>
          <pc:docMk/>
          <pc:sldMk cId="715840239" sldId="274"/>
        </pc:sldMkLst>
      </pc:sldChg>
      <pc:sldChg chg="del">
        <pc:chgData name="Louise Weaver" userId="7a499c88-3baf-4860-b9c2-eab463b52c96" providerId="ADAL" clId="{7FB4BF03-E9EC-4318-91A6-DF9B1A2E9AB8}" dt="2022-10-18T17:27:01.669" v="1734" actId="47"/>
        <pc:sldMkLst>
          <pc:docMk/>
          <pc:sldMk cId="2502480932" sldId="277"/>
        </pc:sldMkLst>
      </pc:sldChg>
      <pc:sldChg chg="del">
        <pc:chgData name="Louise Weaver" userId="7a499c88-3baf-4860-b9c2-eab463b52c96" providerId="ADAL" clId="{7FB4BF03-E9EC-4318-91A6-DF9B1A2E9AB8}" dt="2022-10-18T17:27:27.519" v="1735" actId="47"/>
        <pc:sldMkLst>
          <pc:docMk/>
          <pc:sldMk cId="2550475878" sldId="278"/>
        </pc:sldMkLst>
      </pc:sldChg>
      <pc:sldChg chg="add del">
        <pc:chgData name="Louise Weaver" userId="7a499c88-3baf-4860-b9c2-eab463b52c96" providerId="ADAL" clId="{7FB4BF03-E9EC-4318-91A6-DF9B1A2E9AB8}" dt="2022-10-18T17:28:39.396" v="1741" actId="47"/>
        <pc:sldMkLst>
          <pc:docMk/>
          <pc:sldMk cId="565121900" sldId="283"/>
        </pc:sldMkLst>
      </pc:sldChg>
      <pc:sldChg chg="add del">
        <pc:chgData name="Louise Weaver" userId="7a499c88-3baf-4860-b9c2-eab463b52c96" providerId="ADAL" clId="{7FB4BF03-E9EC-4318-91A6-DF9B1A2E9AB8}" dt="2022-10-17T01:43:06.545" v="352" actId="2696"/>
        <pc:sldMkLst>
          <pc:docMk/>
          <pc:sldMk cId="1431937678" sldId="283"/>
        </pc:sldMkLst>
      </pc:sldChg>
      <pc:sldChg chg="add del">
        <pc:chgData name="Louise Weaver" userId="7a499c88-3baf-4860-b9c2-eab463b52c96" providerId="ADAL" clId="{7FB4BF03-E9EC-4318-91A6-DF9B1A2E9AB8}" dt="2022-10-17T01:43:06.545" v="352" actId="2696"/>
        <pc:sldMkLst>
          <pc:docMk/>
          <pc:sldMk cId="921227076" sldId="284"/>
        </pc:sldMkLst>
      </pc:sldChg>
      <pc:sldChg chg="add del">
        <pc:chgData name="Louise Weaver" userId="7a499c88-3baf-4860-b9c2-eab463b52c96" providerId="ADAL" clId="{7FB4BF03-E9EC-4318-91A6-DF9B1A2E9AB8}" dt="2022-10-18T17:28:44.239" v="1742" actId="47"/>
        <pc:sldMkLst>
          <pc:docMk/>
          <pc:sldMk cId="3513662745" sldId="284"/>
        </pc:sldMkLst>
      </pc:sldChg>
      <pc:sldChg chg="modSp mod setBg">
        <pc:chgData name="Louise Weaver" userId="7a499c88-3baf-4860-b9c2-eab463b52c96" providerId="ADAL" clId="{7FB4BF03-E9EC-4318-91A6-DF9B1A2E9AB8}" dt="2022-10-18T17:31:40.506" v="1900"/>
        <pc:sldMkLst>
          <pc:docMk/>
          <pc:sldMk cId="801203642" sldId="327"/>
        </pc:sldMkLst>
        <pc:spChg chg="mod">
          <ac:chgData name="Louise Weaver" userId="7a499c88-3baf-4860-b9c2-eab463b52c96" providerId="ADAL" clId="{7FB4BF03-E9EC-4318-91A6-DF9B1A2E9AB8}" dt="2022-10-17T01:43:04.731" v="350" actId="20577"/>
          <ac:spMkLst>
            <pc:docMk/>
            <pc:sldMk cId="801203642" sldId="327"/>
            <ac:spMk id="3" creationId="{4349DEF2-C494-4DFA-81F3-6F860FEE0723}"/>
          </ac:spMkLst>
        </pc:spChg>
      </pc:sldChg>
      <pc:sldChg chg="add del">
        <pc:chgData name="Louise Weaver" userId="7a499c88-3baf-4860-b9c2-eab463b52c96" providerId="ADAL" clId="{7FB4BF03-E9EC-4318-91A6-DF9B1A2E9AB8}" dt="2022-10-18T17:28:38.264" v="1740" actId="47"/>
        <pc:sldMkLst>
          <pc:docMk/>
          <pc:sldMk cId="184884146" sldId="330"/>
        </pc:sldMkLst>
      </pc:sldChg>
      <pc:sldChg chg="add del">
        <pc:chgData name="Louise Weaver" userId="7a499c88-3baf-4860-b9c2-eab463b52c96" providerId="ADAL" clId="{7FB4BF03-E9EC-4318-91A6-DF9B1A2E9AB8}" dt="2022-10-17T01:43:06.545" v="352" actId="2696"/>
        <pc:sldMkLst>
          <pc:docMk/>
          <pc:sldMk cId="2512430933" sldId="330"/>
        </pc:sldMkLst>
      </pc:sldChg>
      <pc:sldChg chg="ord">
        <pc:chgData name="Louise Weaver" userId="7a499c88-3baf-4860-b9c2-eab463b52c96" providerId="ADAL" clId="{7FB4BF03-E9EC-4318-91A6-DF9B1A2E9AB8}" dt="2022-10-17T01:43:05.395" v="351" actId="20578"/>
        <pc:sldMkLst>
          <pc:docMk/>
          <pc:sldMk cId="1445859815" sldId="337"/>
        </pc:sldMkLst>
      </pc:sldChg>
      <pc:sldChg chg="del">
        <pc:chgData name="Louise Weaver" userId="7a499c88-3baf-4860-b9c2-eab463b52c96" providerId="ADAL" clId="{7FB4BF03-E9EC-4318-91A6-DF9B1A2E9AB8}" dt="2022-10-18T17:27:57.931" v="1736" actId="47"/>
        <pc:sldMkLst>
          <pc:docMk/>
          <pc:sldMk cId="824981575" sldId="343"/>
        </pc:sldMkLst>
      </pc:sldChg>
      <pc:sldChg chg="addSp delSp modSp mod ord delAnim">
        <pc:chgData name="Louise Weaver" userId="7a499c88-3baf-4860-b9c2-eab463b52c96" providerId="ADAL" clId="{7FB4BF03-E9EC-4318-91A6-DF9B1A2E9AB8}" dt="2022-10-18T20:24:17.510" v="2310" actId="1076"/>
        <pc:sldMkLst>
          <pc:docMk/>
          <pc:sldMk cId="3876417901" sldId="344"/>
        </pc:sldMkLst>
        <pc:spChg chg="del mod">
          <ac:chgData name="Louise Weaver" userId="7a499c88-3baf-4860-b9c2-eab463b52c96" providerId="ADAL" clId="{7FB4BF03-E9EC-4318-91A6-DF9B1A2E9AB8}" dt="2022-10-18T20:16:30.032" v="2284" actId="478"/>
          <ac:spMkLst>
            <pc:docMk/>
            <pc:sldMk cId="3876417901" sldId="344"/>
            <ac:spMk id="2" creationId="{E9F9F405-5AE8-4288-9147-4D4C33B24E4B}"/>
          </ac:spMkLst>
        </pc:spChg>
        <pc:spChg chg="add del mod">
          <ac:chgData name="Louise Weaver" userId="7a499c88-3baf-4860-b9c2-eab463b52c96" providerId="ADAL" clId="{7FB4BF03-E9EC-4318-91A6-DF9B1A2E9AB8}" dt="2022-10-18T20:16:35.044" v="2285" actId="478"/>
          <ac:spMkLst>
            <pc:docMk/>
            <pc:sldMk cId="3876417901" sldId="344"/>
            <ac:spMk id="9" creationId="{1D93D977-5E17-E0F6-F06C-55F060D447EF}"/>
          </ac:spMkLst>
        </pc:spChg>
        <pc:spChg chg="del">
          <ac:chgData name="Louise Weaver" userId="7a499c88-3baf-4860-b9c2-eab463b52c96" providerId="ADAL" clId="{7FB4BF03-E9EC-4318-91A6-DF9B1A2E9AB8}" dt="2022-10-18T20:16:52.604" v="2290" actId="478"/>
          <ac:spMkLst>
            <pc:docMk/>
            <pc:sldMk cId="3876417901" sldId="344"/>
            <ac:spMk id="20" creationId="{06E80E72-E1EB-4E51-8481-3174E792EA7B}"/>
          </ac:spMkLst>
        </pc:spChg>
        <pc:spChg chg="del">
          <ac:chgData name="Louise Weaver" userId="7a499c88-3baf-4860-b9c2-eab463b52c96" providerId="ADAL" clId="{7FB4BF03-E9EC-4318-91A6-DF9B1A2E9AB8}" dt="2022-10-18T20:16:19.813" v="2281" actId="478"/>
          <ac:spMkLst>
            <pc:docMk/>
            <pc:sldMk cId="3876417901" sldId="344"/>
            <ac:spMk id="21" creationId="{E810ED0C-E066-4E2F-8171-F9017F836E3B}"/>
          </ac:spMkLst>
        </pc:spChg>
        <pc:spChg chg="del">
          <ac:chgData name="Louise Weaver" userId="7a499c88-3baf-4860-b9c2-eab463b52c96" providerId="ADAL" clId="{7FB4BF03-E9EC-4318-91A6-DF9B1A2E9AB8}" dt="2022-10-18T20:16:54.878" v="2291" actId="478"/>
          <ac:spMkLst>
            <pc:docMk/>
            <pc:sldMk cId="3876417901" sldId="344"/>
            <ac:spMk id="22" creationId="{F0BED028-DA88-4D8E-A11D-C88E7B154458}"/>
          </ac:spMkLst>
        </pc:spChg>
        <pc:spChg chg="del mod">
          <ac:chgData name="Louise Weaver" userId="7a499c88-3baf-4860-b9c2-eab463b52c96" providerId="ADAL" clId="{7FB4BF03-E9EC-4318-91A6-DF9B1A2E9AB8}" dt="2022-10-18T20:16:50.225" v="2289" actId="478"/>
          <ac:spMkLst>
            <pc:docMk/>
            <pc:sldMk cId="3876417901" sldId="344"/>
            <ac:spMk id="31" creationId="{DEB0A1AF-930F-4581-9808-608E8096376C}"/>
          </ac:spMkLst>
        </pc:spChg>
        <pc:spChg chg="del">
          <ac:chgData name="Louise Weaver" userId="7a499c88-3baf-4860-b9c2-eab463b52c96" providerId="ADAL" clId="{7FB4BF03-E9EC-4318-91A6-DF9B1A2E9AB8}" dt="2022-10-18T20:16:40.364" v="2287" actId="478"/>
          <ac:spMkLst>
            <pc:docMk/>
            <pc:sldMk cId="3876417901" sldId="344"/>
            <ac:spMk id="34" creationId="{93DF48C1-65B5-4373-85C9-3888D0AE434F}"/>
          </ac:spMkLst>
        </pc:spChg>
        <pc:spChg chg="del">
          <ac:chgData name="Louise Weaver" userId="7a499c88-3baf-4860-b9c2-eab463b52c96" providerId="ADAL" clId="{7FB4BF03-E9EC-4318-91A6-DF9B1A2E9AB8}" dt="2022-10-18T20:16:40.364" v="2287" actId="478"/>
          <ac:spMkLst>
            <pc:docMk/>
            <pc:sldMk cId="3876417901" sldId="344"/>
            <ac:spMk id="36" creationId="{968E3AC2-C8CD-465D-A03B-F4090C217CF1}"/>
          </ac:spMkLst>
        </pc:spChg>
        <pc:spChg chg="del">
          <ac:chgData name="Louise Weaver" userId="7a499c88-3baf-4860-b9c2-eab463b52c96" providerId="ADAL" clId="{7FB4BF03-E9EC-4318-91A6-DF9B1A2E9AB8}" dt="2022-10-18T20:16:40.364" v="2287" actId="478"/>
          <ac:spMkLst>
            <pc:docMk/>
            <pc:sldMk cId="3876417901" sldId="344"/>
            <ac:spMk id="37" creationId="{89B9633A-B9DE-45CF-980E-AAE56BE884FD}"/>
          </ac:spMkLst>
        </pc:spChg>
        <pc:grpChg chg="del">
          <ac:chgData name="Louise Weaver" userId="7a499c88-3baf-4860-b9c2-eab463b52c96" providerId="ADAL" clId="{7FB4BF03-E9EC-4318-91A6-DF9B1A2E9AB8}" dt="2022-10-18T20:16:40.364" v="2287" actId="478"/>
          <ac:grpSpMkLst>
            <pc:docMk/>
            <pc:sldMk cId="3876417901" sldId="344"/>
            <ac:grpSpMk id="40" creationId="{C8E217EB-67E1-48C6-95B6-EADE0B714194}"/>
          </ac:grpSpMkLst>
        </pc:grp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3" creationId="{7AD48823-249F-4A57-B26B-C53A708880C3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4" creationId="{088EBFE5-8B49-41CA-BF97-A3340336EBEA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5" creationId="{62197E2D-661D-4469-A469-CD314F5DFB84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6" creationId="{107EB5C7-7CC8-45BE-9FB5-DA721912C44D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7" creationId="{2FD5A23B-879A-4376-9378-AF274E9AD427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11" creationId="{49274BB3-496D-4936-8C42-0244D0774146}"/>
          </ac:picMkLst>
        </pc:picChg>
        <pc:picChg chg="add mod modCrop">
          <ac:chgData name="Louise Weaver" userId="7a499c88-3baf-4860-b9c2-eab463b52c96" providerId="ADAL" clId="{7FB4BF03-E9EC-4318-91A6-DF9B1A2E9AB8}" dt="2022-10-18T20:22:26.911" v="2307" actId="1076"/>
          <ac:picMkLst>
            <pc:docMk/>
            <pc:sldMk cId="3876417901" sldId="344"/>
            <ac:picMk id="14" creationId="{183EB114-2B6A-3A9B-320A-10E58EE23F17}"/>
          </ac:picMkLst>
        </pc:picChg>
        <pc:picChg chg="del">
          <ac:chgData name="Louise Weaver" userId="7a499c88-3baf-4860-b9c2-eab463b52c96" providerId="ADAL" clId="{7FB4BF03-E9EC-4318-91A6-DF9B1A2E9AB8}" dt="2022-10-18T20:16:37.011" v="2286" actId="478"/>
          <ac:picMkLst>
            <pc:docMk/>
            <pc:sldMk cId="3876417901" sldId="344"/>
            <ac:picMk id="15" creationId="{17D754E4-93F9-4FBC-8991-AD0D50E7E61F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16" creationId="{00FF5DD4-AAE7-4228-89C9-985B798E84FE}"/>
          </ac:picMkLst>
        </pc:picChg>
        <pc:picChg chg="del">
          <ac:chgData name="Louise Weaver" userId="7a499c88-3baf-4860-b9c2-eab463b52c96" providerId="ADAL" clId="{7FB4BF03-E9EC-4318-91A6-DF9B1A2E9AB8}" dt="2022-10-18T20:16:40.364" v="2287" actId="478"/>
          <ac:picMkLst>
            <pc:docMk/>
            <pc:sldMk cId="3876417901" sldId="344"/>
            <ac:picMk id="17" creationId="{EB91BFA1-9D4F-4F40-80FC-0B71C8D8254D}"/>
          </ac:picMkLst>
        </pc:picChg>
        <pc:picChg chg="del">
          <ac:chgData name="Louise Weaver" userId="7a499c88-3baf-4860-b9c2-eab463b52c96" providerId="ADAL" clId="{7FB4BF03-E9EC-4318-91A6-DF9B1A2E9AB8}" dt="2022-10-18T20:16:16.157" v="2280" actId="478"/>
          <ac:picMkLst>
            <pc:docMk/>
            <pc:sldMk cId="3876417901" sldId="344"/>
            <ac:picMk id="19" creationId="{28B24CBA-02CA-457B-B3B7-8F72F79DF455}"/>
          </ac:picMkLst>
        </pc:picChg>
        <pc:picChg chg="add mod">
          <ac:chgData name="Louise Weaver" userId="7a499c88-3baf-4860-b9c2-eab463b52c96" providerId="ADAL" clId="{7FB4BF03-E9EC-4318-91A6-DF9B1A2E9AB8}" dt="2022-10-18T20:24:17.510" v="2310" actId="1076"/>
          <ac:picMkLst>
            <pc:docMk/>
            <pc:sldMk cId="3876417901" sldId="344"/>
            <ac:picMk id="23" creationId="{7040998E-3137-A866-AE74-BF3BA6DE80C0}"/>
          </ac:picMkLst>
        </pc:picChg>
        <pc:picChg chg="mod">
          <ac:chgData name="Louise Weaver" userId="7a499c88-3baf-4860-b9c2-eab463b52c96" providerId="ADAL" clId="{7FB4BF03-E9EC-4318-91A6-DF9B1A2E9AB8}" dt="2022-10-18T20:22:29.503" v="2308" actId="1076"/>
          <ac:picMkLst>
            <pc:docMk/>
            <pc:sldMk cId="3876417901" sldId="344"/>
            <ac:picMk id="30" creationId="{87112355-7ED5-412A-ABFD-2FE7875B9B4E}"/>
          </ac:picMkLst>
        </pc:picChg>
      </pc:sldChg>
      <pc:sldChg chg="addSp delSp modSp add del mod addAnim delAnim modAnim">
        <pc:chgData name="Louise Weaver" userId="7a499c88-3baf-4860-b9c2-eab463b52c96" providerId="ADAL" clId="{7FB4BF03-E9EC-4318-91A6-DF9B1A2E9AB8}" dt="2022-10-18T20:46:55.870" v="2552" actId="47"/>
        <pc:sldMkLst>
          <pc:docMk/>
          <pc:sldMk cId="321794209" sldId="348"/>
        </pc:sldMkLst>
        <pc:grpChg chg="add del mod">
          <ac:chgData name="Louise Weaver" userId="7a499c88-3baf-4860-b9c2-eab463b52c96" providerId="ADAL" clId="{7FB4BF03-E9EC-4318-91A6-DF9B1A2E9AB8}" dt="2022-10-18T20:41:01.152" v="2495" actId="478"/>
          <ac:grpSpMkLst>
            <pc:docMk/>
            <pc:sldMk cId="321794209" sldId="348"/>
            <ac:grpSpMk id="6" creationId="{8FB46AEC-6830-49CF-AE7F-CC487EB8C6A9}"/>
          </ac:grpSpMkLst>
        </pc:grpChg>
        <pc:grpChg chg="del mod">
          <ac:chgData name="Louise Weaver" userId="7a499c88-3baf-4860-b9c2-eab463b52c96" providerId="ADAL" clId="{7FB4BF03-E9EC-4318-91A6-DF9B1A2E9AB8}" dt="2022-10-18T20:40:58.170" v="2494" actId="478"/>
          <ac:grpSpMkLst>
            <pc:docMk/>
            <pc:sldMk cId="321794209" sldId="348"/>
            <ac:grpSpMk id="8" creationId="{6DC7F380-D59E-4F55-ADD3-72C5B3AC947D}"/>
          </ac:grpSpMkLst>
        </pc:grpChg>
        <pc:picChg chg="del mod modCrop">
          <ac:chgData name="Louise Weaver" userId="7a499c88-3baf-4860-b9c2-eab463b52c96" providerId="ADAL" clId="{7FB4BF03-E9EC-4318-91A6-DF9B1A2E9AB8}" dt="2022-10-18T20:41:27.645" v="2499" actId="21"/>
          <ac:picMkLst>
            <pc:docMk/>
            <pc:sldMk cId="321794209" sldId="348"/>
            <ac:picMk id="3" creationId="{A83887E0-AD42-4577-9076-373D5FFF06D5}"/>
          </ac:picMkLst>
        </pc:picChg>
        <pc:picChg chg="mod modCrop">
          <ac:chgData name="Louise Weaver" userId="7a499c88-3baf-4860-b9c2-eab463b52c96" providerId="ADAL" clId="{7FB4BF03-E9EC-4318-91A6-DF9B1A2E9AB8}" dt="2022-10-18T20:36:04.411" v="2432" actId="732"/>
          <ac:picMkLst>
            <pc:docMk/>
            <pc:sldMk cId="321794209" sldId="348"/>
            <ac:picMk id="4" creationId="{51A10509-F784-4B7E-928C-F984F769013A}"/>
          </ac:picMkLst>
        </pc:picChg>
        <pc:picChg chg="mod modCrop">
          <ac:chgData name="Louise Weaver" userId="7a499c88-3baf-4860-b9c2-eab463b52c96" providerId="ADAL" clId="{7FB4BF03-E9EC-4318-91A6-DF9B1A2E9AB8}" dt="2022-10-18T20:34:39.947" v="2424" actId="732"/>
          <ac:picMkLst>
            <pc:docMk/>
            <pc:sldMk cId="321794209" sldId="348"/>
            <ac:picMk id="5" creationId="{F7489222-6EC4-4B28-A444-50E215461080}"/>
          </ac:picMkLst>
        </pc:picChg>
        <pc:picChg chg="add mod modCrop">
          <ac:chgData name="Louise Weaver" userId="7a499c88-3baf-4860-b9c2-eab463b52c96" providerId="ADAL" clId="{7FB4BF03-E9EC-4318-91A6-DF9B1A2E9AB8}" dt="2022-10-18T20:46:09.642" v="2544" actId="732"/>
          <ac:picMkLst>
            <pc:docMk/>
            <pc:sldMk cId="321794209" sldId="348"/>
            <ac:picMk id="10" creationId="{A44EB5B6-9027-1CF0-EE3C-E57D0A8BB435}"/>
          </ac:picMkLst>
        </pc:picChg>
        <pc:picChg chg="add del mod">
          <ac:chgData name="Louise Weaver" userId="7a499c88-3baf-4860-b9c2-eab463b52c96" providerId="ADAL" clId="{7FB4BF03-E9EC-4318-91A6-DF9B1A2E9AB8}" dt="2022-10-18T20:44:41.665" v="2533" actId="21"/>
          <ac:picMkLst>
            <pc:docMk/>
            <pc:sldMk cId="321794209" sldId="348"/>
            <ac:picMk id="11" creationId="{70856B47-E1A7-0645-0FA5-0B82CED84368}"/>
          </ac:picMkLst>
        </pc:picChg>
      </pc:sldChg>
      <pc:sldChg chg="del">
        <pc:chgData name="Louise Weaver" userId="7a499c88-3baf-4860-b9c2-eab463b52c96" providerId="ADAL" clId="{7FB4BF03-E9EC-4318-91A6-DF9B1A2E9AB8}" dt="2022-10-18T21:11:28.024" v="2693" actId="47"/>
        <pc:sldMkLst>
          <pc:docMk/>
          <pc:sldMk cId="1671573922" sldId="350"/>
        </pc:sldMkLst>
      </pc:sldChg>
      <pc:sldChg chg="modSp mod">
        <pc:chgData name="Louise Weaver" userId="7a499c88-3baf-4860-b9c2-eab463b52c96" providerId="ADAL" clId="{7FB4BF03-E9EC-4318-91A6-DF9B1A2E9AB8}" dt="2022-10-18T17:30:43.719" v="1898" actId="20577"/>
        <pc:sldMkLst>
          <pc:docMk/>
          <pc:sldMk cId="2708979960" sldId="354"/>
        </pc:sldMkLst>
        <pc:spChg chg="mod">
          <ac:chgData name="Louise Weaver" userId="7a499c88-3baf-4860-b9c2-eab463b52c96" providerId="ADAL" clId="{7FB4BF03-E9EC-4318-91A6-DF9B1A2E9AB8}" dt="2022-10-18T17:30:43.719" v="1898" actId="20577"/>
          <ac:spMkLst>
            <pc:docMk/>
            <pc:sldMk cId="2708979960" sldId="354"/>
            <ac:spMk id="3" creationId="{15D192F6-1BDA-4305-9ED3-6F0906FA088A}"/>
          </ac:spMkLst>
        </pc:spChg>
      </pc:sldChg>
      <pc:sldChg chg="setBg">
        <pc:chgData name="Louise Weaver" userId="7a499c88-3baf-4860-b9c2-eab463b52c96" providerId="ADAL" clId="{7FB4BF03-E9EC-4318-91A6-DF9B1A2E9AB8}" dt="2022-10-18T17:31:40.506" v="1900"/>
        <pc:sldMkLst>
          <pc:docMk/>
          <pc:sldMk cId="801287663" sldId="355"/>
        </pc:sldMkLst>
      </pc:sldChg>
      <pc:sldChg chg="addSp delSp modSp new add del mod setBg modAnim setClrOvrMap modNotesTx">
        <pc:chgData name="Louise Weaver" userId="7a499c88-3baf-4860-b9c2-eab463b52c96" providerId="ADAL" clId="{7FB4BF03-E9EC-4318-91A6-DF9B1A2E9AB8}" dt="2022-10-18T17:31:40.506" v="1900"/>
        <pc:sldMkLst>
          <pc:docMk/>
          <pc:sldMk cId="2060459387" sldId="356"/>
        </pc:sldMkLst>
        <pc:spChg chg="mod">
          <ac:chgData name="Louise Weaver" userId="7a499c88-3baf-4860-b9c2-eab463b52c96" providerId="ADAL" clId="{7FB4BF03-E9EC-4318-91A6-DF9B1A2E9AB8}" dt="2022-10-17T01:43:03.815" v="349" actId="26606"/>
          <ac:spMkLst>
            <pc:docMk/>
            <pc:sldMk cId="2060459387" sldId="356"/>
            <ac:spMk id="2" creationId="{6CDF9BA8-EA09-23A3-3B70-1255A667FA8A}"/>
          </ac:spMkLst>
        </pc:spChg>
        <pc:spChg chg="add del">
          <ac:chgData name="Louise Weaver" userId="7a499c88-3baf-4860-b9c2-eab463b52c96" providerId="ADAL" clId="{7FB4BF03-E9EC-4318-91A6-DF9B1A2E9AB8}" dt="2022-10-17T01:43:02.070" v="346"/>
          <ac:spMkLst>
            <pc:docMk/>
            <pc:sldMk cId="2060459387" sldId="356"/>
            <ac:spMk id="3" creationId="{7DD522A7-CB5A-6DC4-2231-D9BA87C36281}"/>
          </ac:spMkLst>
        </pc:spChg>
        <pc:spChg chg="add mod">
          <ac:chgData name="Louise Weaver" userId="7a499c88-3baf-4860-b9c2-eab463b52c96" providerId="ADAL" clId="{7FB4BF03-E9EC-4318-91A6-DF9B1A2E9AB8}" dt="2022-10-18T10:18:53.625" v="1658" actId="1076"/>
          <ac:spMkLst>
            <pc:docMk/>
            <pc:sldMk cId="2060459387" sldId="356"/>
            <ac:spMk id="5" creationId="{36F75F9D-BF1E-418E-72FF-469A019B515C}"/>
          </ac:spMkLst>
        </pc:spChg>
        <pc:spChg chg="add mod">
          <ac:chgData name="Louise Weaver" userId="7a499c88-3baf-4860-b9c2-eab463b52c96" providerId="ADAL" clId="{7FB4BF03-E9EC-4318-91A6-DF9B1A2E9AB8}" dt="2022-10-18T10:21:16.690" v="1671" actId="164"/>
          <ac:spMkLst>
            <pc:docMk/>
            <pc:sldMk cId="2060459387" sldId="356"/>
            <ac:spMk id="6" creationId="{D7CF5207-B929-D297-8551-6612B9432177}"/>
          </ac:spMkLst>
        </pc:spChg>
        <pc:spChg chg="add mod">
          <ac:chgData name="Louise Weaver" userId="7a499c88-3baf-4860-b9c2-eab463b52c96" providerId="ADAL" clId="{7FB4BF03-E9EC-4318-91A6-DF9B1A2E9AB8}" dt="2022-10-18T10:21:16.690" v="1671" actId="164"/>
          <ac:spMkLst>
            <pc:docMk/>
            <pc:sldMk cId="2060459387" sldId="356"/>
            <ac:spMk id="7" creationId="{E0FAC269-34EA-D51A-5DDD-95A918D51870}"/>
          </ac:spMkLst>
        </pc:spChg>
        <pc:spChg chg="add mod">
          <ac:chgData name="Louise Weaver" userId="7a499c88-3baf-4860-b9c2-eab463b52c96" providerId="ADAL" clId="{7FB4BF03-E9EC-4318-91A6-DF9B1A2E9AB8}" dt="2022-10-18T10:21:16.690" v="1671" actId="164"/>
          <ac:spMkLst>
            <pc:docMk/>
            <pc:sldMk cId="2060459387" sldId="356"/>
            <ac:spMk id="8" creationId="{C6E2D654-53B6-4B77-F80F-9129FA73E3A2}"/>
          </ac:spMkLst>
        </pc:spChg>
        <pc:spChg chg="add del">
          <ac:chgData name="Louise Weaver" userId="7a499c88-3baf-4860-b9c2-eab463b52c96" providerId="ADAL" clId="{7FB4BF03-E9EC-4318-91A6-DF9B1A2E9AB8}" dt="2022-10-17T01:43:03.815" v="349" actId="26606"/>
          <ac:spMkLst>
            <pc:docMk/>
            <pc:sldMk cId="2060459387" sldId="356"/>
            <ac:spMk id="9" creationId="{8537B233-9CDD-4A90-AABB-A8963DEE4FBC}"/>
          </ac:spMkLst>
        </pc:spChg>
        <pc:spChg chg="add mod">
          <ac:chgData name="Louise Weaver" userId="7a499c88-3baf-4860-b9c2-eab463b52c96" providerId="ADAL" clId="{7FB4BF03-E9EC-4318-91A6-DF9B1A2E9AB8}" dt="2022-10-18T10:23:39.857" v="1678" actId="1076"/>
          <ac:spMkLst>
            <pc:docMk/>
            <pc:sldMk cId="2060459387" sldId="356"/>
            <ac:spMk id="12" creationId="{B09F279E-F3D1-9770-FA01-4720632D4448}"/>
          </ac:spMkLst>
        </pc:spChg>
        <pc:spChg chg="add mod">
          <ac:chgData name="Louise Weaver" userId="7a499c88-3baf-4860-b9c2-eab463b52c96" providerId="ADAL" clId="{7FB4BF03-E9EC-4318-91A6-DF9B1A2E9AB8}" dt="2022-10-18T10:23:59.161" v="1681" actId="14100"/>
          <ac:spMkLst>
            <pc:docMk/>
            <pc:sldMk cId="2060459387" sldId="356"/>
            <ac:spMk id="13" creationId="{BED9CD93-A3AC-7337-9237-7D1A08B76D81}"/>
          </ac:spMkLst>
        </pc:spChg>
        <pc:spChg chg="add mod">
          <ac:chgData name="Louise Weaver" userId="7a499c88-3baf-4860-b9c2-eab463b52c96" providerId="ADAL" clId="{7FB4BF03-E9EC-4318-91A6-DF9B1A2E9AB8}" dt="2022-10-18T10:24:20.045" v="1685" actId="14100"/>
          <ac:spMkLst>
            <pc:docMk/>
            <pc:sldMk cId="2060459387" sldId="356"/>
            <ac:spMk id="14" creationId="{2EF62B40-6B9A-8665-F4B4-76EFDB519A22}"/>
          </ac:spMkLst>
        </pc:spChg>
        <pc:spChg chg="add mod">
          <ac:chgData name="Louise Weaver" userId="7a499c88-3baf-4860-b9c2-eab463b52c96" providerId="ADAL" clId="{7FB4BF03-E9EC-4318-91A6-DF9B1A2E9AB8}" dt="2022-10-18T10:24:26.324" v="1687" actId="1076"/>
          <ac:spMkLst>
            <pc:docMk/>
            <pc:sldMk cId="2060459387" sldId="356"/>
            <ac:spMk id="15" creationId="{2C68FDCB-A98E-9911-64CB-8F1C23953770}"/>
          </ac:spMkLst>
        </pc:spChg>
        <pc:grpChg chg="add mod">
          <ac:chgData name="Louise Weaver" userId="7a499c88-3baf-4860-b9c2-eab463b52c96" providerId="ADAL" clId="{7FB4BF03-E9EC-4318-91A6-DF9B1A2E9AB8}" dt="2022-10-18T10:21:16.690" v="1671" actId="164"/>
          <ac:grpSpMkLst>
            <pc:docMk/>
            <pc:sldMk cId="2060459387" sldId="356"/>
            <ac:grpSpMk id="10" creationId="{0800C910-3B3B-F9DF-80A8-CD2BA013106E}"/>
          </ac:grpSpMkLst>
        </pc:grpChg>
        <pc:picChg chg="add del mod">
          <ac:chgData name="Louise Weaver" userId="7a499c88-3baf-4860-b9c2-eab463b52c96" providerId="ADAL" clId="{7FB4BF03-E9EC-4318-91A6-DF9B1A2E9AB8}" dt="2022-10-18T10:15:35.857" v="1652"/>
          <ac:picMkLst>
            <pc:docMk/>
            <pc:sldMk cId="2060459387" sldId="356"/>
            <ac:picMk id="3" creationId="{DAB131C7-3C6E-0466-B161-65386220FA69}"/>
          </ac:picMkLst>
        </pc:picChg>
        <pc:picChg chg="add mod">
          <ac:chgData name="Louise Weaver" userId="7a499c88-3baf-4860-b9c2-eab463b52c96" providerId="ADAL" clId="{7FB4BF03-E9EC-4318-91A6-DF9B1A2E9AB8}" dt="2022-10-18T10:23:21.943" v="1676" actId="1076"/>
          <ac:picMkLst>
            <pc:docMk/>
            <pc:sldMk cId="2060459387" sldId="356"/>
            <ac:picMk id="4" creationId="{641A6DB6-EA40-3338-A580-AC354C430505}"/>
          </ac:picMkLst>
        </pc:picChg>
        <pc:cxnChg chg="add del">
          <ac:chgData name="Louise Weaver" userId="7a499c88-3baf-4860-b9c2-eab463b52c96" providerId="ADAL" clId="{7FB4BF03-E9EC-4318-91A6-DF9B1A2E9AB8}" dt="2022-10-17T01:43:03.815" v="349" actId="26606"/>
          <ac:cxnSpMkLst>
            <pc:docMk/>
            <pc:sldMk cId="2060459387" sldId="356"/>
            <ac:cxnSpMk id="11" creationId="{040575EE-C594-4566-BC00-663004E52AB5}"/>
          </ac:cxnSpMkLst>
        </pc:cxnChg>
      </pc:sldChg>
      <pc:sldChg chg="modSp add mod setBg modNotesTx">
        <pc:chgData name="Louise Weaver" userId="7a499c88-3baf-4860-b9c2-eab463b52c96" providerId="ADAL" clId="{7FB4BF03-E9EC-4318-91A6-DF9B1A2E9AB8}" dt="2022-10-18T17:31:40.506" v="1900"/>
        <pc:sldMkLst>
          <pc:docMk/>
          <pc:sldMk cId="3399036031" sldId="357"/>
        </pc:sldMkLst>
        <pc:spChg chg="mod">
          <ac:chgData name="Louise Weaver" userId="7a499c88-3baf-4860-b9c2-eab463b52c96" providerId="ADAL" clId="{7FB4BF03-E9EC-4318-91A6-DF9B1A2E9AB8}" dt="2022-10-17T01:45:34.588" v="470" actId="20577"/>
          <ac:spMkLst>
            <pc:docMk/>
            <pc:sldMk cId="3399036031" sldId="357"/>
            <ac:spMk id="2" creationId="{0E0D5C26-F2FA-42C1-9EAC-D1C04E9E5C43}"/>
          </ac:spMkLst>
        </pc:spChg>
        <pc:spChg chg="mod">
          <ac:chgData name="Louise Weaver" userId="7a499c88-3baf-4860-b9c2-eab463b52c96" providerId="ADAL" clId="{7FB4BF03-E9EC-4318-91A6-DF9B1A2E9AB8}" dt="2022-10-17T01:45:53.959" v="496" actId="20577"/>
          <ac:spMkLst>
            <pc:docMk/>
            <pc:sldMk cId="3399036031" sldId="357"/>
            <ac:spMk id="3" creationId="{510AE1C8-2015-4AE8-8636-37720537AED2}"/>
          </ac:spMkLst>
        </pc:spChg>
      </pc:sldChg>
      <pc:sldChg chg="modSp add mod ord">
        <pc:chgData name="Louise Weaver" userId="7a499c88-3baf-4860-b9c2-eab463b52c96" providerId="ADAL" clId="{7FB4BF03-E9EC-4318-91A6-DF9B1A2E9AB8}" dt="2022-10-17T01:58:48.984" v="515" actId="20577"/>
        <pc:sldMkLst>
          <pc:docMk/>
          <pc:sldMk cId="3481342602" sldId="358"/>
        </pc:sldMkLst>
        <pc:spChg chg="mod">
          <ac:chgData name="Louise Weaver" userId="7a499c88-3baf-4860-b9c2-eab463b52c96" providerId="ADAL" clId="{7FB4BF03-E9EC-4318-91A6-DF9B1A2E9AB8}" dt="2022-10-17T01:58:33.146" v="499" actId="14100"/>
          <ac:spMkLst>
            <pc:docMk/>
            <pc:sldMk cId="3481342602" sldId="358"/>
            <ac:spMk id="16" creationId="{9C86445B-FABC-49F3-9D59-4D02195621FA}"/>
          </ac:spMkLst>
        </pc:spChg>
        <pc:spChg chg="mod">
          <ac:chgData name="Louise Weaver" userId="7a499c88-3baf-4860-b9c2-eab463b52c96" providerId="ADAL" clId="{7FB4BF03-E9EC-4318-91A6-DF9B1A2E9AB8}" dt="2022-10-17T01:58:48.984" v="515" actId="20577"/>
          <ac:spMkLst>
            <pc:docMk/>
            <pc:sldMk cId="3481342602" sldId="358"/>
            <ac:spMk id="17" creationId="{38EE1DA6-D901-48E6-A850-F678CF314286}"/>
          </ac:spMkLst>
        </pc:spChg>
      </pc:sldChg>
      <pc:sldChg chg="addSp delSp modSp new del mod setBg setClrOvrMap">
        <pc:chgData name="Louise Weaver" userId="7a499c88-3baf-4860-b9c2-eab463b52c96" providerId="ADAL" clId="{7FB4BF03-E9EC-4318-91A6-DF9B1A2E9AB8}" dt="2022-10-18T09:37:17.827" v="1609" actId="47"/>
        <pc:sldMkLst>
          <pc:docMk/>
          <pc:sldMk cId="1160752385" sldId="359"/>
        </pc:sldMkLst>
        <pc:spChg chg="mod">
          <ac:chgData name="Louise Weaver" userId="7a499c88-3baf-4860-b9c2-eab463b52c96" providerId="ADAL" clId="{7FB4BF03-E9EC-4318-91A6-DF9B1A2E9AB8}" dt="2022-10-18T09:37:06.132" v="1608" actId="26606"/>
          <ac:spMkLst>
            <pc:docMk/>
            <pc:sldMk cId="1160752385" sldId="359"/>
            <ac:spMk id="2" creationId="{20D16D4F-4538-4B74-2A68-B6D4D343F1A3}"/>
          </ac:spMkLst>
        </pc:spChg>
        <pc:spChg chg="del">
          <ac:chgData name="Louise Weaver" userId="7a499c88-3baf-4860-b9c2-eab463b52c96" providerId="ADAL" clId="{7FB4BF03-E9EC-4318-91A6-DF9B1A2E9AB8}" dt="2022-10-18T09:36:51.968" v="1605"/>
          <ac:spMkLst>
            <pc:docMk/>
            <pc:sldMk cId="1160752385" sldId="359"/>
            <ac:spMk id="3" creationId="{985D8012-2E6F-280B-BE27-1771E614855C}"/>
          </ac:spMkLst>
        </pc:spChg>
        <pc:spChg chg="add">
          <ac:chgData name="Louise Weaver" userId="7a499c88-3baf-4860-b9c2-eab463b52c96" providerId="ADAL" clId="{7FB4BF03-E9EC-4318-91A6-DF9B1A2E9AB8}" dt="2022-10-18T09:37:06.132" v="1608" actId="26606"/>
          <ac:spMkLst>
            <pc:docMk/>
            <pc:sldMk cId="1160752385" sldId="359"/>
            <ac:spMk id="1030" creationId="{4C066E92-DDA4-6FCA-A42B-64CE0EB17563}"/>
          </ac:spMkLst>
        </pc:spChg>
        <pc:spChg chg="add">
          <ac:chgData name="Louise Weaver" userId="7a499c88-3baf-4860-b9c2-eab463b52c96" providerId="ADAL" clId="{7FB4BF03-E9EC-4318-91A6-DF9B1A2E9AB8}" dt="2022-10-18T09:37:06.132" v="1608" actId="26606"/>
          <ac:spMkLst>
            <pc:docMk/>
            <pc:sldMk cId="1160752385" sldId="359"/>
            <ac:spMk id="1033" creationId="{9B76D444-2756-434F-AE61-96D69830C13E}"/>
          </ac:spMkLst>
        </pc:spChg>
        <pc:spChg chg="add">
          <ac:chgData name="Louise Weaver" userId="7a499c88-3baf-4860-b9c2-eab463b52c96" providerId="ADAL" clId="{7FB4BF03-E9EC-4318-91A6-DF9B1A2E9AB8}" dt="2022-10-18T09:37:06.132" v="1608" actId="26606"/>
          <ac:spMkLst>
            <pc:docMk/>
            <pc:sldMk cId="1160752385" sldId="359"/>
            <ac:spMk id="1035" creationId="{B0161EF8-C8C6-4F2A-9D5C-49BD28A2BDC2}"/>
          </ac:spMkLst>
        </pc:spChg>
        <pc:picChg chg="add mod">
          <ac:chgData name="Louise Weaver" userId="7a499c88-3baf-4860-b9c2-eab463b52c96" providerId="ADAL" clId="{7FB4BF03-E9EC-4318-91A6-DF9B1A2E9AB8}" dt="2022-10-18T09:37:06.132" v="1608" actId="26606"/>
          <ac:picMkLst>
            <pc:docMk/>
            <pc:sldMk cId="1160752385" sldId="359"/>
            <ac:picMk id="1026" creationId="{06AC4C9D-2255-E894-7DCA-236F6CF06A31}"/>
          </ac:picMkLst>
        </pc:picChg>
      </pc:sldChg>
      <pc:sldChg chg="modSp add del mod">
        <pc:chgData name="Louise Weaver" userId="7a499c88-3baf-4860-b9c2-eab463b52c96" providerId="ADAL" clId="{7FB4BF03-E9EC-4318-91A6-DF9B1A2E9AB8}" dt="2022-10-18T19:55:53.556" v="1926" actId="47"/>
        <pc:sldMkLst>
          <pc:docMk/>
          <pc:sldMk cId="2339518120" sldId="359"/>
        </pc:sldMkLst>
        <pc:spChg chg="mod">
          <ac:chgData name="Louise Weaver" userId="7a499c88-3baf-4860-b9c2-eab463b52c96" providerId="ADAL" clId="{7FB4BF03-E9EC-4318-91A6-DF9B1A2E9AB8}" dt="2022-10-18T17:31:54.033" v="1901" actId="14100"/>
          <ac:spMkLst>
            <pc:docMk/>
            <pc:sldMk cId="2339518120" sldId="359"/>
            <ac:spMk id="2" creationId="{00000000-0000-0000-0000-000000000000}"/>
          </ac:spMkLst>
        </pc:spChg>
      </pc:sldChg>
      <pc:sldChg chg="add del">
        <pc:chgData name="Louise Weaver" userId="7a499c88-3baf-4860-b9c2-eab463b52c96" providerId="ADAL" clId="{7FB4BF03-E9EC-4318-91A6-DF9B1A2E9AB8}" dt="2022-10-18T20:02:24.855" v="2037" actId="47"/>
        <pc:sldMkLst>
          <pc:docMk/>
          <pc:sldMk cId="2791888073" sldId="360"/>
        </pc:sldMkLst>
      </pc:sldChg>
      <pc:sldChg chg="addSp delSp modSp add del mod">
        <pc:chgData name="Louise Weaver" userId="7a499c88-3baf-4860-b9c2-eab463b52c96" providerId="ADAL" clId="{7FB4BF03-E9EC-4318-91A6-DF9B1A2E9AB8}" dt="2022-10-18T20:02:22.590" v="2036" actId="47"/>
        <pc:sldMkLst>
          <pc:docMk/>
          <pc:sldMk cId="806821798" sldId="361"/>
        </pc:sldMkLst>
        <pc:spChg chg="del">
          <ac:chgData name="Louise Weaver" userId="7a499c88-3baf-4860-b9c2-eab463b52c96" providerId="ADAL" clId="{7FB4BF03-E9EC-4318-91A6-DF9B1A2E9AB8}" dt="2022-10-18T20:01:28.312" v="2026" actId="478"/>
          <ac:spMkLst>
            <pc:docMk/>
            <pc:sldMk cId="806821798" sldId="361"/>
            <ac:spMk id="2" creationId="{00000000-0000-0000-0000-000000000000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4" creationId="{040ADB3A-3829-4040-AA23-DE1A7E3E1D9B}"/>
          </ac:spMkLst>
        </pc:spChg>
        <pc:spChg chg="add del mod">
          <ac:chgData name="Louise Weaver" userId="7a499c88-3baf-4860-b9c2-eab463b52c96" providerId="ADAL" clId="{7FB4BF03-E9EC-4318-91A6-DF9B1A2E9AB8}" dt="2022-10-18T20:01:32.440" v="2027" actId="478"/>
          <ac:spMkLst>
            <pc:docMk/>
            <pc:sldMk cId="806821798" sldId="361"/>
            <ac:spMk id="5" creationId="{D9282902-638E-0244-9C60-2CEE3F7FBF24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13" creationId="{00000000-0000-0000-0000-000000000000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16" creationId="{00000000-0000-0000-0000-000000000000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17" creationId="{00000000-0000-0000-0000-000000000000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22" creationId="{F69B5CA4-9EA6-4C86-9727-E68DEC835168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24" creationId="{FFB69146-B298-4365-9708-B5571F0B5714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25" creationId="{6D76F198-1CD8-4492-8917-C2BADA1FBF47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26" creationId="{BA38F58E-1BC3-467C-BE96-71CDE1525F61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29" creationId="{3CA509D9-18EB-4DBB-BC67-F8252D295CC5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30" creationId="{F93A9895-F2FF-44D2-B6C2-72C85C34D17B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31" creationId="{9C069233-AF99-43AD-97B1-7ED2C44B08A4}"/>
          </ac:spMkLst>
        </pc:spChg>
        <pc:spChg chg="add del">
          <ac:chgData name="Louise Weaver" userId="7a499c88-3baf-4860-b9c2-eab463b52c96" providerId="ADAL" clId="{7FB4BF03-E9EC-4318-91A6-DF9B1A2E9AB8}" dt="2022-10-18T20:01:54.408" v="2032" actId="21"/>
          <ac:spMkLst>
            <pc:docMk/>
            <pc:sldMk cId="806821798" sldId="361"/>
            <ac:spMk id="32" creationId="{C42BBDA4-AABE-485C-946E-08EA9CAAC587}"/>
          </ac:spMkLst>
        </pc:spChg>
        <pc:grpChg chg="add del">
          <ac:chgData name="Louise Weaver" userId="7a499c88-3baf-4860-b9c2-eab463b52c96" providerId="ADAL" clId="{7FB4BF03-E9EC-4318-91A6-DF9B1A2E9AB8}" dt="2022-10-18T20:01:54.408" v="2032" actId="21"/>
          <ac:grpSpMkLst>
            <pc:docMk/>
            <pc:sldMk cId="806821798" sldId="361"/>
            <ac:grpSpMk id="12" creationId="{84CBCC0B-4D29-441B-9943-5A5FF9218DF4}"/>
          </ac:grpSpMkLst>
        </pc:grpChg>
        <pc:picChg chg="add del">
          <ac:chgData name="Louise Weaver" userId="7a499c88-3baf-4860-b9c2-eab463b52c96" providerId="ADAL" clId="{7FB4BF03-E9EC-4318-91A6-DF9B1A2E9AB8}" dt="2022-10-18T20:01:54.408" v="2032" actId="21"/>
          <ac:picMkLst>
            <pc:docMk/>
            <pc:sldMk cId="806821798" sldId="361"/>
            <ac:picMk id="6" creationId="{00000000-0000-0000-0000-000000000000}"/>
          </ac:picMkLst>
        </pc:picChg>
        <pc:picChg chg="add del">
          <ac:chgData name="Louise Weaver" userId="7a499c88-3baf-4860-b9c2-eab463b52c96" providerId="ADAL" clId="{7FB4BF03-E9EC-4318-91A6-DF9B1A2E9AB8}" dt="2022-10-18T20:01:54.408" v="2032" actId="21"/>
          <ac:picMkLst>
            <pc:docMk/>
            <pc:sldMk cId="806821798" sldId="361"/>
            <ac:picMk id="11" creationId="{32E81F1C-3FF9-40D0-8ED0-B8F4063432FA}"/>
          </ac:picMkLst>
        </pc:picChg>
        <pc:cxnChg chg="add del">
          <ac:chgData name="Louise Weaver" userId="7a499c88-3baf-4860-b9c2-eab463b52c96" providerId="ADAL" clId="{7FB4BF03-E9EC-4318-91A6-DF9B1A2E9AB8}" dt="2022-10-18T20:01:54.408" v="2032" actId="21"/>
          <ac:cxnSpMkLst>
            <pc:docMk/>
            <pc:sldMk cId="806821798" sldId="361"/>
            <ac:cxnSpMk id="9" creationId="{84424696-858D-4916-ABAA-E43F46E56031}"/>
          </ac:cxnSpMkLst>
        </pc:cxnChg>
      </pc:sldChg>
      <pc:sldChg chg="modSp add del mod modNotesTx">
        <pc:chgData name="Louise Weaver" userId="7a499c88-3baf-4860-b9c2-eab463b52c96" providerId="ADAL" clId="{7FB4BF03-E9EC-4318-91A6-DF9B1A2E9AB8}" dt="2022-10-18T20:05:19.200" v="2185" actId="47"/>
        <pc:sldMkLst>
          <pc:docMk/>
          <pc:sldMk cId="4259923149" sldId="362"/>
        </pc:sldMkLst>
        <pc:spChg chg="mod">
          <ac:chgData name="Louise Weaver" userId="7a499c88-3baf-4860-b9c2-eab463b52c96" providerId="ADAL" clId="{7FB4BF03-E9EC-4318-91A6-DF9B1A2E9AB8}" dt="2022-10-18T20:03:38.037" v="2150" actId="20577"/>
          <ac:spMkLst>
            <pc:docMk/>
            <pc:sldMk cId="4259923149" sldId="362"/>
            <ac:spMk id="23" creationId="{50F8C1D6-E1F3-4DFA-9706-1F5035EBE135}"/>
          </ac:spMkLst>
        </pc:spChg>
      </pc:sldChg>
      <pc:sldChg chg="addSp delSp modSp add del mod">
        <pc:chgData name="Louise Weaver" userId="7a499c88-3baf-4860-b9c2-eab463b52c96" providerId="ADAL" clId="{7FB4BF03-E9EC-4318-91A6-DF9B1A2E9AB8}" dt="2022-10-18T20:07:09.300" v="2198" actId="47"/>
        <pc:sldMkLst>
          <pc:docMk/>
          <pc:sldMk cId="1377765357" sldId="363"/>
        </pc:sldMkLst>
        <pc:spChg chg="add mod">
          <ac:chgData name="Louise Weaver" userId="7a499c88-3baf-4860-b9c2-eab463b52c96" providerId="ADAL" clId="{7FB4BF03-E9EC-4318-91A6-DF9B1A2E9AB8}" dt="2022-10-18T20:05:48.633" v="2188" actId="21"/>
          <ac:spMkLst>
            <pc:docMk/>
            <pc:sldMk cId="1377765357" sldId="363"/>
            <ac:spMk id="3" creationId="{1FE41AB9-F153-2FDE-FF40-F9A9BFC69ED7}"/>
          </ac:spMkLst>
        </pc:spChg>
        <pc:spChg chg="del">
          <ac:chgData name="Louise Weaver" userId="7a499c88-3baf-4860-b9c2-eab463b52c96" providerId="ADAL" clId="{7FB4BF03-E9EC-4318-91A6-DF9B1A2E9AB8}" dt="2022-10-18T20:05:57.597" v="2190" actId="21"/>
          <ac:spMkLst>
            <pc:docMk/>
            <pc:sldMk cId="1377765357" sldId="363"/>
            <ac:spMk id="4" creationId="{B19BC90A-7EB2-4F7C-ACC4-C38DFA8EE8FA}"/>
          </ac:spMkLst>
        </pc:spChg>
        <pc:spChg chg="add mod">
          <ac:chgData name="Louise Weaver" userId="7a499c88-3baf-4860-b9c2-eab463b52c96" providerId="ADAL" clId="{7FB4BF03-E9EC-4318-91A6-DF9B1A2E9AB8}" dt="2022-10-18T20:05:57.597" v="2190" actId="21"/>
          <ac:spMkLst>
            <pc:docMk/>
            <pc:sldMk cId="1377765357" sldId="363"/>
            <ac:spMk id="6" creationId="{72BF5877-97BF-38A9-DE9B-7E57DC20DF9A}"/>
          </ac:spMkLst>
        </pc:spChg>
        <pc:spChg chg="del">
          <ac:chgData name="Louise Weaver" userId="7a499c88-3baf-4860-b9c2-eab463b52c96" providerId="ADAL" clId="{7FB4BF03-E9EC-4318-91A6-DF9B1A2E9AB8}" dt="2022-10-18T20:05:48.633" v="2188" actId="21"/>
          <ac:spMkLst>
            <pc:docMk/>
            <pc:sldMk cId="1377765357" sldId="363"/>
            <ac:spMk id="51" creationId="{E51A4583-8BFE-4F92-A371-45B1FC6B3BD6}"/>
          </ac:spMkLst>
        </pc:spChg>
        <pc:spChg chg="del">
          <ac:chgData name="Louise Weaver" userId="7a499c88-3baf-4860-b9c2-eab463b52c96" providerId="ADAL" clId="{7FB4BF03-E9EC-4318-91A6-DF9B1A2E9AB8}" dt="2022-10-18T20:05:48.633" v="2188" actId="21"/>
          <ac:spMkLst>
            <pc:docMk/>
            <pc:sldMk cId="1377765357" sldId="363"/>
            <ac:spMk id="61" creationId="{70F7C433-C566-4977-B834-7D3C161F47C1}"/>
          </ac:spMkLst>
        </pc:spChg>
        <pc:spChg chg="del">
          <ac:chgData name="Louise Weaver" userId="7a499c88-3baf-4860-b9c2-eab463b52c96" providerId="ADAL" clId="{7FB4BF03-E9EC-4318-91A6-DF9B1A2E9AB8}" dt="2022-10-18T20:05:48.633" v="2188" actId="21"/>
          <ac:spMkLst>
            <pc:docMk/>
            <pc:sldMk cId="1377765357" sldId="363"/>
            <ac:spMk id="62" creationId="{56A66DD5-7663-4FEA-AA0A-C5F1A33168FD}"/>
          </ac:spMkLst>
        </pc:spChg>
        <pc:grpChg chg="del">
          <ac:chgData name="Louise Weaver" userId="7a499c88-3baf-4860-b9c2-eab463b52c96" providerId="ADAL" clId="{7FB4BF03-E9EC-4318-91A6-DF9B1A2E9AB8}" dt="2022-10-18T20:05:48.633" v="2188" actId="21"/>
          <ac:grpSpMkLst>
            <pc:docMk/>
            <pc:sldMk cId="1377765357" sldId="363"/>
            <ac:grpSpMk id="10" creationId="{D29F8B7D-D8B1-4024-AA98-A4248EDAEA70}"/>
          </ac:grpSpMkLst>
        </pc:grpChg>
        <pc:picChg chg="del">
          <ac:chgData name="Louise Weaver" userId="7a499c88-3baf-4860-b9c2-eab463b52c96" providerId="ADAL" clId="{7FB4BF03-E9EC-4318-91A6-DF9B1A2E9AB8}" dt="2022-10-18T20:05:48.633" v="2188" actId="21"/>
          <ac:picMkLst>
            <pc:docMk/>
            <pc:sldMk cId="1377765357" sldId="363"/>
            <ac:picMk id="48" creationId="{0B69ECC9-C439-4680-9F74-1E8D13F0FFB2}"/>
          </ac:picMkLst>
        </pc:picChg>
        <pc:picChg chg="del">
          <ac:chgData name="Louise Weaver" userId="7a499c88-3baf-4860-b9c2-eab463b52c96" providerId="ADAL" clId="{7FB4BF03-E9EC-4318-91A6-DF9B1A2E9AB8}" dt="2022-10-18T20:05:48.633" v="2188" actId="21"/>
          <ac:picMkLst>
            <pc:docMk/>
            <pc:sldMk cId="1377765357" sldId="363"/>
            <ac:picMk id="58" creationId="{EBA72C00-CEB6-456A-A5CD-7951E8D710E9}"/>
          </ac:picMkLst>
        </pc:picChg>
      </pc:sldChg>
      <pc:sldChg chg="delSp add del mod">
        <pc:chgData name="Louise Weaver" userId="7a499c88-3baf-4860-b9c2-eab463b52c96" providerId="ADAL" clId="{7FB4BF03-E9EC-4318-91A6-DF9B1A2E9AB8}" dt="2022-10-18T20:10:16.253" v="2257" actId="47"/>
        <pc:sldMkLst>
          <pc:docMk/>
          <pc:sldMk cId="480253470" sldId="364"/>
        </pc:sldMkLst>
        <pc:spChg chg="del">
          <ac:chgData name="Louise Weaver" userId="7a499c88-3baf-4860-b9c2-eab463b52c96" providerId="ADAL" clId="{7FB4BF03-E9EC-4318-91A6-DF9B1A2E9AB8}" dt="2022-10-18T20:08:21.835" v="2214" actId="21"/>
          <ac:spMkLst>
            <pc:docMk/>
            <pc:sldMk cId="480253470" sldId="364"/>
            <ac:spMk id="20" creationId="{84BD4821-E41A-4B4D-B6C1-B9B50C90B6C9}"/>
          </ac:spMkLst>
        </pc:spChg>
        <pc:spChg chg="del">
          <ac:chgData name="Louise Weaver" userId="7a499c88-3baf-4860-b9c2-eab463b52c96" providerId="ADAL" clId="{7FB4BF03-E9EC-4318-91A6-DF9B1A2E9AB8}" dt="2022-10-18T20:08:00.639" v="2212" actId="21"/>
          <ac:spMkLst>
            <pc:docMk/>
            <pc:sldMk cId="480253470" sldId="364"/>
            <ac:spMk id="23" creationId="{00000000-0000-0000-0000-000000000000}"/>
          </ac:spMkLst>
        </pc:spChg>
        <pc:grpChg chg="del">
          <ac:chgData name="Louise Weaver" userId="7a499c88-3baf-4860-b9c2-eab463b52c96" providerId="ADAL" clId="{7FB4BF03-E9EC-4318-91A6-DF9B1A2E9AB8}" dt="2022-10-18T20:08:21.835" v="2214" actId="21"/>
          <ac:grpSpMkLst>
            <pc:docMk/>
            <pc:sldMk cId="480253470" sldId="364"/>
            <ac:grpSpMk id="41" creationId="{2B12863E-EA5A-46ED-AC9F-0237C306AA32}"/>
          </ac:grpSpMkLst>
        </pc:grpChg>
      </pc:sldChg>
      <pc:sldChg chg="delSp add del mod">
        <pc:chgData name="Louise Weaver" userId="7a499c88-3baf-4860-b9c2-eab463b52c96" providerId="ADAL" clId="{7FB4BF03-E9EC-4318-91A6-DF9B1A2E9AB8}" dt="2022-10-18T20:10:17.892" v="2258" actId="47"/>
        <pc:sldMkLst>
          <pc:docMk/>
          <pc:sldMk cId="2871930042" sldId="365"/>
        </pc:sldMkLst>
        <pc:spChg chg="del">
          <ac:chgData name="Louise Weaver" userId="7a499c88-3baf-4860-b9c2-eab463b52c96" providerId="ADAL" clId="{7FB4BF03-E9EC-4318-91A6-DF9B1A2E9AB8}" dt="2022-10-18T20:09:31.869" v="2251" actId="21"/>
          <ac:spMkLst>
            <pc:docMk/>
            <pc:sldMk cId="2871930042" sldId="365"/>
            <ac:spMk id="20" creationId="{84BD4821-E41A-4B4D-B6C1-B9B50C90B6C9}"/>
          </ac:spMkLst>
        </pc:spChg>
        <pc:spChg chg="del">
          <ac:chgData name="Louise Weaver" userId="7a499c88-3baf-4860-b9c2-eab463b52c96" providerId="ADAL" clId="{7FB4BF03-E9EC-4318-91A6-DF9B1A2E9AB8}" dt="2022-10-18T20:09:31.869" v="2251" actId="21"/>
          <ac:spMkLst>
            <pc:docMk/>
            <pc:sldMk cId="2871930042" sldId="365"/>
            <ac:spMk id="23" creationId="{00000000-0000-0000-0000-000000000000}"/>
          </ac:spMkLst>
        </pc:spChg>
        <pc:spChg chg="del">
          <ac:chgData name="Louise Weaver" userId="7a499c88-3baf-4860-b9c2-eab463b52c96" providerId="ADAL" clId="{7FB4BF03-E9EC-4318-91A6-DF9B1A2E9AB8}" dt="2022-10-18T20:09:31.869" v="2251" actId="21"/>
          <ac:spMkLst>
            <pc:docMk/>
            <pc:sldMk cId="2871930042" sldId="365"/>
            <ac:spMk id="42" creationId="{A67D09DF-39FC-4FB6-9365-63E8ACF69562}"/>
          </ac:spMkLst>
        </pc:spChg>
        <pc:grpChg chg="del">
          <ac:chgData name="Louise Weaver" userId="7a499c88-3baf-4860-b9c2-eab463b52c96" providerId="ADAL" clId="{7FB4BF03-E9EC-4318-91A6-DF9B1A2E9AB8}" dt="2022-10-18T20:09:31.869" v="2251" actId="21"/>
          <ac:grpSpMkLst>
            <pc:docMk/>
            <pc:sldMk cId="2871930042" sldId="365"/>
            <ac:grpSpMk id="41" creationId="{2B12863E-EA5A-46ED-AC9F-0237C306AA32}"/>
          </ac:grpSpMkLst>
        </pc:grpChg>
        <pc:cxnChg chg="del">
          <ac:chgData name="Louise Weaver" userId="7a499c88-3baf-4860-b9c2-eab463b52c96" providerId="ADAL" clId="{7FB4BF03-E9EC-4318-91A6-DF9B1A2E9AB8}" dt="2022-10-18T20:09:31.869" v="2251" actId="21"/>
          <ac:cxnSpMkLst>
            <pc:docMk/>
            <pc:sldMk cId="2871930042" sldId="365"/>
            <ac:cxnSpMk id="43" creationId="{993F9A5F-F622-4DB6-AC0B-F95A8A2400BD}"/>
          </ac:cxnSpMkLst>
        </pc:cxnChg>
      </pc:sldChg>
      <pc:sldChg chg="addSp delSp modSp add del mod">
        <pc:chgData name="Louise Weaver" userId="7a499c88-3baf-4860-b9c2-eab463b52c96" providerId="ADAL" clId="{7FB4BF03-E9EC-4318-91A6-DF9B1A2E9AB8}" dt="2022-10-18T20:11:42.749" v="2275" actId="47"/>
        <pc:sldMkLst>
          <pc:docMk/>
          <pc:sldMk cId="4245318699" sldId="366"/>
        </pc:sldMkLst>
        <pc:spChg chg="del mod">
          <ac:chgData name="Louise Weaver" userId="7a499c88-3baf-4860-b9c2-eab463b52c96" providerId="ADAL" clId="{7FB4BF03-E9EC-4318-91A6-DF9B1A2E9AB8}" dt="2022-10-18T20:11:02.941" v="2267" actId="21"/>
          <ac:spMkLst>
            <pc:docMk/>
            <pc:sldMk cId="4245318699" sldId="366"/>
            <ac:spMk id="2" creationId="{00000000-0000-0000-0000-000000000000}"/>
          </ac:spMkLst>
        </pc:spChg>
        <pc:spChg chg="add del mod">
          <ac:chgData name="Louise Weaver" userId="7a499c88-3baf-4860-b9c2-eab463b52c96" providerId="ADAL" clId="{7FB4BF03-E9EC-4318-91A6-DF9B1A2E9AB8}" dt="2022-10-18T20:10:56.474" v="2266" actId="21"/>
          <ac:spMkLst>
            <pc:docMk/>
            <pc:sldMk cId="4245318699" sldId="366"/>
            <ac:spMk id="4" creationId="{755EF3E1-6B3A-3E6D-2F05-34F403C8828E}"/>
          </ac:spMkLst>
        </pc:spChg>
        <pc:spChg chg="add del">
          <ac:chgData name="Louise Weaver" userId="7a499c88-3baf-4860-b9c2-eab463b52c96" providerId="ADAL" clId="{7FB4BF03-E9EC-4318-91A6-DF9B1A2E9AB8}" dt="2022-10-18T20:11:02.941" v="2267" actId="21"/>
          <ac:spMkLst>
            <pc:docMk/>
            <pc:sldMk cId="4245318699" sldId="366"/>
            <ac:spMk id="8" creationId="{FBCB02AA-9A31-4A5C-9357-5D7075EFFC97}"/>
          </ac:spMkLst>
        </pc:spChg>
        <pc:spChg chg="add del">
          <ac:chgData name="Louise Weaver" userId="7a499c88-3baf-4860-b9c2-eab463b52c96" providerId="ADAL" clId="{7FB4BF03-E9EC-4318-91A6-DF9B1A2E9AB8}" dt="2022-10-18T20:11:02.941" v="2267" actId="21"/>
          <ac:spMkLst>
            <pc:docMk/>
            <pc:sldMk cId="4245318699" sldId="366"/>
            <ac:spMk id="10" creationId="{A391E964-4CD5-4498-823E-15A6CCBDDDB3}"/>
          </ac:spMkLst>
        </pc:spChg>
        <pc:spChg chg="add mod">
          <ac:chgData name="Louise Weaver" userId="7a499c88-3baf-4860-b9c2-eab463b52c96" providerId="ADAL" clId="{7FB4BF03-E9EC-4318-91A6-DF9B1A2E9AB8}" dt="2022-10-18T20:11:02.941" v="2267" actId="21"/>
          <ac:spMkLst>
            <pc:docMk/>
            <pc:sldMk cId="4245318699" sldId="366"/>
            <ac:spMk id="13" creationId="{920154F0-8750-F0D5-BCF7-56F2842D9C54}"/>
          </ac:spMkLst>
        </pc:spChg>
        <pc:spChg chg="add mod">
          <ac:chgData name="Louise Weaver" userId="7a499c88-3baf-4860-b9c2-eab463b52c96" providerId="ADAL" clId="{7FB4BF03-E9EC-4318-91A6-DF9B1A2E9AB8}" dt="2022-10-18T20:11:02.941" v="2267" actId="21"/>
          <ac:spMkLst>
            <pc:docMk/>
            <pc:sldMk cId="4245318699" sldId="366"/>
            <ac:spMk id="15" creationId="{53A44920-B720-4AB3-0299-0D00F9A74BDD}"/>
          </ac:spMkLst>
        </pc:spChg>
        <pc:graphicFrameChg chg="add del">
          <ac:chgData name="Louise Weaver" userId="7a499c88-3baf-4860-b9c2-eab463b52c96" providerId="ADAL" clId="{7FB4BF03-E9EC-4318-91A6-DF9B1A2E9AB8}" dt="2022-10-18T20:11:02.941" v="2267" actId="21"/>
          <ac:graphicFrameMkLst>
            <pc:docMk/>
            <pc:sldMk cId="4245318699" sldId="366"/>
            <ac:graphicFrameMk id="5" creationId="{280EB038-85E2-4FBD-AD97-DA4196E46A87}"/>
          </ac:graphicFrameMkLst>
        </pc:graphicFrameChg>
        <pc:picChg chg="add del">
          <ac:chgData name="Louise Weaver" userId="7a499c88-3baf-4860-b9c2-eab463b52c96" providerId="ADAL" clId="{7FB4BF03-E9EC-4318-91A6-DF9B1A2E9AB8}" dt="2022-10-18T20:11:02.941" v="2267" actId="21"/>
          <ac:picMkLst>
            <pc:docMk/>
            <pc:sldMk cId="4245318699" sldId="366"/>
            <ac:picMk id="6" creationId="{4CEEBAD1-9D4E-4949-9799-D2D4A6D69246}"/>
          </ac:picMkLst>
        </pc:picChg>
        <pc:picChg chg="del">
          <ac:chgData name="Louise Weaver" userId="7a499c88-3baf-4860-b9c2-eab463b52c96" providerId="ADAL" clId="{7FB4BF03-E9EC-4318-91A6-DF9B1A2E9AB8}" dt="2022-10-18T20:11:02.941" v="2267" actId="21"/>
          <ac:picMkLst>
            <pc:docMk/>
            <pc:sldMk cId="4245318699" sldId="366"/>
            <ac:picMk id="7" creationId="{15652D78-3CFC-46A1-A79E-AFBC0592C415}"/>
          </ac:picMkLst>
        </pc:picChg>
        <pc:picChg chg="del">
          <ac:chgData name="Louise Weaver" userId="7a499c88-3baf-4860-b9c2-eab463b52c96" providerId="ADAL" clId="{7FB4BF03-E9EC-4318-91A6-DF9B1A2E9AB8}" dt="2022-10-18T20:11:02.941" v="2267" actId="21"/>
          <ac:picMkLst>
            <pc:docMk/>
            <pc:sldMk cId="4245318699" sldId="366"/>
            <ac:picMk id="9" creationId="{159D4E44-ED28-43D9-B77A-D33623012BEC}"/>
          </ac:picMkLst>
        </pc:picChg>
        <pc:picChg chg="add del">
          <ac:chgData name="Louise Weaver" userId="7a499c88-3baf-4860-b9c2-eab463b52c96" providerId="ADAL" clId="{7FB4BF03-E9EC-4318-91A6-DF9B1A2E9AB8}" dt="2022-10-18T20:11:02.941" v="2267" actId="21"/>
          <ac:picMkLst>
            <pc:docMk/>
            <pc:sldMk cId="4245318699" sldId="366"/>
            <ac:picMk id="20" creationId="{08425AD6-ACA7-46B5-8607-CD22DA83CCC5}"/>
          </ac:picMkLst>
        </pc:picChg>
      </pc:sldChg>
      <pc:sldChg chg="add del">
        <pc:chgData name="Louise Weaver" userId="7a499c88-3baf-4860-b9c2-eab463b52c96" providerId="ADAL" clId="{7FB4BF03-E9EC-4318-91A6-DF9B1A2E9AB8}" dt="2022-10-18T20:24:27.485" v="2311" actId="47"/>
        <pc:sldMkLst>
          <pc:docMk/>
          <pc:sldMk cId="1771953428" sldId="367"/>
        </pc:sldMkLst>
      </pc:sldChg>
      <pc:sldChg chg="add">
        <pc:chgData name="Louise Weaver" userId="7a499c88-3baf-4860-b9c2-eab463b52c96" providerId="ADAL" clId="{7FB4BF03-E9EC-4318-91A6-DF9B1A2E9AB8}" dt="2022-10-18T17:04:13.608" v="1707"/>
        <pc:sldMkLst>
          <pc:docMk/>
          <pc:sldMk cId="797873936" sldId="368"/>
        </pc:sldMkLst>
      </pc:sldChg>
      <pc:sldChg chg="modSp add mod">
        <pc:chgData name="Louise Weaver" userId="7a499c88-3baf-4860-b9c2-eab463b52c96" providerId="ADAL" clId="{7FB4BF03-E9EC-4318-91A6-DF9B1A2E9AB8}" dt="2022-10-18T20:24:52.959" v="2314" actId="14100"/>
        <pc:sldMkLst>
          <pc:docMk/>
          <pc:sldMk cId="3432479922" sldId="369"/>
        </pc:sldMkLst>
        <pc:spChg chg="mod">
          <ac:chgData name="Louise Weaver" userId="7a499c88-3baf-4860-b9c2-eab463b52c96" providerId="ADAL" clId="{7FB4BF03-E9EC-4318-91A6-DF9B1A2E9AB8}" dt="2022-10-18T20:24:52.959" v="2314" actId="14100"/>
          <ac:spMkLst>
            <pc:docMk/>
            <pc:sldMk cId="3432479922" sldId="369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4:50.108" v="2313" actId="14100"/>
          <ac:spMkLst>
            <pc:docMk/>
            <pc:sldMk cId="3432479922" sldId="369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4:47.137" v="2312" actId="14100"/>
          <ac:spMkLst>
            <pc:docMk/>
            <pc:sldMk cId="3432479922" sldId="369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5:03.155" v="2317" actId="14100"/>
        <pc:sldMkLst>
          <pc:docMk/>
          <pc:sldMk cId="242336661" sldId="370"/>
        </pc:sldMkLst>
        <pc:spChg chg="mod">
          <ac:chgData name="Louise Weaver" userId="7a499c88-3baf-4860-b9c2-eab463b52c96" providerId="ADAL" clId="{7FB4BF03-E9EC-4318-91A6-DF9B1A2E9AB8}" dt="2022-10-18T20:24:58.287" v="2315" actId="14100"/>
          <ac:spMkLst>
            <pc:docMk/>
            <pc:sldMk cId="242336661" sldId="370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03.155" v="2317" actId="14100"/>
          <ac:spMkLst>
            <pc:docMk/>
            <pc:sldMk cId="242336661" sldId="370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00.742" v="2316" actId="14100"/>
          <ac:spMkLst>
            <pc:docMk/>
            <pc:sldMk cId="242336661" sldId="370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5:12.415" v="2320" actId="14100"/>
        <pc:sldMkLst>
          <pc:docMk/>
          <pc:sldMk cId="4213996171" sldId="371"/>
        </pc:sldMkLst>
        <pc:spChg chg="mod">
          <ac:chgData name="Louise Weaver" userId="7a499c88-3baf-4860-b9c2-eab463b52c96" providerId="ADAL" clId="{7FB4BF03-E9EC-4318-91A6-DF9B1A2E9AB8}" dt="2022-10-18T20:25:07.438" v="2318" actId="14100"/>
          <ac:spMkLst>
            <pc:docMk/>
            <pc:sldMk cId="4213996171" sldId="371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12.415" v="2320" actId="14100"/>
          <ac:spMkLst>
            <pc:docMk/>
            <pc:sldMk cId="4213996171" sldId="371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10.009" v="2319" actId="14100"/>
          <ac:spMkLst>
            <pc:docMk/>
            <pc:sldMk cId="4213996171" sldId="371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5:22.146" v="2323" actId="14100"/>
        <pc:sldMkLst>
          <pc:docMk/>
          <pc:sldMk cId="1872288246" sldId="372"/>
        </pc:sldMkLst>
        <pc:spChg chg="mod">
          <ac:chgData name="Louise Weaver" userId="7a499c88-3baf-4860-b9c2-eab463b52c96" providerId="ADAL" clId="{7FB4BF03-E9EC-4318-91A6-DF9B1A2E9AB8}" dt="2022-10-18T20:25:16.842" v="2321" actId="14100"/>
          <ac:spMkLst>
            <pc:docMk/>
            <pc:sldMk cId="1872288246" sldId="372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22.146" v="2323" actId="14100"/>
          <ac:spMkLst>
            <pc:docMk/>
            <pc:sldMk cId="1872288246" sldId="372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19.296" v="2322" actId="14100"/>
          <ac:spMkLst>
            <pc:docMk/>
            <pc:sldMk cId="1872288246" sldId="372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5:31.443" v="2326" actId="14100"/>
        <pc:sldMkLst>
          <pc:docMk/>
          <pc:sldMk cId="1006435638" sldId="373"/>
        </pc:sldMkLst>
        <pc:spChg chg="mod">
          <ac:chgData name="Louise Weaver" userId="7a499c88-3baf-4860-b9c2-eab463b52c96" providerId="ADAL" clId="{7FB4BF03-E9EC-4318-91A6-DF9B1A2E9AB8}" dt="2022-10-18T20:25:27.406" v="2324" actId="14100"/>
          <ac:spMkLst>
            <pc:docMk/>
            <pc:sldMk cId="1006435638" sldId="373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31.443" v="2326" actId="14100"/>
          <ac:spMkLst>
            <pc:docMk/>
            <pc:sldMk cId="1006435638" sldId="373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29.274" v="2325" actId="14100"/>
          <ac:spMkLst>
            <pc:docMk/>
            <pc:sldMk cId="1006435638" sldId="373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5:42.340" v="2329" actId="14100"/>
        <pc:sldMkLst>
          <pc:docMk/>
          <pc:sldMk cId="1043459299" sldId="374"/>
        </pc:sldMkLst>
        <pc:spChg chg="mod">
          <ac:chgData name="Louise Weaver" userId="7a499c88-3baf-4860-b9c2-eab463b52c96" providerId="ADAL" clId="{7FB4BF03-E9EC-4318-91A6-DF9B1A2E9AB8}" dt="2022-10-18T20:25:36.880" v="2327" actId="14100"/>
          <ac:spMkLst>
            <pc:docMk/>
            <pc:sldMk cId="1043459299" sldId="374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42.340" v="2329" actId="14100"/>
          <ac:spMkLst>
            <pc:docMk/>
            <pc:sldMk cId="1043459299" sldId="374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39.037" v="2328" actId="14100"/>
          <ac:spMkLst>
            <pc:docMk/>
            <pc:sldMk cId="1043459299" sldId="374"/>
            <ac:spMk id="28" creationId="{2B4D1AE3-26E1-48E0-AF8F-79B8C31B8D82}"/>
          </ac:spMkLst>
        </pc:spChg>
      </pc:sldChg>
      <pc:sldChg chg="add">
        <pc:chgData name="Louise Weaver" userId="7a499c88-3baf-4860-b9c2-eab463b52c96" providerId="ADAL" clId="{7FB4BF03-E9EC-4318-91A6-DF9B1A2E9AB8}" dt="2022-10-18T17:04:33.060" v="1721"/>
        <pc:sldMkLst>
          <pc:docMk/>
          <pc:sldMk cId="3777325507" sldId="375"/>
        </pc:sldMkLst>
      </pc:sldChg>
      <pc:sldChg chg="modSp add mod">
        <pc:chgData name="Louise Weaver" userId="7a499c88-3baf-4860-b9c2-eab463b52c96" providerId="ADAL" clId="{7FB4BF03-E9EC-4318-91A6-DF9B1A2E9AB8}" dt="2022-10-18T20:25:52.731" v="2332" actId="14100"/>
        <pc:sldMkLst>
          <pc:docMk/>
          <pc:sldMk cId="3047769596" sldId="376"/>
        </pc:sldMkLst>
        <pc:spChg chg="mod">
          <ac:chgData name="Louise Weaver" userId="7a499c88-3baf-4860-b9c2-eab463b52c96" providerId="ADAL" clId="{7FB4BF03-E9EC-4318-91A6-DF9B1A2E9AB8}" dt="2022-10-18T20:25:48.691" v="2330" actId="14100"/>
          <ac:spMkLst>
            <pc:docMk/>
            <pc:sldMk cId="3047769596" sldId="376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5:52.731" v="2332" actId="14100"/>
          <ac:spMkLst>
            <pc:docMk/>
            <pc:sldMk cId="3047769596" sldId="376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5:50.599" v="2331" actId="14100"/>
          <ac:spMkLst>
            <pc:docMk/>
            <pc:sldMk cId="3047769596" sldId="376"/>
            <ac:spMk id="28" creationId="{2B4D1AE3-26E1-48E0-AF8F-79B8C31B8D82}"/>
          </ac:spMkLst>
        </pc:spChg>
      </pc:sldChg>
      <pc:sldChg chg="add">
        <pc:chgData name="Louise Weaver" userId="7a499c88-3baf-4860-b9c2-eab463b52c96" providerId="ADAL" clId="{7FB4BF03-E9EC-4318-91A6-DF9B1A2E9AB8}" dt="2022-10-18T17:04:40" v="1725"/>
        <pc:sldMkLst>
          <pc:docMk/>
          <pc:sldMk cId="4253884428" sldId="377"/>
        </pc:sldMkLst>
      </pc:sldChg>
      <pc:sldChg chg="modSp add mod">
        <pc:chgData name="Louise Weaver" userId="7a499c88-3baf-4860-b9c2-eab463b52c96" providerId="ADAL" clId="{7FB4BF03-E9EC-4318-91A6-DF9B1A2E9AB8}" dt="2022-10-18T20:26:04.231" v="2335" actId="14100"/>
        <pc:sldMkLst>
          <pc:docMk/>
          <pc:sldMk cId="1401980541" sldId="378"/>
        </pc:sldMkLst>
        <pc:spChg chg="mod">
          <ac:chgData name="Louise Weaver" userId="7a499c88-3baf-4860-b9c2-eab463b52c96" providerId="ADAL" clId="{7FB4BF03-E9EC-4318-91A6-DF9B1A2E9AB8}" dt="2022-10-18T20:25:59.751" v="2333" actId="14100"/>
          <ac:spMkLst>
            <pc:docMk/>
            <pc:sldMk cId="1401980541" sldId="378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6:04.231" v="2335" actId="14100"/>
          <ac:spMkLst>
            <pc:docMk/>
            <pc:sldMk cId="1401980541" sldId="378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6:01.882" v="2334" actId="14100"/>
          <ac:spMkLst>
            <pc:docMk/>
            <pc:sldMk cId="1401980541" sldId="378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6:16.753" v="2338" actId="14100"/>
        <pc:sldMkLst>
          <pc:docMk/>
          <pc:sldMk cId="1613165290" sldId="379"/>
        </pc:sldMkLst>
        <pc:spChg chg="mod">
          <ac:chgData name="Louise Weaver" userId="7a499c88-3baf-4860-b9c2-eab463b52c96" providerId="ADAL" clId="{7FB4BF03-E9EC-4318-91A6-DF9B1A2E9AB8}" dt="2022-10-18T20:26:10.507" v="2336" actId="14100"/>
          <ac:spMkLst>
            <pc:docMk/>
            <pc:sldMk cId="1613165290" sldId="379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6:16.753" v="2338" actId="14100"/>
          <ac:spMkLst>
            <pc:docMk/>
            <pc:sldMk cId="1613165290" sldId="379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6:13.672" v="2337" actId="14100"/>
          <ac:spMkLst>
            <pc:docMk/>
            <pc:sldMk cId="1613165290" sldId="379"/>
            <ac:spMk id="28" creationId="{2B4D1AE3-26E1-48E0-AF8F-79B8C31B8D82}"/>
          </ac:spMkLst>
        </pc:spChg>
      </pc:sldChg>
      <pc:sldChg chg="modSp add mod">
        <pc:chgData name="Louise Weaver" userId="7a499c88-3baf-4860-b9c2-eab463b52c96" providerId="ADAL" clId="{7FB4BF03-E9EC-4318-91A6-DF9B1A2E9AB8}" dt="2022-10-18T20:26:28.148" v="2341" actId="14100"/>
        <pc:sldMkLst>
          <pc:docMk/>
          <pc:sldMk cId="3736375416" sldId="380"/>
        </pc:sldMkLst>
        <pc:spChg chg="mod">
          <ac:chgData name="Louise Weaver" userId="7a499c88-3baf-4860-b9c2-eab463b52c96" providerId="ADAL" clId="{7FB4BF03-E9EC-4318-91A6-DF9B1A2E9AB8}" dt="2022-10-18T20:26:21.709" v="2339" actId="14100"/>
          <ac:spMkLst>
            <pc:docMk/>
            <pc:sldMk cId="3736375416" sldId="380"/>
            <ac:spMk id="10" creationId="{CAFE0F2B-0854-438D-A365-CC8D58BB58B1}"/>
          </ac:spMkLst>
        </pc:spChg>
        <pc:spChg chg="mod">
          <ac:chgData name="Louise Weaver" userId="7a499c88-3baf-4860-b9c2-eab463b52c96" providerId="ADAL" clId="{7FB4BF03-E9EC-4318-91A6-DF9B1A2E9AB8}" dt="2022-10-18T20:26:28.148" v="2341" actId="14100"/>
          <ac:spMkLst>
            <pc:docMk/>
            <pc:sldMk cId="3736375416" sldId="380"/>
            <ac:spMk id="13" creationId="{07CBF088-B3F9-4BE0-B165-DD56DA86693E}"/>
          </ac:spMkLst>
        </pc:spChg>
        <pc:spChg chg="mod">
          <ac:chgData name="Louise Weaver" userId="7a499c88-3baf-4860-b9c2-eab463b52c96" providerId="ADAL" clId="{7FB4BF03-E9EC-4318-91A6-DF9B1A2E9AB8}" dt="2022-10-18T20:26:25.019" v="2340" actId="14100"/>
          <ac:spMkLst>
            <pc:docMk/>
            <pc:sldMk cId="3736375416" sldId="380"/>
            <ac:spMk id="28" creationId="{2B4D1AE3-26E1-48E0-AF8F-79B8C31B8D82}"/>
          </ac:spMkLst>
        </pc:spChg>
      </pc:sldChg>
      <pc:sldChg chg="add del">
        <pc:chgData name="Louise Weaver" userId="7a499c88-3baf-4860-b9c2-eab463b52c96" providerId="ADAL" clId="{7FB4BF03-E9EC-4318-91A6-DF9B1A2E9AB8}" dt="2022-10-18T17:28:34.795" v="1739" actId="47"/>
        <pc:sldMkLst>
          <pc:docMk/>
          <pc:sldMk cId="503149436" sldId="381"/>
        </pc:sldMkLst>
      </pc:sldChg>
      <pc:sldChg chg="new del">
        <pc:chgData name="Louise Weaver" userId="7a499c88-3baf-4860-b9c2-eab463b52c96" providerId="ADAL" clId="{7FB4BF03-E9EC-4318-91A6-DF9B1A2E9AB8}" dt="2022-10-18T19:53:23.250" v="1907" actId="680"/>
        <pc:sldMkLst>
          <pc:docMk/>
          <pc:sldMk cId="2378424947" sldId="381"/>
        </pc:sldMkLst>
      </pc:sldChg>
      <pc:sldChg chg="addSp delSp modSp add mod delAnim modNotesTx">
        <pc:chgData name="Louise Weaver" userId="7a499c88-3baf-4860-b9c2-eab463b52c96" providerId="ADAL" clId="{7FB4BF03-E9EC-4318-91A6-DF9B1A2E9AB8}" dt="2022-10-18T19:57:44.959" v="2000" actId="14100"/>
        <pc:sldMkLst>
          <pc:docMk/>
          <pc:sldMk cId="2885816697" sldId="381"/>
        </pc:sldMkLst>
        <pc:spChg chg="del">
          <ac:chgData name="Louise Weaver" userId="7a499c88-3baf-4860-b9c2-eab463b52c96" providerId="ADAL" clId="{7FB4BF03-E9EC-4318-91A6-DF9B1A2E9AB8}" dt="2022-10-18T19:54:09.425" v="1910" actId="478"/>
          <ac:spMkLst>
            <pc:docMk/>
            <pc:sldMk cId="2885816697" sldId="381"/>
            <ac:spMk id="2" creationId="{00000000-0000-0000-0000-000000000000}"/>
          </ac:spMkLst>
        </pc:spChg>
        <pc:spChg chg="del">
          <ac:chgData name="Louise Weaver" userId="7a499c88-3baf-4860-b9c2-eab463b52c96" providerId="ADAL" clId="{7FB4BF03-E9EC-4318-91A6-DF9B1A2E9AB8}" dt="2022-10-18T19:54:13.519" v="1911" actId="478"/>
          <ac:spMkLst>
            <pc:docMk/>
            <pc:sldMk cId="2885816697" sldId="381"/>
            <ac:spMk id="3" creationId="{00000000-0000-0000-0000-000000000000}"/>
          </ac:spMkLst>
        </pc:spChg>
        <pc:spChg chg="add del mod">
          <ac:chgData name="Louise Weaver" userId="7a499c88-3baf-4860-b9c2-eab463b52c96" providerId="ADAL" clId="{7FB4BF03-E9EC-4318-91A6-DF9B1A2E9AB8}" dt="2022-10-18T19:54:56.010" v="1919" actId="478"/>
          <ac:spMkLst>
            <pc:docMk/>
            <pc:sldMk cId="2885816697" sldId="381"/>
            <ac:spMk id="5" creationId="{201B7139-E007-025B-4945-B399FED3F68A}"/>
          </ac:spMkLst>
        </pc:spChg>
        <pc:spChg chg="add del mod">
          <ac:chgData name="Louise Weaver" userId="7a499c88-3baf-4860-b9c2-eab463b52c96" providerId="ADAL" clId="{7FB4BF03-E9EC-4318-91A6-DF9B1A2E9AB8}" dt="2022-10-18T19:54:53.628" v="1918" actId="478"/>
          <ac:spMkLst>
            <pc:docMk/>
            <pc:sldMk cId="2885816697" sldId="381"/>
            <ac:spMk id="7" creationId="{B2D74422-E8B3-9E01-7664-B1B4DA09F2DD}"/>
          </ac:spMkLst>
        </pc:spChg>
        <pc:spChg chg="mod">
          <ac:chgData name="Louise Weaver" userId="7a499c88-3baf-4860-b9c2-eab463b52c96" providerId="ADAL" clId="{7FB4BF03-E9EC-4318-91A6-DF9B1A2E9AB8}" dt="2022-10-18T19:57:29.031" v="1996" actId="1076"/>
          <ac:spMkLst>
            <pc:docMk/>
            <pc:sldMk cId="2885816697" sldId="381"/>
            <ac:spMk id="10" creationId="{7F34BE7C-8BD1-E21A-D990-BDB12F2990DA}"/>
          </ac:spMkLst>
        </pc:spChg>
        <pc:spChg chg="mod">
          <ac:chgData name="Louise Weaver" userId="7a499c88-3baf-4860-b9c2-eab463b52c96" providerId="ADAL" clId="{7FB4BF03-E9EC-4318-91A6-DF9B1A2E9AB8}" dt="2022-10-18T19:57:29.031" v="1996" actId="1076"/>
          <ac:spMkLst>
            <pc:docMk/>
            <pc:sldMk cId="2885816697" sldId="381"/>
            <ac:spMk id="12" creationId="{587B7356-4491-DBB9-DC6E-3014690A5FB5}"/>
          </ac:spMkLst>
        </pc:spChg>
        <pc:spChg chg="mod">
          <ac:chgData name="Louise Weaver" userId="7a499c88-3baf-4860-b9c2-eab463b52c96" providerId="ADAL" clId="{7FB4BF03-E9EC-4318-91A6-DF9B1A2E9AB8}" dt="2022-10-18T19:57:29.031" v="1996" actId="1076"/>
          <ac:spMkLst>
            <pc:docMk/>
            <pc:sldMk cId="2885816697" sldId="381"/>
            <ac:spMk id="13" creationId="{A5C31B8F-6D2B-442D-D30D-17C56C1D4666}"/>
          </ac:spMkLst>
        </pc:spChg>
        <pc:spChg chg="mod">
          <ac:chgData name="Louise Weaver" userId="7a499c88-3baf-4860-b9c2-eab463b52c96" providerId="ADAL" clId="{7FB4BF03-E9EC-4318-91A6-DF9B1A2E9AB8}" dt="2022-10-18T19:57:33.767" v="1997" actId="1076"/>
          <ac:spMkLst>
            <pc:docMk/>
            <pc:sldMk cId="2885816697" sldId="381"/>
            <ac:spMk id="16" creationId="{105F1B1D-6249-0757-9067-DEDD9D2439A8}"/>
          </ac:spMkLst>
        </pc:spChg>
        <pc:spChg chg="mod">
          <ac:chgData name="Louise Weaver" userId="7a499c88-3baf-4860-b9c2-eab463b52c96" providerId="ADAL" clId="{7FB4BF03-E9EC-4318-91A6-DF9B1A2E9AB8}" dt="2022-10-18T19:57:33.767" v="1997" actId="1076"/>
          <ac:spMkLst>
            <pc:docMk/>
            <pc:sldMk cId="2885816697" sldId="381"/>
            <ac:spMk id="17" creationId="{07376946-3C02-C3A7-7446-290A0F077D69}"/>
          </ac:spMkLst>
        </pc:spChg>
        <pc:spChg chg="add mod">
          <ac:chgData name="Louise Weaver" userId="7a499c88-3baf-4860-b9c2-eab463b52c96" providerId="ADAL" clId="{7FB4BF03-E9EC-4318-91A6-DF9B1A2E9AB8}" dt="2022-10-18T19:57:44.959" v="2000" actId="14100"/>
          <ac:spMkLst>
            <pc:docMk/>
            <pc:sldMk cId="2885816697" sldId="381"/>
            <ac:spMk id="18" creationId="{9A2C79B6-9971-0FBE-D6B3-9D7773E18AC4}"/>
          </ac:spMkLst>
        </pc:spChg>
        <pc:spChg chg="del">
          <ac:chgData name="Louise Weaver" userId="7a499c88-3baf-4860-b9c2-eab463b52c96" providerId="ADAL" clId="{7FB4BF03-E9EC-4318-91A6-DF9B1A2E9AB8}" dt="2022-10-18T19:54:33.835" v="1915" actId="478"/>
          <ac:spMkLst>
            <pc:docMk/>
            <pc:sldMk cId="2885816697" sldId="381"/>
            <ac:spMk id="51" creationId="{F9C55717-C0E8-45D0-AA50-EAF6866CB218}"/>
          </ac:spMkLst>
        </pc:spChg>
        <pc:grpChg chg="add mod">
          <ac:chgData name="Louise Weaver" userId="7a499c88-3baf-4860-b9c2-eab463b52c96" providerId="ADAL" clId="{7FB4BF03-E9EC-4318-91A6-DF9B1A2E9AB8}" dt="2022-10-18T19:57:29.031" v="1996" actId="1076"/>
          <ac:grpSpMkLst>
            <pc:docMk/>
            <pc:sldMk cId="2885816697" sldId="381"/>
            <ac:grpSpMk id="8" creationId="{3C639110-C86E-12A8-A658-901059C69C64}"/>
          </ac:grpSpMkLst>
        </pc:grpChg>
        <pc:grpChg chg="mod">
          <ac:chgData name="Louise Weaver" userId="7a499c88-3baf-4860-b9c2-eab463b52c96" providerId="ADAL" clId="{7FB4BF03-E9EC-4318-91A6-DF9B1A2E9AB8}" dt="2022-10-18T19:57:29.031" v="1996" actId="1076"/>
          <ac:grpSpMkLst>
            <pc:docMk/>
            <pc:sldMk cId="2885816697" sldId="381"/>
            <ac:grpSpMk id="9" creationId="{13380CCB-1566-F71E-FC64-E3CA8DE0FF53}"/>
          </ac:grpSpMkLst>
        </pc:grpChg>
        <pc:grpChg chg="add mod">
          <ac:chgData name="Louise Weaver" userId="7a499c88-3baf-4860-b9c2-eab463b52c96" providerId="ADAL" clId="{7FB4BF03-E9EC-4318-91A6-DF9B1A2E9AB8}" dt="2022-10-18T19:57:33.767" v="1997" actId="1076"/>
          <ac:grpSpMkLst>
            <pc:docMk/>
            <pc:sldMk cId="2885816697" sldId="381"/>
            <ac:grpSpMk id="14" creationId="{AFDD6F98-ED13-324D-AD3D-FDF416B46AF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47" creationId="{3605F346-9030-4225-A1BA-5B8152E139EA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54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57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60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48.445" v="1917" actId="478"/>
          <ac:grpSpMkLst>
            <pc:docMk/>
            <pc:sldMk cId="2885816697" sldId="381"/>
            <ac:grpSpMk id="70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78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83" creationId="{00000000-0000-0000-0000-000000000000}"/>
          </ac:grpSpMkLst>
        </pc:grpChg>
        <pc:grpChg chg="del">
          <ac:chgData name="Louise Weaver" userId="7a499c88-3baf-4860-b9c2-eab463b52c96" providerId="ADAL" clId="{7FB4BF03-E9EC-4318-91A6-DF9B1A2E9AB8}" dt="2022-10-18T19:54:33.835" v="1915" actId="478"/>
          <ac:grpSpMkLst>
            <pc:docMk/>
            <pc:sldMk cId="2885816697" sldId="381"/>
            <ac:grpSpMk id="86" creationId="{00000000-0000-0000-0000-000000000000}"/>
          </ac:grpSpMkLst>
        </pc:grpChg>
        <pc:picChg chg="mod">
          <ac:chgData name="Louise Weaver" userId="7a499c88-3baf-4860-b9c2-eab463b52c96" providerId="ADAL" clId="{7FB4BF03-E9EC-4318-91A6-DF9B1A2E9AB8}" dt="2022-10-18T19:57:29.031" v="1996" actId="1076"/>
          <ac:picMkLst>
            <pc:docMk/>
            <pc:sldMk cId="2885816697" sldId="381"/>
            <ac:picMk id="11" creationId="{71A8F7AA-9368-0BFA-3964-25DBFDE81266}"/>
          </ac:picMkLst>
        </pc:picChg>
        <pc:picChg chg="mod">
          <ac:chgData name="Louise Weaver" userId="7a499c88-3baf-4860-b9c2-eab463b52c96" providerId="ADAL" clId="{7FB4BF03-E9EC-4318-91A6-DF9B1A2E9AB8}" dt="2022-10-18T19:57:33.767" v="1997" actId="1076"/>
          <ac:picMkLst>
            <pc:docMk/>
            <pc:sldMk cId="2885816697" sldId="381"/>
            <ac:picMk id="15" creationId="{9CE21209-F0FF-FE54-F8C5-6FC067D7F74E}"/>
          </ac:picMkLst>
        </pc:picChg>
        <pc:picChg chg="del">
          <ac:chgData name="Louise Weaver" userId="7a499c88-3baf-4860-b9c2-eab463b52c96" providerId="ADAL" clId="{7FB4BF03-E9EC-4318-91A6-DF9B1A2E9AB8}" dt="2022-10-18T19:54:24.942" v="1914" actId="478"/>
          <ac:picMkLst>
            <pc:docMk/>
            <pc:sldMk cId="2885816697" sldId="381"/>
            <ac:picMk id="53" creationId="{00000000-0000-0000-0000-000000000000}"/>
          </ac:picMkLst>
        </pc:picChg>
        <pc:picChg chg="del">
          <ac:chgData name="Louise Weaver" userId="7a499c88-3baf-4860-b9c2-eab463b52c96" providerId="ADAL" clId="{7FB4BF03-E9EC-4318-91A6-DF9B1A2E9AB8}" dt="2022-10-18T19:54:02.844" v="1909" actId="478"/>
          <ac:picMkLst>
            <pc:docMk/>
            <pc:sldMk cId="2885816697" sldId="381"/>
            <ac:picMk id="95" creationId="{00000000-0000-0000-0000-000000000000}"/>
          </ac:picMkLst>
        </pc:picChg>
      </pc:sldChg>
      <pc:sldChg chg="addSp delSp modSp new del">
        <pc:chgData name="Louise Weaver" userId="7a499c88-3baf-4860-b9c2-eab463b52c96" providerId="ADAL" clId="{7FB4BF03-E9EC-4318-91A6-DF9B1A2E9AB8}" dt="2022-10-18T17:32:36.309" v="1905" actId="680"/>
        <pc:sldMkLst>
          <pc:docMk/>
          <pc:sldMk cId="4138269606" sldId="381"/>
        </pc:sldMkLst>
        <pc:spChg chg="mod">
          <ac:chgData name="Louise Weaver" userId="7a499c88-3baf-4860-b9c2-eab463b52c96" providerId="ADAL" clId="{7FB4BF03-E9EC-4318-91A6-DF9B1A2E9AB8}" dt="2022-10-18T17:32:27.895" v="1903"/>
          <ac:spMkLst>
            <pc:docMk/>
            <pc:sldMk cId="4138269606" sldId="381"/>
            <ac:spMk id="7" creationId="{812D4AD3-BA53-34C6-6417-63E2D15812F5}"/>
          </ac:spMkLst>
        </pc:spChg>
        <pc:spChg chg="mod">
          <ac:chgData name="Louise Weaver" userId="7a499c88-3baf-4860-b9c2-eab463b52c96" providerId="ADAL" clId="{7FB4BF03-E9EC-4318-91A6-DF9B1A2E9AB8}" dt="2022-10-18T17:32:27.895" v="1903"/>
          <ac:spMkLst>
            <pc:docMk/>
            <pc:sldMk cId="4138269606" sldId="381"/>
            <ac:spMk id="9" creationId="{47395D64-EF8C-15B8-409C-474A05D0D6D3}"/>
          </ac:spMkLst>
        </pc:spChg>
        <pc:spChg chg="mod">
          <ac:chgData name="Louise Weaver" userId="7a499c88-3baf-4860-b9c2-eab463b52c96" providerId="ADAL" clId="{7FB4BF03-E9EC-4318-91A6-DF9B1A2E9AB8}" dt="2022-10-18T17:32:27.895" v="1903"/>
          <ac:spMkLst>
            <pc:docMk/>
            <pc:sldMk cId="4138269606" sldId="381"/>
            <ac:spMk id="10" creationId="{2EB15A7C-8FC8-AB57-B870-DA91704B0271}"/>
          </ac:spMkLst>
        </pc:spChg>
        <pc:grpChg chg="add del mod">
          <ac:chgData name="Louise Weaver" userId="7a499c88-3baf-4860-b9c2-eab463b52c96" providerId="ADAL" clId="{7FB4BF03-E9EC-4318-91A6-DF9B1A2E9AB8}" dt="2022-10-18T17:32:35.621" v="1904"/>
          <ac:grpSpMkLst>
            <pc:docMk/>
            <pc:sldMk cId="4138269606" sldId="381"/>
            <ac:grpSpMk id="5" creationId="{3A30564C-44CA-952A-39D9-F71206C509B7}"/>
          </ac:grpSpMkLst>
        </pc:grpChg>
        <pc:grpChg chg="mod">
          <ac:chgData name="Louise Weaver" userId="7a499c88-3baf-4860-b9c2-eab463b52c96" providerId="ADAL" clId="{7FB4BF03-E9EC-4318-91A6-DF9B1A2E9AB8}" dt="2022-10-18T17:32:27.895" v="1903"/>
          <ac:grpSpMkLst>
            <pc:docMk/>
            <pc:sldMk cId="4138269606" sldId="381"/>
            <ac:grpSpMk id="6" creationId="{FF5DD750-B787-0505-3453-288D77CCD6D5}"/>
          </ac:grpSpMkLst>
        </pc:grpChg>
        <pc:picChg chg="mod">
          <ac:chgData name="Louise Weaver" userId="7a499c88-3baf-4860-b9c2-eab463b52c96" providerId="ADAL" clId="{7FB4BF03-E9EC-4318-91A6-DF9B1A2E9AB8}" dt="2022-10-18T17:32:27.895" v="1903"/>
          <ac:picMkLst>
            <pc:docMk/>
            <pc:sldMk cId="4138269606" sldId="381"/>
            <ac:picMk id="8" creationId="{FE4ACF25-463E-DCCD-F29E-C5F942F3D3B4}"/>
          </ac:picMkLst>
        </pc:picChg>
      </pc:sldChg>
      <pc:sldChg chg="addSp delSp modSp add mod modAnim modNotesTx">
        <pc:chgData name="Louise Weaver" userId="7a499c88-3baf-4860-b9c2-eab463b52c96" providerId="ADAL" clId="{7FB4BF03-E9EC-4318-91A6-DF9B1A2E9AB8}" dt="2022-10-18T20:03:08.209" v="2103" actId="20577"/>
        <pc:sldMkLst>
          <pc:docMk/>
          <pc:sldMk cId="3255028650" sldId="382"/>
        </pc:sldMkLst>
        <pc:spChg chg="add mod">
          <ac:chgData name="Louise Weaver" userId="7a499c88-3baf-4860-b9c2-eab463b52c96" providerId="ADAL" clId="{7FB4BF03-E9EC-4318-91A6-DF9B1A2E9AB8}" dt="2022-10-18T19:58:47.617" v="2008" actId="255"/>
          <ac:spMkLst>
            <pc:docMk/>
            <pc:sldMk cId="3255028650" sldId="382"/>
            <ac:spMk id="2" creationId="{21FE38E0-9139-D82D-1CCD-258A0126A734}"/>
          </ac:spMkLst>
        </pc:spChg>
        <pc:spChg chg="mod">
          <ac:chgData name="Louise Weaver" userId="7a499c88-3baf-4860-b9c2-eab463b52c96" providerId="ADAL" clId="{7FB4BF03-E9EC-4318-91A6-DF9B1A2E9AB8}" dt="2022-10-18T19:58:22.458" v="2005"/>
          <ac:spMkLst>
            <pc:docMk/>
            <pc:sldMk cId="3255028650" sldId="382"/>
            <ac:spMk id="5" creationId="{7AEB55A7-6299-9797-BC25-6DA63323F1B4}"/>
          </ac:spMkLst>
        </pc:spChg>
        <pc:spChg chg="del mod">
          <ac:chgData name="Louise Weaver" userId="7a499c88-3baf-4860-b9c2-eab463b52c96" providerId="ADAL" clId="{7FB4BF03-E9EC-4318-91A6-DF9B1A2E9AB8}" dt="2022-10-18T19:58:30.695" v="2007" actId="478"/>
          <ac:spMkLst>
            <pc:docMk/>
            <pc:sldMk cId="3255028650" sldId="382"/>
            <ac:spMk id="6" creationId="{B47B4205-795D-AE95-3701-480DA834CE0B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7" creationId="{FD2F8124-C82A-33B5-10FA-322135ED0DAB}"/>
          </ac:spMkLst>
        </pc:spChg>
        <pc:spChg chg="mod">
          <ac:chgData name="Louise Weaver" userId="7a499c88-3baf-4860-b9c2-eab463b52c96" providerId="ADAL" clId="{7FB4BF03-E9EC-4318-91A6-DF9B1A2E9AB8}" dt="2022-10-18T19:59:06.124" v="2009"/>
          <ac:spMkLst>
            <pc:docMk/>
            <pc:sldMk cId="3255028650" sldId="382"/>
            <ac:spMk id="19" creationId="{16ACCAE8-2F77-FD92-7BF9-085B60230774}"/>
          </ac:spMkLst>
        </pc:spChg>
        <pc:spChg chg="mod">
          <ac:chgData name="Louise Weaver" userId="7a499c88-3baf-4860-b9c2-eab463b52c96" providerId="ADAL" clId="{7FB4BF03-E9EC-4318-91A6-DF9B1A2E9AB8}" dt="2022-10-18T19:59:06.124" v="2009"/>
          <ac:spMkLst>
            <pc:docMk/>
            <pc:sldMk cId="3255028650" sldId="382"/>
            <ac:spMk id="20" creationId="{AB70FCBE-C2BD-9494-CC14-18CDC4B65A14}"/>
          </ac:spMkLst>
        </pc:spChg>
        <pc:spChg chg="mod">
          <ac:chgData name="Louise Weaver" userId="7a499c88-3baf-4860-b9c2-eab463b52c96" providerId="ADAL" clId="{7FB4BF03-E9EC-4318-91A6-DF9B1A2E9AB8}" dt="2022-10-18T19:59:06.124" v="2009"/>
          <ac:spMkLst>
            <pc:docMk/>
            <pc:sldMk cId="3255028650" sldId="382"/>
            <ac:spMk id="21" creationId="{38E69364-E9A8-C0AC-9FF1-5F3E6201841F}"/>
          </ac:spMkLst>
        </pc:spChg>
        <pc:spChg chg="mod">
          <ac:chgData name="Louise Weaver" userId="7a499c88-3baf-4860-b9c2-eab463b52c96" providerId="ADAL" clId="{7FB4BF03-E9EC-4318-91A6-DF9B1A2E9AB8}" dt="2022-10-18T19:59:06.124" v="2009"/>
          <ac:spMkLst>
            <pc:docMk/>
            <pc:sldMk cId="3255028650" sldId="382"/>
            <ac:spMk id="22" creationId="{649E8308-2D8B-4FF9-2FFD-30E8CCEBABDC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24" creationId="{83B51D67-3A4C-1131-BBA7-B524F0092119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25" creationId="{90681417-792F-0242-1B07-AFF32ECC4D50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27" creationId="{F965E305-42DA-B8F6-04CB-751D1D090194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28" creationId="{A955A0A8-7822-75EC-E52D-5B36910B3223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29" creationId="{8CC3C8E8-9068-25DD-52C8-102FF580F256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0" creationId="{C551EBEA-7F9C-1646-5D2C-14360849A248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1" creationId="{466FEA16-51C1-A4BB-13F5-18AA48507B00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2" creationId="{BB1D4273-D9FA-F746-29AF-CCB3007CD458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3" creationId="{C40CE135-C6B1-A8BC-AC36-9E1F3D60B320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4" creationId="{00AFC361-F924-69FB-04E5-6EA76D73EB3E}"/>
          </ac:spMkLst>
        </pc:spChg>
        <pc:spChg chg="add del mod">
          <ac:chgData name="Louise Weaver" userId="7a499c88-3baf-4860-b9c2-eab463b52c96" providerId="ADAL" clId="{7FB4BF03-E9EC-4318-91A6-DF9B1A2E9AB8}" dt="2022-10-18T19:59:29.801" v="2014"/>
          <ac:spMkLst>
            <pc:docMk/>
            <pc:sldMk cId="3255028650" sldId="382"/>
            <ac:spMk id="35" creationId="{9F794173-9EB6-B566-E046-E9BBC7105480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36" creationId="{72873195-010B-03B6-14B7-A381093630B0}"/>
          </ac:spMkLst>
        </pc:spChg>
        <pc:spChg chg="mod">
          <ac:chgData name="Louise Weaver" userId="7a499c88-3baf-4860-b9c2-eab463b52c96" providerId="ADAL" clId="{7FB4BF03-E9EC-4318-91A6-DF9B1A2E9AB8}" dt="2022-10-18T20:00:40.997" v="2022" actId="164"/>
          <ac:spMkLst>
            <pc:docMk/>
            <pc:sldMk cId="3255028650" sldId="382"/>
            <ac:spMk id="38" creationId="{5B1DEF17-09D0-2063-53B2-BC50D6564F2B}"/>
          </ac:spMkLst>
        </pc:spChg>
        <pc:spChg chg="mod">
          <ac:chgData name="Louise Weaver" userId="7a499c88-3baf-4860-b9c2-eab463b52c96" providerId="ADAL" clId="{7FB4BF03-E9EC-4318-91A6-DF9B1A2E9AB8}" dt="2022-10-18T20:00:40.997" v="2022" actId="164"/>
          <ac:spMkLst>
            <pc:docMk/>
            <pc:sldMk cId="3255028650" sldId="382"/>
            <ac:spMk id="39" creationId="{3E5941D2-5572-60B6-65B3-56FAE1BD46EE}"/>
          </ac:spMkLst>
        </pc:spChg>
        <pc:spChg chg="mod">
          <ac:chgData name="Louise Weaver" userId="7a499c88-3baf-4860-b9c2-eab463b52c96" providerId="ADAL" clId="{7FB4BF03-E9EC-4318-91A6-DF9B1A2E9AB8}" dt="2022-10-18T20:00:40.997" v="2022" actId="164"/>
          <ac:spMkLst>
            <pc:docMk/>
            <pc:sldMk cId="3255028650" sldId="382"/>
            <ac:spMk id="40" creationId="{8E0CE002-99BC-9CF4-E4F7-D31E93927F10}"/>
          </ac:spMkLst>
        </pc:spChg>
        <pc:spChg chg="mod">
          <ac:chgData name="Louise Weaver" userId="7a499c88-3baf-4860-b9c2-eab463b52c96" providerId="ADAL" clId="{7FB4BF03-E9EC-4318-91A6-DF9B1A2E9AB8}" dt="2022-10-18T20:00:40.997" v="2022" actId="164"/>
          <ac:spMkLst>
            <pc:docMk/>
            <pc:sldMk cId="3255028650" sldId="382"/>
            <ac:spMk id="41" creationId="{D35DBAE5-E88D-17FD-5EC1-A121177E7F44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3" creationId="{B419E29C-5EEB-AA48-9095-F27C90A4368C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4" creationId="{F904902D-9A67-4DB1-0816-80BF715B38E6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6" creationId="{E6DAE006-73A3-3E2A-459D-2872A5C43D3B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7" creationId="{09F2C41C-F10A-D74E-C0A6-C581CFF44FA2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8" creationId="{0121FF70-5FC5-063A-AE97-0339D42297C6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49" creationId="{E6441F7F-4CE8-09B3-612F-7C372296819D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50" creationId="{2E7412ED-05C9-AC9F-3A81-6ACC5AD4EAC6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51" creationId="{15E9E872-E1DB-4197-2ED0-DC0F61BA02E2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52" creationId="{E9E4D55C-C906-1BA3-A500-C6525256DC9F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53" creationId="{6FEE1EDE-2127-897D-68E3-7F94F1A9FA78}"/>
          </ac:spMkLst>
        </pc:spChg>
        <pc:spChg chg="add del mod">
          <ac:chgData name="Louise Weaver" userId="7a499c88-3baf-4860-b9c2-eab463b52c96" providerId="ADAL" clId="{7FB4BF03-E9EC-4318-91A6-DF9B1A2E9AB8}" dt="2022-10-18T20:00:41.462" v="2023"/>
          <ac:spMkLst>
            <pc:docMk/>
            <pc:sldMk cId="3255028650" sldId="382"/>
            <ac:spMk id="54" creationId="{D02FB355-C88B-7656-FFD4-940BBB964E3C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57" creationId="{2E233ED0-4042-F8EF-521E-A4045AA1FD66}"/>
          </ac:spMkLst>
        </pc:spChg>
        <pc:spChg chg="mod">
          <ac:chgData name="Louise Weaver" userId="7a499c88-3baf-4860-b9c2-eab463b52c96" providerId="ADAL" clId="{7FB4BF03-E9EC-4318-91A6-DF9B1A2E9AB8}" dt="2022-10-18T20:01:44.488" v="2029"/>
          <ac:spMkLst>
            <pc:docMk/>
            <pc:sldMk cId="3255028650" sldId="382"/>
            <ac:spMk id="60" creationId="{F0CEA9D5-5890-6A02-AD6F-7662F017D56C}"/>
          </ac:spMkLst>
        </pc:spChg>
        <pc:spChg chg="mod">
          <ac:chgData name="Louise Weaver" userId="7a499c88-3baf-4860-b9c2-eab463b52c96" providerId="ADAL" clId="{7FB4BF03-E9EC-4318-91A6-DF9B1A2E9AB8}" dt="2022-10-18T20:01:44.488" v="2029"/>
          <ac:spMkLst>
            <pc:docMk/>
            <pc:sldMk cId="3255028650" sldId="382"/>
            <ac:spMk id="61" creationId="{C6BE115A-9ED3-EEB7-3BD9-D80AEE0C6474}"/>
          </ac:spMkLst>
        </pc:spChg>
        <pc:spChg chg="mod">
          <ac:chgData name="Louise Weaver" userId="7a499c88-3baf-4860-b9c2-eab463b52c96" providerId="ADAL" clId="{7FB4BF03-E9EC-4318-91A6-DF9B1A2E9AB8}" dt="2022-10-18T20:01:44.488" v="2029"/>
          <ac:spMkLst>
            <pc:docMk/>
            <pc:sldMk cId="3255028650" sldId="382"/>
            <ac:spMk id="62" creationId="{65C65855-C335-B98C-0332-B8569FF357BA}"/>
          </ac:spMkLst>
        </pc:spChg>
        <pc:spChg chg="mod">
          <ac:chgData name="Louise Weaver" userId="7a499c88-3baf-4860-b9c2-eab463b52c96" providerId="ADAL" clId="{7FB4BF03-E9EC-4318-91A6-DF9B1A2E9AB8}" dt="2022-10-18T20:01:44.488" v="2029"/>
          <ac:spMkLst>
            <pc:docMk/>
            <pc:sldMk cId="3255028650" sldId="382"/>
            <ac:spMk id="63" creationId="{2995CA63-B73B-AC14-590B-31C168704208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65" creationId="{EF82AAFD-2F43-6601-97BD-7DADBE6E27A1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66" creationId="{36F47751-92CC-86DE-37C6-94A24E63CEF1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68" creationId="{BAFE8C9F-1002-6652-0A9D-E321491A9104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69" creationId="{283D4FD5-7FB8-3F1E-9856-F243CBCB7A49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0" creationId="{F6C71F5C-B5F3-B237-BA2D-624ED2D72C2E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1" creationId="{6EE5F08D-CC74-44AC-B65F-3CE2C0AA71D0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2" creationId="{059B8AED-74BF-601A-D1DE-DA5712F6C467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3" creationId="{4CB67FCA-7578-276C-CD7D-E289509147E6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4" creationId="{5B643EB2-5F60-A9D9-EEDA-89A7748E1FB0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5" creationId="{0704EA69-39E5-C379-933B-4049867CB1F5}"/>
          </ac:spMkLst>
        </pc:spChg>
        <pc:spChg chg="add del mod">
          <ac:chgData name="Louise Weaver" userId="7a499c88-3baf-4860-b9c2-eab463b52c96" providerId="ADAL" clId="{7FB4BF03-E9EC-4318-91A6-DF9B1A2E9AB8}" dt="2022-10-18T20:01:50.947" v="2030"/>
          <ac:spMkLst>
            <pc:docMk/>
            <pc:sldMk cId="3255028650" sldId="382"/>
            <ac:spMk id="76" creationId="{DECB2C63-8250-1F30-5E46-12B9C401668B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77" creationId="{58EE6084-F8DA-89B4-3CE3-26025A4A84A3}"/>
          </ac:spMkLst>
        </pc:spChg>
        <pc:spChg chg="mod">
          <ac:chgData name="Louise Weaver" userId="7a499c88-3baf-4860-b9c2-eab463b52c96" providerId="ADAL" clId="{7FB4BF03-E9EC-4318-91A6-DF9B1A2E9AB8}" dt="2022-10-18T20:01:57.537" v="2033"/>
          <ac:spMkLst>
            <pc:docMk/>
            <pc:sldMk cId="3255028650" sldId="382"/>
            <ac:spMk id="80" creationId="{D13B771E-61B2-1ECB-0D68-871DA94D7F29}"/>
          </ac:spMkLst>
        </pc:spChg>
        <pc:spChg chg="mod">
          <ac:chgData name="Louise Weaver" userId="7a499c88-3baf-4860-b9c2-eab463b52c96" providerId="ADAL" clId="{7FB4BF03-E9EC-4318-91A6-DF9B1A2E9AB8}" dt="2022-10-18T20:01:57.537" v="2033"/>
          <ac:spMkLst>
            <pc:docMk/>
            <pc:sldMk cId="3255028650" sldId="382"/>
            <ac:spMk id="82" creationId="{B0B4B135-43A3-4984-A637-97D60E35C591}"/>
          </ac:spMkLst>
        </pc:spChg>
        <pc:spChg chg="mod">
          <ac:chgData name="Louise Weaver" userId="7a499c88-3baf-4860-b9c2-eab463b52c96" providerId="ADAL" clId="{7FB4BF03-E9EC-4318-91A6-DF9B1A2E9AB8}" dt="2022-10-18T20:01:57.537" v="2033"/>
          <ac:spMkLst>
            <pc:docMk/>
            <pc:sldMk cId="3255028650" sldId="382"/>
            <ac:spMk id="83" creationId="{5079E20D-5F77-8F29-2646-EB1A7DE50360}"/>
          </ac:spMkLst>
        </pc:spChg>
        <pc:spChg chg="mod">
          <ac:chgData name="Louise Weaver" userId="7a499c88-3baf-4860-b9c2-eab463b52c96" providerId="ADAL" clId="{7FB4BF03-E9EC-4318-91A6-DF9B1A2E9AB8}" dt="2022-10-18T20:01:57.537" v="2033"/>
          <ac:spMkLst>
            <pc:docMk/>
            <pc:sldMk cId="3255028650" sldId="382"/>
            <ac:spMk id="84" creationId="{8CAFFE8A-5700-7E05-745A-185D45C28DC1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86" creationId="{2723D8B0-8133-FCD6-FE88-CE824B63AE08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87" creationId="{281801CE-F5A5-85CB-302D-872B0B31A53F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89" creationId="{A047851A-E768-5FDF-BDD2-494BEC885C06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0" creationId="{CAF19B3A-FC30-03E9-E6FF-E1949E2C7281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1" creationId="{8483C736-4C65-D589-C329-69BDE9C882EB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2" creationId="{0B80FECB-58D2-4B84-300D-CA3319DA908C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3" creationId="{B6D3D6C2-35F3-E663-1EBB-AE9199478F4C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4" creationId="{C389DCB4-A92B-EB9E-EAE4-531F183004CD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5" creationId="{0B3DA66A-5C82-8ACE-E615-E92C72395E6F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6" creationId="{BC0EA9D3-07CA-B4C2-C1EF-AFA554E0B0FE}"/>
          </ac:spMkLst>
        </pc:spChg>
        <pc:spChg chg="add mod">
          <ac:chgData name="Louise Weaver" userId="7a499c88-3baf-4860-b9c2-eab463b52c96" providerId="ADAL" clId="{7FB4BF03-E9EC-4318-91A6-DF9B1A2E9AB8}" dt="2022-10-18T20:02:04.486" v="2034" actId="164"/>
          <ac:spMkLst>
            <pc:docMk/>
            <pc:sldMk cId="3255028650" sldId="382"/>
            <ac:spMk id="97" creationId="{E3DAFA00-240C-B08C-56B6-136D4A6C51B9}"/>
          </ac:spMkLst>
        </pc:spChg>
        <pc:grpChg chg="add mod">
          <ac:chgData name="Louise Weaver" userId="7a499c88-3baf-4860-b9c2-eab463b52c96" providerId="ADAL" clId="{7FB4BF03-E9EC-4318-91A6-DF9B1A2E9AB8}" dt="2022-10-18T19:58:25.910" v="2006" actId="1076"/>
          <ac:grpSpMkLst>
            <pc:docMk/>
            <pc:sldMk cId="3255028650" sldId="382"/>
            <ac:grpSpMk id="3" creationId="{E41EAFE1-4783-FAF9-16FC-477A85B6335D}"/>
          </ac:grpSpMkLst>
        </pc:grpChg>
        <pc:grpChg chg="del">
          <ac:chgData name="Louise Weaver" userId="7a499c88-3baf-4860-b9c2-eab463b52c96" providerId="ADAL" clId="{7FB4BF03-E9EC-4318-91A6-DF9B1A2E9AB8}" dt="2022-10-18T19:58:17.279" v="2004" actId="478"/>
          <ac:grpSpMkLst>
            <pc:docMk/>
            <pc:sldMk cId="3255028650" sldId="382"/>
            <ac:grpSpMk id="8" creationId="{3C639110-C86E-12A8-A658-901059C69C64}"/>
          </ac:grpSpMkLst>
        </pc:grpChg>
        <pc:grpChg chg="del">
          <ac:chgData name="Louise Weaver" userId="7a499c88-3baf-4860-b9c2-eab463b52c96" providerId="ADAL" clId="{7FB4BF03-E9EC-4318-91A6-DF9B1A2E9AB8}" dt="2022-10-18T19:58:15.724" v="2003" actId="478"/>
          <ac:grpSpMkLst>
            <pc:docMk/>
            <pc:sldMk cId="3255028650" sldId="382"/>
            <ac:grpSpMk id="14" creationId="{AFDD6F98-ED13-324D-AD3D-FDF416B46AF0}"/>
          </ac:grpSpMkLst>
        </pc:grpChg>
        <pc:grpChg chg="add del mod">
          <ac:chgData name="Louise Weaver" userId="7a499c88-3baf-4860-b9c2-eab463b52c96" providerId="ADAL" clId="{7FB4BF03-E9EC-4318-91A6-DF9B1A2E9AB8}" dt="2022-10-18T19:59:29.801" v="2014"/>
          <ac:grpSpMkLst>
            <pc:docMk/>
            <pc:sldMk cId="3255028650" sldId="382"/>
            <ac:grpSpMk id="18" creationId="{C79546EB-7218-56A4-D1AB-C2AF387F8010}"/>
          </ac:grpSpMkLst>
        </pc:grpChg>
        <pc:grpChg chg="add del mod">
          <ac:chgData name="Louise Weaver" userId="7a499c88-3baf-4860-b9c2-eab463b52c96" providerId="ADAL" clId="{7FB4BF03-E9EC-4318-91A6-DF9B1A2E9AB8}" dt="2022-10-18T20:00:41.462" v="2023"/>
          <ac:grpSpMkLst>
            <pc:docMk/>
            <pc:sldMk cId="3255028650" sldId="382"/>
            <ac:grpSpMk id="37" creationId="{858842B5-2C04-FC77-EAB4-E0C94A60162A}"/>
          </ac:grpSpMkLst>
        </pc:grpChg>
        <pc:grpChg chg="add mod">
          <ac:chgData name="Louise Weaver" userId="7a499c88-3baf-4860-b9c2-eab463b52c96" providerId="ADAL" clId="{7FB4BF03-E9EC-4318-91A6-DF9B1A2E9AB8}" dt="2022-10-18T20:00:40.997" v="2022" actId="164"/>
          <ac:grpSpMkLst>
            <pc:docMk/>
            <pc:sldMk cId="3255028650" sldId="382"/>
            <ac:grpSpMk id="55" creationId="{99676CD8-23ED-E584-27C2-5EEAB25D8640}"/>
          </ac:grpSpMkLst>
        </pc:grpChg>
        <pc:grpChg chg="add del mod">
          <ac:chgData name="Louise Weaver" userId="7a499c88-3baf-4860-b9c2-eab463b52c96" providerId="ADAL" clId="{7FB4BF03-E9EC-4318-91A6-DF9B1A2E9AB8}" dt="2022-10-18T20:01:50.947" v="2030"/>
          <ac:grpSpMkLst>
            <pc:docMk/>
            <pc:sldMk cId="3255028650" sldId="382"/>
            <ac:grpSpMk id="59" creationId="{608B2288-DEA8-C8D5-1D14-86E9948DA8E8}"/>
          </ac:grpSpMkLst>
        </pc:grpChg>
        <pc:grpChg chg="add mod">
          <ac:chgData name="Louise Weaver" userId="7a499c88-3baf-4860-b9c2-eab463b52c96" providerId="ADAL" clId="{7FB4BF03-E9EC-4318-91A6-DF9B1A2E9AB8}" dt="2022-10-18T20:02:04.486" v="2034" actId="164"/>
          <ac:grpSpMkLst>
            <pc:docMk/>
            <pc:sldMk cId="3255028650" sldId="382"/>
            <ac:grpSpMk id="79" creationId="{67F8583B-555E-78B8-73BA-3E55B29B4788}"/>
          </ac:grpSpMkLst>
        </pc:grpChg>
        <pc:grpChg chg="add mod">
          <ac:chgData name="Louise Weaver" userId="7a499c88-3baf-4860-b9c2-eab463b52c96" providerId="ADAL" clId="{7FB4BF03-E9EC-4318-91A6-DF9B1A2E9AB8}" dt="2022-10-18T20:02:04.486" v="2034" actId="164"/>
          <ac:grpSpMkLst>
            <pc:docMk/>
            <pc:sldMk cId="3255028650" sldId="382"/>
            <ac:grpSpMk id="98" creationId="{30504FC3-33AC-708F-E63B-F046DA0AC944}"/>
          </ac:grpSpMkLst>
        </pc:grpChg>
        <pc:picChg chg="mod">
          <ac:chgData name="Louise Weaver" userId="7a499c88-3baf-4860-b9c2-eab463b52c96" providerId="ADAL" clId="{7FB4BF03-E9EC-4318-91A6-DF9B1A2E9AB8}" dt="2022-10-18T19:58:22.458" v="2005"/>
          <ac:picMkLst>
            <pc:docMk/>
            <pc:sldMk cId="3255028650" sldId="382"/>
            <ac:picMk id="4" creationId="{A166C9AB-2D1D-3480-C783-1478ECF2F7AC}"/>
          </ac:picMkLst>
        </pc:picChg>
        <pc:picChg chg="add del mod">
          <ac:chgData name="Louise Weaver" userId="7a499c88-3baf-4860-b9c2-eab463b52c96" providerId="ADAL" clId="{7FB4BF03-E9EC-4318-91A6-DF9B1A2E9AB8}" dt="2022-10-18T19:59:29.801" v="2014"/>
          <ac:picMkLst>
            <pc:docMk/>
            <pc:sldMk cId="3255028650" sldId="382"/>
            <ac:picMk id="23" creationId="{9677F459-3B46-664C-2D5A-285A663C5C6B}"/>
          </ac:picMkLst>
        </pc:picChg>
        <pc:picChg chg="add del mod">
          <ac:chgData name="Louise Weaver" userId="7a499c88-3baf-4860-b9c2-eab463b52c96" providerId="ADAL" clId="{7FB4BF03-E9EC-4318-91A6-DF9B1A2E9AB8}" dt="2022-10-18T20:00:41.462" v="2023"/>
          <ac:picMkLst>
            <pc:docMk/>
            <pc:sldMk cId="3255028650" sldId="382"/>
            <ac:picMk id="42" creationId="{A67BC207-EDB4-48BC-6B8E-BCE0B57C34D9}"/>
          </ac:picMkLst>
        </pc:picChg>
        <pc:picChg chg="add del mod">
          <ac:chgData name="Louise Weaver" userId="7a499c88-3baf-4860-b9c2-eab463b52c96" providerId="ADAL" clId="{7FB4BF03-E9EC-4318-91A6-DF9B1A2E9AB8}" dt="2022-10-18T20:00:40.035" v="2020"/>
          <ac:picMkLst>
            <pc:docMk/>
            <pc:sldMk cId="3255028650" sldId="382"/>
            <ac:picMk id="56" creationId="{263FFAEF-49AD-26CF-05E9-C33581654424}"/>
          </ac:picMkLst>
        </pc:picChg>
        <pc:picChg chg="add del mod">
          <ac:chgData name="Louise Weaver" userId="7a499c88-3baf-4860-b9c2-eab463b52c96" providerId="ADAL" clId="{7FB4BF03-E9EC-4318-91A6-DF9B1A2E9AB8}" dt="2022-10-18T20:01:50.947" v="2030"/>
          <ac:picMkLst>
            <pc:docMk/>
            <pc:sldMk cId="3255028650" sldId="382"/>
            <ac:picMk id="58" creationId="{418D8813-07FB-DC4A-2A11-414BF7865757}"/>
          </ac:picMkLst>
        </pc:picChg>
        <pc:picChg chg="add del mod">
          <ac:chgData name="Louise Weaver" userId="7a499c88-3baf-4860-b9c2-eab463b52c96" providerId="ADAL" clId="{7FB4BF03-E9EC-4318-91A6-DF9B1A2E9AB8}" dt="2022-10-18T20:01:50.947" v="2030"/>
          <ac:picMkLst>
            <pc:docMk/>
            <pc:sldMk cId="3255028650" sldId="382"/>
            <ac:picMk id="64" creationId="{4E322828-A7AB-7842-22BB-2F61B4F99A3F}"/>
          </ac:picMkLst>
        </pc:picChg>
        <pc:picChg chg="add mod">
          <ac:chgData name="Louise Weaver" userId="7a499c88-3baf-4860-b9c2-eab463b52c96" providerId="ADAL" clId="{7FB4BF03-E9EC-4318-91A6-DF9B1A2E9AB8}" dt="2022-10-18T20:02:04.486" v="2034" actId="164"/>
          <ac:picMkLst>
            <pc:docMk/>
            <pc:sldMk cId="3255028650" sldId="382"/>
            <ac:picMk id="78" creationId="{3F3E23C6-BF95-27A8-3F58-A5BE78330EB5}"/>
          </ac:picMkLst>
        </pc:picChg>
        <pc:picChg chg="add mod">
          <ac:chgData name="Louise Weaver" userId="7a499c88-3baf-4860-b9c2-eab463b52c96" providerId="ADAL" clId="{7FB4BF03-E9EC-4318-91A6-DF9B1A2E9AB8}" dt="2022-10-18T20:02:04.486" v="2034" actId="164"/>
          <ac:picMkLst>
            <pc:docMk/>
            <pc:sldMk cId="3255028650" sldId="382"/>
            <ac:picMk id="85" creationId="{0A1FCA41-B8DD-57B3-788F-CBC661ABB844}"/>
          </ac:picMkLst>
        </pc:picChg>
        <pc:cxnChg chg="add del mod">
          <ac:chgData name="Louise Weaver" userId="7a499c88-3baf-4860-b9c2-eab463b52c96" providerId="ADAL" clId="{7FB4BF03-E9EC-4318-91A6-DF9B1A2E9AB8}" dt="2022-10-18T19:59:29.801" v="2014"/>
          <ac:cxnSpMkLst>
            <pc:docMk/>
            <pc:sldMk cId="3255028650" sldId="382"/>
            <ac:cxnSpMk id="26" creationId="{D7C70F9E-A926-889E-3EAA-80D705485E92}"/>
          </ac:cxnSpMkLst>
        </pc:cxnChg>
        <pc:cxnChg chg="add del mod">
          <ac:chgData name="Louise Weaver" userId="7a499c88-3baf-4860-b9c2-eab463b52c96" providerId="ADAL" clId="{7FB4BF03-E9EC-4318-91A6-DF9B1A2E9AB8}" dt="2022-10-18T20:00:41.462" v="2023"/>
          <ac:cxnSpMkLst>
            <pc:docMk/>
            <pc:sldMk cId="3255028650" sldId="382"/>
            <ac:cxnSpMk id="45" creationId="{2148C43E-9FF3-3B6B-8F41-A020FE3A813F}"/>
          </ac:cxnSpMkLst>
        </pc:cxnChg>
        <pc:cxnChg chg="add del mod">
          <ac:chgData name="Louise Weaver" userId="7a499c88-3baf-4860-b9c2-eab463b52c96" providerId="ADAL" clId="{7FB4BF03-E9EC-4318-91A6-DF9B1A2E9AB8}" dt="2022-10-18T20:01:50.947" v="2030"/>
          <ac:cxnSpMkLst>
            <pc:docMk/>
            <pc:sldMk cId="3255028650" sldId="382"/>
            <ac:cxnSpMk id="67" creationId="{5EBCD9A9-646E-E55A-D1BA-9E564305B87C}"/>
          </ac:cxnSpMkLst>
        </pc:cxnChg>
        <pc:cxnChg chg="add mod">
          <ac:chgData name="Louise Weaver" userId="7a499c88-3baf-4860-b9c2-eab463b52c96" providerId="ADAL" clId="{7FB4BF03-E9EC-4318-91A6-DF9B1A2E9AB8}" dt="2022-10-18T20:02:04.486" v="2034" actId="164"/>
          <ac:cxnSpMkLst>
            <pc:docMk/>
            <pc:sldMk cId="3255028650" sldId="382"/>
            <ac:cxnSpMk id="88" creationId="{F01CF0F7-8A91-93D8-D30A-4C62928A4B31}"/>
          </ac:cxnSpMkLst>
        </pc:cxnChg>
      </pc:sldChg>
      <pc:sldChg chg="add del">
        <pc:chgData name="Louise Weaver" userId="7a499c88-3baf-4860-b9c2-eab463b52c96" providerId="ADAL" clId="{7FB4BF03-E9EC-4318-91A6-DF9B1A2E9AB8}" dt="2022-10-18T19:55:56.830" v="1927" actId="47"/>
        <pc:sldMkLst>
          <pc:docMk/>
          <pc:sldMk cId="2392478647" sldId="383"/>
        </pc:sldMkLst>
      </pc:sldChg>
      <pc:sldChg chg="addSp delSp modSp add mod delAnim modNotesTx">
        <pc:chgData name="Louise Weaver" userId="7a499c88-3baf-4860-b9c2-eab463b52c96" providerId="ADAL" clId="{7FB4BF03-E9EC-4318-91A6-DF9B1A2E9AB8}" dt="2022-10-18T20:05:08.465" v="2184" actId="1076"/>
        <pc:sldMkLst>
          <pc:docMk/>
          <pc:sldMk cId="3400186478" sldId="383"/>
        </pc:sldMkLst>
        <pc:spChg chg="del">
          <ac:chgData name="Louise Weaver" userId="7a499c88-3baf-4860-b9c2-eab463b52c96" providerId="ADAL" clId="{7FB4BF03-E9EC-4318-91A6-DF9B1A2E9AB8}" dt="2022-10-18T20:03:58.379" v="2152" actId="478"/>
          <ac:spMkLst>
            <pc:docMk/>
            <pc:sldMk cId="3400186478" sldId="383"/>
            <ac:spMk id="2" creationId="{21FE38E0-9139-D82D-1CCD-258A0126A734}"/>
          </ac:spMkLst>
        </pc:spChg>
        <pc:spChg chg="add del mod">
          <ac:chgData name="Louise Weaver" userId="7a499c88-3baf-4860-b9c2-eab463b52c96" providerId="ADAL" clId="{7FB4BF03-E9EC-4318-91A6-DF9B1A2E9AB8}" dt="2022-10-18T20:04:16.148" v="2156" actId="478"/>
          <ac:spMkLst>
            <pc:docMk/>
            <pc:sldMk cId="3400186478" sldId="383"/>
            <ac:spMk id="7" creationId="{161C859C-53D5-E5E1-B58B-520E50B1407B}"/>
          </ac:spMkLst>
        </pc:spChg>
        <pc:spChg chg="add del mod">
          <ac:chgData name="Louise Weaver" userId="7a499c88-3baf-4860-b9c2-eab463b52c96" providerId="ADAL" clId="{7FB4BF03-E9EC-4318-91A6-DF9B1A2E9AB8}" dt="2022-10-18T20:04:22.560" v="2157" actId="478"/>
          <ac:spMkLst>
            <pc:docMk/>
            <pc:sldMk cId="3400186478" sldId="383"/>
            <ac:spMk id="8" creationId="{8CE282F1-DE3A-1E6C-A6D3-997375C0B3EE}"/>
          </ac:spMkLst>
        </pc:spChg>
        <pc:spChg chg="add mod">
          <ac:chgData name="Louise Weaver" userId="7a499c88-3baf-4860-b9c2-eab463b52c96" providerId="ADAL" clId="{7FB4BF03-E9EC-4318-91A6-DF9B1A2E9AB8}" dt="2022-10-18T20:04:45.248" v="2180"/>
          <ac:spMkLst>
            <pc:docMk/>
            <pc:sldMk cId="3400186478" sldId="383"/>
            <ac:spMk id="9" creationId="{4C17D2F7-2FE7-667D-940D-3A7E0531DF45}"/>
          </ac:spMkLst>
        </pc:spChg>
        <pc:spChg chg="add mod">
          <ac:chgData name="Louise Weaver" userId="7a499c88-3baf-4860-b9c2-eab463b52c96" providerId="ADAL" clId="{7FB4BF03-E9EC-4318-91A6-DF9B1A2E9AB8}" dt="2022-10-18T20:04:45.248" v="2180"/>
          <ac:spMkLst>
            <pc:docMk/>
            <pc:sldMk cId="3400186478" sldId="383"/>
            <ac:spMk id="11" creationId="{28B18198-DC6B-2DDE-8740-002C9B473B69}"/>
          </ac:spMkLst>
        </pc:spChg>
        <pc:spChg chg="add mod">
          <ac:chgData name="Louise Weaver" userId="7a499c88-3baf-4860-b9c2-eab463b52c96" providerId="ADAL" clId="{7FB4BF03-E9EC-4318-91A6-DF9B1A2E9AB8}" dt="2022-10-18T20:04:45.248" v="2180"/>
          <ac:spMkLst>
            <pc:docMk/>
            <pc:sldMk cId="3400186478" sldId="383"/>
            <ac:spMk id="12" creationId="{7DB996C1-2534-3951-91E3-C228A62FBF81}"/>
          </ac:spMkLst>
        </pc:spChg>
        <pc:spChg chg="add mod">
          <ac:chgData name="Louise Weaver" userId="7a499c88-3baf-4860-b9c2-eab463b52c96" providerId="ADAL" clId="{7FB4BF03-E9EC-4318-91A6-DF9B1A2E9AB8}" dt="2022-10-18T20:04:58.875" v="2182" actId="1076"/>
          <ac:spMkLst>
            <pc:docMk/>
            <pc:sldMk cId="3400186478" sldId="383"/>
            <ac:spMk id="13" creationId="{9774ADEE-E4EB-DB9D-FB1B-9EFFB26DE8A2}"/>
          </ac:spMkLst>
        </pc:spChg>
        <pc:spChg chg="add mod">
          <ac:chgData name="Louise Weaver" userId="7a499c88-3baf-4860-b9c2-eab463b52c96" providerId="ADAL" clId="{7FB4BF03-E9EC-4318-91A6-DF9B1A2E9AB8}" dt="2022-10-18T20:05:08.465" v="2184" actId="1076"/>
          <ac:spMkLst>
            <pc:docMk/>
            <pc:sldMk cId="3400186478" sldId="383"/>
            <ac:spMk id="14" creationId="{330D6CD5-01CD-A6FC-102C-57CFFB4647A9}"/>
          </ac:spMkLst>
        </pc:spChg>
        <pc:grpChg chg="del">
          <ac:chgData name="Louise Weaver" userId="7a499c88-3baf-4860-b9c2-eab463b52c96" providerId="ADAL" clId="{7FB4BF03-E9EC-4318-91A6-DF9B1A2E9AB8}" dt="2022-10-18T20:04:00.780" v="2153" actId="478"/>
          <ac:grpSpMkLst>
            <pc:docMk/>
            <pc:sldMk cId="3400186478" sldId="383"/>
            <ac:grpSpMk id="3" creationId="{E41EAFE1-4783-FAF9-16FC-477A85B6335D}"/>
          </ac:grpSpMkLst>
        </pc:grpChg>
        <pc:grpChg chg="del">
          <ac:chgData name="Louise Weaver" userId="7a499c88-3baf-4860-b9c2-eab463b52c96" providerId="ADAL" clId="{7FB4BF03-E9EC-4318-91A6-DF9B1A2E9AB8}" dt="2022-10-18T20:04:02.694" v="2154" actId="478"/>
          <ac:grpSpMkLst>
            <pc:docMk/>
            <pc:sldMk cId="3400186478" sldId="383"/>
            <ac:grpSpMk id="98" creationId="{30504FC3-33AC-708F-E63B-F046DA0AC944}"/>
          </ac:grpSpMkLst>
        </pc:grpChg>
        <pc:picChg chg="add mod">
          <ac:chgData name="Louise Weaver" userId="7a499c88-3baf-4860-b9c2-eab463b52c96" providerId="ADAL" clId="{7FB4BF03-E9EC-4318-91A6-DF9B1A2E9AB8}" dt="2022-10-18T20:05:03.596" v="2183" actId="1076"/>
          <ac:picMkLst>
            <pc:docMk/>
            <pc:sldMk cId="3400186478" sldId="383"/>
            <ac:picMk id="10" creationId="{1E90C899-0E8C-C0FF-4BD7-CA00C6E25CF1}"/>
          </ac:picMkLst>
        </pc:picChg>
      </pc:sldChg>
      <pc:sldChg chg="addSp delSp modSp add mod">
        <pc:chgData name="Louise Weaver" userId="7a499c88-3baf-4860-b9c2-eab463b52c96" providerId="ADAL" clId="{7FB4BF03-E9EC-4318-91A6-DF9B1A2E9AB8}" dt="2022-10-18T20:06:58.881" v="2197" actId="1076"/>
        <pc:sldMkLst>
          <pc:docMk/>
          <pc:sldMk cId="39987666" sldId="384"/>
        </pc:sldMkLst>
        <pc:spChg chg="add mod">
          <ac:chgData name="Louise Weaver" userId="7a499c88-3baf-4860-b9c2-eab463b52c96" providerId="ADAL" clId="{7FB4BF03-E9EC-4318-91A6-DF9B1A2E9AB8}" dt="2022-10-18T20:06:53.939" v="2196" actId="14100"/>
          <ac:spMkLst>
            <pc:docMk/>
            <pc:sldMk cId="39987666" sldId="384"/>
            <ac:spMk id="2" creationId="{34875CEB-E70A-DAD9-E209-5C23F10A1448}"/>
          </ac:spMkLst>
        </pc:spChg>
        <pc:spChg chg="add mod">
          <ac:chgData name="Louise Weaver" userId="7a499c88-3baf-4860-b9c2-eab463b52c96" providerId="ADAL" clId="{7FB4BF03-E9EC-4318-91A6-DF9B1A2E9AB8}" dt="2022-10-18T20:05:50.860" v="2189"/>
          <ac:spMkLst>
            <pc:docMk/>
            <pc:sldMk cId="39987666" sldId="384"/>
            <ac:spMk id="4" creationId="{7550A5FE-604B-C304-E97C-6BAE780F51EF}"/>
          </ac:spMkLst>
        </pc:spChg>
        <pc:spChg chg="add mod">
          <ac:chgData name="Louise Weaver" userId="7a499c88-3baf-4860-b9c2-eab463b52c96" providerId="ADAL" clId="{7FB4BF03-E9EC-4318-91A6-DF9B1A2E9AB8}" dt="2022-10-18T20:05:50.860" v="2189"/>
          <ac:spMkLst>
            <pc:docMk/>
            <pc:sldMk cId="39987666" sldId="384"/>
            <ac:spMk id="5" creationId="{4D1015CF-4239-C45A-BAD1-349022414C7E}"/>
          </ac:spMkLst>
        </pc:spChg>
        <pc:spChg chg="mod">
          <ac:chgData name="Louise Weaver" userId="7a499c88-3baf-4860-b9c2-eab463b52c96" providerId="ADAL" clId="{7FB4BF03-E9EC-4318-91A6-DF9B1A2E9AB8}" dt="2022-10-18T20:05:50.860" v="2189"/>
          <ac:spMkLst>
            <pc:docMk/>
            <pc:sldMk cId="39987666" sldId="384"/>
            <ac:spMk id="8" creationId="{BC1E3668-1F09-3721-A5AA-88C57F381E29}"/>
          </ac:spMkLst>
        </pc:spChg>
        <pc:spChg chg="del">
          <ac:chgData name="Louise Weaver" userId="7a499c88-3baf-4860-b9c2-eab463b52c96" providerId="ADAL" clId="{7FB4BF03-E9EC-4318-91A6-DF9B1A2E9AB8}" dt="2022-10-18T20:05:34.476" v="2187" actId="478"/>
          <ac:spMkLst>
            <pc:docMk/>
            <pc:sldMk cId="39987666" sldId="384"/>
            <ac:spMk id="9" creationId="{4C17D2F7-2FE7-667D-940D-3A7E0531DF45}"/>
          </ac:spMkLst>
        </pc:spChg>
        <pc:spChg chg="del">
          <ac:chgData name="Louise Weaver" userId="7a499c88-3baf-4860-b9c2-eab463b52c96" providerId="ADAL" clId="{7FB4BF03-E9EC-4318-91A6-DF9B1A2E9AB8}" dt="2022-10-18T20:05:34.476" v="2187" actId="478"/>
          <ac:spMkLst>
            <pc:docMk/>
            <pc:sldMk cId="39987666" sldId="384"/>
            <ac:spMk id="11" creationId="{28B18198-DC6B-2DDE-8740-002C9B473B69}"/>
          </ac:spMkLst>
        </pc:spChg>
        <pc:spChg chg="del">
          <ac:chgData name="Louise Weaver" userId="7a499c88-3baf-4860-b9c2-eab463b52c96" providerId="ADAL" clId="{7FB4BF03-E9EC-4318-91A6-DF9B1A2E9AB8}" dt="2022-10-18T20:05:34.476" v="2187" actId="478"/>
          <ac:spMkLst>
            <pc:docMk/>
            <pc:sldMk cId="39987666" sldId="384"/>
            <ac:spMk id="12" creationId="{7DB996C1-2534-3951-91E3-C228A62FBF81}"/>
          </ac:spMkLst>
        </pc:spChg>
        <pc:spChg chg="del">
          <ac:chgData name="Louise Weaver" userId="7a499c88-3baf-4860-b9c2-eab463b52c96" providerId="ADAL" clId="{7FB4BF03-E9EC-4318-91A6-DF9B1A2E9AB8}" dt="2022-10-18T20:05:34.476" v="2187" actId="478"/>
          <ac:spMkLst>
            <pc:docMk/>
            <pc:sldMk cId="39987666" sldId="384"/>
            <ac:spMk id="13" creationId="{9774ADEE-E4EB-DB9D-FB1B-9EFFB26DE8A2}"/>
          </ac:spMkLst>
        </pc:spChg>
        <pc:spChg chg="del">
          <ac:chgData name="Louise Weaver" userId="7a499c88-3baf-4860-b9c2-eab463b52c96" providerId="ADAL" clId="{7FB4BF03-E9EC-4318-91A6-DF9B1A2E9AB8}" dt="2022-10-18T20:05:34.476" v="2187" actId="478"/>
          <ac:spMkLst>
            <pc:docMk/>
            <pc:sldMk cId="39987666" sldId="384"/>
            <ac:spMk id="14" creationId="{330D6CD5-01CD-A6FC-102C-57CFFB4647A9}"/>
          </ac:spMkLst>
        </pc:spChg>
        <pc:spChg chg="add mod">
          <ac:chgData name="Louise Weaver" userId="7a499c88-3baf-4860-b9c2-eab463b52c96" providerId="ADAL" clId="{7FB4BF03-E9EC-4318-91A6-DF9B1A2E9AB8}" dt="2022-10-18T20:06:37.947" v="2193" actId="1076"/>
          <ac:spMkLst>
            <pc:docMk/>
            <pc:sldMk cId="39987666" sldId="384"/>
            <ac:spMk id="16" creationId="{870BC010-ABFD-C1E0-5D82-EA434BDFB9A8}"/>
          </ac:spMkLst>
        </pc:spChg>
        <pc:grpChg chg="add mod">
          <ac:chgData name="Louise Weaver" userId="7a499c88-3baf-4860-b9c2-eab463b52c96" providerId="ADAL" clId="{7FB4BF03-E9EC-4318-91A6-DF9B1A2E9AB8}" dt="2022-10-18T20:05:50.860" v="2189"/>
          <ac:grpSpMkLst>
            <pc:docMk/>
            <pc:sldMk cId="39987666" sldId="384"/>
            <ac:grpSpMk id="6" creationId="{93EF840C-E4D8-94AA-E449-5DBDCF807720}"/>
          </ac:grpSpMkLst>
        </pc:grpChg>
        <pc:picChg chg="add mod">
          <ac:chgData name="Louise Weaver" userId="7a499c88-3baf-4860-b9c2-eab463b52c96" providerId="ADAL" clId="{7FB4BF03-E9EC-4318-91A6-DF9B1A2E9AB8}" dt="2022-10-18T20:06:42.636" v="2194" actId="14100"/>
          <ac:picMkLst>
            <pc:docMk/>
            <pc:sldMk cId="39987666" sldId="384"/>
            <ac:picMk id="3" creationId="{3EF84B8E-AC2E-76E0-7684-BD1E82D62272}"/>
          </ac:picMkLst>
        </pc:picChg>
        <pc:picChg chg="mod">
          <ac:chgData name="Louise Weaver" userId="7a499c88-3baf-4860-b9c2-eab463b52c96" providerId="ADAL" clId="{7FB4BF03-E9EC-4318-91A6-DF9B1A2E9AB8}" dt="2022-10-18T20:05:50.860" v="2189"/>
          <ac:picMkLst>
            <pc:docMk/>
            <pc:sldMk cId="39987666" sldId="384"/>
            <ac:picMk id="7" creationId="{D37A245F-62F7-03CB-458A-69A0DF363D12}"/>
          </ac:picMkLst>
        </pc:picChg>
        <pc:picChg chg="del">
          <ac:chgData name="Louise Weaver" userId="7a499c88-3baf-4860-b9c2-eab463b52c96" providerId="ADAL" clId="{7FB4BF03-E9EC-4318-91A6-DF9B1A2E9AB8}" dt="2022-10-18T20:05:34.476" v="2187" actId="478"/>
          <ac:picMkLst>
            <pc:docMk/>
            <pc:sldMk cId="39987666" sldId="384"/>
            <ac:picMk id="10" creationId="{1E90C899-0E8C-C0FF-4BD7-CA00C6E25CF1}"/>
          </ac:picMkLst>
        </pc:picChg>
        <pc:picChg chg="add mod">
          <ac:chgData name="Louise Weaver" userId="7a499c88-3baf-4860-b9c2-eab463b52c96" providerId="ADAL" clId="{7FB4BF03-E9EC-4318-91A6-DF9B1A2E9AB8}" dt="2022-10-18T20:06:58.881" v="2197" actId="1076"/>
          <ac:picMkLst>
            <pc:docMk/>
            <pc:sldMk cId="39987666" sldId="384"/>
            <ac:picMk id="15" creationId="{D6AA17E2-C194-B1E0-BE56-EAF25C20B7D8}"/>
          </ac:picMkLst>
        </pc:picChg>
      </pc:sldChg>
      <pc:sldChg chg="addSp delSp modSp add mod modAnim">
        <pc:chgData name="Louise Weaver" userId="7a499c88-3baf-4860-b9c2-eab463b52c96" providerId="ADAL" clId="{7FB4BF03-E9EC-4318-91A6-DF9B1A2E9AB8}" dt="2022-10-18T20:10:07.206" v="2256" actId="14100"/>
        <pc:sldMkLst>
          <pc:docMk/>
          <pc:sldMk cId="2638307966" sldId="385"/>
        </pc:sldMkLst>
        <pc:spChg chg="del mod">
          <ac:chgData name="Louise Weaver" userId="7a499c88-3baf-4860-b9c2-eab463b52c96" providerId="ADAL" clId="{7FB4BF03-E9EC-4318-91A6-DF9B1A2E9AB8}" dt="2022-10-18T20:07:46.486" v="2211" actId="478"/>
          <ac:spMkLst>
            <pc:docMk/>
            <pc:sldMk cId="2638307966" sldId="385"/>
            <ac:spMk id="2" creationId="{34875CEB-E70A-DAD9-E209-5C23F10A1448}"/>
          </ac:spMkLst>
        </pc:spChg>
        <pc:spChg chg="del">
          <ac:chgData name="Louise Weaver" userId="7a499c88-3baf-4860-b9c2-eab463b52c96" providerId="ADAL" clId="{7FB4BF03-E9EC-4318-91A6-DF9B1A2E9AB8}" dt="2022-10-18T20:07:31.539" v="2204" actId="478"/>
          <ac:spMkLst>
            <pc:docMk/>
            <pc:sldMk cId="2638307966" sldId="385"/>
            <ac:spMk id="4" creationId="{7550A5FE-604B-C304-E97C-6BAE780F51EF}"/>
          </ac:spMkLst>
        </pc:spChg>
        <pc:spChg chg="del mod">
          <ac:chgData name="Louise Weaver" userId="7a499c88-3baf-4860-b9c2-eab463b52c96" providerId="ADAL" clId="{7FB4BF03-E9EC-4318-91A6-DF9B1A2E9AB8}" dt="2022-10-18T20:07:40.451" v="2208" actId="478"/>
          <ac:spMkLst>
            <pc:docMk/>
            <pc:sldMk cId="2638307966" sldId="385"/>
            <ac:spMk id="5" creationId="{4D1015CF-4239-C45A-BAD1-349022414C7E}"/>
          </ac:spMkLst>
        </pc:spChg>
        <pc:spChg chg="add mod">
          <ac:chgData name="Louise Weaver" userId="7a499c88-3baf-4860-b9c2-eab463b52c96" providerId="ADAL" clId="{7FB4BF03-E9EC-4318-91A6-DF9B1A2E9AB8}" dt="2022-10-18T20:10:02.136" v="2255" actId="1076"/>
          <ac:spMkLst>
            <pc:docMk/>
            <pc:sldMk cId="2638307966" sldId="385"/>
            <ac:spMk id="10" creationId="{316135EE-D67E-A851-4594-7B596D9D9A6B}"/>
          </ac:spMkLst>
        </pc:spChg>
        <pc:spChg chg="add del mod">
          <ac:chgData name="Louise Weaver" userId="7a499c88-3baf-4860-b9c2-eab463b52c96" providerId="ADAL" clId="{7FB4BF03-E9EC-4318-91A6-DF9B1A2E9AB8}" dt="2022-10-18T20:08:52.812" v="2248" actId="478"/>
          <ac:spMkLst>
            <pc:docMk/>
            <pc:sldMk cId="2638307966" sldId="385"/>
            <ac:spMk id="12" creationId="{F36482A1-E159-880C-BF8A-6EFBC8F5169A}"/>
          </ac:spMkLst>
        </pc:spChg>
        <pc:spChg chg="add del mod">
          <ac:chgData name="Louise Weaver" userId="7a499c88-3baf-4860-b9c2-eab463b52c96" providerId="ADAL" clId="{7FB4BF03-E9EC-4318-91A6-DF9B1A2E9AB8}" dt="2022-10-18T20:09:40.215" v="2252" actId="478"/>
          <ac:spMkLst>
            <pc:docMk/>
            <pc:sldMk cId="2638307966" sldId="385"/>
            <ac:spMk id="13" creationId="{AB0CDBF5-8704-4D1F-8BF2-EC5D9C778C80}"/>
          </ac:spMkLst>
        </pc:spChg>
        <pc:spChg chg="add del mod">
          <ac:chgData name="Louise Weaver" userId="7a499c88-3baf-4860-b9c2-eab463b52c96" providerId="ADAL" clId="{7FB4BF03-E9EC-4318-91A6-DF9B1A2E9AB8}" dt="2022-10-18T20:09:40.215" v="2252" actId="478"/>
          <ac:spMkLst>
            <pc:docMk/>
            <pc:sldMk cId="2638307966" sldId="385"/>
            <ac:spMk id="14" creationId="{A1580914-4E0E-8FDC-8C78-C5FFAF17798E}"/>
          </ac:spMkLst>
        </pc:spChg>
        <pc:spChg chg="del mod">
          <ac:chgData name="Louise Weaver" userId="7a499c88-3baf-4860-b9c2-eab463b52c96" providerId="ADAL" clId="{7FB4BF03-E9EC-4318-91A6-DF9B1A2E9AB8}" dt="2022-10-18T20:07:27.251" v="2202" actId="478"/>
          <ac:spMkLst>
            <pc:docMk/>
            <pc:sldMk cId="2638307966" sldId="385"/>
            <ac:spMk id="16" creationId="{870BC010-ABFD-C1E0-5D82-EA434BDFB9A8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20" creationId="{B131DBD6-5B02-AD67-CC77-08ADD24DDAAF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22" creationId="{FFD3BAB5-5939-A103-F4A3-7EFF479D2A84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24" creationId="{AC1FA274-0D88-E0FA-727C-50FCD92648FC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25" creationId="{174E7C87-A1A0-63D5-0D92-FFADE8327749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29" creationId="{96EF1BB6-F983-5DB2-C71B-1384315A5952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31" creationId="{9B0DC014-DE28-4490-CE0D-4F0F08CC9576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32" creationId="{48E15FC2-6750-A404-AC05-037FC5E9453B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35" creationId="{D6B36341-3E3E-4345-F8B6-47531677955A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39" creationId="{BC83AC08-E9E6-D0D1-60D7-5BC8CAA558EB}"/>
          </ac:spMkLst>
        </pc:spChg>
        <pc:spChg chg="mod">
          <ac:chgData name="Louise Weaver" userId="7a499c88-3baf-4860-b9c2-eab463b52c96" providerId="ADAL" clId="{7FB4BF03-E9EC-4318-91A6-DF9B1A2E9AB8}" dt="2022-10-18T20:08:24.807" v="2215"/>
          <ac:spMkLst>
            <pc:docMk/>
            <pc:sldMk cId="2638307966" sldId="385"/>
            <ac:spMk id="40" creationId="{0B9EA431-172E-75EA-1128-57256BAA2C38}"/>
          </ac:spMkLst>
        </pc:spChg>
        <pc:spChg chg="add 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41" creationId="{31A3165A-F17B-4C4D-9EA0-F6F10ACA0C89}"/>
          </ac:spMkLst>
        </pc:spChg>
        <pc:spChg chg="add 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42" creationId="{34A18A9F-D1CA-D146-19ED-C5DA7C0A6D37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46" creationId="{E81CEEEC-268F-C0A9-027F-25EC79644AD0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48" creationId="{C60EF5C7-BC7A-AB9A-4A3D-4510AE542672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50" creationId="{4B4AC775-CA6D-3DD8-81FF-BC4C50056D06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51" creationId="{22BC010C-5F02-4A58-37D2-DDA795E7E08B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55" creationId="{000FA11C-2DD5-CFD1-5F4B-65DB6BD5B45F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57" creationId="{E2A9229D-52E1-E53A-BA8B-8C55499A0E5D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58" creationId="{007AA08E-B8D8-D4DA-26D7-1C899F0C7ADC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61" creationId="{8603DA15-0011-F80D-9E42-E28F4C3226D5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65" creationId="{0947006F-42A0-2444-C807-0F37C2B748CC}"/>
          </ac:spMkLst>
        </pc:spChg>
        <pc:spChg chg="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66" creationId="{B10B2A09-00CF-1785-FF79-CE1847964687}"/>
          </ac:spMkLst>
        </pc:spChg>
        <pc:spChg chg="add mod">
          <ac:chgData name="Louise Weaver" userId="7a499c88-3baf-4860-b9c2-eab463b52c96" providerId="ADAL" clId="{7FB4BF03-E9EC-4318-91A6-DF9B1A2E9AB8}" dt="2022-10-18T20:09:42.847" v="2253"/>
          <ac:spMkLst>
            <pc:docMk/>
            <pc:sldMk cId="2638307966" sldId="385"/>
            <ac:spMk id="67" creationId="{3FB45351-2B5D-C65F-FA3F-79F2292B16FD}"/>
          </ac:spMkLst>
        </pc:spChg>
        <pc:grpChg chg="del">
          <ac:chgData name="Louise Weaver" userId="7a499c88-3baf-4860-b9c2-eab463b52c96" providerId="ADAL" clId="{7FB4BF03-E9EC-4318-91A6-DF9B1A2E9AB8}" dt="2022-10-18T20:07:33.137" v="2205" actId="478"/>
          <ac:grpSpMkLst>
            <pc:docMk/>
            <pc:sldMk cId="2638307966" sldId="385"/>
            <ac:grpSpMk id="6" creationId="{93EF840C-E4D8-94AA-E449-5DBDCF807720}"/>
          </ac:grpSpMkLst>
        </pc:grpChg>
        <pc:grpChg chg="add del mod">
          <ac:chgData name="Louise Weaver" userId="7a499c88-3baf-4860-b9c2-eab463b52c96" providerId="ADAL" clId="{7FB4BF03-E9EC-4318-91A6-DF9B1A2E9AB8}" dt="2022-10-18T20:09:40.215" v="2252" actId="478"/>
          <ac:grpSpMkLst>
            <pc:docMk/>
            <pc:sldMk cId="2638307966" sldId="385"/>
            <ac:grpSpMk id="17" creationId="{B246ED68-263C-A63A-3601-28D5C6F611BC}"/>
          </ac:grpSpMkLst>
        </pc:grpChg>
        <pc:grpChg chg="mod">
          <ac:chgData name="Louise Weaver" userId="7a499c88-3baf-4860-b9c2-eab463b52c96" providerId="ADAL" clId="{7FB4BF03-E9EC-4318-91A6-DF9B1A2E9AB8}" dt="2022-10-18T20:08:24.807" v="2215"/>
          <ac:grpSpMkLst>
            <pc:docMk/>
            <pc:sldMk cId="2638307966" sldId="385"/>
            <ac:grpSpMk id="26" creationId="{10D4F5E7-E092-E066-4B91-DE10A7E718DD}"/>
          </ac:grpSpMkLst>
        </pc:grpChg>
        <pc:grpChg chg="mod">
          <ac:chgData name="Louise Weaver" userId="7a499c88-3baf-4860-b9c2-eab463b52c96" providerId="ADAL" clId="{7FB4BF03-E9EC-4318-91A6-DF9B1A2E9AB8}" dt="2022-10-18T20:08:24.807" v="2215"/>
          <ac:grpSpMkLst>
            <pc:docMk/>
            <pc:sldMk cId="2638307966" sldId="385"/>
            <ac:grpSpMk id="27" creationId="{2296E3FE-5E2E-063B-A266-4A6E1C1B8C3D}"/>
          </ac:grpSpMkLst>
        </pc:grpChg>
        <pc:grpChg chg="mod">
          <ac:chgData name="Louise Weaver" userId="7a499c88-3baf-4860-b9c2-eab463b52c96" providerId="ADAL" clId="{7FB4BF03-E9EC-4318-91A6-DF9B1A2E9AB8}" dt="2022-10-18T20:08:24.807" v="2215"/>
          <ac:grpSpMkLst>
            <pc:docMk/>
            <pc:sldMk cId="2638307966" sldId="385"/>
            <ac:grpSpMk id="28" creationId="{F8C83B3C-BE7D-9A93-4627-74B3243D8248}"/>
          </ac:grpSpMkLst>
        </pc:grpChg>
        <pc:grpChg chg="mod">
          <ac:chgData name="Louise Weaver" userId="7a499c88-3baf-4860-b9c2-eab463b52c96" providerId="ADAL" clId="{7FB4BF03-E9EC-4318-91A6-DF9B1A2E9AB8}" dt="2022-10-18T20:08:24.807" v="2215"/>
          <ac:grpSpMkLst>
            <pc:docMk/>
            <pc:sldMk cId="2638307966" sldId="385"/>
            <ac:grpSpMk id="34" creationId="{8BB88B3C-B5A9-B57F-5F69-B8B6D237C334}"/>
          </ac:grpSpMkLst>
        </pc:grpChg>
        <pc:grpChg chg="mod">
          <ac:chgData name="Louise Weaver" userId="7a499c88-3baf-4860-b9c2-eab463b52c96" providerId="ADAL" clId="{7FB4BF03-E9EC-4318-91A6-DF9B1A2E9AB8}" dt="2022-10-18T20:08:24.807" v="2215"/>
          <ac:grpSpMkLst>
            <pc:docMk/>
            <pc:sldMk cId="2638307966" sldId="385"/>
            <ac:grpSpMk id="36" creationId="{CC878DD8-ABE2-859D-9914-7766AB4CED04}"/>
          </ac:grpSpMkLst>
        </pc:grpChg>
        <pc:grpChg chg="add mod">
          <ac:chgData name="Louise Weaver" userId="7a499c88-3baf-4860-b9c2-eab463b52c96" providerId="ADAL" clId="{7FB4BF03-E9EC-4318-91A6-DF9B1A2E9AB8}" dt="2022-10-18T20:10:07.206" v="2256" actId="14100"/>
          <ac:grpSpMkLst>
            <pc:docMk/>
            <pc:sldMk cId="2638307966" sldId="385"/>
            <ac:grpSpMk id="43" creationId="{3FA570B8-CF3D-34BB-6E56-4441718C69B6}"/>
          </ac:grpSpMkLst>
        </pc:grpChg>
        <pc:grpChg chg="mod">
          <ac:chgData name="Louise Weaver" userId="7a499c88-3baf-4860-b9c2-eab463b52c96" providerId="ADAL" clId="{7FB4BF03-E9EC-4318-91A6-DF9B1A2E9AB8}" dt="2022-10-18T20:09:42.847" v="2253"/>
          <ac:grpSpMkLst>
            <pc:docMk/>
            <pc:sldMk cId="2638307966" sldId="385"/>
            <ac:grpSpMk id="52" creationId="{A43D9C9E-7251-0B08-07B2-4C010185C49B}"/>
          </ac:grpSpMkLst>
        </pc:grpChg>
        <pc:grpChg chg="mod">
          <ac:chgData name="Louise Weaver" userId="7a499c88-3baf-4860-b9c2-eab463b52c96" providerId="ADAL" clId="{7FB4BF03-E9EC-4318-91A6-DF9B1A2E9AB8}" dt="2022-10-18T20:09:42.847" v="2253"/>
          <ac:grpSpMkLst>
            <pc:docMk/>
            <pc:sldMk cId="2638307966" sldId="385"/>
            <ac:grpSpMk id="53" creationId="{9B7F2BB9-70F3-03F7-42AC-3B4A14987790}"/>
          </ac:grpSpMkLst>
        </pc:grpChg>
        <pc:grpChg chg="mod">
          <ac:chgData name="Louise Weaver" userId="7a499c88-3baf-4860-b9c2-eab463b52c96" providerId="ADAL" clId="{7FB4BF03-E9EC-4318-91A6-DF9B1A2E9AB8}" dt="2022-10-18T20:09:42.847" v="2253"/>
          <ac:grpSpMkLst>
            <pc:docMk/>
            <pc:sldMk cId="2638307966" sldId="385"/>
            <ac:grpSpMk id="54" creationId="{B24AA4D5-BA3E-4369-1E17-26FA9F35E490}"/>
          </ac:grpSpMkLst>
        </pc:grpChg>
        <pc:grpChg chg="mod">
          <ac:chgData name="Louise Weaver" userId="7a499c88-3baf-4860-b9c2-eab463b52c96" providerId="ADAL" clId="{7FB4BF03-E9EC-4318-91A6-DF9B1A2E9AB8}" dt="2022-10-18T20:09:42.847" v="2253"/>
          <ac:grpSpMkLst>
            <pc:docMk/>
            <pc:sldMk cId="2638307966" sldId="385"/>
            <ac:grpSpMk id="60" creationId="{C22E0725-EAC4-D773-8C1D-0E65ADFA7C80}"/>
          </ac:grpSpMkLst>
        </pc:grpChg>
        <pc:grpChg chg="mod">
          <ac:chgData name="Louise Weaver" userId="7a499c88-3baf-4860-b9c2-eab463b52c96" providerId="ADAL" clId="{7FB4BF03-E9EC-4318-91A6-DF9B1A2E9AB8}" dt="2022-10-18T20:09:42.847" v="2253"/>
          <ac:grpSpMkLst>
            <pc:docMk/>
            <pc:sldMk cId="2638307966" sldId="385"/>
            <ac:grpSpMk id="62" creationId="{2DABE6B7-7E86-EAE7-88E9-B56D99599440}"/>
          </ac:grpSpMkLst>
        </pc:grpChg>
        <pc:picChg chg="del">
          <ac:chgData name="Louise Weaver" userId="7a499c88-3baf-4860-b9c2-eab463b52c96" providerId="ADAL" clId="{7FB4BF03-E9EC-4318-91A6-DF9B1A2E9AB8}" dt="2022-10-18T20:07:29.154" v="2203" actId="478"/>
          <ac:picMkLst>
            <pc:docMk/>
            <pc:sldMk cId="2638307966" sldId="385"/>
            <ac:picMk id="3" creationId="{3EF84B8E-AC2E-76E0-7684-BD1E82D62272}"/>
          </ac:picMkLst>
        </pc:picChg>
        <pc:picChg chg="del">
          <ac:chgData name="Louise Weaver" userId="7a499c88-3baf-4860-b9c2-eab463b52c96" providerId="ADAL" clId="{7FB4BF03-E9EC-4318-91A6-DF9B1A2E9AB8}" dt="2022-10-18T20:07:42.077" v="2209" actId="478"/>
          <ac:picMkLst>
            <pc:docMk/>
            <pc:sldMk cId="2638307966" sldId="385"/>
            <ac:picMk id="15" creationId="{D6AA17E2-C194-B1E0-BE56-EAF25C20B7D8}"/>
          </ac:picMkLst>
        </pc:picChg>
        <pc:picChg chg="mod">
          <ac:chgData name="Louise Weaver" userId="7a499c88-3baf-4860-b9c2-eab463b52c96" providerId="ADAL" clId="{7FB4BF03-E9EC-4318-91A6-DF9B1A2E9AB8}" dt="2022-10-18T20:08:24.807" v="2215"/>
          <ac:picMkLst>
            <pc:docMk/>
            <pc:sldMk cId="2638307966" sldId="385"/>
            <ac:picMk id="18" creationId="{010EDF7D-BCB6-8CEB-EFB0-276B537C3057}"/>
          </ac:picMkLst>
        </pc:picChg>
        <pc:picChg chg="mod">
          <ac:chgData name="Louise Weaver" userId="7a499c88-3baf-4860-b9c2-eab463b52c96" providerId="ADAL" clId="{7FB4BF03-E9EC-4318-91A6-DF9B1A2E9AB8}" dt="2022-10-18T20:08:24.807" v="2215"/>
          <ac:picMkLst>
            <pc:docMk/>
            <pc:sldMk cId="2638307966" sldId="385"/>
            <ac:picMk id="30" creationId="{E8AD0C76-9A14-7C93-FEE7-CFD8B62E50B2}"/>
          </ac:picMkLst>
        </pc:picChg>
        <pc:picChg chg="mod">
          <ac:chgData name="Louise Weaver" userId="7a499c88-3baf-4860-b9c2-eab463b52c96" providerId="ADAL" clId="{7FB4BF03-E9EC-4318-91A6-DF9B1A2E9AB8}" dt="2022-10-18T20:08:24.807" v="2215"/>
          <ac:picMkLst>
            <pc:docMk/>
            <pc:sldMk cId="2638307966" sldId="385"/>
            <ac:picMk id="38" creationId="{3751BF95-A9C6-345C-1147-25DD6A57D26F}"/>
          </ac:picMkLst>
        </pc:picChg>
        <pc:picChg chg="mod">
          <ac:chgData name="Louise Weaver" userId="7a499c88-3baf-4860-b9c2-eab463b52c96" providerId="ADAL" clId="{7FB4BF03-E9EC-4318-91A6-DF9B1A2E9AB8}" dt="2022-10-18T20:09:42.847" v="2253"/>
          <ac:picMkLst>
            <pc:docMk/>
            <pc:sldMk cId="2638307966" sldId="385"/>
            <ac:picMk id="44" creationId="{36759FA1-8E70-1CC2-60AC-83C41796E7B6}"/>
          </ac:picMkLst>
        </pc:picChg>
        <pc:picChg chg="mod">
          <ac:chgData name="Louise Weaver" userId="7a499c88-3baf-4860-b9c2-eab463b52c96" providerId="ADAL" clId="{7FB4BF03-E9EC-4318-91A6-DF9B1A2E9AB8}" dt="2022-10-18T20:09:42.847" v="2253"/>
          <ac:picMkLst>
            <pc:docMk/>
            <pc:sldMk cId="2638307966" sldId="385"/>
            <ac:picMk id="56" creationId="{D37D67A3-2A07-2650-CE19-957A056DD955}"/>
          </ac:picMkLst>
        </pc:picChg>
        <pc:picChg chg="mod">
          <ac:chgData name="Louise Weaver" userId="7a499c88-3baf-4860-b9c2-eab463b52c96" providerId="ADAL" clId="{7FB4BF03-E9EC-4318-91A6-DF9B1A2E9AB8}" dt="2022-10-18T20:09:42.847" v="2253"/>
          <ac:picMkLst>
            <pc:docMk/>
            <pc:sldMk cId="2638307966" sldId="385"/>
            <ac:picMk id="64" creationId="{C8254479-59E0-344B-1877-50D97E6AD05C}"/>
          </ac:picMkLst>
        </pc:picChg>
        <pc:cxnChg chg="mod">
          <ac:chgData name="Louise Weaver" userId="7a499c88-3baf-4860-b9c2-eab463b52c96" providerId="ADAL" clId="{7FB4BF03-E9EC-4318-91A6-DF9B1A2E9AB8}" dt="2022-10-18T20:08:24.807" v="2215"/>
          <ac:cxnSpMkLst>
            <pc:docMk/>
            <pc:sldMk cId="2638307966" sldId="385"/>
            <ac:cxnSpMk id="19" creationId="{2A58AFB1-AB55-8D95-AA4A-93A0E0BC8D8B}"/>
          </ac:cxnSpMkLst>
        </pc:cxnChg>
        <pc:cxnChg chg="mod">
          <ac:chgData name="Louise Weaver" userId="7a499c88-3baf-4860-b9c2-eab463b52c96" providerId="ADAL" clId="{7FB4BF03-E9EC-4318-91A6-DF9B1A2E9AB8}" dt="2022-10-18T20:08:24.807" v="2215"/>
          <ac:cxnSpMkLst>
            <pc:docMk/>
            <pc:sldMk cId="2638307966" sldId="385"/>
            <ac:cxnSpMk id="21" creationId="{7BDEA803-A4CF-41C8-782B-E31E8D8FAFA1}"/>
          </ac:cxnSpMkLst>
        </pc:cxnChg>
        <pc:cxnChg chg="mod">
          <ac:chgData name="Louise Weaver" userId="7a499c88-3baf-4860-b9c2-eab463b52c96" providerId="ADAL" clId="{7FB4BF03-E9EC-4318-91A6-DF9B1A2E9AB8}" dt="2022-10-18T20:08:24.807" v="2215"/>
          <ac:cxnSpMkLst>
            <pc:docMk/>
            <pc:sldMk cId="2638307966" sldId="385"/>
            <ac:cxnSpMk id="23" creationId="{65A065D2-0A8A-771A-BAAE-C4F3B265131C}"/>
          </ac:cxnSpMkLst>
        </pc:cxnChg>
        <pc:cxnChg chg="mod">
          <ac:chgData name="Louise Weaver" userId="7a499c88-3baf-4860-b9c2-eab463b52c96" providerId="ADAL" clId="{7FB4BF03-E9EC-4318-91A6-DF9B1A2E9AB8}" dt="2022-10-18T20:08:24.807" v="2215"/>
          <ac:cxnSpMkLst>
            <pc:docMk/>
            <pc:sldMk cId="2638307966" sldId="385"/>
            <ac:cxnSpMk id="33" creationId="{328A4AB5-BFA4-64BF-9678-A76481B14DD0}"/>
          </ac:cxnSpMkLst>
        </pc:cxnChg>
        <pc:cxnChg chg="mod">
          <ac:chgData name="Louise Weaver" userId="7a499c88-3baf-4860-b9c2-eab463b52c96" providerId="ADAL" clId="{7FB4BF03-E9EC-4318-91A6-DF9B1A2E9AB8}" dt="2022-10-18T20:08:24.807" v="2215"/>
          <ac:cxnSpMkLst>
            <pc:docMk/>
            <pc:sldMk cId="2638307966" sldId="385"/>
            <ac:cxnSpMk id="37" creationId="{80B2F348-368A-CEEF-B270-0C10389E62BE}"/>
          </ac:cxnSpMkLst>
        </pc:cxnChg>
        <pc:cxnChg chg="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45" creationId="{0426A742-7AD3-A89A-4D08-FFD2FD53C1FB}"/>
          </ac:cxnSpMkLst>
        </pc:cxnChg>
        <pc:cxnChg chg="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47" creationId="{4989A5BE-1AEE-97EA-3C36-A5E63BF2893E}"/>
          </ac:cxnSpMkLst>
        </pc:cxnChg>
        <pc:cxnChg chg="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49" creationId="{34B1302F-6EAE-ACE5-F6B0-80793DBF917D}"/>
          </ac:cxnSpMkLst>
        </pc:cxnChg>
        <pc:cxnChg chg="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59" creationId="{38D4460D-BB62-33AD-F2FD-2D5BE7444096}"/>
          </ac:cxnSpMkLst>
        </pc:cxnChg>
        <pc:cxnChg chg="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63" creationId="{EC32E8A7-1515-A135-CD2C-B540DE0245D4}"/>
          </ac:cxnSpMkLst>
        </pc:cxnChg>
        <pc:cxnChg chg="add mod">
          <ac:chgData name="Louise Weaver" userId="7a499c88-3baf-4860-b9c2-eab463b52c96" providerId="ADAL" clId="{7FB4BF03-E9EC-4318-91A6-DF9B1A2E9AB8}" dt="2022-10-18T20:09:42.847" v="2253"/>
          <ac:cxnSpMkLst>
            <pc:docMk/>
            <pc:sldMk cId="2638307966" sldId="385"/>
            <ac:cxnSpMk id="68" creationId="{5A20E18F-4425-2236-03E7-C3D34A7C4C4F}"/>
          </ac:cxnSpMkLst>
        </pc:cxnChg>
      </pc:sldChg>
      <pc:sldChg chg="addSp delSp modSp add mod delAnim">
        <pc:chgData name="Louise Weaver" userId="7a499c88-3baf-4860-b9c2-eab463b52c96" providerId="ADAL" clId="{7FB4BF03-E9EC-4318-91A6-DF9B1A2E9AB8}" dt="2022-10-18T20:11:36.960" v="2274" actId="1076"/>
        <pc:sldMkLst>
          <pc:docMk/>
          <pc:sldMk cId="2037874447" sldId="386"/>
        </pc:sldMkLst>
        <pc:spChg chg="add del mod">
          <ac:chgData name="Louise Weaver" userId="7a499c88-3baf-4860-b9c2-eab463b52c96" providerId="ADAL" clId="{7FB4BF03-E9EC-4318-91A6-DF9B1A2E9AB8}" dt="2022-10-18T20:11:11.222" v="2269" actId="478"/>
          <ac:spMkLst>
            <pc:docMk/>
            <pc:sldMk cId="2037874447" sldId="386"/>
            <ac:spMk id="3" creationId="{A0E892D6-3EC2-212B-8C8D-734DD0BD2C5E}"/>
          </ac:spMkLst>
        </pc:spChg>
        <pc:spChg chg="add mod">
          <ac:chgData name="Louise Weaver" userId="7a499c88-3baf-4860-b9c2-eab463b52c96" providerId="ADAL" clId="{7FB4BF03-E9EC-4318-91A6-DF9B1A2E9AB8}" dt="2022-10-18T20:11:22.019" v="2271" actId="113"/>
          <ac:spMkLst>
            <pc:docMk/>
            <pc:sldMk cId="2037874447" sldId="386"/>
            <ac:spMk id="4" creationId="{ECC4E8F0-B1B3-732E-9863-D0C3C381C21B}"/>
          </ac:spMkLst>
        </pc:spChg>
        <pc:spChg chg="add mod">
          <ac:chgData name="Louise Weaver" userId="7a499c88-3baf-4860-b9c2-eab463b52c96" providerId="ADAL" clId="{7FB4BF03-E9EC-4318-91A6-DF9B1A2E9AB8}" dt="2022-10-18T20:11:36.960" v="2274" actId="1076"/>
          <ac:spMkLst>
            <pc:docMk/>
            <pc:sldMk cId="2037874447" sldId="386"/>
            <ac:spMk id="5" creationId="{792E69B3-ED4B-6114-7D6A-1B49FA616073}"/>
          </ac:spMkLst>
        </pc:spChg>
        <pc:spChg chg="add mod">
          <ac:chgData name="Louise Weaver" userId="7a499c88-3baf-4860-b9c2-eab463b52c96" providerId="ADAL" clId="{7FB4BF03-E9EC-4318-91A6-DF9B1A2E9AB8}" dt="2022-10-18T20:11:05.545" v="2268"/>
          <ac:spMkLst>
            <pc:docMk/>
            <pc:sldMk cId="2037874447" sldId="386"/>
            <ac:spMk id="6" creationId="{3773EC25-F4E5-2C07-FA5F-2B0CBBF4768E}"/>
          </ac:spMkLst>
        </pc:spChg>
        <pc:spChg chg="del mod">
          <ac:chgData name="Louise Weaver" userId="7a499c88-3baf-4860-b9c2-eab463b52c96" providerId="ADAL" clId="{7FB4BF03-E9EC-4318-91A6-DF9B1A2E9AB8}" dt="2022-10-18T20:10:30.402" v="2261" actId="478"/>
          <ac:spMkLst>
            <pc:docMk/>
            <pc:sldMk cId="2037874447" sldId="386"/>
            <ac:spMk id="10" creationId="{316135EE-D67E-A851-4594-7B596D9D9A6B}"/>
          </ac:spMkLst>
        </pc:spChg>
        <pc:spChg chg="del">
          <ac:chgData name="Louise Weaver" userId="7a499c88-3baf-4860-b9c2-eab463b52c96" providerId="ADAL" clId="{7FB4BF03-E9EC-4318-91A6-DF9B1A2E9AB8}" dt="2022-10-18T20:10:33.797" v="2262" actId="478"/>
          <ac:spMkLst>
            <pc:docMk/>
            <pc:sldMk cId="2037874447" sldId="386"/>
            <ac:spMk id="41" creationId="{31A3165A-F17B-4C4D-9EA0-F6F10ACA0C89}"/>
          </ac:spMkLst>
        </pc:spChg>
        <pc:spChg chg="del">
          <ac:chgData name="Louise Weaver" userId="7a499c88-3baf-4860-b9c2-eab463b52c96" providerId="ADAL" clId="{7FB4BF03-E9EC-4318-91A6-DF9B1A2E9AB8}" dt="2022-10-18T20:10:33.797" v="2262" actId="478"/>
          <ac:spMkLst>
            <pc:docMk/>
            <pc:sldMk cId="2037874447" sldId="386"/>
            <ac:spMk id="42" creationId="{34A18A9F-D1CA-D146-19ED-C5DA7C0A6D37}"/>
          </ac:spMkLst>
        </pc:spChg>
        <pc:spChg chg="del">
          <ac:chgData name="Louise Weaver" userId="7a499c88-3baf-4860-b9c2-eab463b52c96" providerId="ADAL" clId="{7FB4BF03-E9EC-4318-91A6-DF9B1A2E9AB8}" dt="2022-10-18T20:10:33.797" v="2262" actId="478"/>
          <ac:spMkLst>
            <pc:docMk/>
            <pc:sldMk cId="2037874447" sldId="386"/>
            <ac:spMk id="67" creationId="{3FB45351-2B5D-C65F-FA3F-79F2292B16FD}"/>
          </ac:spMkLst>
        </pc:spChg>
        <pc:grpChg chg="del">
          <ac:chgData name="Louise Weaver" userId="7a499c88-3baf-4860-b9c2-eab463b52c96" providerId="ADAL" clId="{7FB4BF03-E9EC-4318-91A6-DF9B1A2E9AB8}" dt="2022-10-18T20:10:33.797" v="2262" actId="478"/>
          <ac:grpSpMkLst>
            <pc:docMk/>
            <pc:sldMk cId="2037874447" sldId="386"/>
            <ac:grpSpMk id="43" creationId="{3FA570B8-CF3D-34BB-6E56-4441718C69B6}"/>
          </ac:grpSpMkLst>
        </pc:grpChg>
        <pc:graphicFrameChg chg="add mod modGraphic">
          <ac:chgData name="Louise Weaver" userId="7a499c88-3baf-4860-b9c2-eab463b52c96" providerId="ADAL" clId="{7FB4BF03-E9EC-4318-91A6-DF9B1A2E9AB8}" dt="2022-10-18T20:11:32.275" v="2273" actId="14100"/>
          <ac:graphicFrameMkLst>
            <pc:docMk/>
            <pc:sldMk cId="2037874447" sldId="386"/>
            <ac:graphicFrameMk id="8" creationId="{FF6B62ED-01B5-822A-4EA9-C7A56FEB5A6F}"/>
          </ac:graphicFrameMkLst>
        </pc:graphicFrameChg>
        <pc:picChg chg="add mod">
          <ac:chgData name="Louise Weaver" userId="7a499c88-3baf-4860-b9c2-eab463b52c96" providerId="ADAL" clId="{7FB4BF03-E9EC-4318-91A6-DF9B1A2E9AB8}" dt="2022-10-18T20:11:05.545" v="2268"/>
          <ac:picMkLst>
            <pc:docMk/>
            <pc:sldMk cId="2037874447" sldId="386"/>
            <ac:picMk id="7" creationId="{89DA61A8-EF8C-CE70-3C7C-D83878A49CCB}"/>
          </ac:picMkLst>
        </pc:picChg>
        <pc:picChg chg="add mod">
          <ac:chgData name="Louise Weaver" userId="7a499c88-3baf-4860-b9c2-eab463b52c96" providerId="ADAL" clId="{7FB4BF03-E9EC-4318-91A6-DF9B1A2E9AB8}" dt="2022-10-18T20:11:05.545" v="2268"/>
          <ac:picMkLst>
            <pc:docMk/>
            <pc:sldMk cId="2037874447" sldId="386"/>
            <ac:picMk id="9" creationId="{0F9FFB39-50BF-BD4C-5C9B-6F2E20F83BB6}"/>
          </ac:picMkLst>
        </pc:picChg>
        <pc:picChg chg="add mod">
          <ac:chgData name="Louise Weaver" userId="7a499c88-3baf-4860-b9c2-eab463b52c96" providerId="ADAL" clId="{7FB4BF03-E9EC-4318-91A6-DF9B1A2E9AB8}" dt="2022-10-18T20:11:05.545" v="2268"/>
          <ac:picMkLst>
            <pc:docMk/>
            <pc:sldMk cId="2037874447" sldId="386"/>
            <ac:picMk id="11" creationId="{66039EC7-032B-CA8D-5254-12E2F819CD79}"/>
          </ac:picMkLst>
        </pc:picChg>
        <pc:picChg chg="add mod">
          <ac:chgData name="Louise Weaver" userId="7a499c88-3baf-4860-b9c2-eab463b52c96" providerId="ADAL" clId="{7FB4BF03-E9EC-4318-91A6-DF9B1A2E9AB8}" dt="2022-10-18T20:11:05.545" v="2268"/>
          <ac:picMkLst>
            <pc:docMk/>
            <pc:sldMk cId="2037874447" sldId="386"/>
            <ac:picMk id="12" creationId="{01B467C0-D271-2800-C416-8628A4741AF6}"/>
          </ac:picMkLst>
        </pc:picChg>
        <pc:cxnChg chg="del">
          <ac:chgData name="Louise Weaver" userId="7a499c88-3baf-4860-b9c2-eab463b52c96" providerId="ADAL" clId="{7FB4BF03-E9EC-4318-91A6-DF9B1A2E9AB8}" dt="2022-10-18T20:10:33.797" v="2262" actId="478"/>
          <ac:cxnSpMkLst>
            <pc:docMk/>
            <pc:sldMk cId="2037874447" sldId="386"/>
            <ac:cxnSpMk id="68" creationId="{5A20E18F-4425-2236-03E7-C3D34A7C4C4F}"/>
          </ac:cxnSpMkLst>
        </pc:cxnChg>
      </pc:sldChg>
      <pc:sldChg chg="addSp delSp modSp add mod delAnim modAnim modNotesTx">
        <pc:chgData name="Louise Weaver" userId="7a499c88-3baf-4860-b9c2-eab463b52c96" providerId="ADAL" clId="{7FB4BF03-E9EC-4318-91A6-DF9B1A2E9AB8}" dt="2022-10-18T21:18:48.978" v="2704" actId="478"/>
        <pc:sldMkLst>
          <pc:docMk/>
          <pc:sldMk cId="2748280537" sldId="387"/>
        </pc:sldMkLst>
        <pc:spChg chg="del">
          <ac:chgData name="Louise Weaver" userId="7a499c88-3baf-4860-b9c2-eab463b52c96" providerId="ADAL" clId="{7FB4BF03-E9EC-4318-91A6-DF9B1A2E9AB8}" dt="2022-10-18T20:27:10.973" v="2352" actId="478"/>
          <ac:spMkLst>
            <pc:docMk/>
            <pc:sldMk cId="2748280537" sldId="387"/>
            <ac:spMk id="2" creationId="{9EA9E38F-71BF-4763-9ADC-2A2D22D43B14}"/>
          </ac:spMkLst>
        </pc:spChg>
        <pc:spChg chg="add del mod">
          <ac:chgData name="Louise Weaver" userId="7a499c88-3baf-4860-b9c2-eab463b52c96" providerId="ADAL" clId="{7FB4BF03-E9EC-4318-91A6-DF9B1A2E9AB8}" dt="2022-10-18T20:27:13.806" v="2353" actId="478"/>
          <ac:spMkLst>
            <pc:docMk/>
            <pc:sldMk cId="2748280537" sldId="387"/>
            <ac:spMk id="4" creationId="{3F9ACF59-ED34-92A5-DD1D-0D07383E8228}"/>
          </ac:spMkLst>
        </pc:spChg>
        <pc:spChg chg="add mod">
          <ac:chgData name="Louise Weaver" userId="7a499c88-3baf-4860-b9c2-eab463b52c96" providerId="ADAL" clId="{7FB4BF03-E9EC-4318-91A6-DF9B1A2E9AB8}" dt="2022-10-18T20:50:24.077" v="2589" actId="164"/>
          <ac:spMkLst>
            <pc:docMk/>
            <pc:sldMk cId="2748280537" sldId="387"/>
            <ac:spMk id="31" creationId="{0CCAB574-F292-3243-7955-099F3CEB213B}"/>
          </ac:spMkLst>
        </pc:spChg>
        <pc:spChg chg="mod">
          <ac:chgData name="Louise Weaver" userId="7a499c88-3baf-4860-b9c2-eab463b52c96" providerId="ADAL" clId="{7FB4BF03-E9EC-4318-91A6-DF9B1A2E9AB8}" dt="2022-10-18T20:51:09.567" v="2597"/>
          <ac:spMkLst>
            <pc:docMk/>
            <pc:sldMk cId="2748280537" sldId="387"/>
            <ac:spMk id="37" creationId="{871C5FCE-9ACA-192F-C654-04A492E46828}"/>
          </ac:spMkLst>
        </pc:spChg>
        <pc:spChg chg="add mod">
          <ac:chgData name="Louise Weaver" userId="7a499c88-3baf-4860-b9c2-eab463b52c96" providerId="ADAL" clId="{7FB4BF03-E9EC-4318-91A6-DF9B1A2E9AB8}" dt="2022-10-18T20:52:55.572" v="2609" actId="164"/>
          <ac:spMkLst>
            <pc:docMk/>
            <pc:sldMk cId="2748280537" sldId="387"/>
            <ac:spMk id="38" creationId="{64614471-EB85-8E37-F419-4B2A728B835E}"/>
          </ac:spMkLst>
        </pc:spChg>
        <pc:spChg chg="add mod">
          <ac:chgData name="Louise Weaver" userId="7a499c88-3baf-4860-b9c2-eab463b52c96" providerId="ADAL" clId="{7FB4BF03-E9EC-4318-91A6-DF9B1A2E9AB8}" dt="2022-10-18T20:55:47.815" v="2621" actId="164"/>
          <ac:spMkLst>
            <pc:docMk/>
            <pc:sldMk cId="2748280537" sldId="387"/>
            <ac:spMk id="41" creationId="{6ADA8885-C01D-6EF3-DFCE-26EC964727F2}"/>
          </ac:spMkLst>
        </pc:spChg>
        <pc:spChg chg="add mod">
          <ac:chgData name="Louise Weaver" userId="7a499c88-3baf-4860-b9c2-eab463b52c96" providerId="ADAL" clId="{7FB4BF03-E9EC-4318-91A6-DF9B1A2E9AB8}" dt="2022-10-18T20:57:26.037" v="2633" actId="164"/>
          <ac:spMkLst>
            <pc:docMk/>
            <pc:sldMk cId="2748280537" sldId="387"/>
            <ac:spMk id="43" creationId="{F359DF55-E078-C172-8102-B8CBE3E43014}"/>
          </ac:spMkLst>
        </pc:spChg>
        <pc:spChg chg="add mod">
          <ac:chgData name="Louise Weaver" userId="7a499c88-3baf-4860-b9c2-eab463b52c96" providerId="ADAL" clId="{7FB4BF03-E9EC-4318-91A6-DF9B1A2E9AB8}" dt="2022-10-18T21:04:37.778" v="2642" actId="164"/>
          <ac:spMkLst>
            <pc:docMk/>
            <pc:sldMk cId="2748280537" sldId="387"/>
            <ac:spMk id="45" creationId="{292C32D0-118D-F0FC-CAE3-B4CABC5332DA}"/>
          </ac:spMkLst>
        </pc:spChg>
        <pc:spChg chg="add mod">
          <ac:chgData name="Louise Weaver" userId="7a499c88-3baf-4860-b9c2-eab463b52c96" providerId="ADAL" clId="{7FB4BF03-E9EC-4318-91A6-DF9B1A2E9AB8}" dt="2022-10-18T21:06:37.372" v="2661" actId="164"/>
          <ac:spMkLst>
            <pc:docMk/>
            <pc:sldMk cId="2748280537" sldId="387"/>
            <ac:spMk id="47" creationId="{F9183A0E-83CE-23E2-82B6-4C7031193E34}"/>
          </ac:spMkLst>
        </pc:spChg>
        <pc:spChg chg="add mod">
          <ac:chgData name="Louise Weaver" userId="7a499c88-3baf-4860-b9c2-eab463b52c96" providerId="ADAL" clId="{7FB4BF03-E9EC-4318-91A6-DF9B1A2E9AB8}" dt="2022-10-18T21:07:40.632" v="2671" actId="164"/>
          <ac:spMkLst>
            <pc:docMk/>
            <pc:sldMk cId="2748280537" sldId="387"/>
            <ac:spMk id="49" creationId="{F030F545-7987-A807-718D-604943DDCAFD}"/>
          </ac:spMkLst>
        </pc:spChg>
        <pc:grpChg chg="add del mod">
          <ac:chgData name="Louise Weaver" userId="7a499c88-3baf-4860-b9c2-eab463b52c96" providerId="ADAL" clId="{7FB4BF03-E9EC-4318-91A6-DF9B1A2E9AB8}" dt="2022-10-18T20:36:16.642" v="2434" actId="478"/>
          <ac:grpSpMkLst>
            <pc:docMk/>
            <pc:sldMk cId="2748280537" sldId="387"/>
            <ac:grpSpMk id="14" creationId="{04A8E738-1F0C-65B4-BC04-441BE64E15AE}"/>
          </ac:grpSpMkLst>
        </pc:grpChg>
        <pc:grpChg chg="add mod">
          <ac:chgData name="Louise Weaver" userId="7a499c88-3baf-4860-b9c2-eab463b52c96" providerId="ADAL" clId="{7FB4BF03-E9EC-4318-91A6-DF9B1A2E9AB8}" dt="2022-10-18T21:08:34.370" v="2682" actId="14100"/>
          <ac:grpSpMkLst>
            <pc:docMk/>
            <pc:sldMk cId="2748280537" sldId="387"/>
            <ac:grpSpMk id="32" creationId="{A06B8922-0882-DC51-FFB5-F3B4C0E5F43F}"/>
          </ac:grpSpMkLst>
        </pc:grpChg>
        <pc:grpChg chg="add del mod">
          <ac:chgData name="Louise Weaver" userId="7a499c88-3baf-4860-b9c2-eab463b52c96" providerId="ADAL" clId="{7FB4BF03-E9EC-4318-91A6-DF9B1A2E9AB8}" dt="2022-10-18T20:51:13.763" v="2598"/>
          <ac:grpSpMkLst>
            <pc:docMk/>
            <pc:sldMk cId="2748280537" sldId="387"/>
            <ac:grpSpMk id="33" creationId="{A95C5E90-DF8E-9FC5-F2A7-519E4869F368}"/>
          </ac:grpSpMkLst>
        </pc:grpChg>
        <pc:grpChg chg="add mod">
          <ac:chgData name="Louise Weaver" userId="7a499c88-3baf-4860-b9c2-eab463b52c96" providerId="ADAL" clId="{7FB4BF03-E9EC-4318-91A6-DF9B1A2E9AB8}" dt="2022-10-18T20:52:16.634" v="2606" actId="164"/>
          <ac:grpSpMkLst>
            <pc:docMk/>
            <pc:sldMk cId="2748280537" sldId="387"/>
            <ac:grpSpMk id="39" creationId="{06D16197-E50D-9CB2-80CF-6456CFE798D9}"/>
          </ac:grpSpMkLst>
        </pc:grpChg>
        <pc:grpChg chg="add mod">
          <ac:chgData name="Louise Weaver" userId="7a499c88-3baf-4860-b9c2-eab463b52c96" providerId="ADAL" clId="{7FB4BF03-E9EC-4318-91A6-DF9B1A2E9AB8}" dt="2022-10-18T21:09:10.002" v="2684" actId="1076"/>
          <ac:grpSpMkLst>
            <pc:docMk/>
            <pc:sldMk cId="2748280537" sldId="387"/>
            <ac:grpSpMk id="40" creationId="{9CE8CC92-6036-B4A8-E22D-B556E8A1A8E5}"/>
          </ac:grpSpMkLst>
        </pc:grpChg>
        <pc:grpChg chg="add mod">
          <ac:chgData name="Louise Weaver" userId="7a499c88-3baf-4860-b9c2-eab463b52c96" providerId="ADAL" clId="{7FB4BF03-E9EC-4318-91A6-DF9B1A2E9AB8}" dt="2022-10-18T21:08:12.613" v="2679" actId="14100"/>
          <ac:grpSpMkLst>
            <pc:docMk/>
            <pc:sldMk cId="2748280537" sldId="387"/>
            <ac:grpSpMk id="42" creationId="{6EAEEC69-7640-701A-CA17-0B2BC2164FFF}"/>
          </ac:grpSpMkLst>
        </pc:grpChg>
        <pc:grpChg chg="add mod">
          <ac:chgData name="Louise Weaver" userId="7a499c88-3baf-4860-b9c2-eab463b52c96" providerId="ADAL" clId="{7FB4BF03-E9EC-4318-91A6-DF9B1A2E9AB8}" dt="2022-10-18T21:08:23.536" v="2681" actId="14100"/>
          <ac:grpSpMkLst>
            <pc:docMk/>
            <pc:sldMk cId="2748280537" sldId="387"/>
            <ac:grpSpMk id="44" creationId="{1787F160-0701-7318-CDC0-CAFDA7729EFA}"/>
          </ac:grpSpMkLst>
        </pc:grpChg>
        <pc:grpChg chg="add mod">
          <ac:chgData name="Louise Weaver" userId="7a499c88-3baf-4860-b9c2-eab463b52c96" providerId="ADAL" clId="{7FB4BF03-E9EC-4318-91A6-DF9B1A2E9AB8}" dt="2022-10-18T21:05:25.159" v="2650" actId="14100"/>
          <ac:grpSpMkLst>
            <pc:docMk/>
            <pc:sldMk cId="2748280537" sldId="387"/>
            <ac:grpSpMk id="46" creationId="{FC418462-FBAA-D4A7-0504-F13C9BE96CFC}"/>
          </ac:grpSpMkLst>
        </pc:grpChg>
        <pc:grpChg chg="add mod">
          <ac:chgData name="Louise Weaver" userId="7a499c88-3baf-4860-b9c2-eab463b52c96" providerId="ADAL" clId="{7FB4BF03-E9EC-4318-91A6-DF9B1A2E9AB8}" dt="2022-10-18T21:07:54.369" v="2675" actId="14100"/>
          <ac:grpSpMkLst>
            <pc:docMk/>
            <pc:sldMk cId="2748280537" sldId="387"/>
            <ac:grpSpMk id="48" creationId="{6DCA341B-6314-FC30-5A40-716FDE042F92}"/>
          </ac:grpSpMkLst>
        </pc:grpChg>
        <pc:grpChg chg="add mod">
          <ac:chgData name="Louise Weaver" userId="7a499c88-3baf-4860-b9c2-eab463b52c96" providerId="ADAL" clId="{7FB4BF03-E9EC-4318-91A6-DF9B1A2E9AB8}" dt="2022-10-18T21:07:51.319" v="2674" actId="14100"/>
          <ac:grpSpMkLst>
            <pc:docMk/>
            <pc:sldMk cId="2748280537" sldId="387"/>
            <ac:grpSpMk id="50" creationId="{DA59895D-F7A1-FA84-9E0D-77176E541E0E}"/>
          </ac:grpSpMkLst>
        </pc:grpChg>
        <pc:picChg chg="add mod ord modCrop">
          <ac:chgData name="Louise Weaver" userId="7a499c88-3baf-4860-b9c2-eab463b52c96" providerId="ADAL" clId="{7FB4BF03-E9EC-4318-91A6-DF9B1A2E9AB8}" dt="2022-10-18T20:50:24.077" v="2589" actId="164"/>
          <ac:picMkLst>
            <pc:docMk/>
            <pc:sldMk cId="2748280537" sldId="387"/>
            <ac:picMk id="5" creationId="{7C541DA1-49FF-7EFE-C296-F4E2B75FAB25}"/>
          </ac:picMkLst>
        </pc:picChg>
        <pc:picChg chg="add mod modCrop">
          <ac:chgData name="Louise Weaver" userId="7a499c88-3baf-4860-b9c2-eab463b52c96" providerId="ADAL" clId="{7FB4BF03-E9EC-4318-91A6-DF9B1A2E9AB8}" dt="2022-10-18T20:55:47.815" v="2621" actId="164"/>
          <ac:picMkLst>
            <pc:docMk/>
            <pc:sldMk cId="2748280537" sldId="387"/>
            <ac:picMk id="6" creationId="{59CADE9D-018F-5063-20E2-D06469B1F87C}"/>
          </ac:picMkLst>
        </pc:picChg>
        <pc:picChg chg="add mod modCrop">
          <ac:chgData name="Louise Weaver" userId="7a499c88-3baf-4860-b9c2-eab463b52c96" providerId="ADAL" clId="{7FB4BF03-E9EC-4318-91A6-DF9B1A2E9AB8}" dt="2022-10-18T20:52:55.572" v="2609" actId="164"/>
          <ac:picMkLst>
            <pc:docMk/>
            <pc:sldMk cId="2748280537" sldId="387"/>
            <ac:picMk id="7" creationId="{27CE5B6E-7DEA-C01B-A43B-60AC390C83B7}"/>
          </ac:picMkLst>
        </pc:picChg>
        <pc:picChg chg="add mod modCrop">
          <ac:chgData name="Louise Weaver" userId="7a499c88-3baf-4860-b9c2-eab463b52c96" providerId="ADAL" clId="{7FB4BF03-E9EC-4318-91A6-DF9B1A2E9AB8}" dt="2022-10-18T21:06:37.372" v="2661" actId="164"/>
          <ac:picMkLst>
            <pc:docMk/>
            <pc:sldMk cId="2748280537" sldId="387"/>
            <ac:picMk id="8" creationId="{539B5D49-6DCA-FFF9-6BA5-E264851A1927}"/>
          </ac:picMkLst>
        </pc:picChg>
        <pc:picChg chg="add mod modCrop">
          <ac:chgData name="Louise Weaver" userId="7a499c88-3baf-4860-b9c2-eab463b52c96" providerId="ADAL" clId="{7FB4BF03-E9EC-4318-91A6-DF9B1A2E9AB8}" dt="2022-10-18T21:04:37.778" v="2642" actId="164"/>
          <ac:picMkLst>
            <pc:docMk/>
            <pc:sldMk cId="2748280537" sldId="387"/>
            <ac:picMk id="9" creationId="{03B5763C-C748-C863-7254-FC26718FF3F1}"/>
          </ac:picMkLst>
        </pc:picChg>
        <pc:picChg chg="add mod modCrop">
          <ac:chgData name="Louise Weaver" userId="7a499c88-3baf-4860-b9c2-eab463b52c96" providerId="ADAL" clId="{7FB4BF03-E9EC-4318-91A6-DF9B1A2E9AB8}" dt="2022-10-18T20:57:26.037" v="2633" actId="164"/>
          <ac:picMkLst>
            <pc:docMk/>
            <pc:sldMk cId="2748280537" sldId="387"/>
            <ac:picMk id="10" creationId="{5B01451D-D25C-D21D-DDC9-1DCD371810A6}"/>
          </ac:picMkLst>
        </pc:picChg>
        <pc:picChg chg="add mod modCrop">
          <ac:chgData name="Louise Weaver" userId="7a499c88-3baf-4860-b9c2-eab463b52c96" providerId="ADAL" clId="{7FB4BF03-E9EC-4318-91A6-DF9B1A2E9AB8}" dt="2022-10-18T21:07:40.632" v="2671" actId="164"/>
          <ac:picMkLst>
            <pc:docMk/>
            <pc:sldMk cId="2748280537" sldId="387"/>
            <ac:picMk id="11" creationId="{91C60D12-9444-7621-F36D-3A008B03869E}"/>
          </ac:picMkLst>
        </pc:picChg>
        <pc:picChg chg="add del mod">
          <ac:chgData name="Louise Weaver" userId="7a499c88-3baf-4860-b9c2-eab463b52c96" providerId="ADAL" clId="{7FB4BF03-E9EC-4318-91A6-DF9B1A2E9AB8}" dt="2022-10-18T21:18:48.978" v="2704" actId="478"/>
          <ac:picMkLst>
            <pc:docMk/>
            <pc:sldMk cId="2748280537" sldId="387"/>
            <ac:picMk id="12" creationId="{7A7AD743-3921-7343-E80F-0CD69EBE3FFD}"/>
          </ac:picMkLst>
        </pc:picChg>
        <pc:picChg chg="add del mod">
          <ac:chgData name="Louise Weaver" userId="7a499c88-3baf-4860-b9c2-eab463b52c96" providerId="ADAL" clId="{7FB4BF03-E9EC-4318-91A6-DF9B1A2E9AB8}" dt="2022-10-18T21:18:46.184" v="2703" actId="478"/>
          <ac:picMkLst>
            <pc:docMk/>
            <pc:sldMk cId="2748280537" sldId="387"/>
            <ac:picMk id="13" creationId="{ACF18E94-8B52-B7BB-68AA-70537C98953C}"/>
          </ac:picMkLst>
        </pc:picChg>
        <pc:picChg chg="mod ord topLvl modCrop">
          <ac:chgData name="Louise Weaver" userId="7a499c88-3baf-4860-b9c2-eab463b52c96" providerId="ADAL" clId="{7FB4BF03-E9EC-4318-91A6-DF9B1A2E9AB8}" dt="2022-10-18T20:50:24.077" v="2589" actId="164"/>
          <ac:picMkLst>
            <pc:docMk/>
            <pc:sldMk cId="2748280537" sldId="387"/>
            <ac:picMk id="15" creationId="{1252327A-2911-10A6-89F5-947ABA8867E2}"/>
          </ac:picMkLst>
        </pc:picChg>
        <pc:picChg chg="del mod topLvl">
          <ac:chgData name="Louise Weaver" userId="7a499c88-3baf-4860-b9c2-eab463b52c96" providerId="ADAL" clId="{7FB4BF03-E9EC-4318-91A6-DF9B1A2E9AB8}" dt="2022-10-18T20:36:16.642" v="2434" actId="478"/>
          <ac:picMkLst>
            <pc:docMk/>
            <pc:sldMk cId="2748280537" sldId="387"/>
            <ac:picMk id="16" creationId="{88062A2C-0F83-728D-E09A-AA67DB89F235}"/>
          </ac:picMkLst>
        </pc:picChg>
        <pc:picChg chg="add mod modCrop">
          <ac:chgData name="Louise Weaver" userId="7a499c88-3baf-4860-b9c2-eab463b52c96" providerId="ADAL" clId="{7FB4BF03-E9EC-4318-91A6-DF9B1A2E9AB8}" dt="2022-10-18T20:52:55.572" v="2609" actId="164"/>
          <ac:picMkLst>
            <pc:docMk/>
            <pc:sldMk cId="2748280537" sldId="387"/>
            <ac:picMk id="17" creationId="{194A8B7F-17C7-F757-AF66-7324150FCCC8}"/>
          </ac:picMkLst>
        </pc:picChg>
        <pc:picChg chg="add mod modCrop">
          <ac:chgData name="Louise Weaver" userId="7a499c88-3baf-4860-b9c2-eab463b52c96" providerId="ADAL" clId="{7FB4BF03-E9EC-4318-91A6-DF9B1A2E9AB8}" dt="2022-10-18T20:55:47.815" v="2621" actId="164"/>
          <ac:picMkLst>
            <pc:docMk/>
            <pc:sldMk cId="2748280537" sldId="387"/>
            <ac:picMk id="18" creationId="{2F4B0081-D3A2-0A2B-BBB8-08269AA10EB6}"/>
          </ac:picMkLst>
        </pc:picChg>
        <pc:picChg chg="add mod modCrop">
          <ac:chgData name="Louise Weaver" userId="7a499c88-3baf-4860-b9c2-eab463b52c96" providerId="ADAL" clId="{7FB4BF03-E9EC-4318-91A6-DF9B1A2E9AB8}" dt="2022-10-18T20:57:26.037" v="2633" actId="164"/>
          <ac:picMkLst>
            <pc:docMk/>
            <pc:sldMk cId="2748280537" sldId="387"/>
            <ac:picMk id="19" creationId="{973FA64A-9987-4F79-A3EF-0C6AB9781184}"/>
          </ac:picMkLst>
        </pc:picChg>
        <pc:picChg chg="add mod modCrop">
          <ac:chgData name="Louise Weaver" userId="7a499c88-3baf-4860-b9c2-eab463b52c96" providerId="ADAL" clId="{7FB4BF03-E9EC-4318-91A6-DF9B1A2E9AB8}" dt="2022-10-18T21:04:37.778" v="2642" actId="164"/>
          <ac:picMkLst>
            <pc:docMk/>
            <pc:sldMk cId="2748280537" sldId="387"/>
            <ac:picMk id="20" creationId="{34828431-1EDA-E41E-6792-48070D813F3A}"/>
          </ac:picMkLst>
        </pc:picChg>
        <pc:picChg chg="add mod modCrop">
          <ac:chgData name="Louise Weaver" userId="7a499c88-3baf-4860-b9c2-eab463b52c96" providerId="ADAL" clId="{7FB4BF03-E9EC-4318-91A6-DF9B1A2E9AB8}" dt="2022-10-18T21:07:40.632" v="2671" actId="164"/>
          <ac:picMkLst>
            <pc:docMk/>
            <pc:sldMk cId="2748280537" sldId="387"/>
            <ac:picMk id="21" creationId="{28D25E77-7A8F-247F-D959-DFCFB69F4330}"/>
          </ac:picMkLst>
        </pc:picChg>
        <pc:picChg chg="add mod modCrop">
          <ac:chgData name="Louise Weaver" userId="7a499c88-3baf-4860-b9c2-eab463b52c96" providerId="ADAL" clId="{7FB4BF03-E9EC-4318-91A6-DF9B1A2E9AB8}" dt="2022-10-18T21:06:37.372" v="2661" actId="164"/>
          <ac:picMkLst>
            <pc:docMk/>
            <pc:sldMk cId="2748280537" sldId="387"/>
            <ac:picMk id="22" creationId="{8100E428-DDAE-2D26-38D4-C8459EAA85EC}"/>
          </ac:picMkLst>
        </pc:picChg>
        <pc:picChg chg="add del mod">
          <ac:chgData name="Louise Weaver" userId="7a499c88-3baf-4860-b9c2-eab463b52c96" providerId="ADAL" clId="{7FB4BF03-E9EC-4318-91A6-DF9B1A2E9AB8}" dt="2022-10-18T21:18:42.832" v="2702" actId="478"/>
          <ac:picMkLst>
            <pc:docMk/>
            <pc:sldMk cId="2748280537" sldId="387"/>
            <ac:picMk id="23" creationId="{892DD87F-1384-E93F-24E7-B4FFFB5A0DDF}"/>
          </ac:picMkLst>
        </pc:picChg>
        <pc:picChg chg="add mod modCrop">
          <ac:chgData name="Louise Weaver" userId="7a499c88-3baf-4860-b9c2-eab463b52c96" providerId="ADAL" clId="{7FB4BF03-E9EC-4318-91A6-DF9B1A2E9AB8}" dt="2022-10-18T20:50:24.077" v="2589" actId="164"/>
          <ac:picMkLst>
            <pc:docMk/>
            <pc:sldMk cId="2748280537" sldId="387"/>
            <ac:picMk id="24" creationId="{3165D673-0ABF-E506-9E68-CD6FA0B4770A}"/>
          </ac:picMkLst>
        </pc:picChg>
        <pc:picChg chg="add mod modCrop">
          <ac:chgData name="Louise Weaver" userId="7a499c88-3baf-4860-b9c2-eab463b52c96" providerId="ADAL" clId="{7FB4BF03-E9EC-4318-91A6-DF9B1A2E9AB8}" dt="2022-10-18T20:52:55.572" v="2609" actId="164"/>
          <ac:picMkLst>
            <pc:docMk/>
            <pc:sldMk cId="2748280537" sldId="387"/>
            <ac:picMk id="25" creationId="{2927D90D-68DA-22FE-23E3-B5B5459BD5B3}"/>
          </ac:picMkLst>
        </pc:picChg>
        <pc:picChg chg="add mod modCrop">
          <ac:chgData name="Louise Weaver" userId="7a499c88-3baf-4860-b9c2-eab463b52c96" providerId="ADAL" clId="{7FB4BF03-E9EC-4318-91A6-DF9B1A2E9AB8}" dt="2022-10-18T20:55:47.815" v="2621" actId="164"/>
          <ac:picMkLst>
            <pc:docMk/>
            <pc:sldMk cId="2748280537" sldId="387"/>
            <ac:picMk id="26" creationId="{61D602F4-5A7B-A9C8-AA13-5A624C7BAE3A}"/>
          </ac:picMkLst>
        </pc:picChg>
        <pc:picChg chg="add mod modCrop">
          <ac:chgData name="Louise Weaver" userId="7a499c88-3baf-4860-b9c2-eab463b52c96" providerId="ADAL" clId="{7FB4BF03-E9EC-4318-91A6-DF9B1A2E9AB8}" dt="2022-10-18T20:57:26.037" v="2633" actId="164"/>
          <ac:picMkLst>
            <pc:docMk/>
            <pc:sldMk cId="2748280537" sldId="387"/>
            <ac:picMk id="27" creationId="{DEC5B317-3676-3834-0396-574A13A55709}"/>
          </ac:picMkLst>
        </pc:picChg>
        <pc:picChg chg="add mod modCrop">
          <ac:chgData name="Louise Weaver" userId="7a499c88-3baf-4860-b9c2-eab463b52c96" providerId="ADAL" clId="{7FB4BF03-E9EC-4318-91A6-DF9B1A2E9AB8}" dt="2022-10-18T21:04:37.778" v="2642" actId="164"/>
          <ac:picMkLst>
            <pc:docMk/>
            <pc:sldMk cId="2748280537" sldId="387"/>
            <ac:picMk id="28" creationId="{7B8B58B1-7829-D6DE-659B-FC044ADD432A}"/>
          </ac:picMkLst>
        </pc:picChg>
        <pc:picChg chg="add mod modCrop">
          <ac:chgData name="Louise Weaver" userId="7a499c88-3baf-4860-b9c2-eab463b52c96" providerId="ADAL" clId="{7FB4BF03-E9EC-4318-91A6-DF9B1A2E9AB8}" dt="2022-10-18T21:06:37.372" v="2661" actId="164"/>
          <ac:picMkLst>
            <pc:docMk/>
            <pc:sldMk cId="2748280537" sldId="387"/>
            <ac:picMk id="29" creationId="{337F3890-D008-5C96-0FDE-4B04610AC16C}"/>
          </ac:picMkLst>
        </pc:picChg>
        <pc:picChg chg="add mod">
          <ac:chgData name="Louise Weaver" userId="7a499c88-3baf-4860-b9c2-eab463b52c96" providerId="ADAL" clId="{7FB4BF03-E9EC-4318-91A6-DF9B1A2E9AB8}" dt="2022-10-18T21:07:40.632" v="2671" actId="164"/>
          <ac:picMkLst>
            <pc:docMk/>
            <pc:sldMk cId="2748280537" sldId="387"/>
            <ac:picMk id="30" creationId="{94FA315A-133F-89AA-E87E-B70C702E040A}"/>
          </ac:picMkLst>
        </pc:picChg>
        <pc:picChg chg="mod">
          <ac:chgData name="Louise Weaver" userId="7a499c88-3baf-4860-b9c2-eab463b52c96" providerId="ADAL" clId="{7FB4BF03-E9EC-4318-91A6-DF9B1A2E9AB8}" dt="2022-10-18T20:51:09.567" v="2597"/>
          <ac:picMkLst>
            <pc:docMk/>
            <pc:sldMk cId="2748280537" sldId="387"/>
            <ac:picMk id="34" creationId="{B2309F29-E735-3D37-67BB-A9D11764E811}"/>
          </ac:picMkLst>
        </pc:picChg>
        <pc:picChg chg="mod">
          <ac:chgData name="Louise Weaver" userId="7a499c88-3baf-4860-b9c2-eab463b52c96" providerId="ADAL" clId="{7FB4BF03-E9EC-4318-91A6-DF9B1A2E9AB8}" dt="2022-10-18T20:51:09.567" v="2597"/>
          <ac:picMkLst>
            <pc:docMk/>
            <pc:sldMk cId="2748280537" sldId="387"/>
            <ac:picMk id="35" creationId="{CD49A30C-7BF1-F041-1F37-D37E89CE1128}"/>
          </ac:picMkLst>
        </pc:picChg>
        <pc:picChg chg="mod">
          <ac:chgData name="Louise Weaver" userId="7a499c88-3baf-4860-b9c2-eab463b52c96" providerId="ADAL" clId="{7FB4BF03-E9EC-4318-91A6-DF9B1A2E9AB8}" dt="2022-10-18T20:51:09.567" v="2597"/>
          <ac:picMkLst>
            <pc:docMk/>
            <pc:sldMk cId="2748280537" sldId="387"/>
            <ac:picMk id="36" creationId="{F069D787-6792-9538-BFA2-1D506445C9D3}"/>
          </ac:picMkLst>
        </pc:picChg>
        <pc:picChg chg="del">
          <ac:chgData name="Louise Weaver" userId="7a499c88-3baf-4860-b9c2-eab463b52c96" providerId="ADAL" clId="{7FB4BF03-E9EC-4318-91A6-DF9B1A2E9AB8}" dt="2022-10-18T20:26:56.840" v="2344" actId="478"/>
          <ac:picMkLst>
            <pc:docMk/>
            <pc:sldMk cId="2748280537" sldId="387"/>
            <ac:picMk id="220" creationId="{2942C8DE-B930-43EC-A6C5-5BDD331AFB6A}"/>
          </ac:picMkLst>
        </pc:picChg>
        <pc:picChg chg="del">
          <ac:chgData name="Louise Weaver" userId="7a499c88-3baf-4860-b9c2-eab463b52c96" providerId="ADAL" clId="{7FB4BF03-E9EC-4318-91A6-DF9B1A2E9AB8}" dt="2022-10-18T20:26:57.906" v="2345" actId="478"/>
          <ac:picMkLst>
            <pc:docMk/>
            <pc:sldMk cId="2748280537" sldId="387"/>
            <ac:picMk id="221" creationId="{E059FAB3-8E31-4C0A-84F2-D634EDB6A82F}"/>
          </ac:picMkLst>
        </pc:picChg>
        <pc:picChg chg="del">
          <ac:chgData name="Louise Weaver" userId="7a499c88-3baf-4860-b9c2-eab463b52c96" providerId="ADAL" clId="{7FB4BF03-E9EC-4318-91A6-DF9B1A2E9AB8}" dt="2022-10-18T20:26:59.409" v="2346" actId="478"/>
          <ac:picMkLst>
            <pc:docMk/>
            <pc:sldMk cId="2748280537" sldId="387"/>
            <ac:picMk id="222" creationId="{46CE984B-D3E0-4196-A607-6832F1E21038}"/>
          </ac:picMkLst>
        </pc:picChg>
        <pc:picChg chg="del">
          <ac:chgData name="Louise Weaver" userId="7a499c88-3baf-4860-b9c2-eab463b52c96" providerId="ADAL" clId="{7FB4BF03-E9EC-4318-91A6-DF9B1A2E9AB8}" dt="2022-10-18T20:27:00.636" v="2347" actId="478"/>
          <ac:picMkLst>
            <pc:docMk/>
            <pc:sldMk cId="2748280537" sldId="387"/>
            <ac:picMk id="223" creationId="{9A482BAE-3913-4A22-AC86-3B5634D46D2A}"/>
          </ac:picMkLst>
        </pc:picChg>
        <pc:picChg chg="del">
          <ac:chgData name="Louise Weaver" userId="7a499c88-3baf-4860-b9c2-eab463b52c96" providerId="ADAL" clId="{7FB4BF03-E9EC-4318-91A6-DF9B1A2E9AB8}" dt="2022-10-18T20:27:01.673" v="2348" actId="478"/>
          <ac:picMkLst>
            <pc:docMk/>
            <pc:sldMk cId="2748280537" sldId="387"/>
            <ac:picMk id="224" creationId="{F8F5F6FB-8D4C-453E-9F0D-C2B983C65674}"/>
          </ac:picMkLst>
        </pc:picChg>
        <pc:picChg chg="del">
          <ac:chgData name="Louise Weaver" userId="7a499c88-3baf-4860-b9c2-eab463b52c96" providerId="ADAL" clId="{7FB4BF03-E9EC-4318-91A6-DF9B1A2E9AB8}" dt="2022-10-18T20:27:02.666" v="2349" actId="478"/>
          <ac:picMkLst>
            <pc:docMk/>
            <pc:sldMk cId="2748280537" sldId="387"/>
            <ac:picMk id="225" creationId="{D4E0ABE0-BD96-49FB-9561-D0B7AEB0523F}"/>
          </ac:picMkLst>
        </pc:picChg>
        <pc:picChg chg="del">
          <ac:chgData name="Louise Weaver" userId="7a499c88-3baf-4860-b9c2-eab463b52c96" providerId="ADAL" clId="{7FB4BF03-E9EC-4318-91A6-DF9B1A2E9AB8}" dt="2022-10-18T20:27:04.957" v="2351" actId="478"/>
          <ac:picMkLst>
            <pc:docMk/>
            <pc:sldMk cId="2748280537" sldId="387"/>
            <ac:picMk id="226" creationId="{153C6A4D-C553-4711-BE73-13109443BF72}"/>
          </ac:picMkLst>
        </pc:picChg>
        <pc:picChg chg="del">
          <ac:chgData name="Louise Weaver" userId="7a499c88-3baf-4860-b9c2-eab463b52c96" providerId="ADAL" clId="{7FB4BF03-E9EC-4318-91A6-DF9B1A2E9AB8}" dt="2022-10-18T20:26:54.124" v="2343" actId="478"/>
          <ac:picMkLst>
            <pc:docMk/>
            <pc:sldMk cId="2748280537" sldId="387"/>
            <ac:picMk id="227" creationId="{E956F432-701B-4B29-A971-CFE4EF4800B0}"/>
          </ac:picMkLst>
        </pc:picChg>
        <pc:picChg chg="del">
          <ac:chgData name="Louise Weaver" userId="7a499c88-3baf-4860-b9c2-eab463b52c96" providerId="ADAL" clId="{7FB4BF03-E9EC-4318-91A6-DF9B1A2E9AB8}" dt="2022-10-18T20:27:03.787" v="2350" actId="478"/>
          <ac:picMkLst>
            <pc:docMk/>
            <pc:sldMk cId="2748280537" sldId="387"/>
            <ac:picMk id="2050" creationId="{901D3E65-15C5-4DA4-8C9C-F22A1EC078CF}"/>
          </ac:picMkLst>
        </pc:picChg>
      </pc:sldChg>
      <pc:sldMasterChg chg="addSldLayout delSldLayout">
        <pc:chgData name="Louise Weaver" userId="7a499c88-3baf-4860-b9c2-eab463b52c96" providerId="ADAL" clId="{7FB4BF03-E9EC-4318-91A6-DF9B1A2E9AB8}" dt="2022-10-18T17:28:44.239" v="1742" actId="47"/>
        <pc:sldMasterMkLst>
          <pc:docMk/>
          <pc:sldMasterMk cId="3503261892" sldId="2147483660"/>
        </pc:sldMasterMkLst>
        <pc:sldLayoutChg chg="add">
          <pc:chgData name="Louise Weaver" userId="7a499c88-3baf-4860-b9c2-eab463b52c96" providerId="ADAL" clId="{7FB4BF03-E9EC-4318-91A6-DF9B1A2E9AB8}" dt="2022-10-17T01:58:09.470" v="497" actId="27028"/>
          <pc:sldLayoutMkLst>
            <pc:docMk/>
            <pc:sldMasterMk cId="3503261892" sldId="2147483660"/>
            <pc:sldLayoutMk cId="1269425492" sldId="2147483666"/>
          </pc:sldLayoutMkLst>
        </pc:sldLayoutChg>
        <pc:sldLayoutChg chg="add del">
          <pc:chgData name="Louise Weaver" userId="7a499c88-3baf-4860-b9c2-eab463b52c96" providerId="ADAL" clId="{7FB4BF03-E9EC-4318-91A6-DF9B1A2E9AB8}" dt="2022-10-18T17:28:34.795" v="1739" actId="47"/>
          <pc:sldLayoutMkLst>
            <pc:docMk/>
            <pc:sldMasterMk cId="3503261892" sldId="2147483660"/>
            <pc:sldLayoutMk cId="1606729860" sldId="2147483671"/>
          </pc:sldLayoutMkLst>
        </pc:sldLayoutChg>
        <pc:sldLayoutChg chg="del">
          <pc:chgData name="Louise Weaver" userId="7a499c88-3baf-4860-b9c2-eab463b52c96" providerId="ADAL" clId="{7FB4BF03-E9EC-4318-91A6-DF9B1A2E9AB8}" dt="2022-10-18T17:28:44.239" v="1742" actId="47"/>
          <pc:sldLayoutMkLst>
            <pc:docMk/>
            <pc:sldMasterMk cId="3503261892" sldId="2147483660"/>
            <pc:sldLayoutMk cId="1839245014" sldId="2147483709"/>
          </pc:sldLayoutMkLst>
        </pc:sldLayoutChg>
      </pc:sldMasterChg>
      <pc:sldMasterChg chg="modSldLayout">
        <pc:chgData name="Louise Weaver" userId="7a499c88-3baf-4860-b9c2-eab463b52c96" providerId="ADAL" clId="{7FB4BF03-E9EC-4318-91A6-DF9B1A2E9AB8}" dt="2022-10-18T17:31:40.506" v="1900"/>
        <pc:sldMasterMkLst>
          <pc:docMk/>
          <pc:sldMasterMk cId="3293952832" sldId="2147483701"/>
        </pc:sldMasterMkLst>
        <pc:sldLayoutChg chg="setBg">
          <pc:chgData name="Louise Weaver" userId="7a499c88-3baf-4860-b9c2-eab463b52c96" providerId="ADAL" clId="{7FB4BF03-E9EC-4318-91A6-DF9B1A2E9AB8}" dt="2022-10-18T17:31:40.506" v="1900"/>
          <pc:sldLayoutMkLst>
            <pc:docMk/>
            <pc:sldMasterMk cId="3293952832" sldId="2147483701"/>
            <pc:sldLayoutMk cId="2812043508" sldId="2147483703"/>
          </pc:sldLayoutMkLst>
        </pc:sldLayoutChg>
        <pc:sldLayoutChg chg="setBg">
          <pc:chgData name="Louise Weaver" userId="7a499c88-3baf-4860-b9c2-eab463b52c96" providerId="ADAL" clId="{7FB4BF03-E9EC-4318-91A6-DF9B1A2E9AB8}" dt="2022-10-18T17:31:40.506" v="1900"/>
          <pc:sldLayoutMkLst>
            <pc:docMk/>
            <pc:sldMasterMk cId="3293952832" sldId="2147483701"/>
            <pc:sldLayoutMk cId="514851782" sldId="214748370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D390A-E74B-440A-B6AE-FD4E7DDEFE8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EF4208D8-1F89-4362-8D29-B9B545D5A407}">
      <dgm:prSet phldrT="[Text]"/>
      <dgm:spPr/>
      <dgm:t>
        <a:bodyPr/>
        <a:lstStyle/>
        <a:p>
          <a:r>
            <a:rPr lang="en-NZ" dirty="0"/>
            <a:t>Sampling</a:t>
          </a:r>
        </a:p>
      </dgm:t>
    </dgm:pt>
    <dgm:pt modelId="{35667C9A-B7A1-4087-80EC-A487EC601EA1}" type="parTrans" cxnId="{1015CE9B-3F4F-4076-B6ED-0A555221D15B}">
      <dgm:prSet/>
      <dgm:spPr/>
      <dgm:t>
        <a:bodyPr/>
        <a:lstStyle/>
        <a:p>
          <a:endParaRPr lang="en-NZ"/>
        </a:p>
      </dgm:t>
    </dgm:pt>
    <dgm:pt modelId="{B239214D-9925-4DBF-BA63-2DF3977C29DE}" type="sibTrans" cxnId="{1015CE9B-3F4F-4076-B6ED-0A555221D15B}">
      <dgm:prSet/>
      <dgm:spPr/>
      <dgm:t>
        <a:bodyPr/>
        <a:lstStyle/>
        <a:p>
          <a:endParaRPr lang="en-NZ"/>
        </a:p>
      </dgm:t>
    </dgm:pt>
    <dgm:pt modelId="{E150FAB0-846E-4911-918F-FEC41B7F9131}">
      <dgm:prSet phldrT="[Text]"/>
      <dgm:spPr/>
      <dgm:t>
        <a:bodyPr/>
        <a:lstStyle/>
        <a:p>
          <a:r>
            <a:rPr lang="en-NZ" dirty="0"/>
            <a:t>Groundwater</a:t>
          </a:r>
        </a:p>
      </dgm:t>
    </dgm:pt>
    <dgm:pt modelId="{732ECB0E-4BAF-4A3A-95D3-7874788E229F}" type="parTrans" cxnId="{76BE1615-A05F-436C-8F63-49C6C2F67CCD}">
      <dgm:prSet/>
      <dgm:spPr/>
      <dgm:t>
        <a:bodyPr/>
        <a:lstStyle/>
        <a:p>
          <a:endParaRPr lang="en-NZ"/>
        </a:p>
      </dgm:t>
    </dgm:pt>
    <dgm:pt modelId="{26395A79-9C34-47E7-874C-AEA768463B0B}" type="sibTrans" cxnId="{76BE1615-A05F-436C-8F63-49C6C2F67CCD}">
      <dgm:prSet/>
      <dgm:spPr/>
      <dgm:t>
        <a:bodyPr/>
        <a:lstStyle/>
        <a:p>
          <a:endParaRPr lang="en-NZ"/>
        </a:p>
      </dgm:t>
    </dgm:pt>
    <dgm:pt modelId="{6A9D7CCE-C474-43D0-8E18-5E6221D4D481}">
      <dgm:prSet phldrT="[Text]"/>
      <dgm:spPr/>
      <dgm:t>
        <a:bodyPr/>
        <a:lstStyle/>
        <a:p>
          <a:r>
            <a:rPr lang="en-NZ" dirty="0"/>
            <a:t>Biobags - biofilms</a:t>
          </a:r>
        </a:p>
      </dgm:t>
    </dgm:pt>
    <dgm:pt modelId="{4E4410AD-CA71-4CBB-B590-B0962CFB9EF3}" type="parTrans" cxnId="{6EA78844-D3F9-432A-8EF5-C1B0CDF96F00}">
      <dgm:prSet/>
      <dgm:spPr/>
      <dgm:t>
        <a:bodyPr/>
        <a:lstStyle/>
        <a:p>
          <a:endParaRPr lang="en-NZ"/>
        </a:p>
      </dgm:t>
    </dgm:pt>
    <dgm:pt modelId="{C4F68047-5EAF-4B9C-90B9-B9C3DB5DAC73}" type="sibTrans" cxnId="{6EA78844-D3F9-432A-8EF5-C1B0CDF96F00}">
      <dgm:prSet/>
      <dgm:spPr/>
      <dgm:t>
        <a:bodyPr/>
        <a:lstStyle/>
        <a:p>
          <a:endParaRPr lang="en-NZ"/>
        </a:p>
      </dgm:t>
    </dgm:pt>
    <dgm:pt modelId="{E8573862-95D8-49FB-BAF1-6A7384609A3D}">
      <dgm:prSet phldrT="[Text]"/>
      <dgm:spPr/>
      <dgm:t>
        <a:bodyPr/>
        <a:lstStyle/>
        <a:p>
          <a:r>
            <a:rPr lang="en-NZ" dirty="0"/>
            <a:t>Sequencing</a:t>
          </a:r>
        </a:p>
      </dgm:t>
    </dgm:pt>
    <dgm:pt modelId="{CC8ABB9A-0BD6-4197-A664-70508E768036}" type="parTrans" cxnId="{B296CF38-208F-4888-87A7-DBACCBB7A388}">
      <dgm:prSet/>
      <dgm:spPr/>
      <dgm:t>
        <a:bodyPr/>
        <a:lstStyle/>
        <a:p>
          <a:endParaRPr lang="en-NZ"/>
        </a:p>
      </dgm:t>
    </dgm:pt>
    <dgm:pt modelId="{C95D9CA3-05BF-431C-BE39-2DF2C10C0E25}" type="sibTrans" cxnId="{B296CF38-208F-4888-87A7-DBACCBB7A388}">
      <dgm:prSet/>
      <dgm:spPr/>
      <dgm:t>
        <a:bodyPr/>
        <a:lstStyle/>
        <a:p>
          <a:endParaRPr lang="en-NZ"/>
        </a:p>
      </dgm:t>
    </dgm:pt>
    <dgm:pt modelId="{58A49F3E-60E7-4D94-8F81-70D6B144F0C5}">
      <dgm:prSet phldrT="[Text]"/>
      <dgm:spPr/>
      <dgm:t>
        <a:bodyPr/>
        <a:lstStyle/>
        <a:p>
          <a:r>
            <a:rPr lang="en-NZ" dirty="0"/>
            <a:t>Archaea &amp; bacteria</a:t>
          </a:r>
        </a:p>
      </dgm:t>
    </dgm:pt>
    <dgm:pt modelId="{923F4D83-E485-467F-8C9A-7F86F253DB7F}" type="parTrans" cxnId="{82E4AEBF-179D-4277-B390-10C9BCBD6910}">
      <dgm:prSet/>
      <dgm:spPr/>
      <dgm:t>
        <a:bodyPr/>
        <a:lstStyle/>
        <a:p>
          <a:endParaRPr lang="en-NZ"/>
        </a:p>
      </dgm:t>
    </dgm:pt>
    <dgm:pt modelId="{495A6E14-5298-490C-A055-11C63EA8768A}" type="sibTrans" cxnId="{82E4AEBF-179D-4277-B390-10C9BCBD6910}">
      <dgm:prSet/>
      <dgm:spPr/>
      <dgm:t>
        <a:bodyPr/>
        <a:lstStyle/>
        <a:p>
          <a:endParaRPr lang="en-NZ"/>
        </a:p>
      </dgm:t>
    </dgm:pt>
    <dgm:pt modelId="{084B5E93-770E-41E3-97C4-57C10AB72094}">
      <dgm:prSet phldrT="[Text]"/>
      <dgm:spPr/>
      <dgm:t>
        <a:bodyPr/>
        <a:lstStyle/>
        <a:p>
          <a:r>
            <a:rPr lang="en-NZ" dirty="0"/>
            <a:t>Eukaryotes</a:t>
          </a:r>
        </a:p>
      </dgm:t>
    </dgm:pt>
    <dgm:pt modelId="{8A2D4F13-BA4F-4E41-B985-F0E0F1FE28E7}" type="parTrans" cxnId="{882E36F6-53FD-4FA2-BE20-67C36AF0F1F4}">
      <dgm:prSet/>
      <dgm:spPr/>
      <dgm:t>
        <a:bodyPr/>
        <a:lstStyle/>
        <a:p>
          <a:endParaRPr lang="en-NZ"/>
        </a:p>
      </dgm:t>
    </dgm:pt>
    <dgm:pt modelId="{F1327050-CEAC-4BF0-A896-933B47047951}" type="sibTrans" cxnId="{882E36F6-53FD-4FA2-BE20-67C36AF0F1F4}">
      <dgm:prSet/>
      <dgm:spPr/>
      <dgm:t>
        <a:bodyPr/>
        <a:lstStyle/>
        <a:p>
          <a:endParaRPr lang="en-NZ"/>
        </a:p>
      </dgm:t>
    </dgm:pt>
    <dgm:pt modelId="{83B2D3DD-BEF2-463B-92BE-BD285CD87611}">
      <dgm:prSet phldrT="[Text]"/>
      <dgm:spPr/>
      <dgm:t>
        <a:bodyPr/>
        <a:lstStyle/>
        <a:p>
          <a:r>
            <a:rPr lang="en-NZ" dirty="0"/>
            <a:t>Analysis</a:t>
          </a:r>
        </a:p>
      </dgm:t>
    </dgm:pt>
    <dgm:pt modelId="{687D13B0-062F-4897-97C6-9810D0AD9E23}" type="parTrans" cxnId="{3EDCE0E7-9F65-4783-9FF1-64256DEEA46E}">
      <dgm:prSet/>
      <dgm:spPr/>
      <dgm:t>
        <a:bodyPr/>
        <a:lstStyle/>
        <a:p>
          <a:endParaRPr lang="en-NZ"/>
        </a:p>
      </dgm:t>
    </dgm:pt>
    <dgm:pt modelId="{8694BF3B-9F70-4415-9608-3EBFA4FAB107}" type="sibTrans" cxnId="{3EDCE0E7-9F65-4783-9FF1-64256DEEA46E}">
      <dgm:prSet/>
      <dgm:spPr/>
      <dgm:t>
        <a:bodyPr/>
        <a:lstStyle/>
        <a:p>
          <a:endParaRPr lang="en-NZ"/>
        </a:p>
      </dgm:t>
    </dgm:pt>
    <dgm:pt modelId="{EF72981C-649B-499E-898D-B56602465022}">
      <dgm:prSet phldrT="[Text]"/>
      <dgm:spPr/>
      <dgm:t>
        <a:bodyPr/>
        <a:lstStyle/>
        <a:p>
          <a:r>
            <a:rPr lang="en-NZ" dirty="0"/>
            <a:t>Abundance</a:t>
          </a:r>
        </a:p>
      </dgm:t>
    </dgm:pt>
    <dgm:pt modelId="{5955E15D-A48E-4B4F-A4C5-70DD69C26B49}" type="parTrans" cxnId="{C7917B98-DDF9-45B8-9B6A-3D4BEB9BA0F9}">
      <dgm:prSet/>
      <dgm:spPr/>
      <dgm:t>
        <a:bodyPr/>
        <a:lstStyle/>
        <a:p>
          <a:endParaRPr lang="en-NZ"/>
        </a:p>
      </dgm:t>
    </dgm:pt>
    <dgm:pt modelId="{291D24C2-D5CD-43E7-8A67-31BBA3827635}" type="sibTrans" cxnId="{C7917B98-DDF9-45B8-9B6A-3D4BEB9BA0F9}">
      <dgm:prSet/>
      <dgm:spPr/>
      <dgm:t>
        <a:bodyPr/>
        <a:lstStyle/>
        <a:p>
          <a:endParaRPr lang="en-NZ"/>
        </a:p>
      </dgm:t>
    </dgm:pt>
    <dgm:pt modelId="{0BFF3849-3BA9-499F-BD27-3C71BF70B232}">
      <dgm:prSet phldrT="[Text]"/>
      <dgm:spPr/>
      <dgm:t>
        <a:bodyPr/>
        <a:lstStyle/>
        <a:p>
          <a:r>
            <a:rPr lang="en-NZ" dirty="0"/>
            <a:t>Changes across transect over time</a:t>
          </a:r>
        </a:p>
      </dgm:t>
    </dgm:pt>
    <dgm:pt modelId="{DFC223B7-D69F-4DBB-9B6A-F712D674F912}" type="parTrans" cxnId="{75937BCA-2973-4194-8E21-1BF1D3E27F59}">
      <dgm:prSet/>
      <dgm:spPr/>
      <dgm:t>
        <a:bodyPr/>
        <a:lstStyle/>
        <a:p>
          <a:endParaRPr lang="en-NZ"/>
        </a:p>
      </dgm:t>
    </dgm:pt>
    <dgm:pt modelId="{C10EABEB-7ED4-4727-A519-D2064A10E5A1}" type="sibTrans" cxnId="{75937BCA-2973-4194-8E21-1BF1D3E27F59}">
      <dgm:prSet/>
      <dgm:spPr/>
      <dgm:t>
        <a:bodyPr/>
        <a:lstStyle/>
        <a:p>
          <a:endParaRPr lang="en-NZ"/>
        </a:p>
      </dgm:t>
    </dgm:pt>
    <dgm:pt modelId="{A17BD4F3-36E2-40BF-BC82-080D4AA7B5F0}">
      <dgm:prSet phldrT="[Text]"/>
      <dgm:spPr/>
      <dgm:t>
        <a:bodyPr/>
        <a:lstStyle/>
        <a:p>
          <a:r>
            <a:rPr lang="en-NZ" dirty="0"/>
            <a:t>Fungi</a:t>
          </a:r>
        </a:p>
      </dgm:t>
    </dgm:pt>
    <dgm:pt modelId="{90E7FFBC-884A-4470-AF35-5C655E4B7B2F}" type="parTrans" cxnId="{5D785AE7-CBE0-46F3-AA5A-27DEE6981A68}">
      <dgm:prSet/>
      <dgm:spPr/>
      <dgm:t>
        <a:bodyPr/>
        <a:lstStyle/>
        <a:p>
          <a:endParaRPr lang="en-NZ"/>
        </a:p>
      </dgm:t>
    </dgm:pt>
    <dgm:pt modelId="{79CD35B2-C15A-4782-8008-50C8F2748F49}" type="sibTrans" cxnId="{5D785AE7-CBE0-46F3-AA5A-27DEE6981A68}">
      <dgm:prSet/>
      <dgm:spPr/>
      <dgm:t>
        <a:bodyPr/>
        <a:lstStyle/>
        <a:p>
          <a:endParaRPr lang="en-NZ"/>
        </a:p>
      </dgm:t>
    </dgm:pt>
    <dgm:pt modelId="{118560B0-28C2-4474-AE77-BDA851ACC2F7}" type="pres">
      <dgm:prSet presAssocID="{3FED390A-E74B-440A-B6AE-FD4E7DDEFE8F}" presName="Name0" presStyleCnt="0">
        <dgm:presLayoutVars>
          <dgm:dir/>
          <dgm:resizeHandles val="exact"/>
        </dgm:presLayoutVars>
      </dgm:prSet>
      <dgm:spPr/>
    </dgm:pt>
    <dgm:pt modelId="{C1D7F491-0803-4233-B9EE-366AD3160C2A}" type="pres">
      <dgm:prSet presAssocID="{EF4208D8-1F89-4362-8D29-B9B545D5A407}" presName="composite" presStyleCnt="0"/>
      <dgm:spPr/>
    </dgm:pt>
    <dgm:pt modelId="{DC046BAA-9CF9-4F25-ACD0-58A391BA28BB}" type="pres">
      <dgm:prSet presAssocID="{EF4208D8-1F89-4362-8D29-B9B545D5A407}" presName="imagSh" presStyleLbl="bgImgPlace1" presStyleIdx="0" presStyleCnt="3" custAng="54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D8322AE-210F-453D-ABF1-622E44BDBCF4}" type="pres">
      <dgm:prSet presAssocID="{EF4208D8-1F89-4362-8D29-B9B545D5A407}" presName="txNode" presStyleLbl="node1" presStyleIdx="0" presStyleCnt="3" custScaleY="70091" custLinFactNeighborX="20875" custLinFactNeighborY="29947">
        <dgm:presLayoutVars>
          <dgm:bulletEnabled val="1"/>
        </dgm:presLayoutVars>
      </dgm:prSet>
      <dgm:spPr/>
    </dgm:pt>
    <dgm:pt modelId="{FDBEBBC9-3F15-4718-941B-F0565FB64314}" type="pres">
      <dgm:prSet presAssocID="{B239214D-9925-4DBF-BA63-2DF3977C29DE}" presName="sibTrans" presStyleLbl="sibTrans2D1" presStyleIdx="0" presStyleCnt="2" custScaleX="232400" custLinFactNeighborX="-7458" custLinFactNeighborY="-30537"/>
      <dgm:spPr/>
    </dgm:pt>
    <dgm:pt modelId="{870B1805-83F2-40B9-950A-C870E236F3A2}" type="pres">
      <dgm:prSet presAssocID="{B239214D-9925-4DBF-BA63-2DF3977C29DE}" presName="connTx" presStyleLbl="sibTrans2D1" presStyleIdx="0" presStyleCnt="2"/>
      <dgm:spPr/>
    </dgm:pt>
    <dgm:pt modelId="{FF6C3EC7-D9E9-48E3-A6DB-B363F237D049}" type="pres">
      <dgm:prSet presAssocID="{E8573862-95D8-49FB-BAF1-6A7384609A3D}" presName="composite" presStyleCnt="0"/>
      <dgm:spPr/>
    </dgm:pt>
    <dgm:pt modelId="{7F16A925-5441-4244-B1F3-E1F825016724}" type="pres">
      <dgm:prSet presAssocID="{E8573862-95D8-49FB-BAF1-6A7384609A3D}" presName="imagSh" presStyleLbl="bgImgPlace1" presStyleIdx="1" presStyleCnt="3" custScaleX="164964" custScaleY="149729" custLinFactNeighborX="-19834" custLinFactNeighborY="41620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780C24B3-D697-4784-9D69-5DE62D0F8852}" type="pres">
      <dgm:prSet presAssocID="{E8573862-95D8-49FB-BAF1-6A7384609A3D}" presName="txNode" presStyleLbl="node1" presStyleIdx="1" presStyleCnt="3" custScaleY="68415" custLinFactNeighborX="7731" custLinFactNeighborY="21120">
        <dgm:presLayoutVars>
          <dgm:bulletEnabled val="1"/>
        </dgm:presLayoutVars>
      </dgm:prSet>
      <dgm:spPr/>
    </dgm:pt>
    <dgm:pt modelId="{61AADF98-8D08-4300-83DC-E331AAFA57AB}" type="pres">
      <dgm:prSet presAssocID="{C95D9CA3-05BF-431C-BE39-2DF2C10C0E25}" presName="sibTrans" presStyleLbl="sibTrans2D1" presStyleIdx="1" presStyleCnt="2" custScaleX="247437"/>
      <dgm:spPr/>
    </dgm:pt>
    <dgm:pt modelId="{0BCEE99D-AB77-4160-9BA5-9E28AE7A9D65}" type="pres">
      <dgm:prSet presAssocID="{C95D9CA3-05BF-431C-BE39-2DF2C10C0E25}" presName="connTx" presStyleLbl="sibTrans2D1" presStyleIdx="1" presStyleCnt="2"/>
      <dgm:spPr/>
    </dgm:pt>
    <dgm:pt modelId="{A4C2ED9C-2764-49AA-9811-2F8EE0BCC520}" type="pres">
      <dgm:prSet presAssocID="{83B2D3DD-BEF2-463B-92BE-BD285CD87611}" presName="composite" presStyleCnt="0"/>
      <dgm:spPr/>
    </dgm:pt>
    <dgm:pt modelId="{FC530986-4FCE-4FD1-B112-82061A28C49A}" type="pres">
      <dgm:prSet presAssocID="{83B2D3DD-BEF2-463B-92BE-BD285CD87611}" presName="imagSh" presStyleLbl="bgImgPlace1" presStyleIdx="2" presStyleCnt="3" custScaleX="173996" custScaleY="155394" custLinFactNeighborX="298" custLinFactNeighborY="-35312"/>
      <dgm:spPr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</dgm:spPr>
    </dgm:pt>
    <dgm:pt modelId="{9D760DED-AB6C-4A2D-BC68-D25C98C0CF89}" type="pres">
      <dgm:prSet presAssocID="{83B2D3DD-BEF2-463B-92BE-BD285CD87611}" presName="txNode" presStyleLbl="node1" presStyleIdx="2" presStyleCnt="3" custScaleY="65808" custLinFactNeighborX="80" custLinFactNeighborY="26352">
        <dgm:presLayoutVars>
          <dgm:bulletEnabled val="1"/>
        </dgm:presLayoutVars>
      </dgm:prSet>
      <dgm:spPr/>
    </dgm:pt>
  </dgm:ptLst>
  <dgm:cxnLst>
    <dgm:cxn modelId="{415A8400-CF10-40C0-AD15-04CFF9ABD042}" type="presOf" srcId="{58A49F3E-60E7-4D94-8F81-70D6B144F0C5}" destId="{780C24B3-D697-4784-9D69-5DE62D0F8852}" srcOrd="0" destOrd="1" presId="urn:microsoft.com/office/officeart/2005/8/layout/hProcess10"/>
    <dgm:cxn modelId="{C9A1DE00-740F-4D97-A09F-D38A34E368EB}" type="presOf" srcId="{6A9D7CCE-C474-43D0-8E18-5E6221D4D481}" destId="{DD8322AE-210F-453D-ABF1-622E44BDBCF4}" srcOrd="0" destOrd="2" presId="urn:microsoft.com/office/officeart/2005/8/layout/hProcess10"/>
    <dgm:cxn modelId="{76BE1615-A05F-436C-8F63-49C6C2F67CCD}" srcId="{EF4208D8-1F89-4362-8D29-B9B545D5A407}" destId="{E150FAB0-846E-4911-918F-FEC41B7F9131}" srcOrd="0" destOrd="0" parTransId="{732ECB0E-4BAF-4A3A-95D3-7874788E229F}" sibTransId="{26395A79-9C34-47E7-874C-AEA768463B0B}"/>
    <dgm:cxn modelId="{B56C0323-C690-42DD-B499-D044CE4DA206}" type="presOf" srcId="{084B5E93-770E-41E3-97C4-57C10AB72094}" destId="{780C24B3-D697-4784-9D69-5DE62D0F8852}" srcOrd="0" destOrd="2" presId="urn:microsoft.com/office/officeart/2005/8/layout/hProcess10"/>
    <dgm:cxn modelId="{155F0C33-1448-459C-BFF0-EA442835AC5A}" type="presOf" srcId="{E8573862-95D8-49FB-BAF1-6A7384609A3D}" destId="{780C24B3-D697-4784-9D69-5DE62D0F8852}" srcOrd="0" destOrd="0" presId="urn:microsoft.com/office/officeart/2005/8/layout/hProcess10"/>
    <dgm:cxn modelId="{B296CF38-208F-4888-87A7-DBACCBB7A388}" srcId="{3FED390A-E74B-440A-B6AE-FD4E7DDEFE8F}" destId="{E8573862-95D8-49FB-BAF1-6A7384609A3D}" srcOrd="1" destOrd="0" parTransId="{CC8ABB9A-0BD6-4197-A664-70508E768036}" sibTransId="{C95D9CA3-05BF-431C-BE39-2DF2C10C0E25}"/>
    <dgm:cxn modelId="{EE5EC85D-7FB5-413F-A5D6-EBFB0A5D9A2F}" type="presOf" srcId="{B239214D-9925-4DBF-BA63-2DF3977C29DE}" destId="{FDBEBBC9-3F15-4718-941B-F0565FB64314}" srcOrd="0" destOrd="0" presId="urn:microsoft.com/office/officeart/2005/8/layout/hProcess10"/>
    <dgm:cxn modelId="{6EA78844-D3F9-432A-8EF5-C1B0CDF96F00}" srcId="{EF4208D8-1F89-4362-8D29-B9B545D5A407}" destId="{6A9D7CCE-C474-43D0-8E18-5E6221D4D481}" srcOrd="1" destOrd="0" parTransId="{4E4410AD-CA71-4CBB-B590-B0962CFB9EF3}" sibTransId="{C4F68047-5EAF-4B9C-90B9-B9C3DB5DAC73}"/>
    <dgm:cxn modelId="{69B0766A-A685-4420-B564-0E2E56B92118}" type="presOf" srcId="{C95D9CA3-05BF-431C-BE39-2DF2C10C0E25}" destId="{61AADF98-8D08-4300-83DC-E331AAFA57AB}" srcOrd="0" destOrd="0" presId="urn:microsoft.com/office/officeart/2005/8/layout/hProcess10"/>
    <dgm:cxn modelId="{21C74D6C-3512-412F-A700-4F634A75503C}" type="presOf" srcId="{0BFF3849-3BA9-499F-BD27-3C71BF70B232}" destId="{9D760DED-AB6C-4A2D-BC68-D25C98C0CF89}" srcOrd="0" destOrd="2" presId="urn:microsoft.com/office/officeart/2005/8/layout/hProcess10"/>
    <dgm:cxn modelId="{8F5F344D-814B-4AB0-9B8A-9DCC208F23E0}" type="presOf" srcId="{83B2D3DD-BEF2-463B-92BE-BD285CD87611}" destId="{9D760DED-AB6C-4A2D-BC68-D25C98C0CF89}" srcOrd="0" destOrd="0" presId="urn:microsoft.com/office/officeart/2005/8/layout/hProcess10"/>
    <dgm:cxn modelId="{63FA686E-75CB-4DD8-9971-3759E5281469}" type="presOf" srcId="{E150FAB0-846E-4911-918F-FEC41B7F9131}" destId="{DD8322AE-210F-453D-ABF1-622E44BDBCF4}" srcOrd="0" destOrd="1" presId="urn:microsoft.com/office/officeart/2005/8/layout/hProcess10"/>
    <dgm:cxn modelId="{38C16951-5518-427D-B168-38F16B89B284}" type="presOf" srcId="{B239214D-9925-4DBF-BA63-2DF3977C29DE}" destId="{870B1805-83F2-40B9-950A-C870E236F3A2}" srcOrd="1" destOrd="0" presId="urn:microsoft.com/office/officeart/2005/8/layout/hProcess10"/>
    <dgm:cxn modelId="{6A223759-5768-4298-BE67-7AF3AACC95F9}" type="presOf" srcId="{3FED390A-E74B-440A-B6AE-FD4E7DDEFE8F}" destId="{118560B0-28C2-4474-AE77-BDA851ACC2F7}" srcOrd="0" destOrd="0" presId="urn:microsoft.com/office/officeart/2005/8/layout/hProcess10"/>
    <dgm:cxn modelId="{DF1E3C81-0333-4966-B157-063006C0A6F8}" type="presOf" srcId="{EF4208D8-1F89-4362-8D29-B9B545D5A407}" destId="{DD8322AE-210F-453D-ABF1-622E44BDBCF4}" srcOrd="0" destOrd="0" presId="urn:microsoft.com/office/officeart/2005/8/layout/hProcess10"/>
    <dgm:cxn modelId="{C5028284-A202-463B-8023-A584E8DD6CE8}" type="presOf" srcId="{EF72981C-649B-499E-898D-B56602465022}" destId="{9D760DED-AB6C-4A2D-BC68-D25C98C0CF89}" srcOrd="0" destOrd="1" presId="urn:microsoft.com/office/officeart/2005/8/layout/hProcess10"/>
    <dgm:cxn modelId="{C7917B98-DDF9-45B8-9B6A-3D4BEB9BA0F9}" srcId="{83B2D3DD-BEF2-463B-92BE-BD285CD87611}" destId="{EF72981C-649B-499E-898D-B56602465022}" srcOrd="0" destOrd="0" parTransId="{5955E15D-A48E-4B4F-A4C5-70DD69C26B49}" sibTransId="{291D24C2-D5CD-43E7-8A67-31BBA3827635}"/>
    <dgm:cxn modelId="{1015CE9B-3F4F-4076-B6ED-0A555221D15B}" srcId="{3FED390A-E74B-440A-B6AE-FD4E7DDEFE8F}" destId="{EF4208D8-1F89-4362-8D29-B9B545D5A407}" srcOrd="0" destOrd="0" parTransId="{35667C9A-B7A1-4087-80EC-A487EC601EA1}" sibTransId="{B239214D-9925-4DBF-BA63-2DF3977C29DE}"/>
    <dgm:cxn modelId="{5E18E0A7-080D-4670-9AFC-1766846729E3}" type="presOf" srcId="{A17BD4F3-36E2-40BF-BC82-080D4AA7B5F0}" destId="{780C24B3-D697-4784-9D69-5DE62D0F8852}" srcOrd="0" destOrd="3" presId="urn:microsoft.com/office/officeart/2005/8/layout/hProcess10"/>
    <dgm:cxn modelId="{82E4AEBF-179D-4277-B390-10C9BCBD6910}" srcId="{E8573862-95D8-49FB-BAF1-6A7384609A3D}" destId="{58A49F3E-60E7-4D94-8F81-70D6B144F0C5}" srcOrd="0" destOrd="0" parTransId="{923F4D83-E485-467F-8C9A-7F86F253DB7F}" sibTransId="{495A6E14-5298-490C-A055-11C63EA8768A}"/>
    <dgm:cxn modelId="{75937BCA-2973-4194-8E21-1BF1D3E27F59}" srcId="{83B2D3DD-BEF2-463B-92BE-BD285CD87611}" destId="{0BFF3849-3BA9-499F-BD27-3C71BF70B232}" srcOrd="1" destOrd="0" parTransId="{DFC223B7-D69F-4DBB-9B6A-F712D674F912}" sibTransId="{C10EABEB-7ED4-4727-A519-D2064A10E5A1}"/>
    <dgm:cxn modelId="{0A6931CF-3C2C-406D-977B-BCBD6FCF0535}" type="presOf" srcId="{C95D9CA3-05BF-431C-BE39-2DF2C10C0E25}" destId="{0BCEE99D-AB77-4160-9BA5-9E28AE7A9D65}" srcOrd="1" destOrd="0" presId="urn:microsoft.com/office/officeart/2005/8/layout/hProcess10"/>
    <dgm:cxn modelId="{5D785AE7-CBE0-46F3-AA5A-27DEE6981A68}" srcId="{E8573862-95D8-49FB-BAF1-6A7384609A3D}" destId="{A17BD4F3-36E2-40BF-BC82-080D4AA7B5F0}" srcOrd="2" destOrd="0" parTransId="{90E7FFBC-884A-4470-AF35-5C655E4B7B2F}" sibTransId="{79CD35B2-C15A-4782-8008-50C8F2748F49}"/>
    <dgm:cxn modelId="{3EDCE0E7-9F65-4783-9FF1-64256DEEA46E}" srcId="{3FED390A-E74B-440A-B6AE-FD4E7DDEFE8F}" destId="{83B2D3DD-BEF2-463B-92BE-BD285CD87611}" srcOrd="2" destOrd="0" parTransId="{687D13B0-062F-4897-97C6-9810D0AD9E23}" sibTransId="{8694BF3B-9F70-4415-9608-3EBFA4FAB107}"/>
    <dgm:cxn modelId="{882E36F6-53FD-4FA2-BE20-67C36AF0F1F4}" srcId="{E8573862-95D8-49FB-BAF1-6A7384609A3D}" destId="{084B5E93-770E-41E3-97C4-57C10AB72094}" srcOrd="1" destOrd="0" parTransId="{8A2D4F13-BA4F-4E41-B985-F0E0F1FE28E7}" sibTransId="{F1327050-CEAC-4BF0-A896-933B47047951}"/>
    <dgm:cxn modelId="{C610AD79-D169-46E5-847A-6B621DFCC7D2}" type="presParOf" srcId="{118560B0-28C2-4474-AE77-BDA851ACC2F7}" destId="{C1D7F491-0803-4233-B9EE-366AD3160C2A}" srcOrd="0" destOrd="0" presId="urn:microsoft.com/office/officeart/2005/8/layout/hProcess10"/>
    <dgm:cxn modelId="{F9823558-9C80-47AF-B8A3-2BA78FC43B8A}" type="presParOf" srcId="{C1D7F491-0803-4233-B9EE-366AD3160C2A}" destId="{DC046BAA-9CF9-4F25-ACD0-58A391BA28BB}" srcOrd="0" destOrd="0" presId="urn:microsoft.com/office/officeart/2005/8/layout/hProcess10"/>
    <dgm:cxn modelId="{381941BE-6E84-4E4A-BCF9-AAEFC7E21B71}" type="presParOf" srcId="{C1D7F491-0803-4233-B9EE-366AD3160C2A}" destId="{DD8322AE-210F-453D-ABF1-622E44BDBCF4}" srcOrd="1" destOrd="0" presId="urn:microsoft.com/office/officeart/2005/8/layout/hProcess10"/>
    <dgm:cxn modelId="{343E7D81-30C8-442E-9425-B871AF9707FB}" type="presParOf" srcId="{118560B0-28C2-4474-AE77-BDA851ACC2F7}" destId="{FDBEBBC9-3F15-4718-941B-F0565FB64314}" srcOrd="1" destOrd="0" presId="urn:microsoft.com/office/officeart/2005/8/layout/hProcess10"/>
    <dgm:cxn modelId="{7CCE4521-C065-4FF2-A743-6917087FB136}" type="presParOf" srcId="{FDBEBBC9-3F15-4718-941B-F0565FB64314}" destId="{870B1805-83F2-40B9-950A-C870E236F3A2}" srcOrd="0" destOrd="0" presId="urn:microsoft.com/office/officeart/2005/8/layout/hProcess10"/>
    <dgm:cxn modelId="{0B289CB6-E38D-40A7-9278-8C2891385860}" type="presParOf" srcId="{118560B0-28C2-4474-AE77-BDA851ACC2F7}" destId="{FF6C3EC7-D9E9-48E3-A6DB-B363F237D049}" srcOrd="2" destOrd="0" presId="urn:microsoft.com/office/officeart/2005/8/layout/hProcess10"/>
    <dgm:cxn modelId="{AF6DBB54-FFA5-456A-989C-A4E13D3E70BD}" type="presParOf" srcId="{FF6C3EC7-D9E9-48E3-A6DB-B363F237D049}" destId="{7F16A925-5441-4244-B1F3-E1F825016724}" srcOrd="0" destOrd="0" presId="urn:microsoft.com/office/officeart/2005/8/layout/hProcess10"/>
    <dgm:cxn modelId="{E83ECCBE-8C73-4ECE-BF33-9A3D347FF860}" type="presParOf" srcId="{FF6C3EC7-D9E9-48E3-A6DB-B363F237D049}" destId="{780C24B3-D697-4784-9D69-5DE62D0F8852}" srcOrd="1" destOrd="0" presId="urn:microsoft.com/office/officeart/2005/8/layout/hProcess10"/>
    <dgm:cxn modelId="{9DBA0F34-323B-480E-A422-86A1CB590504}" type="presParOf" srcId="{118560B0-28C2-4474-AE77-BDA851ACC2F7}" destId="{61AADF98-8D08-4300-83DC-E331AAFA57AB}" srcOrd="3" destOrd="0" presId="urn:microsoft.com/office/officeart/2005/8/layout/hProcess10"/>
    <dgm:cxn modelId="{620718FB-868F-4F1A-9265-BB62177B9932}" type="presParOf" srcId="{61AADF98-8D08-4300-83DC-E331AAFA57AB}" destId="{0BCEE99D-AB77-4160-9BA5-9E28AE7A9D65}" srcOrd="0" destOrd="0" presId="urn:microsoft.com/office/officeart/2005/8/layout/hProcess10"/>
    <dgm:cxn modelId="{BFF1B806-969D-4074-8A24-EFDA06061B54}" type="presParOf" srcId="{118560B0-28C2-4474-AE77-BDA851ACC2F7}" destId="{A4C2ED9C-2764-49AA-9811-2F8EE0BCC520}" srcOrd="4" destOrd="0" presId="urn:microsoft.com/office/officeart/2005/8/layout/hProcess10"/>
    <dgm:cxn modelId="{045E7B58-0DB3-4BFE-A1E5-82B61873F2BB}" type="presParOf" srcId="{A4C2ED9C-2764-49AA-9811-2F8EE0BCC520}" destId="{FC530986-4FCE-4FD1-B112-82061A28C49A}" srcOrd="0" destOrd="0" presId="urn:microsoft.com/office/officeart/2005/8/layout/hProcess10"/>
    <dgm:cxn modelId="{120556F5-266C-4BA8-9A16-D9727FD34DF5}" type="presParOf" srcId="{A4C2ED9C-2764-49AA-9811-2F8EE0BCC520}" destId="{9D760DED-AB6C-4A2D-BC68-D25C98C0CF8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46BAA-9CF9-4F25-ACD0-58A391BA28BB}">
      <dsp:nvSpPr>
        <dsp:cNvPr id="0" name=""/>
        <dsp:cNvSpPr/>
      </dsp:nvSpPr>
      <dsp:spPr>
        <a:xfrm rot="5400000">
          <a:off x="5880" y="1019636"/>
          <a:ext cx="1971623" cy="19716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322AE-210F-453D-ABF1-622E44BDBCF4}">
      <dsp:nvSpPr>
        <dsp:cNvPr id="0" name=""/>
        <dsp:cNvSpPr/>
      </dsp:nvSpPr>
      <dsp:spPr>
        <a:xfrm>
          <a:off x="738419" y="3087899"/>
          <a:ext cx="1971623" cy="13819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kern="1200" dirty="0"/>
            <a:t>Sampling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Groundwater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Biobags - biofilms</a:t>
          </a:r>
        </a:p>
      </dsp:txBody>
      <dsp:txXfrm>
        <a:off x="778894" y="3128374"/>
        <a:ext cx="1890673" cy="1300980"/>
      </dsp:txXfrm>
    </dsp:sp>
    <dsp:sp modelId="{FDBEBBC9-3F15-4718-941B-F0565FB64314}">
      <dsp:nvSpPr>
        <dsp:cNvPr id="0" name=""/>
        <dsp:cNvSpPr/>
      </dsp:nvSpPr>
      <dsp:spPr>
        <a:xfrm rot="1079773">
          <a:off x="2026040" y="2062502"/>
          <a:ext cx="593562" cy="473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500" kern="1200"/>
        </a:p>
      </dsp:txBody>
      <dsp:txXfrm>
        <a:off x="2029517" y="2135298"/>
        <a:ext cx="451436" cy="284251"/>
      </dsp:txXfrm>
    </dsp:sp>
    <dsp:sp modelId="{7F16A925-5441-4244-B1F3-E1F825016724}">
      <dsp:nvSpPr>
        <dsp:cNvPr id="0" name=""/>
        <dsp:cNvSpPr/>
      </dsp:nvSpPr>
      <dsp:spPr>
        <a:xfrm>
          <a:off x="2671533" y="1603370"/>
          <a:ext cx="3252469" cy="29520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C24B3-D697-4784-9D69-5DE62D0F8852}">
      <dsp:nvSpPr>
        <dsp:cNvPr id="0" name=""/>
        <dsp:cNvSpPr/>
      </dsp:nvSpPr>
      <dsp:spPr>
        <a:xfrm>
          <a:off x="4176396" y="3183764"/>
          <a:ext cx="1971623" cy="1348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kern="1200" dirty="0"/>
            <a:t>Sequencing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Archaea &amp; bacteria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Eukaryotes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Fungi</a:t>
          </a:r>
        </a:p>
      </dsp:txBody>
      <dsp:txXfrm>
        <a:off x="4215904" y="3223272"/>
        <a:ext cx="1892607" cy="1269870"/>
      </dsp:txXfrm>
    </dsp:sp>
    <dsp:sp modelId="{61AADF98-8D08-4300-83DC-E331AAFA57AB}">
      <dsp:nvSpPr>
        <dsp:cNvPr id="0" name=""/>
        <dsp:cNvSpPr/>
      </dsp:nvSpPr>
      <dsp:spPr>
        <a:xfrm rot="20510983">
          <a:off x="6004476" y="2109600"/>
          <a:ext cx="1058150" cy="473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500" kern="1200"/>
        </a:p>
      </dsp:txBody>
      <dsp:txXfrm>
        <a:off x="6008012" y="2226488"/>
        <a:ext cx="916024" cy="284251"/>
      </dsp:txXfrm>
    </dsp:sp>
    <dsp:sp modelId="{FC530986-4FCE-4FD1-B112-82061A28C49A}">
      <dsp:nvSpPr>
        <dsp:cNvPr id="0" name=""/>
        <dsp:cNvSpPr/>
      </dsp:nvSpPr>
      <dsp:spPr>
        <a:xfrm>
          <a:off x="7085048" y="71487"/>
          <a:ext cx="3430546" cy="30637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760DED-AB6C-4A2D-BC68-D25C98C0CF89}">
      <dsp:nvSpPr>
        <dsp:cNvPr id="0" name=""/>
        <dsp:cNvSpPr/>
      </dsp:nvSpPr>
      <dsp:spPr>
        <a:xfrm>
          <a:off x="8131173" y="3353393"/>
          <a:ext cx="1971623" cy="1297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kern="1200" dirty="0"/>
            <a:t>Analysis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Abundance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/>
            <a:t>Changes across transect over time</a:t>
          </a:r>
        </a:p>
      </dsp:txBody>
      <dsp:txXfrm>
        <a:off x="8169175" y="3391395"/>
        <a:ext cx="1895619" cy="122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8344A-9767-4E92-A691-257954D87168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488B1-78A6-42D0-A8DA-99F92BB67A8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84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/>
              <a:t>Tena koutou </a:t>
            </a:r>
          </a:p>
          <a:p>
            <a:r>
              <a:rPr lang="mi-NZ" dirty="0"/>
              <a:t>No Wolverhampton ingarani ahau.</a:t>
            </a:r>
          </a:p>
          <a:p>
            <a:r>
              <a:rPr lang="mi-NZ" dirty="0"/>
              <a:t>I tipu ake au i Portsmouth, Ingarangi.</a:t>
            </a:r>
          </a:p>
          <a:p>
            <a:r>
              <a:rPr lang="mi-NZ" dirty="0"/>
              <a:t>No Ingarani oku tipuna.</a:t>
            </a:r>
          </a:p>
          <a:p>
            <a:r>
              <a:rPr lang="mi-NZ"/>
              <a:t>No kororo </a:t>
            </a:r>
            <a:r>
              <a:rPr lang="mi-NZ" dirty="0"/>
              <a:t>kororo, Otautahi ahau.</a:t>
            </a:r>
          </a:p>
          <a:p>
            <a:r>
              <a:rPr lang="mi-NZ"/>
              <a:t>Ko Louise Weaver toku ingua.</a:t>
            </a:r>
          </a:p>
          <a:p>
            <a:endParaRPr lang="mi-NZ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8627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Are PRB viable in OFG?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2059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Are PRB viable in OFG?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11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17969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Evident</a:t>
            </a:r>
            <a:r>
              <a:rPr lang="en-NZ" baseline="0" dirty="0"/>
              <a:t> a nitrate-free plume of groundwater traceable downstream from wall. Mixes/dilutes with regional flow field, as migrates NE.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9A551-BFAF-4E37-B74A-4E8074E0956E}" type="slidenum">
              <a:rPr lang="en-NZ" smtClean="0"/>
              <a:pPr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922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Overall groundwater study confirms a decrease in dissolved oxygen within the PRB and a slow recovery downstream. Noticeable shift in communities from aerobic to microaerophilic and anaerobic from PX2 – PX3 &amp; 4, even to PX5 downstream. S7 appears to have another source of influence to it as it consistently showed different results both for 16s and 18s analysis. S8 showed a slow response to the plume but did show ultimately a recovery to increased oxygenic conditions.</a:t>
            </a:r>
          </a:p>
          <a:p>
            <a:endParaRPr lang="en-NZ" dirty="0"/>
          </a:p>
          <a:p>
            <a:r>
              <a:rPr lang="en-NZ" dirty="0" err="1"/>
              <a:t>Alphaproteobacteria</a:t>
            </a:r>
            <a:r>
              <a:rPr lang="en-NZ" dirty="0"/>
              <a:t> – oligotrophs (capable of living in low nutrient environments.</a:t>
            </a:r>
          </a:p>
          <a:p>
            <a:r>
              <a:rPr lang="en-NZ" dirty="0" err="1"/>
              <a:t>Gammaproteobacteria</a:t>
            </a:r>
            <a:r>
              <a:rPr lang="en-NZ" dirty="0"/>
              <a:t> – highly diverse, </a:t>
            </a:r>
            <a:r>
              <a:rPr lang="en-NZ" dirty="0" err="1"/>
              <a:t>chemolithoautotrophs</a:t>
            </a:r>
            <a:r>
              <a:rPr lang="en-NZ" dirty="0"/>
              <a:t>, heterotrophs etc.</a:t>
            </a:r>
          </a:p>
          <a:p>
            <a:r>
              <a:rPr lang="en-NZ" dirty="0" err="1"/>
              <a:t>Methanobacteria</a:t>
            </a:r>
            <a:r>
              <a:rPr lang="en-NZ" dirty="0"/>
              <a:t> – methane producers.</a:t>
            </a:r>
          </a:p>
          <a:p>
            <a:r>
              <a:rPr lang="en-NZ" dirty="0" err="1"/>
              <a:t>Methylomirabilia</a:t>
            </a:r>
            <a:r>
              <a:rPr lang="en-NZ" dirty="0"/>
              <a:t> – anaerobic oxidation of methane. Darker green.</a:t>
            </a:r>
          </a:p>
          <a:p>
            <a:r>
              <a:rPr lang="en-NZ" dirty="0" err="1"/>
              <a:t>Vicinambacteria</a:t>
            </a:r>
            <a:r>
              <a:rPr lang="en-NZ" dirty="0"/>
              <a:t> – </a:t>
            </a:r>
            <a:r>
              <a:rPr lang="en-NZ" dirty="0" err="1"/>
              <a:t>Acidobacteria</a:t>
            </a:r>
            <a:r>
              <a:rPr lang="en-NZ" dirty="0"/>
              <a:t>. Aerobic </a:t>
            </a:r>
            <a:r>
              <a:rPr lang="en-NZ" dirty="0" err="1"/>
              <a:t>chemoorganoheterotrophs</a:t>
            </a:r>
            <a:r>
              <a:rPr lang="en-NZ" dirty="0"/>
              <a:t>. Grow on sugars but prefer complex proteinaceous compounds. Incl. chitin degradation.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0882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Dominant phyla – ciliates (</a:t>
            </a:r>
            <a:r>
              <a:rPr lang="en-NZ" dirty="0" err="1"/>
              <a:t>ciliophora</a:t>
            </a:r>
            <a:r>
              <a:rPr lang="en-NZ" dirty="0"/>
              <a:t>). Prefer anaerobic/low oxygen conditions. Ciliates are predatory, </a:t>
            </a:r>
            <a:r>
              <a:rPr lang="en-NZ" dirty="0" err="1"/>
              <a:t>bacteriovores</a:t>
            </a:r>
            <a:r>
              <a:rPr lang="en-NZ" dirty="0"/>
              <a:t>, omnivores. Here dominance of </a:t>
            </a:r>
            <a:r>
              <a:rPr lang="en-NZ" dirty="0" err="1"/>
              <a:t>bacteriovorous</a:t>
            </a:r>
            <a:r>
              <a:rPr lang="en-NZ" dirty="0"/>
              <a:t> spp. </a:t>
            </a:r>
          </a:p>
          <a:p>
            <a:r>
              <a:rPr lang="en-NZ" dirty="0" err="1"/>
              <a:t>Cercozoa</a:t>
            </a:r>
            <a:r>
              <a:rPr lang="en-NZ" dirty="0"/>
              <a:t> decrease within PRB. Predatory </a:t>
            </a:r>
            <a:r>
              <a:rPr lang="en-NZ" dirty="0" err="1"/>
              <a:t>bacteriovores</a:t>
            </a:r>
            <a:r>
              <a:rPr lang="en-NZ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310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Stygofauna still being </a:t>
            </a:r>
            <a:r>
              <a:rPr lang="en-NZ" dirty="0" err="1"/>
              <a:t>ID’d</a:t>
            </a:r>
            <a:r>
              <a:rPr lang="en-NZ" dirty="0"/>
              <a:t>. So far we can see increase in activity at the interface in the wall. Exclusive copepods present within, below and immediately downstream of wall. Then reverts to wider diversity present.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5799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35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6569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Today we will focus on groundwater. One of the major contaminants of concern is nitrate. Coupled to a wider programme investigating the use of reactive barriers to remove nitrate we investigated the impact of such system on biology and function in shallow groundwater.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256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/>
              <a:t>Nitrogen cycle vital for life on Earth. Atmospheric N2 is converted to a form that plants can incorporate into new proteins. </a:t>
            </a:r>
          </a:p>
          <a:p>
            <a:r>
              <a:rPr lang="mi-NZ" dirty="0"/>
              <a:t>Fixation – nitrogen-fixing bacteria convert N2 to NH3. Anaerobic process. Often occurring in rhizomes.</a:t>
            </a:r>
          </a:p>
          <a:p>
            <a:r>
              <a:rPr lang="mi-NZ" dirty="0"/>
              <a:t>Nitrification – soil bacteria convert ammonia into nitrate. Can be used by plants and animals. Two step process by two groups of bacteria. Chemotrophs.</a:t>
            </a:r>
          </a:p>
          <a:p>
            <a:r>
              <a:rPr lang="mi-NZ" dirty="0"/>
              <a:t>Assimilation – plants consume nitrates to make building blocks of life.</a:t>
            </a:r>
          </a:p>
          <a:p>
            <a:r>
              <a:rPr lang="mi-NZ" dirty="0"/>
              <a:t>Ammonification – converts breakdown of amino acids and nucleic acids into nitrates and ammonia.</a:t>
            </a:r>
          </a:p>
          <a:p>
            <a:r>
              <a:rPr lang="mi-NZ" dirty="0"/>
              <a:t>Final step – DENITRIFICATION. Anaerobic bacteria convert nitrates to N2 gas.</a:t>
            </a:r>
          </a:p>
          <a:p>
            <a:r>
              <a:rPr lang="mi-NZ" dirty="0"/>
              <a:t>The nitrogen cycle is a process that can occur through microbially driven processes and autotrophic processes. For denitrification to occur suboxic conditions are normally required. Herein lies the problem for many of our shallow aquifers.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88B1-78A6-42D0-A8DA-99F92BB67A8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956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Denitrification is a microbially facilitated process where nitrate is reduced and ultimately produces molecular nitrogen (N2) through a series of intermediate gaseous nitrogen oxide products.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dirty="0"/>
              <a:t>Anaerobic bacteria perform denitrification as a type of respiration that reduces oxidized forms of nitrogen in response to the oxidation of an electron donor such as organic matter.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35088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Denitrification walls (which is a PRB for nitrate removal) </a:t>
            </a:r>
            <a:r>
              <a:rPr lang="en-NZ" sz="1200" baseline="0" dirty="0"/>
              <a:t>enhance the removal of nitrate in shallow groundwater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aseline="0" dirty="0"/>
              <a:t>The barrier is a trench filled with solid organic matter (for example woodchips) that passively intercepts the nitrate contaminated groundwater.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aseline="0" dirty="0"/>
              <a:t>The organic matter is a substrate for growth and a carbon source for a microbial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 nitrate rich groundwater flows into the barrier, t</a:t>
            </a:r>
            <a:r>
              <a:rPr lang="en-NZ" sz="1200" baseline="0" dirty="0"/>
              <a:t>he organic matter stimulates microbial activity, removing nitrate from the groundwater as inert nitrogen gas.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NZ" sz="120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3744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Many examples now globally.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Louis Schipper – Waikato.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7650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OFG is complex – not homogenous. Extreme fast open channels.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4765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Are PRB viable in OFG?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4120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i-NZ" dirty="0"/>
              <a:t>Are PRB viable in OFG?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8EA17-F3CC-4DD4-94D1-1C3EFD5A151C}" type="slidenum">
              <a:rPr lang="en-NZ" smtClean="0"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0051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862DD-1BE3-4B90-8917-7D3B392B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5C7C8-BF65-467D-970F-4938B0FAB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83CBB-4A66-4B7A-9743-6153D5F7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E0015-CF58-459E-AFCF-EC7D9211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EB660-B412-434F-9CF2-9F9FCDE6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277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6DCD-98E7-4EAD-B95D-E07104B4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1E975-E9C6-4C7B-AE35-FAB89F324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D03DE-5B36-4B20-942B-F82A3F25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AA4D7-A9DD-4CCB-B3D8-7FAE0184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524C-4880-4495-922B-4D069BB8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402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003A4-F60B-4CFE-B3F3-61742DD73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AF2F6-8CA7-40E6-BBBC-9B85FA2DF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9E73B-DD1F-42ED-9944-B7241B64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A054-9441-4A0D-B470-4227FEBE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F562-EE62-4A4A-8E72-1C3AA3F8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04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809750"/>
            <a:ext cx="9720073" cy="4499610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9802EF-63E7-453C-A9D8-783957A6F5C9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204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828800"/>
            <a:ext cx="4754880" cy="4480560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828800"/>
            <a:ext cx="4754880" cy="4480560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9802EF-63E7-453C-A9D8-783957A6F5C9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1485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162800" cy="1463040"/>
          </a:xfrm>
        </p:spPr>
        <p:txBody>
          <a:bodyPr anchor="ctr">
            <a:normAutofit/>
          </a:bodyPr>
          <a:lstStyle>
            <a:lvl1pPr algn="r">
              <a:defRPr sz="5000" spc="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1185" y="4960137"/>
            <a:ext cx="3609815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1059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3022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24" y="97972"/>
            <a:ext cx="8697990" cy="802465"/>
          </a:xfrm>
        </p:spPr>
        <p:txBody>
          <a:bodyPr>
            <a:noAutofit/>
          </a:bodyPr>
          <a:lstStyle>
            <a:lvl1pPr>
              <a:lnSpc>
                <a:spcPts val="3657"/>
              </a:lnSpc>
              <a:defRPr sz="3094" b="1" spc="105" baseline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7004" y="1709774"/>
            <a:ext cx="10546564" cy="4049499"/>
          </a:xfrm>
        </p:spPr>
        <p:txBody>
          <a:bodyPr>
            <a:noAutofit/>
          </a:bodyPr>
          <a:lstStyle>
            <a:lvl1pPr marL="312543" indent="-312543">
              <a:lnSpc>
                <a:spcPts val="2813"/>
              </a:lnSpc>
              <a:spcBef>
                <a:spcPts val="0"/>
              </a:spcBef>
              <a:spcAft>
                <a:spcPts val="844"/>
              </a:spcAft>
              <a:buFont typeface="Arial" panose="020B0604020202020204" pitchFamily="34" charset="0"/>
              <a:buChar char="•"/>
              <a:defRPr sz="218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4017" indent="-304731">
              <a:lnSpc>
                <a:spcPts val="2813"/>
              </a:lnSpc>
              <a:spcBef>
                <a:spcPts val="0"/>
              </a:spcBef>
              <a:spcAft>
                <a:spcPts val="422"/>
              </a:spcAft>
              <a:buFont typeface="Arial" panose="020B0604020202020204" pitchFamily="34" charset="0"/>
              <a:buChar char="•"/>
              <a:defRPr sz="218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2CA168E-63C2-4B1E-B8A1-E0F6F072A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65" t="-13556" r="-7835" b="-11734"/>
          <a:stretch/>
        </p:blipFill>
        <p:spPr>
          <a:xfrm>
            <a:off x="9829800" y="6129337"/>
            <a:ext cx="2319338" cy="7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62" y="561637"/>
            <a:ext cx="8706919" cy="802465"/>
          </a:xfrm>
        </p:spPr>
        <p:txBody>
          <a:bodyPr>
            <a:noAutofit/>
          </a:bodyPr>
          <a:lstStyle>
            <a:lvl1pPr>
              <a:lnSpc>
                <a:spcPts val="3657"/>
              </a:lnSpc>
              <a:defRPr sz="2812" b="1" spc="105" baseline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013" y="1575746"/>
            <a:ext cx="10530581" cy="1416287"/>
          </a:xfrm>
        </p:spPr>
        <p:txBody>
          <a:bodyPr>
            <a:noAutofit/>
          </a:bodyPr>
          <a:lstStyle>
            <a:lvl1pPr marL="0" indent="0">
              <a:lnSpc>
                <a:spcPts val="2813"/>
              </a:lnSpc>
              <a:spcBef>
                <a:spcPts val="0"/>
              </a:spcBef>
              <a:buNone/>
              <a:defRPr sz="22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22" y="3203676"/>
            <a:ext cx="10546564" cy="2603015"/>
          </a:xfrm>
        </p:spPr>
        <p:txBody>
          <a:bodyPr>
            <a:noAutofit/>
          </a:bodyPr>
          <a:lstStyle>
            <a:lvl1pPr marL="312543" indent="-312543">
              <a:lnSpc>
                <a:spcPts val="2813"/>
              </a:lnSpc>
              <a:spcBef>
                <a:spcPts val="0"/>
              </a:spcBef>
              <a:spcAft>
                <a:spcPts val="844"/>
              </a:spcAft>
              <a:buFontTx/>
              <a:buBlip>
                <a:blip r:embed="rId2"/>
              </a:buBlip>
              <a:defRPr sz="196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4017" indent="-304731">
              <a:lnSpc>
                <a:spcPts val="2813"/>
              </a:lnSpc>
              <a:spcBef>
                <a:spcPts val="0"/>
              </a:spcBef>
              <a:spcAft>
                <a:spcPts val="422"/>
              </a:spcAft>
              <a:buFontTx/>
              <a:buBlip>
                <a:blip r:embed="rId2"/>
              </a:buBlip>
              <a:defRPr sz="1687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1A39177B-9742-4E3B-BE23-40D2DED4E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65" t="-20800" r="-7835"/>
          <a:stretch/>
        </p:blipFill>
        <p:spPr>
          <a:xfrm>
            <a:off x="9811969" y="83151"/>
            <a:ext cx="2319338" cy="451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7BE2A-B923-4A29-AA41-C40C88B082EF}"/>
              </a:ext>
            </a:extLst>
          </p:cNvPr>
          <p:cNvSpPr txBox="1"/>
          <p:nvPr userDrawn="1"/>
        </p:nvSpPr>
        <p:spPr>
          <a:xfrm>
            <a:off x="122463" y="158804"/>
            <a:ext cx="624683" cy="283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Intro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55E64-A481-464F-89D6-022DF94E7537}"/>
              </a:ext>
            </a:extLst>
          </p:cNvPr>
          <p:cNvSpPr txBox="1"/>
          <p:nvPr userDrawn="1"/>
        </p:nvSpPr>
        <p:spPr>
          <a:xfrm>
            <a:off x="801566" y="157370"/>
            <a:ext cx="1012047" cy="283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Methods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9CB6C-1CF3-46AE-8E9C-A17FAF86070C}"/>
              </a:ext>
            </a:extLst>
          </p:cNvPr>
          <p:cNvSpPr txBox="1"/>
          <p:nvPr userDrawn="1"/>
        </p:nvSpPr>
        <p:spPr>
          <a:xfrm>
            <a:off x="1873975" y="167392"/>
            <a:ext cx="2150372" cy="283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Results&gt; N-removal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68353-C5B6-4E70-9DD0-C4DDF6B07A5B}"/>
              </a:ext>
            </a:extLst>
          </p:cNvPr>
          <p:cNvSpPr txBox="1"/>
          <p:nvPr userDrawn="1"/>
        </p:nvSpPr>
        <p:spPr>
          <a:xfrm>
            <a:off x="4101759" y="173631"/>
            <a:ext cx="2433008" cy="28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&gt;&gt; pollution-swapping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77E55-3131-4AE0-8B3F-7271C3126C83}"/>
              </a:ext>
            </a:extLst>
          </p:cNvPr>
          <p:cNvSpPr txBox="1"/>
          <p:nvPr userDrawn="1"/>
        </p:nvSpPr>
        <p:spPr>
          <a:xfrm>
            <a:off x="6591050" y="173291"/>
            <a:ext cx="1556757" cy="283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&gt;&gt;&gt;hydraulics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E93A6-C3B3-4DC9-A4A2-7E6F4E223879}"/>
              </a:ext>
            </a:extLst>
          </p:cNvPr>
          <p:cNvSpPr txBox="1"/>
          <p:nvPr userDrawn="1"/>
        </p:nvSpPr>
        <p:spPr>
          <a:xfrm>
            <a:off x="8204622" y="168375"/>
            <a:ext cx="1374557" cy="283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5313" tIns="25313" rIns="25313" bIns="25313" rtlCol="0">
            <a:spAutoFit/>
          </a:bodyPr>
          <a:lstStyle/>
          <a:p>
            <a:r>
              <a:rPr lang="en-NZ" sz="1512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41290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ED30-ABEC-4D8D-9F6F-303A166D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B4EC-B151-4D87-9826-0BD5CECA1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E595C-85DB-4045-89D6-02A2E8BD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B251-8A6C-4192-91C1-D608A206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2E764-51AF-4524-A815-49F30987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887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ED30-ABEC-4D8D-9F6F-303A166D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B4EC-B151-4D87-9826-0BD5CECA1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E595C-85DB-4045-89D6-02A2E8BDA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B251-8A6C-4192-91C1-D608A206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2E764-51AF-4524-A815-49F30987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017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DCF6-CDE4-4D1B-AD4D-15B02E9C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AA42-AD77-4E25-8744-D455E9536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07A71-9DCF-4B38-945E-134E52C0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02A4-5812-4469-8A39-6590CF5D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BE6-7AD7-40F7-8039-2F97391A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9150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A07D-5754-4047-8AB2-7E7B8DC06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4D7B3-36AB-4282-B0B7-5C2DD6C36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3B728-7FAE-4BDD-BC93-1CE63F362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F6183-CDA3-4835-9011-3DB7EB6D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74100-7229-43C8-B408-688CBADD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C3763-2D2D-4079-9783-8E8B344A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368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97320-8C35-4AAC-A5F0-0FFD61005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7D870-2B49-425F-9251-9E21DE490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F1087-EEE4-4D74-A552-4C6852034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3487E-7DCD-4728-AA62-AD620624F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723C6-0C19-4798-B62F-6E224B7D3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DE4B9-32A3-4A2C-9609-83F80815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E568F4-E768-483E-AA39-2C50F3CA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B01C8-5E9A-4816-8A84-E0707397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876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2111-744C-4E8E-ACEB-358EA029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F5D8E-3C16-4BF3-A4B0-45F380DE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2C470-6932-4911-8FC1-2EFA544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A5AB2-766D-4979-BC9E-6C61BC59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421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0802F5-3235-46CD-985F-E452EE80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89FDF-A7A6-48CB-A33A-55ED3B14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FF3DC-EFAE-4B59-92B5-F77F93BF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802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9FC3-30F8-452C-AA29-49CC7ACD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7C7DC-4A9F-47EE-B63F-8C77C2BD2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5F5FF-ADDD-404D-9311-2D1E222E8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CC0ED-EC2C-4CFD-9EA2-AB8EC192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FDE7D-3E89-4B01-8E82-84A4758F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8A2A3-8D5D-4601-ABF5-38E67BE8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532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F4F6-F0B3-4E06-9603-C5F78233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066E4D-2959-4B16-8431-163ADBD1A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72275-4958-4CDC-BDCA-8CC7DA526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E1775-61CE-4BEF-8557-CC53FD64E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F9D7C-C792-4F3B-8070-8A2E225D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5B959-7ACC-4F11-8D5B-6AF66658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347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BDF8-EDC9-43A4-921D-297A7AB9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F4B34-2811-4412-95B9-A0D27CAC3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3D996-9D19-40D3-8640-03CE02A7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ACDDA-5AA2-400D-A78A-65862F023AEB}" type="datetimeFigureOut">
              <a:rPr lang="en-NZ" smtClean="0"/>
              <a:t>19/10/2022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3832-431C-4287-B77F-B6D591FA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82CF7-E9D1-48CB-B32E-C7676D95C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25C60-B298-48FA-B201-61E4B38F022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088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9802EF-63E7-453C-A9D8-783957A6F5C9}" type="slidenum">
              <a:rPr lang="en-NZ" smtClean="0"/>
              <a:pPr/>
              <a:t>‹#›</a:t>
            </a:fld>
            <a:endParaRPr lang="en-NZ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52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2" r:id="rId3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6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708" r:id="rId3"/>
  </p:sldLayoutIdLst>
  <p:hf sldNum="0" hdr="0" ftr="0" dt="0"/>
  <p:txStyles>
    <p:titleStyle>
      <a:lvl1pPr algn="l" defTabSz="1300525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5131" indent="-325131" algn="l" defTabSz="1300525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75394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25657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7591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926181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576443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6705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6968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7230" indent="-325131" algn="l" defTabSz="130052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263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525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0788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04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1312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1574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1836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2099" algn="l" defTabSz="1300525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.nz/url?sa=i&amp;rct=j&amp;q=&amp;esrc=s&amp;frm=1&amp;source=images&amp;cd=&amp;cad=rja&amp;uact=8&amp;docid=XrAqho9ftZhP8M&amp;tbnid=1K6tyVv3guyhfM:&amp;ved=0CAUQjRw&amp;url=http://jpgmag.com/photos/3214894&amp;ei=WVf1U_6TI4a68gWQwYHAAw&amp;psig=AFQjCNHVcIn8TTO3UJXws1q_h1dw7z_2oQ&amp;ust=1408673991559005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esrc=s&amp;frm=1&amp;source=images&amp;cd=&amp;cad=rja&amp;uact=8&amp;docid=XrAqho9ftZhP8M&amp;tbnid=1K6tyVv3guyhfM:&amp;ved=0CAUQjRw&amp;url=http://jpgmag.com/photos/3214894&amp;ei=WVf1U_6TI4a68gWQwYHAAw&amp;psig=AFQjCNHVcIn8TTO3UJXws1q_h1dw7z_2oQ&amp;ust=1408673991559005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12" Type="http://schemas.openxmlformats.org/officeDocument/2006/relationships/image" Target="../media/image3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nz/url?sa=i&amp;rct=j&amp;q=&amp;esrc=s&amp;frm=1&amp;source=images&amp;cd=&amp;cad=rja&amp;uact=8&amp;docid=XrAqho9ftZhP8M&amp;tbnid=1K6tyVv3guyhfM:&amp;ved=0CAUQjRw&amp;url=http://jpgmag.com/photos/3214894&amp;ei=WVf1U_6TI4a68gWQwYHAAw&amp;psig=AFQjCNHVcIn8TTO3UJXws1q_h1dw7z_2oQ&amp;ust=140867399155900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12" Type="http://schemas.openxmlformats.org/officeDocument/2006/relationships/image" Target="../media/image3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jp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hyperlink" Target="https://commons.wikimedia.org/wiki/File:Magnifying_glass_01.svg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3.jpg"/><Relationship Id="rId2" Type="http://schemas.openxmlformats.org/officeDocument/2006/relationships/image" Target="../media/image47.jpeg"/><Relationship Id="rId16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63.png"/><Relationship Id="rId1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iff"/><Relationship Id="rId13" Type="http://schemas.openxmlformats.org/officeDocument/2006/relationships/image" Target="../media/image99.tiff"/><Relationship Id="rId18" Type="http://schemas.openxmlformats.org/officeDocument/2006/relationships/image" Target="../media/image104.tiff"/><Relationship Id="rId26" Type="http://schemas.openxmlformats.org/officeDocument/2006/relationships/image" Target="../media/image112.tiff"/><Relationship Id="rId3" Type="http://schemas.openxmlformats.org/officeDocument/2006/relationships/image" Target="../media/image35.jpeg"/><Relationship Id="rId21" Type="http://schemas.openxmlformats.org/officeDocument/2006/relationships/image" Target="../media/image107.tiff"/><Relationship Id="rId7" Type="http://schemas.openxmlformats.org/officeDocument/2006/relationships/image" Target="../media/image93.tiff"/><Relationship Id="rId12" Type="http://schemas.openxmlformats.org/officeDocument/2006/relationships/image" Target="../media/image98.tiff"/><Relationship Id="rId17" Type="http://schemas.openxmlformats.org/officeDocument/2006/relationships/image" Target="../media/image103.tiff"/><Relationship Id="rId25" Type="http://schemas.openxmlformats.org/officeDocument/2006/relationships/image" Target="../media/image111.tif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2.tiff"/><Relationship Id="rId20" Type="http://schemas.openxmlformats.org/officeDocument/2006/relationships/image" Target="../media/image10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97.tiff"/><Relationship Id="rId24" Type="http://schemas.openxmlformats.org/officeDocument/2006/relationships/image" Target="../media/image110.tiff"/><Relationship Id="rId5" Type="http://schemas.openxmlformats.org/officeDocument/2006/relationships/image" Target="../media/image36.jpeg"/><Relationship Id="rId15" Type="http://schemas.openxmlformats.org/officeDocument/2006/relationships/image" Target="../media/image101.tiff"/><Relationship Id="rId23" Type="http://schemas.openxmlformats.org/officeDocument/2006/relationships/image" Target="../media/image109.tiff"/><Relationship Id="rId10" Type="http://schemas.openxmlformats.org/officeDocument/2006/relationships/image" Target="../media/image96.tiff"/><Relationship Id="rId19" Type="http://schemas.openxmlformats.org/officeDocument/2006/relationships/image" Target="../media/image105.tiff"/><Relationship Id="rId4" Type="http://schemas.openxmlformats.org/officeDocument/2006/relationships/image" Target="../media/image6.jpeg"/><Relationship Id="rId9" Type="http://schemas.openxmlformats.org/officeDocument/2006/relationships/image" Target="../media/image95.tiff"/><Relationship Id="rId14" Type="http://schemas.openxmlformats.org/officeDocument/2006/relationships/image" Target="../media/image100.tiff"/><Relationship Id="rId22" Type="http://schemas.openxmlformats.org/officeDocument/2006/relationships/image" Target="../media/image108.tiff"/><Relationship Id="rId27" Type="http://schemas.openxmlformats.org/officeDocument/2006/relationships/image" Target="../media/image113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37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6.jpeg"/><Relationship Id="rId5" Type="http://schemas.openxmlformats.org/officeDocument/2006/relationships/image" Target="../media/image116.png"/><Relationship Id="rId15" Type="http://schemas.openxmlformats.org/officeDocument/2006/relationships/image" Target="../media/image122.png"/><Relationship Id="rId10" Type="http://schemas.openxmlformats.org/officeDocument/2006/relationships/image" Target="../media/image35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35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jpeg"/><Relationship Id="rId9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google.co.nz/url?sa=i&amp;rct=j&amp;q=&amp;esrc=s&amp;frm=1&amp;source=images&amp;cd=&amp;cad=rja&amp;uact=8&amp;docid=XrAqho9ftZhP8M&amp;tbnid=1K6tyVv3guyhfM:&amp;ved=0CAUQjRw&amp;url=http://jpgmag.com/photos/3214894&amp;ei=WVf1U_6TI4a68gWQwYHAAw&amp;psig=AFQjCNHVcIn8TTO3UJXws1q_h1dw7z_2oQ&amp;ust=1408673991559005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5.png"/><Relationship Id="rId11" Type="http://schemas.openxmlformats.org/officeDocument/2006/relationships/image" Target="../media/image139.jpeg"/><Relationship Id="rId5" Type="http://schemas.openxmlformats.org/officeDocument/2006/relationships/image" Target="../media/image134.png"/><Relationship Id="rId10" Type="http://schemas.openxmlformats.org/officeDocument/2006/relationships/hyperlink" Target="https://www.google.co.nz/imgres?imgurl=https://assets.yellow.co.nz/file/v1-TNYbRgg9Od0uv5od8953uuXbpCFagrbGb0iA0y1TO2fM5rYDc1cZomCiG-2ked9VsLWlRGFzOXOk35z9VEWpCTD_LrlGv_TPHL5_utDG0KWzZAi6mrUlteNhyNg5ELNE/newlogo.jpg&amp;imgrefurl=https://yellow.co.nz/y/road-metals-burnham&amp;docid=Sysgj-juclHwGM&amp;tbnid=1Gehyt3dBviviM:&amp;vet=10ahUKEwjMusf03-jkAhXf8HMBHYI4C5EQMwhBKAAwAA..i&amp;w=200&amp;h=154&amp;bih=902&amp;biw=1680&amp;q=road%20metals%20logo&amp;ved=0ahUKEwjMusf03-jkAhXf8HMBHYI4C5EQMwhBKAAwAA&amp;iact=mrc&amp;uact=8" TargetMode="External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BCA813AA-76FE-4760-9819-27BACEE9D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1514" y="-891518"/>
            <a:ext cx="2281286" cy="4064316"/>
          </a:xfrm>
          <a:prstGeom prst="rect">
            <a:avLst/>
          </a:prstGeom>
        </p:spPr>
      </p:pic>
      <p:pic>
        <p:nvPicPr>
          <p:cNvPr id="51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AA2B2062-CFFA-4201-A801-3316CE944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494" y="-1357"/>
            <a:ext cx="3953242" cy="22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9770177F-A506-4F53-B88E-1DA037220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088" y="-1356"/>
            <a:ext cx="4161863" cy="2272264"/>
          </a:xfrm>
          <a:prstGeom prst="rect">
            <a:avLst/>
          </a:prstGeom>
        </p:spPr>
      </p:pic>
      <p:pic>
        <p:nvPicPr>
          <p:cNvPr id="4" name="Picture 2" descr="https://encrypted-tbn1.gstatic.com/images?q=tbn:ANd9GcSCAaPkHBMCZ6KVHyYLz04XYQ-tUyILGhC44yUsDDL2A-dQwM1dfA">
            <a:hlinkClick r:id="rId6"/>
            <a:extLst>
              <a:ext uri="{FF2B5EF4-FFF2-40B4-BE49-F238E27FC236}">
                <a16:creationId xmlns:a16="http://schemas.microsoft.com/office/drawing/2014/main" id="{9AD7422B-3355-424D-8919-2B572172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292876"/>
            <a:ext cx="4064292" cy="22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PRB_concept">
            <a:extLst>
              <a:ext uri="{FF2B5EF4-FFF2-40B4-BE49-F238E27FC236}">
                <a16:creationId xmlns:a16="http://schemas.microsoft.com/office/drawing/2014/main" id="{008C240D-3531-4EAE-9DB0-14CD2E0D3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4585734"/>
            <a:ext cx="4061141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85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0D5C26-F2FA-42C1-9EAC-D1C04E9E5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7256" y="2916520"/>
            <a:ext cx="6465287" cy="2309364"/>
          </a:xfrm>
        </p:spPr>
        <p:txBody>
          <a:bodyPr>
            <a:normAutofit fontScale="90000"/>
          </a:bodyPr>
          <a:lstStyle/>
          <a:p>
            <a:pPr algn="l"/>
            <a:br>
              <a:rPr lang="en-NZ" sz="4800" dirty="0">
                <a:solidFill>
                  <a:srgbClr val="FFFFFF"/>
                </a:solidFill>
              </a:rPr>
            </a:br>
            <a:r>
              <a:rPr lang="en-NZ" sz="4800" dirty="0">
                <a:solidFill>
                  <a:srgbClr val="FFFFFF"/>
                </a:solidFill>
              </a:rPr>
              <a:t>Permeable reactive barriers for the removal of nitrate in shallow groundwater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AE1C8-2015-4AE8-8636-37720537A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256" y="5518166"/>
            <a:ext cx="7096593" cy="523776"/>
          </a:xfrm>
        </p:spPr>
        <p:txBody>
          <a:bodyPr>
            <a:noAutofit/>
          </a:bodyPr>
          <a:lstStyle/>
          <a:p>
            <a:pPr algn="l"/>
            <a:r>
              <a:rPr lang="mi-NZ" sz="1800" b="1" u="sng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Weaver, L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Burbery, L.,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1*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Webber, J.,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Dupont, P-Y.,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Taylor, W.,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Abraham, P.,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McGill, E.,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Sitthirit, P.,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mi-NZ" sz="1800" b="1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Close, M.</a:t>
            </a:r>
            <a:r>
              <a:rPr lang="mi-NZ" sz="1800" b="1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NZ" sz="1800" b="1" dirty="0">
              <a:solidFill>
                <a:schemeClr val="bg2">
                  <a:lumMod val="9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NZ" sz="1800" baseline="300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NZ" sz="1800" dirty="0">
                <a:solidFill>
                  <a:schemeClr val="bg2">
                    <a:lumMod val="9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Institute for Environmental Science &amp; Research Ltd. (ESR)</a:t>
            </a:r>
          </a:p>
          <a:p>
            <a:pPr algn="l"/>
            <a:r>
              <a:rPr lang="en-NZ" sz="1800" dirty="0">
                <a:solidFill>
                  <a:schemeClr val="bg2">
                    <a:lumMod val="90000"/>
                  </a:schemeClr>
                </a:solidFill>
                <a:cs typeface="Times New Roman" panose="02020603050405020304" pitchFamily="18" charset="0"/>
              </a:rPr>
              <a:t>* Currently at Dairy NZ</a:t>
            </a:r>
            <a:endParaRPr lang="en-NZ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102" name="Straight Connector 87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89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91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9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ESR-new-2017 logo.png">
            <a:extLst>
              <a:ext uri="{FF2B5EF4-FFF2-40B4-BE49-F238E27FC236}">
                <a16:creationId xmlns:a16="http://schemas.microsoft.com/office/drawing/2014/main" id="{F186EE29-77C4-44D1-9F9C-23C2AA97AA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50" y="6119708"/>
            <a:ext cx="1595101" cy="7376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99036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16135EE-D67E-A851-4594-7B596D9D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66" y="-71272"/>
            <a:ext cx="10515600" cy="1325563"/>
          </a:xfrm>
        </p:spPr>
        <p:txBody>
          <a:bodyPr/>
          <a:lstStyle/>
          <a:p>
            <a:r>
              <a:rPr lang="mi-NZ" sz="2400" dirty="0"/>
              <a:t>Wall construction November 2018</a:t>
            </a:r>
            <a:endParaRPr lang="en-NZ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A3165A-F17B-4C4D-9EA0-F6F10ACA0C89}"/>
              </a:ext>
            </a:extLst>
          </p:cNvPr>
          <p:cNvSpPr txBox="1"/>
          <p:nvPr/>
        </p:nvSpPr>
        <p:spPr>
          <a:xfrm rot="18617025">
            <a:off x="3696271" y="4212123"/>
            <a:ext cx="1480929" cy="61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168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direction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34A18A9F-D1CA-D146-19ED-C5DA7C0A6D37}"/>
              </a:ext>
            </a:extLst>
          </p:cNvPr>
          <p:cNvSpPr txBox="1">
            <a:spLocks/>
          </p:cNvSpPr>
          <p:nvPr/>
        </p:nvSpPr>
        <p:spPr>
          <a:xfrm>
            <a:off x="1763988" y="5099424"/>
            <a:ext cx="8496442" cy="16157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Excavation shored &amp; dewatered = expensive!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3 m deep; partially penetrates aquifer 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Initially, </a:t>
            </a:r>
            <a:r>
              <a:rPr lang="en-NZ" sz="1969" i="1" dirty="0" err="1"/>
              <a:t>K</a:t>
            </a:r>
            <a:r>
              <a:rPr lang="en-NZ" sz="1969" i="1" baseline="-25000" dirty="0" err="1"/>
              <a:t>wall</a:t>
            </a:r>
            <a:r>
              <a:rPr lang="en-NZ" sz="1969" dirty="0"/>
              <a:t> ~ 10 x </a:t>
            </a:r>
            <a:r>
              <a:rPr lang="en-NZ" sz="1969" i="1" dirty="0" err="1"/>
              <a:t>K</a:t>
            </a:r>
            <a:r>
              <a:rPr lang="en-NZ" sz="1969" i="1" baseline="-25000" dirty="0" err="1"/>
              <a:t>aquifer</a:t>
            </a:r>
            <a:r>
              <a:rPr lang="en-NZ" sz="1969" dirty="0"/>
              <a:t>; induced ~15% more flow 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>
                <a:highlight>
                  <a:srgbClr val="FFFF00"/>
                </a:highlight>
              </a:rPr>
              <a:t>152-230 m</a:t>
            </a:r>
            <a:r>
              <a:rPr lang="en-NZ" sz="1969" baseline="30000" dirty="0">
                <a:highlight>
                  <a:srgbClr val="FFFF00"/>
                </a:highlight>
              </a:rPr>
              <a:t>3 </a:t>
            </a:r>
            <a:r>
              <a:rPr lang="en-NZ" sz="1969" dirty="0">
                <a:highlight>
                  <a:srgbClr val="FFFF00"/>
                </a:highlight>
              </a:rPr>
              <a:t>water/day</a:t>
            </a:r>
            <a:r>
              <a:rPr lang="en-NZ" sz="1969" dirty="0"/>
              <a:t>; 340-588 kg N/year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A570B8-CF3D-34BB-6E56-4441718C69B6}"/>
              </a:ext>
            </a:extLst>
          </p:cNvPr>
          <p:cNvGrpSpPr/>
          <p:nvPr/>
        </p:nvGrpSpPr>
        <p:grpSpPr>
          <a:xfrm>
            <a:off x="1982857" y="834887"/>
            <a:ext cx="8883926" cy="4241797"/>
            <a:chOff x="652596" y="1852745"/>
            <a:chExt cx="12108607" cy="536742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759FA1-8E70-1CC2-60AC-83C41796E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38008" y="1986171"/>
              <a:ext cx="8836646" cy="5113088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426A742-7AD3-A89A-4D08-FFD2FD53C1FB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289519" y="5239744"/>
              <a:ext cx="6142070" cy="181492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81CEEEC-268F-C0A9-027F-25EC79644AD0}"/>
                </a:ext>
              </a:extLst>
            </p:cNvPr>
            <p:cNvSpPr txBox="1">
              <a:spLocks noChangeAspect="1"/>
            </p:cNvSpPr>
            <p:nvPr/>
          </p:nvSpPr>
          <p:spPr>
            <a:xfrm rot="1110987">
              <a:off x="5153237" y="6155878"/>
              <a:ext cx="2019550" cy="478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68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m long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89A5BE-1AEE-97EA-3C36-A5E63BF2893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616742" y="6169513"/>
              <a:ext cx="663143" cy="92974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60EF5C7-BC7A-AB9A-4A3D-4510AE542672}"/>
                </a:ext>
              </a:extLst>
            </p:cNvPr>
            <p:cNvSpPr txBox="1"/>
            <p:nvPr/>
          </p:nvSpPr>
          <p:spPr>
            <a:xfrm>
              <a:off x="10194936" y="6389176"/>
              <a:ext cx="8675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68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</a:p>
            <a:p>
              <a:r>
                <a:rPr lang="en-NZ" sz="168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4B1302F-6EAE-ACE5-F6B0-80793DBF917D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3311099" y="5316677"/>
              <a:ext cx="0" cy="112620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B4AC775-CA6D-3DD8-81FF-BC4C50056D0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08288" y="5316677"/>
              <a:ext cx="9028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68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</a:t>
              </a:r>
            </a:p>
            <a:p>
              <a:r>
                <a:rPr lang="en-NZ" sz="1687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deep</a:t>
              </a:r>
            </a:p>
          </p:txBody>
        </p:sp>
        <p:sp>
          <p:nvSpPr>
            <p:cNvPr id="51" name="Right Arrow 27">
              <a:extLst>
                <a:ext uri="{FF2B5EF4-FFF2-40B4-BE49-F238E27FC236}">
                  <a16:creationId xmlns:a16="http://schemas.microsoft.com/office/drawing/2014/main" id="{22BC010C-5F02-4A58-37D2-DDA795E7E08B}"/>
                </a:ext>
              </a:extLst>
            </p:cNvPr>
            <p:cNvSpPr/>
            <p:nvPr/>
          </p:nvSpPr>
          <p:spPr>
            <a:xfrm rot="18609721">
              <a:off x="4656522" y="6209667"/>
              <a:ext cx="757391" cy="843661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43D9C9E-7251-0B08-07B2-4C010185C4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2596" y="1960542"/>
              <a:ext cx="4212000" cy="3298386"/>
              <a:chOff x="292992" y="3081961"/>
              <a:chExt cx="4395671" cy="344221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22E0725-EAC4-D773-8C1D-0E65ADFA7C80}"/>
                  </a:ext>
                </a:extLst>
              </p:cNvPr>
              <p:cNvGrpSpPr/>
              <p:nvPr/>
            </p:nvGrpSpPr>
            <p:grpSpPr>
              <a:xfrm>
                <a:off x="292992" y="3081961"/>
                <a:ext cx="4204942" cy="3442219"/>
                <a:chOff x="526844" y="264497"/>
                <a:chExt cx="4204942" cy="3442219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2DABE6B7-7E86-EAE7-88E9-B56D99599440}"/>
                    </a:ext>
                  </a:extLst>
                </p:cNvPr>
                <p:cNvGrpSpPr/>
                <p:nvPr/>
              </p:nvGrpSpPr>
              <p:grpSpPr>
                <a:xfrm>
                  <a:off x="526844" y="264497"/>
                  <a:ext cx="3129793" cy="3152670"/>
                  <a:chOff x="526844" y="264497"/>
                  <a:chExt cx="3129793" cy="3152670"/>
                </a:xfrm>
              </p:grpSpPr>
              <p:pic>
                <p:nvPicPr>
                  <p:cNvPr id="64" name="Picture 63">
                    <a:extLst>
                      <a:ext uri="{FF2B5EF4-FFF2-40B4-BE49-F238E27FC236}">
                        <a16:creationId xmlns:a16="http://schemas.microsoft.com/office/drawing/2014/main" id="{C8254479-59E0-344B-1877-50D97E6AD0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26844" y="264497"/>
                    <a:ext cx="3094764" cy="3152670"/>
                  </a:xfrm>
                  <a:prstGeom prst="rect">
                    <a:avLst/>
                  </a:prstGeom>
                  <a:ln w="88900">
                    <a:solidFill>
                      <a:schemeClr val="tx1"/>
                    </a:solidFill>
                  </a:ln>
                </p:spPr>
              </p:pic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0947006F-42A0-2444-C807-0F37C2B748CC}"/>
                      </a:ext>
                    </a:extLst>
                  </p:cNvPr>
                  <p:cNvSpPr txBox="1"/>
                  <p:nvPr/>
                </p:nvSpPr>
                <p:spPr>
                  <a:xfrm>
                    <a:off x="595247" y="2611999"/>
                    <a:ext cx="306139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5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90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5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81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26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72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17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62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NZ" sz="1406" b="1" dirty="0">
                        <a:effectLst>
                          <a:glow rad="228600">
                            <a:schemeClr val="bg1"/>
                          </a:glow>
                        </a:effectLst>
                      </a:rPr>
                      <a:t>Aquifer material &gt;20 mm /  “hogged wood”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B10B2A09-00CF-1785-FF79-CE1847964687}"/>
                      </a:ext>
                    </a:extLst>
                  </p:cNvPr>
                  <p:cNvSpPr txBox="1"/>
                  <p:nvPr/>
                </p:nvSpPr>
                <p:spPr>
                  <a:xfrm>
                    <a:off x="554611" y="298019"/>
                    <a:ext cx="936722" cy="47281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25313" tIns="25313" rIns="25313" bIns="25313" rtlCol="0">
                    <a:spAutoFit/>
                  </a:bodyPr>
                  <a:lstStyle>
                    <a:defPPr>
                      <a:defRPr lang="en-US"/>
                    </a:defPPr>
                    <a:lvl1pPr marL="0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145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290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435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581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5726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2872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017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162" algn="l" defTabSz="91429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NZ" sz="1828" b="1" dirty="0"/>
                      <a:t>CELL 2</a:t>
                    </a:r>
                  </a:p>
                </p:txBody>
              </p:sp>
            </p:grp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EC32E8A7-1515-A135-CD2C-B540DE024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25040" y="2860504"/>
                  <a:ext cx="1006746" cy="846212"/>
                </a:xfrm>
                <a:prstGeom prst="straightConnector1">
                  <a:avLst/>
                </a:prstGeom>
                <a:ln w="889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3DA15-0011-F80D-9E42-E28F4C3226D5}"/>
                  </a:ext>
                </a:extLst>
              </p:cNvPr>
              <p:cNvSpPr txBox="1"/>
              <p:nvPr/>
            </p:nvSpPr>
            <p:spPr>
              <a:xfrm>
                <a:off x="1627273" y="3110344"/>
                <a:ext cx="30613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Z" sz="1406" b="1" i="1" dirty="0">
                    <a:effectLst>
                      <a:glow rad="228600">
                        <a:schemeClr val="bg1"/>
                      </a:glow>
                    </a:effectLst>
                  </a:rPr>
                  <a:t>Porosity 43%</a:t>
                </a:r>
              </a:p>
              <a:p>
                <a:r>
                  <a:rPr lang="en-NZ" sz="1406" b="1" i="1" dirty="0">
                    <a:effectLst>
                      <a:glow rad="228600">
                        <a:schemeClr val="bg1"/>
                      </a:glow>
                    </a:effectLst>
                  </a:rPr>
                  <a:t>K </a:t>
                </a:r>
                <a:r>
                  <a:rPr lang="en-NZ" sz="1406" b="1" dirty="0">
                    <a:effectLst>
                      <a:glow rad="228600">
                        <a:schemeClr val="bg1"/>
                      </a:glow>
                    </a:effectLst>
                  </a:rPr>
                  <a:t>~20,000 m/d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B7F2BB9-70F3-03F7-42AC-3B4A149877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77203" y="1852745"/>
              <a:ext cx="4284000" cy="4020541"/>
              <a:chOff x="9151665" y="4178152"/>
              <a:chExt cx="4362297" cy="408811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24AA4D5-BA3E-4369-1E17-26FA9F35E490}"/>
                  </a:ext>
                </a:extLst>
              </p:cNvPr>
              <p:cNvGrpSpPr/>
              <p:nvPr/>
            </p:nvGrpSpPr>
            <p:grpSpPr>
              <a:xfrm>
                <a:off x="9151665" y="4225042"/>
                <a:ext cx="3061391" cy="4041223"/>
                <a:chOff x="9249783" y="314208"/>
                <a:chExt cx="3061391" cy="4041223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37D67A3-2A07-2650-CE19-957A056DD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9783" y="314208"/>
                  <a:ext cx="3061391" cy="3097815"/>
                </a:xfrm>
                <a:prstGeom prst="rect">
                  <a:avLst/>
                </a:prstGeom>
                <a:ln w="88900">
                  <a:solidFill>
                    <a:schemeClr val="tx1"/>
                  </a:solidFill>
                </a:ln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2A9229D-52E1-E53A-BA8B-8C55499A0E5D}"/>
                    </a:ext>
                  </a:extLst>
                </p:cNvPr>
                <p:cNvSpPr txBox="1"/>
                <p:nvPr/>
              </p:nvSpPr>
              <p:spPr>
                <a:xfrm>
                  <a:off x="9305047" y="2612856"/>
                  <a:ext cx="2793315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5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90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5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81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26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72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17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62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NZ" sz="1406" b="1" dirty="0">
                      <a:effectLst>
                        <a:glow rad="177800">
                          <a:schemeClr val="bg1"/>
                        </a:glow>
                      </a:effectLst>
                    </a:rPr>
                    <a:t>20 -40 mm gravel / “chipped wood”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7AA08E-B8D8-D4DA-26D7-1C899F0C7ADC}"/>
                    </a:ext>
                  </a:extLst>
                </p:cNvPr>
                <p:cNvSpPr txBox="1"/>
                <p:nvPr/>
              </p:nvSpPr>
              <p:spPr>
                <a:xfrm>
                  <a:off x="9284890" y="352035"/>
                  <a:ext cx="936722" cy="47281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25313" tIns="25313" rIns="25313" bIns="25313" rtlCol="0">
                  <a:spAutoFit/>
                </a:bodyPr>
                <a:lstStyle>
                  <a:defPPr>
                    <a:defRPr lang="en-US"/>
                  </a:defPPr>
                  <a:lvl1pPr marL="0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5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90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35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81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26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72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17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62" algn="l" defTabSz="91429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NZ" sz="1828" b="1" dirty="0"/>
                    <a:t>CELL 1</a:t>
                  </a:r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38D4460D-BB62-33AD-F2FD-2D5BE74440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294003" y="3502718"/>
                  <a:ext cx="537844" cy="852713"/>
                </a:xfrm>
                <a:prstGeom prst="straightConnector1">
                  <a:avLst/>
                </a:prstGeom>
                <a:ln w="889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00FA11C-2DD5-CFD1-5F4B-65DB6BD5B45F}"/>
                  </a:ext>
                </a:extLst>
              </p:cNvPr>
              <p:cNvSpPr txBox="1"/>
              <p:nvPr/>
            </p:nvSpPr>
            <p:spPr>
              <a:xfrm>
                <a:off x="10452572" y="4178152"/>
                <a:ext cx="30613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Z" sz="1406" b="1" i="1" dirty="0">
                    <a:effectLst>
                      <a:glow rad="228600">
                        <a:schemeClr val="bg1"/>
                      </a:glow>
                    </a:effectLst>
                  </a:rPr>
                  <a:t>Porosity 50%</a:t>
                </a:r>
              </a:p>
              <a:p>
                <a:r>
                  <a:rPr lang="en-NZ" sz="1406" b="1" i="1" dirty="0">
                    <a:effectLst>
                      <a:glow rad="228600">
                        <a:schemeClr val="bg1"/>
                      </a:glow>
                    </a:effectLst>
                  </a:rPr>
                  <a:t>K </a:t>
                </a:r>
                <a:r>
                  <a:rPr lang="en-NZ" sz="1406" b="1" dirty="0">
                    <a:effectLst>
                      <a:glow rad="228600">
                        <a:schemeClr val="bg1"/>
                      </a:glow>
                    </a:effectLst>
                  </a:rPr>
                  <a:t>~30,000 m/d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FB45351-2B5D-C65F-FA3F-79F2292B16FD}"/>
              </a:ext>
            </a:extLst>
          </p:cNvPr>
          <p:cNvSpPr txBox="1"/>
          <p:nvPr/>
        </p:nvSpPr>
        <p:spPr>
          <a:xfrm>
            <a:off x="4040837" y="4196122"/>
            <a:ext cx="5311414" cy="167978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lIns="151875" tIns="253125" rIns="151875" bIns="253125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Specific discharge, q = 2.6 m/d</a:t>
            </a:r>
          </a:p>
          <a:p>
            <a:r>
              <a:rPr lang="en-NZ" sz="253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 x flow at Long Point, Canada </a:t>
            </a:r>
          </a:p>
          <a:p>
            <a:r>
              <a:rPr lang="en-NZ" sz="253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 x flow at </a:t>
            </a:r>
            <a:r>
              <a:rPr lang="en-NZ" sz="253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Hautapu</a:t>
            </a:r>
            <a:r>
              <a:rPr lang="en-NZ" sz="253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Waikato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A20E18F-4425-2236-03E7-C3D34A7C4C4F}"/>
              </a:ext>
            </a:extLst>
          </p:cNvPr>
          <p:cNvCxnSpPr>
            <a:cxnSpLocks/>
          </p:cNvCxnSpPr>
          <p:nvPr/>
        </p:nvCxnSpPr>
        <p:spPr>
          <a:xfrm flipH="1">
            <a:off x="3534723" y="5891164"/>
            <a:ext cx="533217" cy="4343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30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4E8F0-B1B3-732E-9863-D0C3C381C21B}"/>
              </a:ext>
            </a:extLst>
          </p:cNvPr>
          <p:cNvSpPr txBox="1">
            <a:spLocks/>
          </p:cNvSpPr>
          <p:nvPr/>
        </p:nvSpPr>
        <p:spPr>
          <a:xfrm>
            <a:off x="122462" y="561637"/>
            <a:ext cx="8706919" cy="802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b="1" dirty="0"/>
              <a:t>Monitoring: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2E69B3-ED4B-6114-7D6A-1B49FA616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4880076"/>
            <a:ext cx="3948968" cy="1416287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139" indent="-251139">
              <a:buBlip>
                <a:blip r:embed="rId3"/>
              </a:buBlip>
            </a:pPr>
            <a:r>
              <a:rPr lang="en-NZ" sz="1969" dirty="0"/>
              <a:t>Groundwater level (daily)</a:t>
            </a:r>
          </a:p>
          <a:p>
            <a:pPr marL="251139" indent="-251139">
              <a:buBlip>
                <a:blip r:embed="rId3"/>
              </a:buBlip>
            </a:pPr>
            <a:r>
              <a:rPr lang="en-NZ" sz="1969" dirty="0"/>
              <a:t>Piezometric survey quarterly</a:t>
            </a:r>
          </a:p>
          <a:p>
            <a:pPr marL="251139" indent="-251139">
              <a:buBlip>
                <a:blip r:embed="rId3"/>
              </a:buBlip>
            </a:pPr>
            <a:r>
              <a:rPr lang="en-NZ" sz="1969" dirty="0"/>
              <a:t>GHG emission - 12 months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73EC25-F4E5-2C07-FA5F-2B0CBBF4768E}"/>
              </a:ext>
            </a:extLst>
          </p:cNvPr>
          <p:cNvSpPr/>
          <p:nvPr/>
        </p:nvSpPr>
        <p:spPr>
          <a:xfrm>
            <a:off x="6409630" y="2048678"/>
            <a:ext cx="4035669" cy="2799251"/>
          </a:xfrm>
          <a:custGeom>
            <a:avLst/>
            <a:gdLst>
              <a:gd name="connsiteX0" fmla="*/ 0 w 5739618"/>
              <a:gd name="connsiteY0" fmla="*/ 3362179 h 3981157"/>
              <a:gd name="connsiteX1" fmla="*/ 4712677 w 5739618"/>
              <a:gd name="connsiteY1" fmla="*/ 0 h 3981157"/>
              <a:gd name="connsiteX2" fmla="*/ 5739618 w 5739618"/>
              <a:gd name="connsiteY2" fmla="*/ 2208628 h 3981157"/>
              <a:gd name="connsiteX3" fmla="*/ 5205046 w 5739618"/>
              <a:gd name="connsiteY3" fmla="*/ 2307102 h 3981157"/>
              <a:gd name="connsiteX4" fmla="*/ 98474 w 5739618"/>
              <a:gd name="connsiteY4" fmla="*/ 3981157 h 398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618" h="3981157">
                <a:moveTo>
                  <a:pt x="0" y="3362179"/>
                </a:moveTo>
                <a:lnTo>
                  <a:pt x="4712677" y="0"/>
                </a:lnTo>
                <a:lnTo>
                  <a:pt x="5739618" y="2208628"/>
                </a:lnTo>
                <a:lnTo>
                  <a:pt x="5205046" y="2307102"/>
                </a:lnTo>
                <a:lnTo>
                  <a:pt x="98474" y="3981157"/>
                </a:lnTo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7" name="Picture 6" descr="A picture containing metalware&#10;&#10;Description generated with high confidence">
            <a:extLst>
              <a:ext uri="{FF2B5EF4-FFF2-40B4-BE49-F238E27FC236}">
                <a16:creationId xmlns:a16="http://schemas.microsoft.com/office/drawing/2014/main" id="{89DA61A8-EF8C-CE70-3C7C-D83878A49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4759" y="4493457"/>
            <a:ext cx="2038302" cy="25312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6B62ED-01B5-822A-4EA9-C7A56FEB5A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36242"/>
              </p:ext>
            </p:extLst>
          </p:nvPr>
        </p:nvGraphicFramePr>
        <p:xfrm>
          <a:off x="371475" y="1394890"/>
          <a:ext cx="6834100" cy="323076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27790">
                  <a:extLst>
                    <a:ext uri="{9D8B030D-6E8A-4147-A177-3AD203B41FA5}">
                      <a16:colId xmlns:a16="http://schemas.microsoft.com/office/drawing/2014/main" val="1051007566"/>
                    </a:ext>
                  </a:extLst>
                </a:gridCol>
                <a:gridCol w="1219181">
                  <a:extLst>
                    <a:ext uri="{9D8B030D-6E8A-4147-A177-3AD203B41FA5}">
                      <a16:colId xmlns:a16="http://schemas.microsoft.com/office/drawing/2014/main" val="3777478866"/>
                    </a:ext>
                  </a:extLst>
                </a:gridCol>
                <a:gridCol w="4387129">
                  <a:extLst>
                    <a:ext uri="{9D8B030D-6E8A-4147-A177-3AD203B41FA5}">
                      <a16:colId xmlns:a16="http://schemas.microsoft.com/office/drawing/2014/main" val="71499344"/>
                    </a:ext>
                  </a:extLst>
                </a:gridCol>
              </a:tblGrid>
              <a:tr h="450340"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endParaRPr lang="en-NZ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wells</a:t>
                      </a:r>
                      <a:endParaRPr lang="en-NZ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NZ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843115"/>
                  </a:ext>
                </a:extLst>
              </a:tr>
              <a:tr h="697347"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Weekly-monthly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wells along flowline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pH, temperature, DO, ORP, EC</a:t>
                      </a: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NH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DOC</a:t>
                      </a:r>
                      <a:endParaRPr lang="en-NZ" sz="1100" b="1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alkalinity, SO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DRP, Fe, Mn, As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536035"/>
                  </a:ext>
                </a:extLst>
              </a:tr>
              <a:tr h="793801">
                <a:tc>
                  <a:txBody>
                    <a:bodyPr/>
                    <a:lstStyle/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Quarterly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+13 wells distributed across site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pH, temperature, DO, ORP, EC</a:t>
                      </a: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NH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 </a:t>
                      </a:r>
                      <a:r>
                        <a:rPr lang="en-NZ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</a:t>
                      </a: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dissolved CH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NZ" sz="11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NZ" sz="11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934357"/>
                  </a:ext>
                </a:extLst>
              </a:tr>
              <a:tr h="1289275">
                <a:tc>
                  <a:txBody>
                    <a:bodyPr/>
                    <a:lstStyle/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months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wells transecting woodchip wall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pH, temperature, DO, ORP, EC</a:t>
                      </a: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NH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alkalinity, SO</a:t>
                      </a:r>
                      <a:r>
                        <a:rPr lang="en-NZ" sz="11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NZ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DOC, DRP, Fe, Mn, As</a:t>
                      </a:r>
                    </a:p>
                    <a:p>
                      <a:pPr algn="ctr"/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ions</a:t>
                      </a:r>
                    </a:p>
                    <a:p>
                      <a:pPr algn="ctr"/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in water &amp; biofilm extract</a:t>
                      </a:r>
                    </a:p>
                    <a:p>
                      <a:pPr algn="ctr"/>
                      <a:r>
                        <a:rPr lang="en-NZ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stygofauna</a:t>
                      </a:r>
                    </a:p>
                  </a:txBody>
                  <a:tcPr marL="64294" marR="64294" marT="32147" marB="3214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DB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29697"/>
                  </a:ext>
                </a:extLst>
              </a:tr>
            </a:tbl>
          </a:graphicData>
        </a:graphic>
      </p:graphicFrame>
      <p:pic>
        <p:nvPicPr>
          <p:cNvPr id="9" name="Picture 8" descr="A picture containing sofa, sitting, piece, chair&#10;&#10;Description generated with high confidence">
            <a:extLst>
              <a:ext uri="{FF2B5EF4-FFF2-40B4-BE49-F238E27FC236}">
                <a16:creationId xmlns:a16="http://schemas.microsoft.com/office/drawing/2014/main" id="{0F9FFB39-50BF-BD4C-5C9B-6F2E20F83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7691" y="4737234"/>
            <a:ext cx="2172173" cy="20250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picture containing indoor, wall, table, sitting&#10;&#10;Description generated with very high confidence">
            <a:extLst>
              <a:ext uri="{FF2B5EF4-FFF2-40B4-BE49-F238E27FC236}">
                <a16:creationId xmlns:a16="http://schemas.microsoft.com/office/drawing/2014/main" id="{66039EC7-032B-CA8D-5254-12E2F819CD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309" y="712524"/>
            <a:ext cx="2581875" cy="190626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2" name="Picture 11" descr="A picture containing animal, invertebrate&#10;&#10;Description automatically generated">
            <a:extLst>
              <a:ext uri="{FF2B5EF4-FFF2-40B4-BE49-F238E27FC236}">
                <a16:creationId xmlns:a16="http://schemas.microsoft.com/office/drawing/2014/main" id="{01B467C0-D271-2800-C416-8628A4741A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310" y="2689248"/>
            <a:ext cx="2581875" cy="193640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787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391E964-4CD5-4498-823E-15A6CCBDDDB3}"/>
              </a:ext>
            </a:extLst>
          </p:cNvPr>
          <p:cNvSpPr/>
          <p:nvPr/>
        </p:nvSpPr>
        <p:spPr>
          <a:xfrm rot="21331074">
            <a:off x="7357894" y="2253420"/>
            <a:ext cx="3629814" cy="2361819"/>
          </a:xfrm>
          <a:custGeom>
            <a:avLst/>
            <a:gdLst>
              <a:gd name="connsiteX0" fmla="*/ 0 w 5739618"/>
              <a:gd name="connsiteY0" fmla="*/ 3362179 h 3981157"/>
              <a:gd name="connsiteX1" fmla="*/ 4712677 w 5739618"/>
              <a:gd name="connsiteY1" fmla="*/ 0 h 3981157"/>
              <a:gd name="connsiteX2" fmla="*/ 5739618 w 5739618"/>
              <a:gd name="connsiteY2" fmla="*/ 2208628 h 3981157"/>
              <a:gd name="connsiteX3" fmla="*/ 5205046 w 5739618"/>
              <a:gd name="connsiteY3" fmla="*/ 2307102 h 3981157"/>
              <a:gd name="connsiteX4" fmla="*/ 98474 w 5739618"/>
              <a:gd name="connsiteY4" fmla="*/ 3981157 h 398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618" h="3981157">
                <a:moveTo>
                  <a:pt x="0" y="3362179"/>
                </a:moveTo>
                <a:lnTo>
                  <a:pt x="4712677" y="0"/>
                </a:lnTo>
                <a:lnTo>
                  <a:pt x="5739618" y="2208628"/>
                </a:lnTo>
                <a:lnTo>
                  <a:pt x="5205046" y="2307102"/>
                </a:lnTo>
                <a:lnTo>
                  <a:pt x="98474" y="3981157"/>
                </a:lnTo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AACCD1-42AD-4B24-8107-DC09A1C44D2A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60205D-F203-4FFA-9B83-12A0E0C88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33" r="15023"/>
          <a:stretch/>
        </p:blipFill>
        <p:spPr bwMode="auto">
          <a:xfrm rot="5400000">
            <a:off x="2301488" y="-1533080"/>
            <a:ext cx="6847676" cy="99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754AC2-1AF1-497B-833B-F17A9CE6F433}"/>
              </a:ext>
            </a:extLst>
          </p:cNvPr>
          <p:cNvSpPr/>
          <p:nvPr/>
        </p:nvSpPr>
        <p:spPr>
          <a:xfrm>
            <a:off x="8098568" y="1402080"/>
            <a:ext cx="2106135" cy="231648"/>
          </a:xfrm>
          <a:prstGeom prst="ellipse">
            <a:avLst/>
          </a:prstGeom>
          <a:solidFill>
            <a:srgbClr val="E60D1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F6B560E-3404-4C07-8424-497384F5E02A}"/>
              </a:ext>
            </a:extLst>
          </p:cNvPr>
          <p:cNvSpPr/>
          <p:nvPr/>
        </p:nvSpPr>
        <p:spPr>
          <a:xfrm rot="20303236">
            <a:off x="6319074" y="5677774"/>
            <a:ext cx="1774128" cy="510044"/>
          </a:xfrm>
          <a:prstGeom prst="rightArrow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6CEFE1-9E10-4F73-934B-946DA7750C9B}"/>
              </a:ext>
            </a:extLst>
          </p:cNvPr>
          <p:cNvSpPr/>
          <p:nvPr/>
        </p:nvSpPr>
        <p:spPr>
          <a:xfrm rot="20262434">
            <a:off x="2326395" y="4144243"/>
            <a:ext cx="2106135" cy="419337"/>
          </a:xfrm>
          <a:prstGeom prst="ellipse">
            <a:avLst/>
          </a:prstGeom>
          <a:solidFill>
            <a:srgbClr val="E60D12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20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FCEA-21E1-4431-A5AC-1A2FD7BF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2" y="130918"/>
            <a:ext cx="9631138" cy="802465"/>
          </a:xfrm>
          <a:solidFill>
            <a:schemeClr val="bg1"/>
          </a:solidFill>
        </p:spPr>
        <p:txBody>
          <a:bodyPr/>
          <a:lstStyle/>
          <a:p>
            <a:r>
              <a:rPr lang="mi-NZ" dirty="0"/>
              <a:t>Wells installed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5032E-78BE-4086-9201-0D5CE41EB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222" y="5571638"/>
            <a:ext cx="10530581" cy="1416287"/>
          </a:xfrm>
        </p:spPr>
        <p:txBody>
          <a:bodyPr/>
          <a:lstStyle/>
          <a:p>
            <a:r>
              <a:rPr lang="mi-NZ" sz="1600" dirty="0"/>
              <a:t>Perspex wells – PX</a:t>
            </a:r>
          </a:p>
          <a:p>
            <a:r>
              <a:rPr lang="mi-NZ" sz="1600" dirty="0"/>
              <a:t>PVC wells – S</a:t>
            </a:r>
          </a:p>
          <a:p>
            <a:endParaRPr lang="mi-NZ" sz="1600" dirty="0"/>
          </a:p>
          <a:p>
            <a:endParaRPr lang="en-NZ" sz="1600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1A301C76-95EC-4EEF-AE63-92D7CE4E0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5113"/>
              </p:ext>
            </p:extLst>
          </p:nvPr>
        </p:nvGraphicFramePr>
        <p:xfrm>
          <a:off x="196222" y="1051309"/>
          <a:ext cx="11555186" cy="452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505">
                  <a:extLst>
                    <a:ext uri="{9D8B030D-6E8A-4147-A177-3AD203B41FA5}">
                      <a16:colId xmlns:a16="http://schemas.microsoft.com/office/drawing/2014/main" val="2666301516"/>
                    </a:ext>
                  </a:extLst>
                </a:gridCol>
                <a:gridCol w="978742">
                  <a:extLst>
                    <a:ext uri="{9D8B030D-6E8A-4147-A177-3AD203B41FA5}">
                      <a16:colId xmlns:a16="http://schemas.microsoft.com/office/drawing/2014/main" val="3593054294"/>
                    </a:ext>
                  </a:extLst>
                </a:gridCol>
                <a:gridCol w="1379673">
                  <a:extLst>
                    <a:ext uri="{9D8B030D-6E8A-4147-A177-3AD203B41FA5}">
                      <a16:colId xmlns:a16="http://schemas.microsoft.com/office/drawing/2014/main" val="4180713995"/>
                    </a:ext>
                  </a:extLst>
                </a:gridCol>
                <a:gridCol w="1674475">
                  <a:extLst>
                    <a:ext uri="{9D8B030D-6E8A-4147-A177-3AD203B41FA5}">
                      <a16:colId xmlns:a16="http://schemas.microsoft.com/office/drawing/2014/main" val="3564757532"/>
                    </a:ext>
                  </a:extLst>
                </a:gridCol>
                <a:gridCol w="6673791">
                  <a:extLst>
                    <a:ext uri="{9D8B030D-6E8A-4147-A177-3AD203B41FA5}">
                      <a16:colId xmlns:a16="http://schemas.microsoft.com/office/drawing/2014/main" val="3775019227"/>
                    </a:ext>
                  </a:extLst>
                </a:gridCol>
              </a:tblGrid>
              <a:tr h="76473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Well</a:t>
                      </a:r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1" i="0" dirty="0" err="1">
                          <a:effectLst/>
                          <a:latin typeface="Calibri" panose="020F0502020204030204" pitchFamily="34" charset="0"/>
                        </a:rPr>
                        <a:t>Diam</a:t>
                      </a:r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(mm)</a:t>
                      </a:r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Screen</a:t>
                      </a:r>
                    </a:p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 (m </a:t>
                      </a:r>
                      <a:r>
                        <a:rPr lang="en-NZ" sz="1800" b="1" i="0" dirty="0" err="1">
                          <a:effectLst/>
                          <a:latin typeface="Calibri" panose="020F0502020204030204" pitchFamily="34" charset="0"/>
                        </a:rPr>
                        <a:t>bgl</a:t>
                      </a:r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1" i="0" dirty="0">
                          <a:effectLst/>
                          <a:latin typeface="Calibri" panose="020F0502020204030204" pitchFamily="34" charset="0"/>
                        </a:rPr>
                        <a:t>Biobag type &amp; position</a:t>
                      </a:r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72812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PX1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100 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1.5 – 2.5 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Upstream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Round gravel biobag. Sampler top 1.5 m.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698201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PX2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100 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1.5 – 2.5 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Start of PRB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Round gravel biobag. Sampler top 1.5 m deep.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12181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PX3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100 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1.5 – 2.5 m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Mid PRB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Round gravel biobag AND Woodchip biobag. Sampler top 1.5 m deep.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63016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PX4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100 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3 – 4 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Beneath PRB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Wide sampler, 2x round gravel biobag. Sampler top 3 m deep.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300659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PX5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100 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1.5 – 2.5 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Downstream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Wide sampler, 2x round gravel biobag. Sampler top 1.5 m deep.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808882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S7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50 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1 m up/lower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Downstream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Oblong gravel biobag. Sampler top 1.5 m deep.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353229"/>
                  </a:ext>
                </a:extLst>
              </a:tr>
              <a:tr h="4588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S8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50 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1 m up/lower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>
                          <a:effectLst/>
                          <a:latin typeface="Calibri" panose="020F0502020204030204" pitchFamily="34" charset="0"/>
                        </a:rPr>
                        <a:t>Downstream </a:t>
                      </a:r>
                      <a:endParaRPr lang="en-NZ" sz="1800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NZ" sz="1800" b="0" i="0" dirty="0">
                          <a:effectLst/>
                          <a:latin typeface="Calibri" panose="020F0502020204030204" pitchFamily="34" charset="0"/>
                        </a:rPr>
                        <a:t>Oblong gravel biobag. Sampler top 1.5 m deep. </a:t>
                      </a:r>
                      <a:endParaRPr lang="en-NZ" sz="1800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1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28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CF8BA06F-8FA7-4CBB-8390-14EAEC64A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365" y="3429000"/>
            <a:ext cx="1712607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B041E600-6207-495D-9983-05AE5D2B8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1537" y="3429000"/>
            <a:ext cx="3953242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7AD1DFAE-7DD9-4A5C-91FA-05037BDC4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710" y="3429000"/>
            <a:ext cx="3953242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EBF890FE-5C4E-4E5B-B41B-B0EA83892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9918" y="3429001"/>
            <a:ext cx="1738359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F9980D3-750C-43A8-ACEE-10DE9E166822}"/>
              </a:ext>
            </a:extLst>
          </p:cNvPr>
          <p:cNvGrpSpPr/>
          <p:nvPr/>
        </p:nvGrpSpPr>
        <p:grpSpPr>
          <a:xfrm>
            <a:off x="4098540" y="3437647"/>
            <a:ext cx="1267780" cy="1900525"/>
            <a:chOff x="6322702" y="4210050"/>
            <a:chExt cx="1267780" cy="1900525"/>
          </a:xfrm>
        </p:grpSpPr>
        <p:pic>
          <p:nvPicPr>
            <p:cNvPr id="41" name="Picture 8" descr="G:\Environmental Health\Water\Water Consulting\GW\Pioneer_BinaryMixtures\Photos\New folder (2)\W75G25 (1).JPG">
              <a:extLst>
                <a:ext uri="{FF2B5EF4-FFF2-40B4-BE49-F238E27FC236}">
                  <a16:creationId xmlns:a16="http://schemas.microsoft.com/office/drawing/2014/main" id="{2108854C-BB56-4B63-BE09-7C78A67098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2702" y="4229100"/>
              <a:ext cx="1267780" cy="188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1A7D73-42E9-4797-8446-FDE123ED4EB4}"/>
                </a:ext>
              </a:extLst>
            </p:cNvPr>
            <p:cNvSpPr/>
            <p:nvPr/>
          </p:nvSpPr>
          <p:spPr>
            <a:xfrm>
              <a:off x="6322702" y="4210050"/>
              <a:ext cx="1267780" cy="188147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n w="38100">
                  <a:solidFill>
                    <a:srgbClr val="C00000"/>
                  </a:solidFill>
                </a:ln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B281DA4-1639-43CE-AFCF-CCD80E08919E}"/>
              </a:ext>
            </a:extLst>
          </p:cNvPr>
          <p:cNvGrpSpPr/>
          <p:nvPr/>
        </p:nvGrpSpPr>
        <p:grpSpPr>
          <a:xfrm>
            <a:off x="2099975" y="2845369"/>
            <a:ext cx="9270728" cy="3948140"/>
            <a:chOff x="1738025" y="1323604"/>
            <a:chExt cx="9270728" cy="394814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44E4866-AA0E-457A-B4FF-8BDE10EABD27}"/>
                </a:ext>
              </a:extLst>
            </p:cNvPr>
            <p:cNvGrpSpPr/>
            <p:nvPr/>
          </p:nvGrpSpPr>
          <p:grpSpPr>
            <a:xfrm>
              <a:off x="1894867" y="1669693"/>
              <a:ext cx="8868484" cy="3602051"/>
              <a:chOff x="1894867" y="1577309"/>
              <a:chExt cx="8868484" cy="360205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A521B14-71BA-4FDC-B01F-CE87747A2C31}"/>
                  </a:ext>
                </a:extLst>
              </p:cNvPr>
              <p:cNvGrpSpPr/>
              <p:nvPr/>
            </p:nvGrpSpPr>
            <p:grpSpPr>
              <a:xfrm>
                <a:off x="4690686" y="1577309"/>
                <a:ext cx="209550" cy="3602051"/>
                <a:chOff x="4457700" y="2458256"/>
                <a:chExt cx="218068" cy="2002983"/>
              </a:xfrm>
            </p:grpSpPr>
            <p:sp>
              <p:nvSpPr>
                <p:cNvPr id="46" name="Cylinder 45">
                  <a:extLst>
                    <a:ext uri="{FF2B5EF4-FFF2-40B4-BE49-F238E27FC236}">
                      <a16:creationId xmlns:a16="http://schemas.microsoft.com/office/drawing/2014/main" id="{00C6BE81-1288-4FB2-B986-E425C2B13885}"/>
                    </a:ext>
                  </a:extLst>
                </p:cNvPr>
                <p:cNvSpPr/>
                <p:nvPr/>
              </p:nvSpPr>
              <p:spPr>
                <a:xfrm>
                  <a:off x="4457700" y="2458256"/>
                  <a:ext cx="218068" cy="1446994"/>
                </a:xfrm>
                <a:prstGeom prst="can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47" name="Cylinder 46">
                  <a:extLst>
                    <a:ext uri="{FF2B5EF4-FFF2-40B4-BE49-F238E27FC236}">
                      <a16:creationId xmlns:a16="http://schemas.microsoft.com/office/drawing/2014/main" id="{7C7D8187-D924-46B3-8B16-38854A4908CD}"/>
                    </a:ext>
                  </a:extLst>
                </p:cNvPr>
                <p:cNvSpPr/>
                <p:nvPr/>
              </p:nvSpPr>
              <p:spPr>
                <a:xfrm>
                  <a:off x="4474672" y="3651974"/>
                  <a:ext cx="199566" cy="809265"/>
                </a:xfrm>
                <a:prstGeom prst="can">
                  <a:avLst/>
                </a:prstGeom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5FA269F5-9C56-4C96-BD7B-E3BF969178D9}"/>
                  </a:ext>
                </a:extLst>
              </p:cNvPr>
              <p:cNvGrpSpPr/>
              <p:nvPr/>
            </p:nvGrpSpPr>
            <p:grpSpPr>
              <a:xfrm>
                <a:off x="1894867" y="1590905"/>
                <a:ext cx="8868484" cy="3088525"/>
                <a:chOff x="1937968" y="1577310"/>
                <a:chExt cx="8868484" cy="3088525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9D2B850A-6F7A-4A99-A02F-10F4B6092908}"/>
                    </a:ext>
                  </a:extLst>
                </p:cNvPr>
                <p:cNvGrpSpPr/>
                <p:nvPr/>
              </p:nvGrpSpPr>
              <p:grpSpPr>
                <a:xfrm>
                  <a:off x="1937968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3" name="Cylinder 2">
                    <a:extLst>
                      <a:ext uri="{FF2B5EF4-FFF2-40B4-BE49-F238E27FC236}">
                        <a16:creationId xmlns:a16="http://schemas.microsoft.com/office/drawing/2014/main" id="{1249A4A0-DB86-439C-B9FF-62379C15CAF6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" name="Cylinder 3">
                    <a:extLst>
                      <a:ext uri="{FF2B5EF4-FFF2-40B4-BE49-F238E27FC236}">
                        <a16:creationId xmlns:a16="http://schemas.microsoft.com/office/drawing/2014/main" id="{39C001D7-F053-46E9-BAC7-47638F1C36B5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8F83D527-36BB-4B0D-91EF-1F8AB08CF648}"/>
                    </a:ext>
                  </a:extLst>
                </p:cNvPr>
                <p:cNvGrpSpPr/>
                <p:nvPr/>
              </p:nvGrpSpPr>
              <p:grpSpPr>
                <a:xfrm>
                  <a:off x="363381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38" name="Cylinder 37">
                    <a:extLst>
                      <a:ext uri="{FF2B5EF4-FFF2-40B4-BE49-F238E27FC236}">
                        <a16:creationId xmlns:a16="http://schemas.microsoft.com/office/drawing/2014/main" id="{66430F06-2A26-414E-BBC6-AC2281357D96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9" name="Cylinder 38">
                    <a:extLst>
                      <a:ext uri="{FF2B5EF4-FFF2-40B4-BE49-F238E27FC236}">
                        <a16:creationId xmlns:a16="http://schemas.microsoft.com/office/drawing/2014/main" id="{E3E53D65-BA3E-41D5-A8A6-AC1F508648F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C484AD45-B324-4F87-ADB8-66F80703C4EB}"/>
                    </a:ext>
                  </a:extLst>
                </p:cNvPr>
                <p:cNvGrpSpPr/>
                <p:nvPr/>
              </p:nvGrpSpPr>
              <p:grpSpPr>
                <a:xfrm>
                  <a:off x="4300571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49" name="Cylinder 48">
                    <a:extLst>
                      <a:ext uri="{FF2B5EF4-FFF2-40B4-BE49-F238E27FC236}">
                        <a16:creationId xmlns:a16="http://schemas.microsoft.com/office/drawing/2014/main" id="{82F13197-8A9C-4CC3-8AAF-13AD6B4DFBFA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50" name="Cylinder 49">
                    <a:extLst>
                      <a:ext uri="{FF2B5EF4-FFF2-40B4-BE49-F238E27FC236}">
                        <a16:creationId xmlns:a16="http://schemas.microsoft.com/office/drawing/2014/main" id="{58F25498-B4AC-4EF0-A6A0-C81F1C0B58A6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14C93C3-DBAD-4E80-B34C-16261A48A598}"/>
                    </a:ext>
                  </a:extLst>
                </p:cNvPr>
                <p:cNvGrpSpPr/>
                <p:nvPr/>
              </p:nvGrpSpPr>
              <p:grpSpPr>
                <a:xfrm>
                  <a:off x="5786023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52" name="Cylinder 51">
                    <a:extLst>
                      <a:ext uri="{FF2B5EF4-FFF2-40B4-BE49-F238E27FC236}">
                        <a16:creationId xmlns:a16="http://schemas.microsoft.com/office/drawing/2014/main" id="{2009FF2D-7372-4025-9366-BB317F1F9FCC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53" name="Cylinder 52">
                    <a:extLst>
                      <a:ext uri="{FF2B5EF4-FFF2-40B4-BE49-F238E27FC236}">
                        <a16:creationId xmlns:a16="http://schemas.microsoft.com/office/drawing/2014/main" id="{E9744550-DAC3-4E61-80A7-019734513760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A0419495-CA8F-4DA9-A80B-3881FB540686}"/>
                    </a:ext>
                  </a:extLst>
                </p:cNvPr>
                <p:cNvGrpSpPr/>
                <p:nvPr/>
              </p:nvGrpSpPr>
              <p:grpSpPr>
                <a:xfrm>
                  <a:off x="928066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55" name="Cylinder 54">
                    <a:extLst>
                      <a:ext uri="{FF2B5EF4-FFF2-40B4-BE49-F238E27FC236}">
                        <a16:creationId xmlns:a16="http://schemas.microsoft.com/office/drawing/2014/main" id="{0EF6773A-5373-45DC-9EFC-F84B2CDB51FD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56" name="Cylinder 55">
                    <a:extLst>
                      <a:ext uri="{FF2B5EF4-FFF2-40B4-BE49-F238E27FC236}">
                        <a16:creationId xmlns:a16="http://schemas.microsoft.com/office/drawing/2014/main" id="{E4193D07-2A7B-408A-911B-C5F019420FF2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B7DE0326-2287-4139-80AB-A2BF794D5B9F}"/>
                    </a:ext>
                  </a:extLst>
                </p:cNvPr>
                <p:cNvGrpSpPr/>
                <p:nvPr/>
              </p:nvGrpSpPr>
              <p:grpSpPr>
                <a:xfrm>
                  <a:off x="10596902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58" name="Cylinder 57">
                    <a:extLst>
                      <a:ext uri="{FF2B5EF4-FFF2-40B4-BE49-F238E27FC236}">
                        <a16:creationId xmlns:a16="http://schemas.microsoft.com/office/drawing/2014/main" id="{3BC51C47-9EBB-4B50-A5E7-979318CDC4E0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59" name="Cylinder 58">
                    <a:extLst>
                      <a:ext uri="{FF2B5EF4-FFF2-40B4-BE49-F238E27FC236}">
                        <a16:creationId xmlns:a16="http://schemas.microsoft.com/office/drawing/2014/main" id="{65EEB636-5C2B-4213-B39E-DFD2F1B3B339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69" name="Flowchart: Direct Access Storage 68">
                  <a:extLst>
                    <a:ext uri="{FF2B5EF4-FFF2-40B4-BE49-F238E27FC236}">
                      <a16:creationId xmlns:a16="http://schemas.microsoft.com/office/drawing/2014/main" id="{278DCDD9-9F14-4EE8-97F0-F1EADF7390D8}"/>
                    </a:ext>
                  </a:extLst>
                </p:cNvPr>
                <p:cNvSpPr/>
                <p:nvPr/>
              </p:nvSpPr>
              <p:spPr>
                <a:xfrm>
                  <a:off x="1992383" y="2778579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0" name="Flowchart: Direct Access Storage 69">
                  <a:extLst>
                    <a:ext uri="{FF2B5EF4-FFF2-40B4-BE49-F238E27FC236}">
                      <a16:creationId xmlns:a16="http://schemas.microsoft.com/office/drawing/2014/main" id="{E9FF67EE-E886-4661-AE3D-362321B95044}"/>
                    </a:ext>
                  </a:extLst>
                </p:cNvPr>
                <p:cNvSpPr/>
                <p:nvPr/>
              </p:nvSpPr>
              <p:spPr>
                <a:xfrm>
                  <a:off x="3688719" y="272198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1" name="Flowchart: Direct Access Storage 70">
                  <a:extLst>
                    <a:ext uri="{FF2B5EF4-FFF2-40B4-BE49-F238E27FC236}">
                      <a16:creationId xmlns:a16="http://schemas.microsoft.com/office/drawing/2014/main" id="{BE987617-B955-4D54-95FD-1FF0FFDA5497}"/>
                    </a:ext>
                  </a:extLst>
                </p:cNvPr>
                <p:cNvSpPr/>
                <p:nvPr/>
              </p:nvSpPr>
              <p:spPr>
                <a:xfrm>
                  <a:off x="9336434" y="279259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2" name="Flowchart: Direct Access Storage 71">
                  <a:extLst>
                    <a:ext uri="{FF2B5EF4-FFF2-40B4-BE49-F238E27FC236}">
                      <a16:creationId xmlns:a16="http://schemas.microsoft.com/office/drawing/2014/main" id="{A083AD15-FB97-433D-93A2-6B4D93A33D45}"/>
                    </a:ext>
                  </a:extLst>
                </p:cNvPr>
                <p:cNvSpPr/>
                <p:nvPr/>
              </p:nvSpPr>
              <p:spPr>
                <a:xfrm>
                  <a:off x="10639074" y="282676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3" name="Flowchart: Direct Access Storage 72">
                  <a:extLst>
                    <a:ext uri="{FF2B5EF4-FFF2-40B4-BE49-F238E27FC236}">
                      <a16:creationId xmlns:a16="http://schemas.microsoft.com/office/drawing/2014/main" id="{5B91548E-D2FD-4654-AD3B-A91346AFD20B}"/>
                    </a:ext>
                  </a:extLst>
                </p:cNvPr>
                <p:cNvSpPr/>
                <p:nvPr/>
              </p:nvSpPr>
              <p:spPr>
                <a:xfrm>
                  <a:off x="4772720" y="4095952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5" name="Flowchart: Direct Access Storage 74">
                  <a:extLst>
                    <a:ext uri="{FF2B5EF4-FFF2-40B4-BE49-F238E27FC236}">
                      <a16:creationId xmlns:a16="http://schemas.microsoft.com/office/drawing/2014/main" id="{DEC1F853-DA23-4AA8-B375-92377FE62343}"/>
                    </a:ext>
                  </a:extLst>
                </p:cNvPr>
                <p:cNvSpPr/>
                <p:nvPr/>
              </p:nvSpPr>
              <p:spPr>
                <a:xfrm>
                  <a:off x="4355021" y="2760240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76" name="Flowchart: Direct Access Storage 75">
                  <a:extLst>
                    <a:ext uri="{FF2B5EF4-FFF2-40B4-BE49-F238E27FC236}">
                      <a16:creationId xmlns:a16="http://schemas.microsoft.com/office/drawing/2014/main" id="{03368ABF-711C-461F-9EBA-E87F44C1A871}"/>
                    </a:ext>
                  </a:extLst>
                </p:cNvPr>
                <p:cNvSpPr/>
                <p:nvPr/>
              </p:nvSpPr>
              <p:spPr>
                <a:xfrm>
                  <a:off x="5823885" y="274257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88" name="Flowchart: Direct Access Storage 87">
                  <a:extLst>
                    <a:ext uri="{FF2B5EF4-FFF2-40B4-BE49-F238E27FC236}">
                      <a16:creationId xmlns:a16="http://schemas.microsoft.com/office/drawing/2014/main" id="{0E4956B4-0472-48BA-9BFD-8DC66A6F1095}"/>
                    </a:ext>
                  </a:extLst>
                </p:cNvPr>
                <p:cNvSpPr/>
                <p:nvPr/>
              </p:nvSpPr>
              <p:spPr>
                <a:xfrm>
                  <a:off x="4757688" y="4266905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63D31B6-B646-48BE-9F31-E593A5EFB258}"/>
                </a:ext>
              </a:extLst>
            </p:cNvPr>
            <p:cNvSpPr txBox="1"/>
            <p:nvPr/>
          </p:nvSpPr>
          <p:spPr>
            <a:xfrm>
              <a:off x="1738025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PX1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44AF4A3-2109-44DB-B0B9-E1C509DCFE69}"/>
                </a:ext>
              </a:extLst>
            </p:cNvPr>
            <p:cNvSpPr txBox="1"/>
            <p:nvPr/>
          </p:nvSpPr>
          <p:spPr>
            <a:xfrm>
              <a:off x="3418245" y="1327668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PX2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1A20E6D-853C-43F0-ACDD-882F87551624}"/>
                </a:ext>
              </a:extLst>
            </p:cNvPr>
            <p:cNvSpPr txBox="1"/>
            <p:nvPr/>
          </p:nvSpPr>
          <p:spPr>
            <a:xfrm>
              <a:off x="4095901" y="1323604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PX3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502738C-CFDB-4DB3-A521-F97A480BD1A9}"/>
                </a:ext>
              </a:extLst>
            </p:cNvPr>
            <p:cNvSpPr txBox="1"/>
            <p:nvPr/>
          </p:nvSpPr>
          <p:spPr>
            <a:xfrm>
              <a:off x="4553107" y="1330202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C4B8E89-FD81-4CE7-ABA4-2F81E7B07A21}"/>
                </a:ext>
              </a:extLst>
            </p:cNvPr>
            <p:cNvSpPr txBox="1"/>
            <p:nvPr/>
          </p:nvSpPr>
          <p:spPr>
            <a:xfrm>
              <a:off x="5572083" y="1323604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47E10C-33AB-4D18-973E-39F7B37DE20C}"/>
                </a:ext>
              </a:extLst>
            </p:cNvPr>
            <p:cNvSpPr txBox="1"/>
            <p:nvPr/>
          </p:nvSpPr>
          <p:spPr>
            <a:xfrm>
              <a:off x="9161540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S7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A44125E-5689-49BB-AA88-FD93FCCB8204}"/>
                </a:ext>
              </a:extLst>
            </p:cNvPr>
            <p:cNvSpPr txBox="1"/>
            <p:nvPr/>
          </p:nvSpPr>
          <p:spPr>
            <a:xfrm>
              <a:off x="10453975" y="1352131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S8</a:t>
              </a:r>
            </a:p>
          </p:txBody>
        </p:sp>
      </p:grpSp>
      <p:pic>
        <p:nvPicPr>
          <p:cNvPr id="119" name="Picture 1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0AEEC475-9A03-44C6-B742-16AA65780D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4315" y="209629"/>
            <a:ext cx="8440968" cy="2587879"/>
          </a:xfrm>
          <a:prstGeom prst="rect">
            <a:avLst/>
          </a:prstGeom>
        </p:spPr>
      </p:pic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874F9913-1594-4C69-B7F7-E7C23ED7121D}"/>
              </a:ext>
            </a:extLst>
          </p:cNvPr>
          <p:cNvSpPr/>
          <p:nvPr/>
        </p:nvSpPr>
        <p:spPr>
          <a:xfrm>
            <a:off x="8087661" y="2181219"/>
            <a:ext cx="832088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B10611C-5784-4CF2-AEBE-30EC4D296C76}"/>
              </a:ext>
            </a:extLst>
          </p:cNvPr>
          <p:cNvSpPr txBox="1"/>
          <p:nvPr/>
        </p:nvSpPr>
        <p:spPr>
          <a:xfrm>
            <a:off x="3478224" y="2299492"/>
            <a:ext cx="4463841" cy="4817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4AFD7B6-AC41-4282-AACC-7387939B92B6}"/>
              </a:ext>
            </a:extLst>
          </p:cNvPr>
          <p:cNvSpPr txBox="1"/>
          <p:nvPr/>
        </p:nvSpPr>
        <p:spPr>
          <a:xfrm>
            <a:off x="1999860" y="1117412"/>
            <a:ext cx="1315042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5912DCE-66E0-4F86-862A-6214A7E23E0B}"/>
              </a:ext>
            </a:extLst>
          </p:cNvPr>
          <p:cNvSpPr txBox="1"/>
          <p:nvPr/>
        </p:nvSpPr>
        <p:spPr>
          <a:xfrm>
            <a:off x="4498321" y="1105750"/>
            <a:ext cx="102861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DDD0D6-0C8F-4ACC-8279-6A9CF7347E60}"/>
              </a:ext>
            </a:extLst>
          </p:cNvPr>
          <p:cNvSpPr txBox="1"/>
          <p:nvPr/>
        </p:nvSpPr>
        <p:spPr>
          <a:xfrm>
            <a:off x="6201241" y="1105750"/>
            <a:ext cx="1315041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125" name="Arrow: Right 124">
            <a:extLst>
              <a:ext uri="{FF2B5EF4-FFF2-40B4-BE49-F238E27FC236}">
                <a16:creationId xmlns:a16="http://schemas.microsoft.com/office/drawing/2014/main" id="{2027E16B-2E5A-4FA0-B1C4-50436FB12805}"/>
              </a:ext>
            </a:extLst>
          </p:cNvPr>
          <p:cNvSpPr/>
          <p:nvPr/>
        </p:nvSpPr>
        <p:spPr>
          <a:xfrm>
            <a:off x="2323775" y="2178397"/>
            <a:ext cx="832088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127" name="Arrow: Right 126">
            <a:extLst>
              <a:ext uri="{FF2B5EF4-FFF2-40B4-BE49-F238E27FC236}">
                <a16:creationId xmlns:a16="http://schemas.microsoft.com/office/drawing/2014/main" id="{A4A67A69-E956-4887-8A10-EFE4974DB0EA}"/>
              </a:ext>
            </a:extLst>
          </p:cNvPr>
          <p:cNvSpPr/>
          <p:nvPr/>
        </p:nvSpPr>
        <p:spPr>
          <a:xfrm>
            <a:off x="969794" y="3638550"/>
            <a:ext cx="864733" cy="3025278"/>
          </a:xfrm>
          <a:prstGeom prst="rightArrow">
            <a:avLst>
              <a:gd name="adj1" fmla="val 74020"/>
              <a:gd name="adj2" fmla="val 51983"/>
            </a:avLst>
          </a:prstGeom>
          <a:solidFill>
            <a:srgbClr val="99CCFF">
              <a:alpha val="76863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</p:spTree>
    <p:extLst>
      <p:ext uri="{BB962C8B-B14F-4D97-AF65-F5344CB8AC3E}">
        <p14:creationId xmlns:p14="http://schemas.microsoft.com/office/powerpoint/2010/main" val="373547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83451 0.013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19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E87B-3D1E-4CD5-A423-49CC2C4E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Methods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9658D9-6BCF-4E27-8975-BE4552B30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566227"/>
              </p:ext>
            </p:extLst>
          </p:nvPr>
        </p:nvGraphicFramePr>
        <p:xfrm>
          <a:off x="838200" y="1268230"/>
          <a:ext cx="10515600" cy="489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470E8EE-4017-4C7E-A3D5-011206881561}"/>
              </a:ext>
            </a:extLst>
          </p:cNvPr>
          <p:cNvSpPr/>
          <p:nvPr/>
        </p:nvSpPr>
        <p:spPr>
          <a:xfrm rot="20230166">
            <a:off x="4267601" y="3248680"/>
            <a:ext cx="651064" cy="18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100" dirty="0">
                <a:solidFill>
                  <a:schemeClr val="bg1"/>
                </a:solidFill>
              </a:rPr>
              <a:t>DNA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7C2B0-5C84-4FF2-9431-8EA14EC33BA1}"/>
              </a:ext>
            </a:extLst>
          </p:cNvPr>
          <p:cNvSpPr/>
          <p:nvPr/>
        </p:nvSpPr>
        <p:spPr>
          <a:xfrm rot="20230166">
            <a:off x="8703437" y="1753773"/>
            <a:ext cx="695371" cy="168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100" dirty="0">
                <a:solidFill>
                  <a:schemeClr val="bg1"/>
                </a:solidFill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3786184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D6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EE87B-3D1E-4CD5-A423-49CC2C4E3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6A41C-C3F3-42C2-BA70-EC87352451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19" y="2773629"/>
            <a:ext cx="4080254" cy="3442801"/>
          </a:xfrm>
          <a:prstGeom prst="rect">
            <a:avLst/>
          </a:prstGeom>
        </p:spPr>
      </p:pic>
      <p:pic>
        <p:nvPicPr>
          <p:cNvPr id="8" name="Picture 2" descr="https://encrypted-tbn1.gstatic.com/images?q=tbn:ANd9GcSCAaPkHBMCZ6KVHyYLz04XYQ-tUyILGhC44yUsDDL2A-dQwM1dfA">
            <a:hlinkClick r:id="rId3"/>
            <a:extLst>
              <a:ext uri="{FF2B5EF4-FFF2-40B4-BE49-F238E27FC236}">
                <a16:creationId xmlns:a16="http://schemas.microsoft.com/office/drawing/2014/main" id="{9A8714CE-2ED2-4E9F-B48E-CB6513D21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942260" y="2454901"/>
            <a:ext cx="3442803" cy="40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0CF062-795B-4C2E-807F-6BE17BAD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endParaRPr lang="en-NZ" sz="2400" dirty="0">
              <a:solidFill>
                <a:srgbClr val="FFFFFF"/>
              </a:solidFill>
            </a:endParaRPr>
          </a:p>
        </p:txBody>
      </p:sp>
      <p:pic>
        <p:nvPicPr>
          <p:cNvPr id="6" name="Picture 5" descr="PRB_concept">
            <a:extLst>
              <a:ext uri="{FF2B5EF4-FFF2-40B4-BE49-F238E27FC236}">
                <a16:creationId xmlns:a16="http://schemas.microsoft.com/office/drawing/2014/main" id="{04DBA08A-EA84-409B-BFB6-62041DE94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731" y="5058607"/>
            <a:ext cx="236913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28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22530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225305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225305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BA1AC9-FD67-468E-B792-58DA88EB541B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87112355-7ED5-412A-ABFD-2FE7875B9B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46" y="109577"/>
            <a:ext cx="6648882" cy="294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EB114-2B6A-3A9B-320A-10E58EE23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736" y="154104"/>
            <a:ext cx="5541332" cy="24385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40998E-3137-A866-AE74-BF3BA6DE8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251" y="3096087"/>
            <a:ext cx="7245273" cy="275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dirty="0">
                <a:solidFill>
                  <a:srgbClr val="0070C0"/>
                </a:solidFill>
              </a:rPr>
              <a:t>nitrate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065345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810844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140863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EB5C7-7CC8-45BE-9FB5-DA721912C4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9" y="1127918"/>
            <a:ext cx="2531250" cy="253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5A23B-879A-4376-9378-AF274E9AD4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68" y="1127870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74BB3-496D-4936-8C42-0244D07741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27871"/>
            <a:ext cx="2531250" cy="253802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E80E72-E1EB-4E51-8481-3174E792EA7B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0ED0C-E066-4E2F-8171-F9017F836E3B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BED028-DA88-4D8E-A11D-C88E7B15445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24F2A3-C652-4FB4-902E-D34139D7F4DF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8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dirty="0">
                <a:solidFill>
                  <a:srgbClr val="0070C0"/>
                </a:solidFill>
              </a:rPr>
              <a:t>nitrate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22530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1140862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64480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8823-249F-4A57-B26B-C53A70888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2" y="1149584"/>
            <a:ext cx="2531250" cy="2534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EBFE5-8B49-41CA-BF97-A3340336E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1547"/>
            <a:ext cx="2531250" cy="253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7E2D-661D-4469-A469-CD314F5D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3148"/>
            <a:ext cx="2531250" cy="2538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EB5C7-7CC8-45BE-9FB5-DA721912C4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9" y="1141594"/>
            <a:ext cx="2531250" cy="253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5A23B-879A-4376-9378-AF274E9AD4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68" y="1141547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74BB3-496D-4936-8C42-0244D07741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1547"/>
            <a:ext cx="2531250" cy="253802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E80E72-E1EB-4E51-8481-3174E792EA7B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0ED0C-E066-4E2F-8171-F9017F836E3B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BED028-DA88-4D8E-A11D-C88E7B15445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D754E4-93F9-4FBC-8991-AD0D50E7E61F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50" y="1139855"/>
            <a:ext cx="2531250" cy="2531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FF5DD4-AAE7-4228-89C9-985B798E84FE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68" y="1131207"/>
            <a:ext cx="2531250" cy="2531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91BFA1-9D4F-4F40-80FC-0B71C8D8254D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39392"/>
            <a:ext cx="2531250" cy="253125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EB0A1AF-930F-4581-9808-608E8096376C}"/>
              </a:ext>
            </a:extLst>
          </p:cNvPr>
          <p:cNvSpPr txBox="1">
            <a:spLocks/>
          </p:cNvSpPr>
          <p:nvPr/>
        </p:nvSpPr>
        <p:spPr>
          <a:xfrm>
            <a:off x="1617152" y="5800936"/>
            <a:ext cx="8684942" cy="757474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Font typeface="Arial" panose="020B0604020202020204" pitchFamily="34" charset="0"/>
              <a:buBlip>
                <a:blip r:embed="rId12"/>
              </a:buBlip>
            </a:pPr>
            <a:r>
              <a:rPr lang="en-NZ" sz="1969" dirty="0"/>
              <a:t>First 9 months &gt;98% nitrate removal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E217EB-67E1-48C6-95B6-EADE0B714194}"/>
              </a:ext>
            </a:extLst>
          </p:cNvPr>
          <p:cNvGrpSpPr/>
          <p:nvPr/>
        </p:nvGrpSpPr>
        <p:grpSpPr>
          <a:xfrm>
            <a:off x="2633458" y="1535907"/>
            <a:ext cx="6244900" cy="1527565"/>
            <a:chOff x="1577896" y="2184400"/>
            <a:chExt cx="8881635" cy="217253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F3A952-79AC-4E99-BB9B-0C6422BF979E}"/>
                </a:ext>
              </a:extLst>
            </p:cNvPr>
            <p:cNvGrpSpPr/>
            <p:nvPr/>
          </p:nvGrpSpPr>
          <p:grpSpPr>
            <a:xfrm>
              <a:off x="1577896" y="2184400"/>
              <a:ext cx="8838516" cy="2172537"/>
              <a:chOff x="1577896" y="2184400"/>
              <a:chExt cx="8838516" cy="217253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0C21453-029E-401E-B48A-7B7102F93FF9}"/>
                  </a:ext>
                </a:extLst>
              </p:cNvPr>
              <p:cNvCxnSpPr/>
              <p:nvPr/>
            </p:nvCxnSpPr>
            <p:spPr>
              <a:xfrm>
                <a:off x="1577896" y="2193453"/>
                <a:ext cx="883851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28101FF-2707-429D-9451-6261B44DA59B}"/>
                  </a:ext>
                </a:extLst>
              </p:cNvPr>
              <p:cNvCxnSpPr/>
              <p:nvPr/>
            </p:nvCxnSpPr>
            <p:spPr>
              <a:xfrm>
                <a:off x="10416412" y="2184400"/>
                <a:ext cx="0" cy="21725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82DCC4-C8B1-4B8F-85F3-2ABA49C81273}"/>
                </a:ext>
              </a:extLst>
            </p:cNvPr>
            <p:cNvSpPr txBox="1"/>
            <p:nvPr/>
          </p:nvSpPr>
          <p:spPr>
            <a:xfrm>
              <a:off x="6836423" y="2863720"/>
              <a:ext cx="36231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-7.5 mg/L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BA1AC9-FD67-468E-B792-58DA88EB541B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7E58-4CA4-4797-8685-F25B133C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712824" cy="1325563"/>
          </a:xfrm>
        </p:spPr>
        <p:txBody>
          <a:bodyPr>
            <a:normAutofit/>
          </a:bodyPr>
          <a:lstStyle/>
          <a:p>
            <a:r>
              <a:rPr lang="en-NZ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9DEF2-C494-4DFA-81F3-6F860FEE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mi-NZ" sz="1800" dirty="0"/>
              <a:t>The nitrogen cycle</a:t>
            </a:r>
            <a:r>
              <a:rPr lang="en-NZ" sz="1800" dirty="0"/>
              <a:t> – balanced and unbalanced</a:t>
            </a:r>
          </a:p>
          <a:p>
            <a:r>
              <a:rPr lang="mi-NZ" sz="1800" dirty="0"/>
              <a:t>Denitrification – the PRB</a:t>
            </a:r>
          </a:p>
          <a:p>
            <a:r>
              <a:rPr lang="mi-NZ" sz="1800" dirty="0"/>
              <a:t>Site description &amp; methods</a:t>
            </a:r>
          </a:p>
          <a:p>
            <a:r>
              <a:rPr lang="mi-NZ" sz="1800" dirty="0"/>
              <a:t>Results</a:t>
            </a:r>
          </a:p>
          <a:p>
            <a:r>
              <a:rPr lang="mi-NZ" sz="1800" dirty="0"/>
              <a:t>Conclusions</a:t>
            </a:r>
          </a:p>
        </p:txBody>
      </p:sp>
      <p:sp>
        <p:nvSpPr>
          <p:cNvPr id="45" name="Oval 3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https://encrypted-tbn1.gstatic.com/images?q=tbn:ANd9GcSCAaPkHBMCZ6KVHyYLz04XYQ-tUyILGhC44yUsDDL2A-dQwM1dfA">
            <a:hlinkClick r:id="rId3"/>
            <a:extLst>
              <a:ext uri="{FF2B5EF4-FFF2-40B4-BE49-F238E27FC236}">
                <a16:creationId xmlns:a16="http://schemas.microsoft.com/office/drawing/2014/main" id="{1A0F36CB-254D-48CD-BB6D-7C92962C9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51C48-7BC1-4F89-9801-D5E0295D0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1" t="-1" r="1320" b="-4366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7E7DB-9B10-4E00-8682-BB6BE6A3A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1203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dirty="0">
                <a:solidFill>
                  <a:srgbClr val="0070C0"/>
                </a:solidFill>
              </a:rPr>
              <a:t>nitrate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73925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1304968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46520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8823-249F-4A57-B26B-C53A70888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2" y="1149584"/>
            <a:ext cx="2531250" cy="2534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EBFE5-8B49-41CA-BF97-A3340336E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1547"/>
            <a:ext cx="2531250" cy="253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7E2D-661D-4469-A469-CD314F5D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3148"/>
            <a:ext cx="2531250" cy="2538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EB5C7-7CC8-45BE-9FB5-DA721912C4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9" y="1141594"/>
            <a:ext cx="2531250" cy="2534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5A23B-879A-4376-9378-AF274E9AD4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68" y="1141547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74BB3-496D-4936-8C42-0244D07741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1547"/>
            <a:ext cx="2531250" cy="2538027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E80E72-E1EB-4E51-8481-3174E792EA7B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0ED0C-E066-4E2F-8171-F9017F836E3B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BED028-DA88-4D8E-A11D-C88E7B15445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D754E4-93F9-4FBC-8991-AD0D50E7E61F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50" y="1139855"/>
            <a:ext cx="2531250" cy="2531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FF5DD4-AAE7-4228-89C9-985B798E84FE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68" y="1131207"/>
            <a:ext cx="2531250" cy="2531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91BFA1-9D4F-4F40-80FC-0B71C8D8254D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39392"/>
            <a:ext cx="2531250" cy="253125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DEB0A1AF-930F-4581-9808-608E8096376C}"/>
              </a:ext>
            </a:extLst>
          </p:cNvPr>
          <p:cNvSpPr txBox="1">
            <a:spLocks/>
          </p:cNvSpPr>
          <p:nvPr/>
        </p:nvSpPr>
        <p:spPr>
          <a:xfrm>
            <a:off x="1617152" y="5800936"/>
            <a:ext cx="8684942" cy="757474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Font typeface="Arial" panose="020B0604020202020204" pitchFamily="34" charset="0"/>
              <a:buBlip>
                <a:blip r:embed="rId12"/>
              </a:buBlip>
            </a:pPr>
            <a:r>
              <a:rPr lang="en-NZ" sz="1969" dirty="0"/>
              <a:t>First 9 months &gt;98% nitrate removal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E217EB-67E1-48C6-95B6-EADE0B714194}"/>
              </a:ext>
            </a:extLst>
          </p:cNvPr>
          <p:cNvGrpSpPr/>
          <p:nvPr/>
        </p:nvGrpSpPr>
        <p:grpSpPr>
          <a:xfrm>
            <a:off x="2633458" y="1535907"/>
            <a:ext cx="6244900" cy="1527565"/>
            <a:chOff x="1577896" y="2184400"/>
            <a:chExt cx="8881635" cy="217253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1F3A952-79AC-4E99-BB9B-0C6422BF979E}"/>
                </a:ext>
              </a:extLst>
            </p:cNvPr>
            <p:cNvGrpSpPr/>
            <p:nvPr/>
          </p:nvGrpSpPr>
          <p:grpSpPr>
            <a:xfrm>
              <a:off x="1577896" y="2184400"/>
              <a:ext cx="8838516" cy="2172537"/>
              <a:chOff x="1577896" y="2184400"/>
              <a:chExt cx="8838516" cy="2172537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0C21453-029E-401E-B48A-7B7102F93FF9}"/>
                  </a:ext>
                </a:extLst>
              </p:cNvPr>
              <p:cNvCxnSpPr/>
              <p:nvPr/>
            </p:nvCxnSpPr>
            <p:spPr>
              <a:xfrm>
                <a:off x="1577896" y="2193453"/>
                <a:ext cx="883851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28101FF-2707-429D-9451-6261B44DA59B}"/>
                  </a:ext>
                </a:extLst>
              </p:cNvPr>
              <p:cNvCxnSpPr/>
              <p:nvPr/>
            </p:nvCxnSpPr>
            <p:spPr>
              <a:xfrm>
                <a:off x="10416412" y="2184400"/>
                <a:ext cx="0" cy="21725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E82DCC4-C8B1-4B8F-85F3-2ABA49C81273}"/>
                </a:ext>
              </a:extLst>
            </p:cNvPr>
            <p:cNvSpPr txBox="1"/>
            <p:nvPr/>
          </p:nvSpPr>
          <p:spPr>
            <a:xfrm>
              <a:off x="6836423" y="2863720"/>
              <a:ext cx="36231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-7.5 mg/L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702E04-575B-41DE-B386-41049D5392FE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dirty="0">
                <a:solidFill>
                  <a:srgbClr val="0070C0"/>
                </a:solidFill>
              </a:rPr>
              <a:t>nitrate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735255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1503750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365712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E80E72-E1EB-4E51-8481-3174E792EA7B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0ED0C-E066-4E2F-8171-F9017F836E3B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BED028-DA88-4D8E-A11D-C88E7B15445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5B7606B-9A8C-420D-9CC1-05D1DA8A2FF1}"/>
              </a:ext>
            </a:extLst>
          </p:cNvPr>
          <p:cNvSpPr txBox="1">
            <a:spLocks/>
          </p:cNvSpPr>
          <p:nvPr/>
        </p:nvSpPr>
        <p:spPr>
          <a:xfrm>
            <a:off x="1617152" y="5800936"/>
            <a:ext cx="8684942" cy="757474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Blip>
                <a:blip r:embed="rId3"/>
              </a:buBlip>
            </a:pPr>
            <a:r>
              <a:rPr lang="en-NZ" sz="1969" dirty="0"/>
              <a:t>Months 9 – 20, ~89% nitrate removal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35028C-CF89-4870-8E01-60FDBF89F18F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465" y="1140654"/>
            <a:ext cx="2531250" cy="25312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F8C359-C4CA-4A06-B7BB-E460CC9041C0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884" y="1132006"/>
            <a:ext cx="2531250" cy="25312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9940C8-33B7-4910-8CC7-41BB7A5D5778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8758" y="1140190"/>
            <a:ext cx="2531250" cy="253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039B7-8CA3-4FEE-A01C-C0E31600F0D9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49" y="1140654"/>
            <a:ext cx="2531250" cy="2531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8DB54F-444E-49CE-BF1A-9FE20CBC3288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57" y="1132782"/>
            <a:ext cx="2531250" cy="2531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88C292-F3B7-4211-A421-1FA687751057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504" y="1136052"/>
            <a:ext cx="2531250" cy="25312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8E21117-8934-47D4-A8B4-9302F5F963FE}"/>
              </a:ext>
            </a:extLst>
          </p:cNvPr>
          <p:cNvGrpSpPr/>
          <p:nvPr/>
        </p:nvGrpSpPr>
        <p:grpSpPr>
          <a:xfrm>
            <a:off x="3249029" y="1645341"/>
            <a:ext cx="6244900" cy="1418131"/>
            <a:chOff x="1577896" y="2184400"/>
            <a:chExt cx="8881635" cy="217253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68A389-D898-4D15-9EAC-39CD2D245FAE}"/>
                </a:ext>
              </a:extLst>
            </p:cNvPr>
            <p:cNvGrpSpPr/>
            <p:nvPr/>
          </p:nvGrpSpPr>
          <p:grpSpPr>
            <a:xfrm>
              <a:off x="1577896" y="2184400"/>
              <a:ext cx="8838516" cy="2172537"/>
              <a:chOff x="1577896" y="2184400"/>
              <a:chExt cx="8838516" cy="2172537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46DBB4A-B7B3-4026-81E6-8012859C2772}"/>
                  </a:ext>
                </a:extLst>
              </p:cNvPr>
              <p:cNvCxnSpPr/>
              <p:nvPr/>
            </p:nvCxnSpPr>
            <p:spPr>
              <a:xfrm>
                <a:off x="1577896" y="2193453"/>
                <a:ext cx="883851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036F7A4E-6138-4CEE-B25B-E3B598B4357D}"/>
                  </a:ext>
                </a:extLst>
              </p:cNvPr>
              <p:cNvCxnSpPr/>
              <p:nvPr/>
            </p:nvCxnSpPr>
            <p:spPr>
              <a:xfrm>
                <a:off x="10416412" y="2184400"/>
                <a:ext cx="0" cy="21725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4F4D36-A486-4923-AE6D-D7EA20A53355}"/>
                </a:ext>
              </a:extLst>
            </p:cNvPr>
            <p:cNvSpPr txBox="1"/>
            <p:nvPr/>
          </p:nvSpPr>
          <p:spPr>
            <a:xfrm>
              <a:off x="6836423" y="2863720"/>
              <a:ext cx="3623108" cy="76251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-6.7 mg/L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EDA6EA-8774-4456-B5B1-59ACEB4B86BB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NZ" dirty="0">
                <a:solidFill>
                  <a:srgbClr val="0070C0"/>
                </a:solidFill>
              </a:rPr>
              <a:t>nitrate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562889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1140862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46520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6E80E72-E1EB-4E51-8481-3174E792EA7B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0ED0C-E066-4E2F-8171-F9017F836E3B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0BED028-DA88-4D8E-A11D-C88E7B15445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B5F7F95-FCB4-4BF2-9442-8FD639C75B66}"/>
              </a:ext>
            </a:extLst>
          </p:cNvPr>
          <p:cNvSpPr txBox="1">
            <a:spLocks/>
          </p:cNvSpPr>
          <p:nvPr/>
        </p:nvSpPr>
        <p:spPr>
          <a:xfrm>
            <a:off x="1617152" y="5800936"/>
            <a:ext cx="8684942" cy="757474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Blip>
                <a:blip r:embed="rId3"/>
              </a:buBlip>
            </a:pPr>
            <a:r>
              <a:rPr lang="en-NZ" sz="1969" dirty="0"/>
              <a:t>After 20 months, sharp drop to ~55% nitrate removal</a:t>
            </a:r>
          </a:p>
          <a:p>
            <a:pPr marL="887356" indent="-251139">
              <a:buBlip>
                <a:blip r:embed="rId3"/>
              </a:buBlip>
            </a:pPr>
            <a:r>
              <a:rPr lang="en-NZ" sz="1969" dirty="0"/>
              <a:t>Triggered by salt tracer test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AFED169-A69F-4891-A630-558919F37226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49" y="1140654"/>
            <a:ext cx="2531250" cy="25312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99B944C-FDBA-4FEC-823E-0E7B5DCF34E4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57" y="1132782"/>
            <a:ext cx="2531250" cy="25312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A11862-8AFC-4077-91E8-90DA7C9AFD76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504" y="1136052"/>
            <a:ext cx="2531250" cy="2531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9DCA6E-F104-43D2-95DB-5AB1B31F3F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800" y="1144483"/>
            <a:ext cx="2531250" cy="25346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FDE881-3C94-443F-ABEA-B0817DFD46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433" y="1136446"/>
            <a:ext cx="2531250" cy="2538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CD2AF3-DCE7-4B35-90C8-F14AC4C708F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741" y="1138046"/>
            <a:ext cx="2531250" cy="253802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12743B5-5231-4367-88B6-9890A894BECC}"/>
              </a:ext>
            </a:extLst>
          </p:cNvPr>
          <p:cNvGrpSpPr/>
          <p:nvPr/>
        </p:nvGrpSpPr>
        <p:grpSpPr>
          <a:xfrm>
            <a:off x="3891335" y="1712390"/>
            <a:ext cx="5812024" cy="676868"/>
            <a:chOff x="1577896" y="2184400"/>
            <a:chExt cx="8838516" cy="230961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8A7142E-B346-47D8-A2FF-D3B1B12EE54F}"/>
                </a:ext>
              </a:extLst>
            </p:cNvPr>
            <p:cNvGrpSpPr/>
            <p:nvPr/>
          </p:nvGrpSpPr>
          <p:grpSpPr>
            <a:xfrm>
              <a:off x="1577896" y="2184400"/>
              <a:ext cx="8838516" cy="2172537"/>
              <a:chOff x="1577896" y="2184400"/>
              <a:chExt cx="8838516" cy="2172537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29E67A2-EB75-4F81-B6C8-941520456422}"/>
                  </a:ext>
                </a:extLst>
              </p:cNvPr>
              <p:cNvCxnSpPr/>
              <p:nvPr/>
            </p:nvCxnSpPr>
            <p:spPr>
              <a:xfrm>
                <a:off x="1577896" y="2193453"/>
                <a:ext cx="883851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6119650-4C17-40C9-A29C-4AD8C220F377}"/>
                  </a:ext>
                </a:extLst>
              </p:cNvPr>
              <p:cNvCxnSpPr/>
              <p:nvPr/>
            </p:nvCxnSpPr>
            <p:spPr>
              <a:xfrm>
                <a:off x="10416412" y="2184400"/>
                <a:ext cx="0" cy="21725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DF0CD9B-4E41-448D-89AB-4216C65C130C}"/>
                </a:ext>
              </a:extLst>
            </p:cNvPr>
            <p:cNvSpPr txBox="1"/>
            <p:nvPr/>
          </p:nvSpPr>
          <p:spPr>
            <a:xfrm>
              <a:off x="6177041" y="2795648"/>
              <a:ext cx="3874055" cy="16983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</a:t>
              </a:r>
              <a:r>
                <a:rPr lang="en-NZ" sz="2812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= -3.9 mg/L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AF8E48-682A-4EAA-BC2F-BB4193AEF9B0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44103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rgbClr val="0070C0"/>
                </a:solidFill>
              </a:rPr>
              <a:t>nitrate</a:t>
            </a:r>
            <a:r>
              <a:rPr lang="en-NZ" dirty="0">
                <a:solidFill>
                  <a:schemeClr val="tx1"/>
                </a:solidFill>
              </a:rPr>
              <a:t>,</a:t>
            </a:r>
            <a:r>
              <a:rPr lang="en-NZ" dirty="0">
                <a:solidFill>
                  <a:srgbClr val="0070C0"/>
                </a:solidFill>
              </a:rPr>
              <a:t> </a:t>
            </a:r>
            <a:r>
              <a:rPr lang="en-NZ" dirty="0">
                <a:solidFill>
                  <a:srgbClr val="FF0000"/>
                </a:solidFill>
              </a:rPr>
              <a:t>nitrite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74570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291715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74570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8823-249F-4A57-B26B-C53A70888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2" y="1149584"/>
            <a:ext cx="2531250" cy="2534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EBFE5-8B49-41CA-BF97-A3340336E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1547"/>
            <a:ext cx="2531250" cy="253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7E2D-661D-4469-A469-CD314F5D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3148"/>
            <a:ext cx="2531250" cy="2538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6B633-ECB3-4EFC-B546-AE2C470073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55144"/>
            <a:ext cx="2531250" cy="253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482BD-0F2E-4444-BE2B-CF7F06E480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0551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6463E-73B3-43BF-942B-C05DCAA7C3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51752"/>
            <a:ext cx="2531250" cy="2534638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6FC493D9-7232-4518-A459-C21668798F50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C52E3-087B-44CE-B784-2DBA8C0A0641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9B0A8D1-0164-487A-8F98-A60D42F38A95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A9D7F-F5F3-42BF-A038-4075FAD0881C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4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rgbClr val="0070C0"/>
                </a:solidFill>
              </a:rPr>
              <a:t>nitrate</a:t>
            </a:r>
            <a:r>
              <a:rPr lang="en-NZ" dirty="0">
                <a:solidFill>
                  <a:schemeClr val="tx1"/>
                </a:solidFill>
              </a:rPr>
              <a:t>,</a:t>
            </a:r>
            <a:r>
              <a:rPr lang="en-NZ" dirty="0">
                <a:solidFill>
                  <a:srgbClr val="0070C0"/>
                </a:solidFill>
              </a:rPr>
              <a:t> </a:t>
            </a:r>
            <a:r>
              <a:rPr lang="en-NZ" dirty="0">
                <a:solidFill>
                  <a:srgbClr val="FF0000"/>
                </a:solidFill>
              </a:rPr>
              <a:t>nitrite</a:t>
            </a:r>
            <a:r>
              <a:rPr lang="en-NZ" dirty="0">
                <a:solidFill>
                  <a:schemeClr val="tx1"/>
                </a:solidFill>
              </a:rPr>
              <a:t>,</a:t>
            </a:r>
            <a:r>
              <a:rPr lang="en-NZ" dirty="0">
                <a:solidFill>
                  <a:srgbClr val="FF0000"/>
                </a:solidFill>
              </a:rPr>
              <a:t> </a:t>
            </a:r>
            <a:r>
              <a:rPr lang="en-NZ" dirty="0">
                <a:solidFill>
                  <a:srgbClr val="00B050"/>
                </a:solidFill>
              </a:rPr>
              <a:t>ammonium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46732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238707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368149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8823-249F-4A57-B26B-C53A70888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2" y="1149584"/>
            <a:ext cx="2531250" cy="2534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EBFE5-8B49-41CA-BF97-A3340336E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1547"/>
            <a:ext cx="2531250" cy="253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7E2D-661D-4469-A469-CD314F5D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3148"/>
            <a:ext cx="2531250" cy="2538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6B633-ECB3-4EFC-B546-AE2C470073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55144"/>
            <a:ext cx="2531250" cy="253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482BD-0F2E-4444-BE2B-CF7F06E480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0551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6463E-73B3-43BF-942B-C05DCAA7C3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51752"/>
            <a:ext cx="2531250" cy="2534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A6AEDB-011F-4BDF-862B-C3E10EC30A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9" y="1150215"/>
            <a:ext cx="2531250" cy="2534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08752-EA43-4907-B983-D0FB82ECE8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38" y="1140551"/>
            <a:ext cx="2531250" cy="2538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0C9FC-5AF9-421A-AD9A-062341D81B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941" y="1153352"/>
            <a:ext cx="2531250" cy="2531250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03CC674F-B554-4735-9542-16DE6AEA06B9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192DFB-25F2-4AFF-91CB-F5917261E6F7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0E872DC6-615E-4862-8831-02A5DC6614D8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83D206-7BA4-4C0B-AD84-DB7D2D06BA04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4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F9F405-5AE8-4288-9147-4D4C33B2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46" y="510612"/>
            <a:ext cx="653018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rgbClr val="0070C0"/>
                </a:solidFill>
              </a:rPr>
              <a:t>nitrate</a:t>
            </a:r>
            <a:r>
              <a:rPr lang="en-NZ" dirty="0">
                <a:solidFill>
                  <a:schemeClr val="tx1"/>
                </a:solidFill>
              </a:rPr>
              <a:t>,</a:t>
            </a:r>
            <a:r>
              <a:rPr lang="en-NZ" dirty="0">
                <a:solidFill>
                  <a:srgbClr val="0070C0"/>
                </a:solidFill>
              </a:rPr>
              <a:t> </a:t>
            </a:r>
            <a:r>
              <a:rPr lang="en-NZ" dirty="0">
                <a:solidFill>
                  <a:srgbClr val="FF0000"/>
                </a:solidFill>
              </a:rPr>
              <a:t>nitrite</a:t>
            </a:r>
            <a:r>
              <a:rPr lang="en-NZ" dirty="0">
                <a:solidFill>
                  <a:schemeClr val="tx1"/>
                </a:solidFill>
              </a:rPr>
              <a:t>,</a:t>
            </a:r>
            <a:r>
              <a:rPr lang="en-NZ" dirty="0">
                <a:solidFill>
                  <a:srgbClr val="FF0000"/>
                </a:solidFill>
              </a:rPr>
              <a:t> </a:t>
            </a:r>
            <a:r>
              <a:rPr lang="en-NZ" dirty="0">
                <a:solidFill>
                  <a:srgbClr val="00B050"/>
                </a:solidFill>
              </a:rPr>
              <a:t>ammonium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065345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810844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140863" cy="104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48823-249F-4A57-B26B-C53A708880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02" y="1149584"/>
            <a:ext cx="2531250" cy="2534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8EBFE5-8B49-41CA-BF97-A3340336E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1547"/>
            <a:ext cx="2531250" cy="253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97E2D-661D-4469-A469-CD314F5DF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43148"/>
            <a:ext cx="2531250" cy="2538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06B633-ECB3-4EFC-B546-AE2C470073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55144"/>
            <a:ext cx="2531250" cy="253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482BD-0F2E-4444-BE2B-CF7F06E480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35" y="1140551"/>
            <a:ext cx="2531250" cy="2538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56463E-73B3-43BF-942B-C05DCAA7C3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843" y="1151752"/>
            <a:ext cx="2531250" cy="2534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A6AEDB-011F-4BDF-862B-C3E10EC30A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479" y="1150215"/>
            <a:ext cx="2531250" cy="2534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208752-EA43-4907-B983-D0FB82ECE8E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838" y="1140551"/>
            <a:ext cx="2531250" cy="2538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0C9FC-5AF9-421A-AD9A-062341D81B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941" y="1153352"/>
            <a:ext cx="2531250" cy="25312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A1ACEED-2CAB-4129-87C0-440449551C63}"/>
              </a:ext>
            </a:extLst>
          </p:cNvPr>
          <p:cNvGrpSpPr/>
          <p:nvPr/>
        </p:nvGrpSpPr>
        <p:grpSpPr>
          <a:xfrm>
            <a:off x="2287482" y="2254021"/>
            <a:ext cx="1996126" cy="1984498"/>
            <a:chOff x="104062" y="3465601"/>
            <a:chExt cx="2838935" cy="2822397"/>
          </a:xfrm>
        </p:grpSpPr>
        <p:pic>
          <p:nvPicPr>
            <p:cNvPr id="23" name="Picture 22" descr="A picture containing mirror, hand glass&#10;&#10;Description automatically generated">
              <a:extLst>
                <a:ext uri="{FF2B5EF4-FFF2-40B4-BE49-F238E27FC236}">
                  <a16:creationId xmlns:a16="http://schemas.microsoft.com/office/drawing/2014/main" id="{7C03279F-C3F3-4168-9281-9AF33DA4C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104062" y="3465601"/>
              <a:ext cx="2838935" cy="2822397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C5D5794-471B-40AE-9F78-C13F28E73A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800" y="3522195"/>
              <a:ext cx="1584000" cy="1609344"/>
            </a:xfrm>
            <a:prstGeom prst="ellipse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C12E82-C0D8-4847-AEB2-6382F0DFD699}"/>
              </a:ext>
            </a:extLst>
          </p:cNvPr>
          <p:cNvGrpSpPr/>
          <p:nvPr/>
        </p:nvGrpSpPr>
        <p:grpSpPr>
          <a:xfrm>
            <a:off x="5192036" y="2254021"/>
            <a:ext cx="1996126" cy="1984498"/>
            <a:chOff x="4061729" y="3465601"/>
            <a:chExt cx="2838935" cy="2822397"/>
          </a:xfrm>
        </p:grpSpPr>
        <p:pic>
          <p:nvPicPr>
            <p:cNvPr id="25" name="Picture 24" descr="A picture containing mirror, hand glass&#10;&#10;Description automatically generated">
              <a:extLst>
                <a:ext uri="{FF2B5EF4-FFF2-40B4-BE49-F238E27FC236}">
                  <a16:creationId xmlns:a16="http://schemas.microsoft.com/office/drawing/2014/main" id="{6357E056-25F8-46DD-A5CF-F4D4BCEFB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4061729" y="3465601"/>
              <a:ext cx="2838935" cy="2822397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D919967-3D42-4639-9C41-DFDCF2A4A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42783" y="3496795"/>
              <a:ext cx="1584000" cy="1609344"/>
            </a:xfrm>
            <a:prstGeom prst="ellipse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B6A87C-C30E-4877-818A-6C5998E07307}"/>
              </a:ext>
            </a:extLst>
          </p:cNvPr>
          <p:cNvGrpSpPr/>
          <p:nvPr/>
        </p:nvGrpSpPr>
        <p:grpSpPr>
          <a:xfrm>
            <a:off x="8496465" y="2259616"/>
            <a:ext cx="1996126" cy="1984498"/>
            <a:chOff x="8482715" y="3496795"/>
            <a:chExt cx="2838935" cy="2822397"/>
          </a:xfrm>
        </p:grpSpPr>
        <p:pic>
          <p:nvPicPr>
            <p:cNvPr id="26" name="Picture 25" descr="A picture containing mirror, hand glass&#10;&#10;Description automatically generated">
              <a:extLst>
                <a:ext uri="{FF2B5EF4-FFF2-40B4-BE49-F238E27FC236}">
                  <a16:creationId xmlns:a16="http://schemas.microsoft.com/office/drawing/2014/main" id="{5D963794-C1EA-4518-8542-CA6325645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8482715" y="3496795"/>
              <a:ext cx="2838935" cy="282239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1BB61D-264A-42DD-A8BE-1460BEA53E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8793" y="3550291"/>
              <a:ext cx="1584000" cy="1609344"/>
            </a:xfrm>
            <a:prstGeom prst="ellipse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</p:grp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C010B0B-EF15-4F97-B4A2-DE175D689B6E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C87A21-90BE-4A7E-AF51-9E4F0702F0D5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CA6B444B-827F-4605-A6AB-0EAF6BF54D9F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A63929-AF63-4F61-A90D-851C925042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94ADE45-7ED5-4B47-B73F-7107F8BEDF6A}"/>
              </a:ext>
            </a:extLst>
          </p:cNvPr>
          <p:cNvSpPr txBox="1">
            <a:spLocks/>
          </p:cNvSpPr>
          <p:nvPr/>
        </p:nvSpPr>
        <p:spPr>
          <a:xfrm>
            <a:off x="1779820" y="4794234"/>
            <a:ext cx="8684942" cy="1918509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Font typeface="Arial" panose="020B0604020202020204" pitchFamily="34" charset="0"/>
              <a:buBlip>
                <a:blip r:embed="rId17"/>
              </a:buBlip>
            </a:pPr>
            <a:r>
              <a:rPr lang="en-NZ" sz="1969" dirty="0"/>
              <a:t>Small initial ammonium export from woodchip (NH</a:t>
            </a:r>
            <a:r>
              <a:rPr lang="en-NZ" sz="1969" baseline="-25000" dirty="0"/>
              <a:t>4</a:t>
            </a:r>
            <a:r>
              <a:rPr lang="en-NZ" sz="1969" baseline="30000" dirty="0"/>
              <a:t>+</a:t>
            </a:r>
            <a:r>
              <a:rPr lang="en-NZ" sz="1969" dirty="0"/>
              <a:t> &lt;0.2 mg N/L)</a:t>
            </a:r>
          </a:p>
          <a:p>
            <a:pPr marL="887356" indent="-251139">
              <a:buFont typeface="Arial" panose="020B0604020202020204" pitchFamily="34" charset="0"/>
              <a:buBlip>
                <a:blip r:embed="rId17"/>
              </a:buBlip>
            </a:pPr>
            <a:r>
              <a:rPr lang="en-NZ" sz="1969" dirty="0"/>
              <a:t>Nitrite increase after ~35 weeks; stabilised ~0.14 mg N/L</a:t>
            </a:r>
          </a:p>
          <a:p>
            <a:pPr marL="887356" indent="-251139">
              <a:buFont typeface="Arial" panose="020B0604020202020204" pitchFamily="34" charset="0"/>
              <a:buBlip>
                <a:blip r:embed="rId17"/>
              </a:buBlip>
            </a:pPr>
            <a:r>
              <a:rPr lang="en-NZ" sz="1969" dirty="0"/>
              <a:t>No evidence of nitrite accumulation in aquifer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B36B8D-B873-41E7-ADAB-1CC5841006F8}"/>
              </a:ext>
            </a:extLst>
          </p:cNvPr>
          <p:cNvCxnSpPr>
            <a:cxnSpLocks/>
          </p:cNvCxnSpPr>
          <p:nvPr/>
        </p:nvCxnSpPr>
        <p:spPr>
          <a:xfrm>
            <a:off x="2950200" y="422860"/>
            <a:ext cx="15221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3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3B4C5E8-E574-4FE2-A583-A573883C724A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3C7B8-71B8-43AE-8E91-E7D533D45DDD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9F8944-8265-4457-B152-5618754C6C3B}"/>
              </a:ext>
            </a:extLst>
          </p:cNvPr>
          <p:cNvCxnSpPr>
            <a:cxnSpLocks/>
          </p:cNvCxnSpPr>
          <p:nvPr/>
        </p:nvCxnSpPr>
        <p:spPr>
          <a:xfrm>
            <a:off x="4635680" y="428759"/>
            <a:ext cx="1724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806456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442193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6347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46520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B5E94E-5DF5-4E34-912A-B0D443A716C1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ECC1F-83D8-4762-9F38-F5E2C72F7E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231" y="1114163"/>
            <a:ext cx="2531250" cy="2541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A061F-21C0-4BC3-9CD0-CBEE929DFE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893" y="1227773"/>
            <a:ext cx="2531250" cy="2430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E24C88-8DBF-4AF3-A418-C9DDC36F07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593" y="1229637"/>
            <a:ext cx="2531250" cy="2430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CF76A0-192D-432B-ABD9-89934A6AD4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750" y="1113750"/>
            <a:ext cx="2531250" cy="2544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8ACF5C-0378-4B47-A1AC-B2950BF875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031" y="1227657"/>
            <a:ext cx="2531250" cy="2423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AF767-0A52-4B94-8746-5C3849076A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094" y="1230188"/>
            <a:ext cx="2531250" cy="24305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7C8AD-A014-442A-BE8F-94C2D987935A}"/>
              </a:ext>
            </a:extLst>
          </p:cNvPr>
          <p:cNvGrpSpPr/>
          <p:nvPr/>
        </p:nvGrpSpPr>
        <p:grpSpPr>
          <a:xfrm>
            <a:off x="5203415" y="1502652"/>
            <a:ext cx="261849" cy="1418131"/>
            <a:chOff x="1577896" y="2184400"/>
            <a:chExt cx="8838516" cy="217253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B49D21-1C15-426A-A295-1C7F25E03076}"/>
                </a:ext>
              </a:extLst>
            </p:cNvPr>
            <p:cNvCxnSpPr/>
            <p:nvPr/>
          </p:nvCxnSpPr>
          <p:spPr>
            <a:xfrm>
              <a:off x="1577896" y="2193453"/>
              <a:ext cx="88385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A2167F4-6620-45B1-9B19-225CE6ACC594}"/>
                </a:ext>
              </a:extLst>
            </p:cNvPr>
            <p:cNvCxnSpPr/>
            <p:nvPr/>
          </p:nvCxnSpPr>
          <p:spPr>
            <a:xfrm>
              <a:off x="10416412" y="2184400"/>
              <a:ext cx="0" cy="2172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A7AEAA-936B-4684-BEB3-E92E54CB5E5F}"/>
              </a:ext>
            </a:extLst>
          </p:cNvPr>
          <p:cNvGrpSpPr/>
          <p:nvPr/>
        </p:nvGrpSpPr>
        <p:grpSpPr>
          <a:xfrm>
            <a:off x="5748160" y="1527633"/>
            <a:ext cx="261849" cy="1418131"/>
            <a:chOff x="1577896" y="2184400"/>
            <a:chExt cx="8838516" cy="21725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C5A2CF-A3E9-4D09-B43B-8769C3F37616}"/>
                </a:ext>
              </a:extLst>
            </p:cNvPr>
            <p:cNvCxnSpPr/>
            <p:nvPr/>
          </p:nvCxnSpPr>
          <p:spPr>
            <a:xfrm>
              <a:off x="1577896" y="2193453"/>
              <a:ext cx="88385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05BE8A-7B0E-4FD8-8F76-9497E7103710}"/>
                </a:ext>
              </a:extLst>
            </p:cNvPr>
            <p:cNvCxnSpPr/>
            <p:nvPr/>
          </p:nvCxnSpPr>
          <p:spPr>
            <a:xfrm>
              <a:off x="10416412" y="2184400"/>
              <a:ext cx="0" cy="2172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B95A59-5349-41D0-AEEC-48F9D5FD4E35}"/>
              </a:ext>
            </a:extLst>
          </p:cNvPr>
          <p:cNvGrpSpPr/>
          <p:nvPr/>
        </p:nvGrpSpPr>
        <p:grpSpPr>
          <a:xfrm>
            <a:off x="8647366" y="2426179"/>
            <a:ext cx="674546" cy="690247"/>
            <a:chOff x="1577896" y="2184400"/>
            <a:chExt cx="8838516" cy="217253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109B591-FB99-4638-8502-1508FFCB30B0}"/>
                </a:ext>
              </a:extLst>
            </p:cNvPr>
            <p:cNvCxnSpPr/>
            <p:nvPr/>
          </p:nvCxnSpPr>
          <p:spPr>
            <a:xfrm>
              <a:off x="1577896" y="2193453"/>
              <a:ext cx="88385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4235D4F-9711-4E23-864B-B1238ADD8906}"/>
                </a:ext>
              </a:extLst>
            </p:cNvPr>
            <p:cNvCxnSpPr/>
            <p:nvPr/>
          </p:nvCxnSpPr>
          <p:spPr>
            <a:xfrm>
              <a:off x="10416412" y="2184400"/>
              <a:ext cx="0" cy="2172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F18A56D-B9A7-43DE-890A-978626252B93}"/>
              </a:ext>
            </a:extLst>
          </p:cNvPr>
          <p:cNvSpPr txBox="1">
            <a:spLocks/>
          </p:cNvSpPr>
          <p:nvPr/>
        </p:nvSpPr>
        <p:spPr>
          <a:xfrm>
            <a:off x="1617152" y="5743837"/>
            <a:ext cx="8684942" cy="814572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Blip>
                <a:blip r:embed="rId9"/>
              </a:buBlip>
            </a:pPr>
            <a:r>
              <a:rPr lang="en-NZ" sz="1969" dirty="0"/>
              <a:t>Labile carbon leached out from wood within first 6 months</a:t>
            </a:r>
          </a:p>
          <a:p>
            <a:pPr marL="887356" indent="-251139">
              <a:buBlip>
                <a:blip r:embed="rId9"/>
              </a:buBlip>
            </a:pPr>
            <a:r>
              <a:rPr lang="en-NZ" sz="1969" dirty="0"/>
              <a:t>After approx. 18 months, all DOC readings below background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6EA19A8-7175-4548-AE84-AA94D302029A}"/>
              </a:ext>
            </a:extLst>
          </p:cNvPr>
          <p:cNvSpPr txBox="1">
            <a:spLocks/>
          </p:cNvSpPr>
          <p:nvPr/>
        </p:nvSpPr>
        <p:spPr>
          <a:xfrm>
            <a:off x="1615847" y="510612"/>
            <a:ext cx="5041448" cy="802465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dirty="0">
                <a:solidFill>
                  <a:schemeClr val="tx1"/>
                </a:solidFill>
              </a:rPr>
              <a:t>dissolved organic carbon</a:t>
            </a:r>
          </a:p>
        </p:txBody>
      </p:sp>
    </p:spTree>
    <p:extLst>
      <p:ext uri="{BB962C8B-B14F-4D97-AF65-F5344CB8AC3E}">
        <p14:creationId xmlns:p14="http://schemas.microsoft.com/office/powerpoint/2010/main" val="304776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A378D93-F62C-4307-A768-68CA5E9D3910}"/>
              </a:ext>
            </a:extLst>
          </p:cNvPr>
          <p:cNvGrpSpPr/>
          <p:nvPr/>
        </p:nvGrpSpPr>
        <p:grpSpPr>
          <a:xfrm>
            <a:off x="2309544" y="3043061"/>
            <a:ext cx="7761361" cy="3483405"/>
            <a:chOff x="1117218" y="4327909"/>
            <a:chExt cx="11038380" cy="4954176"/>
          </a:xfrm>
        </p:grpSpPr>
        <p:sp>
          <p:nvSpPr>
            <p:cNvPr id="34" name="Callout: Down Arrow 33">
              <a:extLst>
                <a:ext uri="{FF2B5EF4-FFF2-40B4-BE49-F238E27FC236}">
                  <a16:creationId xmlns:a16="http://schemas.microsoft.com/office/drawing/2014/main" id="{93DF48C1-65B5-4373-85C9-3888D0AE434F}"/>
                </a:ext>
              </a:extLst>
            </p:cNvPr>
            <p:cNvSpPr/>
            <p:nvPr/>
          </p:nvSpPr>
          <p:spPr>
            <a:xfrm>
              <a:off x="10801297" y="4356937"/>
              <a:ext cx="1067215" cy="1963534"/>
            </a:xfrm>
            <a:prstGeom prst="downArrowCallout">
              <a:avLst>
                <a:gd name="adj1" fmla="val 9191"/>
                <a:gd name="adj2" fmla="val 12579"/>
                <a:gd name="adj3" fmla="val 25000"/>
                <a:gd name="adj4" fmla="val 398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NZ" sz="281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C6</a:t>
              </a:r>
            </a:p>
          </p:txBody>
        </p:sp>
        <p:sp>
          <p:nvSpPr>
            <p:cNvPr id="36" name="Callout: Down Arrow 35">
              <a:extLst>
                <a:ext uri="{FF2B5EF4-FFF2-40B4-BE49-F238E27FC236}">
                  <a16:creationId xmlns:a16="http://schemas.microsoft.com/office/drawing/2014/main" id="{968E3AC2-C8CD-465D-A03B-F4090C217CF1}"/>
                </a:ext>
              </a:extLst>
            </p:cNvPr>
            <p:cNvSpPr/>
            <p:nvPr/>
          </p:nvSpPr>
          <p:spPr>
            <a:xfrm>
              <a:off x="5474087" y="4327909"/>
              <a:ext cx="1067214" cy="2014310"/>
            </a:xfrm>
            <a:prstGeom prst="downArrowCallout">
              <a:avLst>
                <a:gd name="adj1" fmla="val 9191"/>
                <a:gd name="adj2" fmla="val 12579"/>
                <a:gd name="adj3" fmla="val 25000"/>
                <a:gd name="adj4" fmla="val 398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NZ" sz="281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C5</a:t>
              </a:r>
            </a:p>
          </p:txBody>
        </p:sp>
        <p:sp>
          <p:nvSpPr>
            <p:cNvPr id="37" name="Callout: Down Arrow 36">
              <a:extLst>
                <a:ext uri="{FF2B5EF4-FFF2-40B4-BE49-F238E27FC236}">
                  <a16:creationId xmlns:a16="http://schemas.microsoft.com/office/drawing/2014/main" id="{89B9633A-B9DE-45CF-980E-AAE56BE884FD}"/>
                </a:ext>
              </a:extLst>
            </p:cNvPr>
            <p:cNvSpPr/>
            <p:nvPr/>
          </p:nvSpPr>
          <p:spPr>
            <a:xfrm>
              <a:off x="1117218" y="4356937"/>
              <a:ext cx="1067214" cy="1871032"/>
            </a:xfrm>
            <a:prstGeom prst="downArrowCallout">
              <a:avLst>
                <a:gd name="adj1" fmla="val 9191"/>
                <a:gd name="adj2" fmla="val 12579"/>
                <a:gd name="adj3" fmla="val 25000"/>
                <a:gd name="adj4" fmla="val 398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NZ" sz="2812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3B4C5E8-E574-4FE2-A583-A573883C724A}"/>
                </a:ext>
              </a:extLst>
            </p:cNvPr>
            <p:cNvSpPr/>
            <p:nvPr/>
          </p:nvSpPr>
          <p:spPr>
            <a:xfrm>
              <a:off x="9775423" y="8303677"/>
              <a:ext cx="1281979" cy="978408"/>
            </a:xfrm>
            <a:prstGeom prst="rightArrow">
              <a:avLst/>
            </a:prstGeom>
            <a:solidFill>
              <a:srgbClr val="99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23C7B8-71B8-43AE-8E91-E7D533D45DDD}"/>
                </a:ext>
              </a:extLst>
            </p:cNvPr>
            <p:cNvSpPr txBox="1"/>
            <p:nvPr/>
          </p:nvSpPr>
          <p:spPr>
            <a:xfrm>
              <a:off x="3339993" y="8469716"/>
              <a:ext cx="61863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531" b="1" dirty="0">
                  <a:ln>
                    <a:solidFill>
                      <a:schemeClr val="tx1"/>
                    </a:solidFill>
                  </a:ln>
                  <a:solidFill>
                    <a:srgbClr val="99CC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Groundwater flow direction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E0F2B-0854-438D-A365-CC8D58BB58B1}"/>
                </a:ext>
              </a:extLst>
            </p:cNvPr>
            <p:cNvSpPr txBox="1"/>
            <p:nvPr/>
          </p:nvSpPr>
          <p:spPr>
            <a:xfrm>
              <a:off x="1117218" y="6790706"/>
              <a:ext cx="15151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3094" b="1" dirty="0">
                  <a:solidFill>
                    <a:schemeClr val="bg1"/>
                  </a:solidFill>
                </a:rPr>
                <a:t>-10 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B4D1AE3-26E1-48E0-AF8F-79B8C31B8D82}"/>
                </a:ext>
              </a:extLst>
            </p:cNvPr>
            <p:cNvSpPr txBox="1"/>
            <p:nvPr/>
          </p:nvSpPr>
          <p:spPr>
            <a:xfrm>
              <a:off x="5249566" y="6810513"/>
              <a:ext cx="11532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3094" b="1" dirty="0">
                  <a:solidFill>
                    <a:schemeClr val="bg1"/>
                  </a:solidFill>
                </a:rPr>
                <a:t>wall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CBF088-B3F9-4BE0-B165-DD56DA86693E}"/>
                </a:ext>
              </a:extLst>
            </p:cNvPr>
            <p:cNvSpPr txBox="1"/>
            <p:nvPr/>
          </p:nvSpPr>
          <p:spPr>
            <a:xfrm>
              <a:off x="10533038" y="6790706"/>
              <a:ext cx="16225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3094" b="1" dirty="0">
                  <a:solidFill>
                    <a:schemeClr val="bg1"/>
                  </a:solidFill>
                </a:rPr>
                <a:t>+10 m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94B5E94E-5DF5-4E34-912A-B0D443A716C1}"/>
                </a:ext>
              </a:extLst>
            </p:cNvPr>
            <p:cNvSpPr/>
            <p:nvPr/>
          </p:nvSpPr>
          <p:spPr>
            <a:xfrm>
              <a:off x="1577896" y="8299664"/>
              <a:ext cx="1281979" cy="978408"/>
            </a:xfrm>
            <a:prstGeom prst="rightArrow">
              <a:avLst/>
            </a:prstGeom>
            <a:solidFill>
              <a:srgbClr val="99CC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C0A0FB7-2ED0-4688-9883-2D620414C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834" y="1338905"/>
            <a:ext cx="2531250" cy="2301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D621A1-FC1C-4DCC-B88F-B956816D55D9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541" y="1342936"/>
            <a:ext cx="2531250" cy="2303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6D712-EB25-4C44-9FC4-C156824A1A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207" y="1341888"/>
            <a:ext cx="2531250" cy="2303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E6F9E-A20D-46B2-9BDE-A67621C3C2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9" y="1319668"/>
            <a:ext cx="2531250" cy="2304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A8AE2-849F-43C4-8C1E-510C65B4124B}"/>
              </a:ext>
            </a:extLst>
          </p:cNvPr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133" y="1318704"/>
            <a:ext cx="2531250" cy="2303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973C1-8645-44F4-B6DC-495791ED12FE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830" y="1331683"/>
            <a:ext cx="2531250" cy="230343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BBD47BE-916E-4AB1-983C-AE8312C1CF77}"/>
              </a:ext>
            </a:extLst>
          </p:cNvPr>
          <p:cNvSpPr txBox="1">
            <a:spLocks/>
          </p:cNvSpPr>
          <p:nvPr/>
        </p:nvSpPr>
        <p:spPr>
          <a:xfrm>
            <a:off x="1571133" y="556985"/>
            <a:ext cx="6219093" cy="802465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dirty="0">
                <a:solidFill>
                  <a:schemeClr val="bg1">
                    <a:lumMod val="50000"/>
                  </a:schemeClr>
                </a:solidFill>
              </a:rPr>
              <a:t>dissolved reactive phosphorus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CCCD16-5AFE-4FFD-9475-E28FC467AB95}"/>
              </a:ext>
            </a:extLst>
          </p:cNvPr>
          <p:cNvGrpSpPr/>
          <p:nvPr/>
        </p:nvGrpSpPr>
        <p:grpSpPr>
          <a:xfrm>
            <a:off x="5142760" y="1713223"/>
            <a:ext cx="349744" cy="1350248"/>
            <a:chOff x="1577896" y="2184400"/>
            <a:chExt cx="8838516" cy="217253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00C176-FE5C-44D9-898C-D2B22DF9EB2E}"/>
                </a:ext>
              </a:extLst>
            </p:cNvPr>
            <p:cNvCxnSpPr/>
            <p:nvPr/>
          </p:nvCxnSpPr>
          <p:spPr>
            <a:xfrm>
              <a:off x="1577896" y="2193453"/>
              <a:ext cx="883851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C996514-AEA8-4406-B873-9121B06E0E75}"/>
                </a:ext>
              </a:extLst>
            </p:cNvPr>
            <p:cNvCxnSpPr/>
            <p:nvPr/>
          </p:nvCxnSpPr>
          <p:spPr>
            <a:xfrm>
              <a:off x="10416412" y="2184400"/>
              <a:ext cx="0" cy="21725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BD2F74B-67E1-4264-85B9-E0C961866252}"/>
              </a:ext>
            </a:extLst>
          </p:cNvPr>
          <p:cNvSpPr txBox="1">
            <a:spLocks/>
          </p:cNvSpPr>
          <p:nvPr/>
        </p:nvSpPr>
        <p:spPr>
          <a:xfrm>
            <a:off x="1617152" y="5743837"/>
            <a:ext cx="8684942" cy="814572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 anchorCtr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Blip>
                <a:blip r:embed="rId9"/>
              </a:buBlip>
            </a:pPr>
            <a:r>
              <a:rPr lang="en-NZ" sz="1969" dirty="0"/>
              <a:t>Similar pattern to DOC  - export from wood within first 6 months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FEFA7A-B1C8-4E7B-A15F-8DCBD658B7D5}"/>
              </a:ext>
            </a:extLst>
          </p:cNvPr>
          <p:cNvCxnSpPr>
            <a:cxnSpLocks/>
          </p:cNvCxnSpPr>
          <p:nvPr/>
        </p:nvCxnSpPr>
        <p:spPr>
          <a:xfrm>
            <a:off x="4635680" y="428759"/>
            <a:ext cx="1724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8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3B4C5E8-E574-4FE2-A583-A573883C724A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3C7B8-71B8-43AE-8E91-E7D533D45DDD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33480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2" y="4788642"/>
            <a:ext cx="1636272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4306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61243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B5E94E-5DF5-4E34-912A-B0D443A716C1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BD47BE-916E-4AB1-983C-AE8312C1CF77}"/>
              </a:ext>
            </a:extLst>
          </p:cNvPr>
          <p:cNvSpPr txBox="1">
            <a:spLocks/>
          </p:cNvSpPr>
          <p:nvPr/>
        </p:nvSpPr>
        <p:spPr>
          <a:xfrm>
            <a:off x="1615847" y="510612"/>
            <a:ext cx="5041448" cy="802465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dirty="0">
                <a:solidFill>
                  <a:srgbClr val="7030A0"/>
                </a:solidFill>
              </a:rPr>
              <a:t>arsenic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1CE4E-5A91-4BA5-899B-171D0817C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449" y="1134087"/>
            <a:ext cx="2531250" cy="2500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7301D-A333-4A84-A694-2413A9D258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604" y="1168720"/>
            <a:ext cx="2531250" cy="2497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8EFEF8-69BF-45EC-812E-68AEC80FC5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86" y="1145202"/>
            <a:ext cx="2531250" cy="2500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54D1C-5F48-476E-8B5E-18C385B0C5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719" y="1134000"/>
            <a:ext cx="2531250" cy="2497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BF6FD-A9D9-4BAB-8203-FB5456CE42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81" y="1169438"/>
            <a:ext cx="2531250" cy="2494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7A9E3E-7C78-4853-ADAF-8B661FD94C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438" y="1144125"/>
            <a:ext cx="2531250" cy="2497410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131C2D7-9C74-4347-BD59-75102F4478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E72974-B285-4925-B7B2-4321C3BBA9DD}"/>
              </a:ext>
            </a:extLst>
          </p:cNvPr>
          <p:cNvCxnSpPr>
            <a:cxnSpLocks/>
          </p:cNvCxnSpPr>
          <p:nvPr/>
        </p:nvCxnSpPr>
        <p:spPr>
          <a:xfrm>
            <a:off x="4635680" y="428759"/>
            <a:ext cx="1724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9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3B4C5E8-E574-4FE2-A583-A573883C724A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3C7B8-71B8-43AE-8E91-E7D533D45DDD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440821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440821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4" name="Callout: Down Arrow 33">
            <a:extLst>
              <a:ext uri="{FF2B5EF4-FFF2-40B4-BE49-F238E27FC236}">
                <a16:creationId xmlns:a16="http://schemas.microsoft.com/office/drawing/2014/main" id="{93DF48C1-65B5-4373-85C9-3888D0AE434F}"/>
              </a:ext>
            </a:extLst>
          </p:cNvPr>
          <p:cNvSpPr/>
          <p:nvPr/>
        </p:nvSpPr>
        <p:spPr>
          <a:xfrm>
            <a:off x="9118662" y="306347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6" name="Callout: Down Arrow 35">
            <a:extLst>
              <a:ext uri="{FF2B5EF4-FFF2-40B4-BE49-F238E27FC236}">
                <a16:creationId xmlns:a16="http://schemas.microsoft.com/office/drawing/2014/main" id="{968E3AC2-C8CD-465D-A03B-F4090C217CF1}"/>
              </a:ext>
            </a:extLst>
          </p:cNvPr>
          <p:cNvSpPr/>
          <p:nvPr/>
        </p:nvSpPr>
        <p:spPr>
          <a:xfrm>
            <a:off x="5372967" y="3043061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7" name="Callout: Down Arrow 36">
            <a:extLst>
              <a:ext uri="{FF2B5EF4-FFF2-40B4-BE49-F238E27FC236}">
                <a16:creationId xmlns:a16="http://schemas.microsoft.com/office/drawing/2014/main" id="{89B9633A-B9DE-45CF-980E-AAE56BE884FD}"/>
              </a:ext>
            </a:extLst>
          </p:cNvPr>
          <p:cNvSpPr/>
          <p:nvPr/>
        </p:nvSpPr>
        <p:spPr>
          <a:xfrm>
            <a:off x="2309544" y="306347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440821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B5E94E-5DF5-4E34-912A-B0D443A716C1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BD47BE-916E-4AB1-983C-AE8312C1CF77}"/>
              </a:ext>
            </a:extLst>
          </p:cNvPr>
          <p:cNvSpPr txBox="1">
            <a:spLocks/>
          </p:cNvSpPr>
          <p:nvPr/>
        </p:nvSpPr>
        <p:spPr>
          <a:xfrm>
            <a:off x="1615847" y="510612"/>
            <a:ext cx="5041448" cy="802465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dirty="0">
                <a:solidFill>
                  <a:srgbClr val="7030A0"/>
                </a:solidFill>
              </a:rPr>
              <a:t>arsenic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554D1C-5F48-476E-8B5E-18C385B0C5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719" y="1134000"/>
            <a:ext cx="2531250" cy="2497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BF6FD-A9D9-4BAB-8203-FB5456CE42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281" y="1169438"/>
            <a:ext cx="2531250" cy="2494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7A9E3E-7C78-4853-ADAF-8B661FD94C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438" y="1144125"/>
            <a:ext cx="2531250" cy="2497410"/>
          </a:xfrm>
          <a:prstGeom prst="rect">
            <a:avLst/>
          </a:prstGeom>
        </p:spPr>
      </p:pic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F2D856E5-4C87-4DDC-8019-2B62AC3F0623}"/>
              </a:ext>
            </a:extLst>
          </p:cNvPr>
          <p:cNvSpPr/>
          <p:nvPr/>
        </p:nvSpPr>
        <p:spPr>
          <a:xfrm>
            <a:off x="8740594" y="1859335"/>
            <a:ext cx="1828688" cy="1167529"/>
          </a:xfrm>
          <a:prstGeom prst="leftArrowCallout">
            <a:avLst>
              <a:gd name="adj1" fmla="val 9266"/>
              <a:gd name="adj2" fmla="val 8392"/>
              <a:gd name="adj3" fmla="val 24126"/>
              <a:gd name="adj4" fmla="val 649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 </a:t>
            </a:r>
          </a:p>
          <a:p>
            <a:pPr algn="ctr"/>
            <a:r>
              <a:rPr lang="en-NZ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ug/L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E971A1-D558-42D7-AEB6-5D660245C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4379" y="5147258"/>
            <a:ext cx="8463309" cy="1522089"/>
          </a:xfrm>
          <a:solidFill>
            <a:schemeClr val="bg1"/>
          </a:solidFill>
        </p:spPr>
        <p:txBody>
          <a:bodyPr anchor="ctr" anchorCtr="0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7356" indent="-251139">
              <a:buBlip>
                <a:blip r:embed="rId6"/>
              </a:buBlip>
            </a:pPr>
            <a:r>
              <a:rPr lang="en-NZ" sz="1969" dirty="0"/>
              <a:t>Arsenic mobilised from greywacke aquifer sediments</a:t>
            </a:r>
          </a:p>
          <a:p>
            <a:pPr marL="887356" indent="-251139">
              <a:buBlip>
                <a:blip r:embed="rId6"/>
              </a:buBlip>
            </a:pPr>
            <a:r>
              <a:rPr lang="en-NZ" sz="1969" dirty="0"/>
              <a:t>Acute, localised impact coincident with high DOC/low redox state  </a:t>
            </a:r>
          </a:p>
          <a:p>
            <a:pPr marL="887356" indent="-251139">
              <a:buBlip>
                <a:blip r:embed="rId6"/>
              </a:buBlip>
            </a:pPr>
            <a:r>
              <a:rPr lang="en-NZ" sz="1969" dirty="0"/>
              <a:t>Extent of measurable effect 40-70 m down-gradient of wall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D6CA35-E2A7-457C-9C73-69E002644C0A}"/>
              </a:ext>
            </a:extLst>
          </p:cNvPr>
          <p:cNvCxnSpPr>
            <a:cxnSpLocks/>
          </p:cNvCxnSpPr>
          <p:nvPr/>
        </p:nvCxnSpPr>
        <p:spPr>
          <a:xfrm>
            <a:off x="4635680" y="428759"/>
            <a:ext cx="1724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9BA8-EA09-23A3-3B70-1255A667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Nitrogen cycle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1A6DB6-EA40-3338-A580-AC354C430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5726" y="566916"/>
            <a:ext cx="5894452" cy="5724168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6F75F9D-BF1E-418E-72FF-469A019B515C}"/>
              </a:ext>
            </a:extLst>
          </p:cNvPr>
          <p:cNvSpPr/>
          <p:nvPr/>
        </p:nvSpPr>
        <p:spPr>
          <a:xfrm>
            <a:off x="9344025" y="657225"/>
            <a:ext cx="1209675" cy="466725"/>
          </a:xfrm>
          <a:prstGeom prst="ellipse">
            <a:avLst/>
          </a:prstGeom>
          <a:solidFill>
            <a:srgbClr val="E25A21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C910-3B3B-F9DF-80A8-CD2BA013106E}"/>
              </a:ext>
            </a:extLst>
          </p:cNvPr>
          <p:cNvGrpSpPr/>
          <p:nvPr/>
        </p:nvGrpSpPr>
        <p:grpSpPr>
          <a:xfrm>
            <a:off x="5597630" y="2962275"/>
            <a:ext cx="2218173" cy="1750692"/>
            <a:chOff x="5597630" y="2962275"/>
            <a:chExt cx="2218173" cy="17506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7CF5207-B929-D297-8551-6612B9432177}"/>
                </a:ext>
              </a:extLst>
            </p:cNvPr>
            <p:cNvSpPr/>
            <p:nvPr/>
          </p:nvSpPr>
          <p:spPr>
            <a:xfrm>
              <a:off x="6168806" y="2962275"/>
              <a:ext cx="1209675" cy="466725"/>
            </a:xfrm>
            <a:prstGeom prst="ellipse">
              <a:avLst/>
            </a:prstGeom>
            <a:solidFill>
              <a:srgbClr val="E25A21">
                <a:alpha val="1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FAC269-34EA-D51A-5DDD-95A918D51870}"/>
                </a:ext>
              </a:extLst>
            </p:cNvPr>
            <p:cNvSpPr/>
            <p:nvPr/>
          </p:nvSpPr>
          <p:spPr>
            <a:xfrm>
              <a:off x="5597630" y="4246242"/>
              <a:ext cx="1209675" cy="466725"/>
            </a:xfrm>
            <a:prstGeom prst="ellipse">
              <a:avLst/>
            </a:prstGeom>
            <a:solidFill>
              <a:srgbClr val="E25A21">
                <a:alpha val="1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6E2D654-53B6-4B77-F80F-9129FA73E3A2}"/>
                </a:ext>
              </a:extLst>
            </p:cNvPr>
            <p:cNvSpPr/>
            <p:nvPr/>
          </p:nvSpPr>
          <p:spPr>
            <a:xfrm>
              <a:off x="6606128" y="4005854"/>
              <a:ext cx="1209675" cy="466725"/>
            </a:xfrm>
            <a:prstGeom prst="ellipse">
              <a:avLst/>
            </a:prstGeom>
            <a:solidFill>
              <a:srgbClr val="E25A21">
                <a:alpha val="16863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09F279E-F3D1-9770-FA01-4720632D4448}"/>
              </a:ext>
            </a:extLst>
          </p:cNvPr>
          <p:cNvSpPr/>
          <p:nvPr/>
        </p:nvSpPr>
        <p:spPr>
          <a:xfrm>
            <a:off x="8607678" y="3539129"/>
            <a:ext cx="1209675" cy="466725"/>
          </a:xfrm>
          <a:prstGeom prst="ellipse">
            <a:avLst/>
          </a:prstGeom>
          <a:solidFill>
            <a:srgbClr val="E25A21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D9CD93-A3AC-7337-9237-7D1A08B76D81}"/>
              </a:ext>
            </a:extLst>
          </p:cNvPr>
          <p:cNvSpPr/>
          <p:nvPr/>
        </p:nvSpPr>
        <p:spPr>
          <a:xfrm>
            <a:off x="7972897" y="3982041"/>
            <a:ext cx="1209675" cy="2034446"/>
          </a:xfrm>
          <a:prstGeom prst="ellipse">
            <a:avLst/>
          </a:prstGeom>
          <a:solidFill>
            <a:srgbClr val="E25A21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F62B40-6B9A-8665-F4B4-76EFDB519A22}"/>
              </a:ext>
            </a:extLst>
          </p:cNvPr>
          <p:cNvSpPr/>
          <p:nvPr/>
        </p:nvSpPr>
        <p:spPr>
          <a:xfrm>
            <a:off x="9621079" y="4712967"/>
            <a:ext cx="2046194" cy="1487807"/>
          </a:xfrm>
          <a:prstGeom prst="ellipse">
            <a:avLst/>
          </a:prstGeom>
          <a:solidFill>
            <a:srgbClr val="E25A21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68FDCB-A98E-9911-64CB-8F1C23953770}"/>
              </a:ext>
            </a:extLst>
          </p:cNvPr>
          <p:cNvSpPr/>
          <p:nvPr/>
        </p:nvSpPr>
        <p:spPr>
          <a:xfrm>
            <a:off x="10331473" y="4055740"/>
            <a:ext cx="1209675" cy="466725"/>
          </a:xfrm>
          <a:prstGeom prst="ellipse">
            <a:avLst/>
          </a:prstGeom>
          <a:solidFill>
            <a:srgbClr val="E25A21">
              <a:alpha val="1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0459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8B24CBA-02CA-457B-B3B7-8F72F79D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3714750"/>
            <a:ext cx="9144000" cy="314325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3B4C5E8-E574-4FE2-A583-A573883C724A}"/>
              </a:ext>
            </a:extLst>
          </p:cNvPr>
          <p:cNvSpPr/>
          <p:nvPr/>
        </p:nvSpPr>
        <p:spPr>
          <a:xfrm>
            <a:off x="8397345" y="5838523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3C7B8-71B8-43AE-8E91-E7D533D45DDD}"/>
              </a:ext>
            </a:extLst>
          </p:cNvPr>
          <p:cNvSpPr txBox="1"/>
          <p:nvPr/>
        </p:nvSpPr>
        <p:spPr>
          <a:xfrm>
            <a:off x="3872433" y="5955270"/>
            <a:ext cx="4349749" cy="871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531" b="1" dirty="0">
                <a:ln>
                  <a:solidFill>
                    <a:schemeClr val="tx1"/>
                  </a:solidFill>
                </a:ln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Groundwater flow direction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E0F2B-0854-438D-A365-CC8D58BB58B1}"/>
              </a:ext>
            </a:extLst>
          </p:cNvPr>
          <p:cNvSpPr txBox="1"/>
          <p:nvPr/>
        </p:nvSpPr>
        <p:spPr>
          <a:xfrm>
            <a:off x="2309544" y="4774716"/>
            <a:ext cx="1562889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-10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4D1AE3-26E1-48E0-AF8F-79B8C31B8D82}"/>
              </a:ext>
            </a:extLst>
          </p:cNvPr>
          <p:cNvSpPr txBox="1"/>
          <p:nvPr/>
        </p:nvSpPr>
        <p:spPr>
          <a:xfrm>
            <a:off x="5215101" y="4788642"/>
            <a:ext cx="1313123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BF088-B3F9-4BE0-B165-DD56DA86693E}"/>
              </a:ext>
            </a:extLst>
          </p:cNvPr>
          <p:cNvSpPr txBox="1"/>
          <p:nvPr/>
        </p:nvSpPr>
        <p:spPr>
          <a:xfrm>
            <a:off x="8930042" y="4774716"/>
            <a:ext cx="1510554" cy="56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094" b="1" dirty="0">
                <a:solidFill>
                  <a:schemeClr val="bg1"/>
                </a:solidFill>
              </a:rPr>
              <a:t>+10 m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4B5E94E-5DF5-4E34-912A-B0D443A716C1}"/>
              </a:ext>
            </a:extLst>
          </p:cNvPr>
          <p:cNvSpPr/>
          <p:nvPr/>
        </p:nvSpPr>
        <p:spPr>
          <a:xfrm>
            <a:off x="2633459" y="5835701"/>
            <a:ext cx="901391" cy="68794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0D77E0-80FA-4E6C-AEBB-F90F1F23B582}"/>
              </a:ext>
            </a:extLst>
          </p:cNvPr>
          <p:cNvSpPr>
            <a:spLocks noChangeAspect="1"/>
          </p:cNvSpPr>
          <p:nvPr/>
        </p:nvSpPr>
        <p:spPr>
          <a:xfrm>
            <a:off x="5405171" y="-2667911"/>
            <a:ext cx="2075625" cy="2075625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DB8C322-E86F-4B96-973C-CCC23809115F}"/>
              </a:ext>
            </a:extLst>
          </p:cNvPr>
          <p:cNvSpPr txBox="1">
            <a:spLocks/>
          </p:cNvSpPr>
          <p:nvPr/>
        </p:nvSpPr>
        <p:spPr>
          <a:xfrm>
            <a:off x="1808142" y="5466116"/>
            <a:ext cx="6145597" cy="1057529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Denitrification wall emits less N</a:t>
            </a:r>
            <a:r>
              <a:rPr lang="en-NZ" sz="1969" baseline="-25000" dirty="0"/>
              <a:t>2</a:t>
            </a:r>
            <a:r>
              <a:rPr lang="en-NZ" sz="1969" dirty="0"/>
              <a:t>O than pasture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Positive CH</a:t>
            </a:r>
            <a:r>
              <a:rPr lang="en-NZ" sz="1969" baseline="-25000" dirty="0"/>
              <a:t>4</a:t>
            </a:r>
            <a:r>
              <a:rPr lang="en-NZ" sz="1969" baseline="30000" dirty="0"/>
              <a:t> </a:t>
            </a:r>
            <a:r>
              <a:rPr lang="en-NZ" sz="1969" dirty="0"/>
              <a:t>flux – not significant </a:t>
            </a:r>
          </a:p>
        </p:txBody>
      </p:sp>
      <p:sp>
        <p:nvSpPr>
          <p:cNvPr id="31" name="Callout: Down Arrow 30">
            <a:extLst>
              <a:ext uri="{FF2B5EF4-FFF2-40B4-BE49-F238E27FC236}">
                <a16:creationId xmlns:a16="http://schemas.microsoft.com/office/drawing/2014/main" id="{C744583A-BF72-4427-BB80-BDF4804A0A92}"/>
              </a:ext>
            </a:extLst>
          </p:cNvPr>
          <p:cNvSpPr/>
          <p:nvPr/>
        </p:nvSpPr>
        <p:spPr>
          <a:xfrm>
            <a:off x="9118662" y="3418781"/>
            <a:ext cx="750386" cy="1380610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32" name="Callout: Down Arrow 31">
            <a:extLst>
              <a:ext uri="{FF2B5EF4-FFF2-40B4-BE49-F238E27FC236}">
                <a16:creationId xmlns:a16="http://schemas.microsoft.com/office/drawing/2014/main" id="{424473F8-A52F-43D1-AB89-2D23A28F41FB}"/>
              </a:ext>
            </a:extLst>
          </p:cNvPr>
          <p:cNvSpPr/>
          <p:nvPr/>
        </p:nvSpPr>
        <p:spPr>
          <a:xfrm>
            <a:off x="5374902" y="3399363"/>
            <a:ext cx="750385" cy="1416312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33" name="Callout: Down Arrow 32">
            <a:extLst>
              <a:ext uri="{FF2B5EF4-FFF2-40B4-BE49-F238E27FC236}">
                <a16:creationId xmlns:a16="http://schemas.microsoft.com/office/drawing/2014/main" id="{BECA1447-544E-48A2-B435-860556677BDC}"/>
              </a:ext>
            </a:extLst>
          </p:cNvPr>
          <p:cNvSpPr/>
          <p:nvPr/>
        </p:nvSpPr>
        <p:spPr>
          <a:xfrm>
            <a:off x="2309544" y="3418782"/>
            <a:ext cx="750385" cy="1315569"/>
          </a:xfrm>
          <a:prstGeom prst="downArrowCallout">
            <a:avLst>
              <a:gd name="adj1" fmla="val 9191"/>
              <a:gd name="adj2" fmla="val 12579"/>
              <a:gd name="adj3" fmla="val 25000"/>
              <a:gd name="adj4" fmla="val 398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427C539-F7AF-47C8-BE0E-7BC2326C1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52343" y="1713138"/>
            <a:ext cx="2151563" cy="2462558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 descr="A close up of some grass&#10;&#10;Description automatically generated">
            <a:extLst>
              <a:ext uri="{FF2B5EF4-FFF2-40B4-BE49-F238E27FC236}">
                <a16:creationId xmlns:a16="http://schemas.microsoft.com/office/drawing/2014/main" id="{D0C7F27A-55F2-4F56-B79F-2F9E1DB61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6434" y="1663106"/>
            <a:ext cx="2151563" cy="2570485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2" name="Picture 11" descr="A picture containing grass, outdoor, wheel, gear&#10;&#10;Description automatically generated">
            <a:extLst>
              <a:ext uri="{FF2B5EF4-FFF2-40B4-BE49-F238E27FC236}">
                <a16:creationId xmlns:a16="http://schemas.microsoft.com/office/drawing/2014/main" id="{6B6AD2ED-4768-473A-95C2-2E356469CB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01006" y="1892583"/>
            <a:ext cx="2151563" cy="21036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BA453124-CBF4-4749-9C9E-E53EF03E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tx1"/>
                </a:solidFill>
              </a:rPr>
              <a:t>Greenhouse gas emissions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8E438B7-B2B5-4CD7-9F37-49F61AA88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309" y="1191399"/>
            <a:ext cx="4736844" cy="41886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E446D5-D8CC-40D5-AB2D-D3091E5FC546}"/>
              </a:ext>
            </a:extLst>
          </p:cNvPr>
          <p:cNvCxnSpPr>
            <a:cxnSpLocks/>
          </p:cNvCxnSpPr>
          <p:nvPr/>
        </p:nvCxnSpPr>
        <p:spPr>
          <a:xfrm>
            <a:off x="4635680" y="428759"/>
            <a:ext cx="1724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37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F152FCD1-808C-4BBB-A203-6317364714A5}"/>
              </a:ext>
            </a:extLst>
          </p:cNvPr>
          <p:cNvGrpSpPr/>
          <p:nvPr/>
        </p:nvGrpSpPr>
        <p:grpSpPr>
          <a:xfrm>
            <a:off x="-647699" y="4916482"/>
            <a:ext cx="12839699" cy="3272126"/>
            <a:chOff x="688365" y="3429000"/>
            <a:chExt cx="11146414" cy="3272126"/>
          </a:xfrm>
        </p:grpSpPr>
        <p:pic>
          <p:nvPicPr>
            <p:cNvPr id="134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78678555-C831-45B1-B626-628757A08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365" y="3429000"/>
              <a:ext cx="1712607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EC5581DF-01EF-4D6B-BAE9-E94C00E00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81538" y="3429000"/>
              <a:ext cx="3953241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6527F1BE-1F23-43BA-A223-2874B3946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6710" y="3429000"/>
              <a:ext cx="3953242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62BAEEB8-A594-46D8-A86B-46BAF2EE62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9918" y="3429001"/>
              <a:ext cx="1738359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42034DA-89A4-43A7-8DB7-9502C297F3F6}"/>
                </a:ext>
              </a:extLst>
            </p:cNvPr>
            <p:cNvGrpSpPr/>
            <p:nvPr/>
          </p:nvGrpSpPr>
          <p:grpSpPr>
            <a:xfrm>
              <a:off x="4098539" y="3437647"/>
              <a:ext cx="1862404" cy="1900525"/>
              <a:chOff x="6322701" y="4210050"/>
              <a:chExt cx="1862404" cy="1900525"/>
            </a:xfrm>
          </p:grpSpPr>
          <p:pic>
            <p:nvPicPr>
              <p:cNvPr id="139" name="Picture 138" descr="G:\Environmental Health\Water\Water Consulting\GW\Pioneer_BinaryMixtures\Photos\New folder (2)\W75G25 (1).JPG">
                <a:extLst>
                  <a:ext uri="{FF2B5EF4-FFF2-40B4-BE49-F238E27FC236}">
                    <a16:creationId xmlns:a16="http://schemas.microsoft.com/office/drawing/2014/main" id="{A66B8B4B-C3FB-4512-A493-9AFBD2FE6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2702" y="4229100"/>
                <a:ext cx="1862403" cy="188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186065B-7F48-4C21-9F8C-FEB5AE0F6AFC}"/>
                  </a:ext>
                </a:extLst>
              </p:cNvPr>
              <p:cNvSpPr/>
              <p:nvPr/>
            </p:nvSpPr>
            <p:spPr>
              <a:xfrm>
                <a:off x="6322701" y="4210050"/>
                <a:ext cx="1860330" cy="1881475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n w="38100">
                    <a:solidFill>
                      <a:srgbClr val="C00000"/>
                    </a:solidFill>
                  </a:ln>
                </a:endParaRP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A2BAE4-0462-4BA0-9507-160AA0300CCB}"/>
              </a:ext>
            </a:extLst>
          </p:cNvPr>
          <p:cNvGrpSpPr/>
          <p:nvPr/>
        </p:nvGrpSpPr>
        <p:grpSpPr>
          <a:xfrm>
            <a:off x="1658159" y="4388419"/>
            <a:ext cx="8514541" cy="3948140"/>
            <a:chOff x="1738024" y="1323604"/>
            <a:chExt cx="9270729" cy="3948140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9BE43D32-3C33-4CB7-AECC-A7A6AA5C4BAA}"/>
                </a:ext>
              </a:extLst>
            </p:cNvPr>
            <p:cNvGrpSpPr/>
            <p:nvPr/>
          </p:nvGrpSpPr>
          <p:grpSpPr>
            <a:xfrm>
              <a:off x="1894867" y="1669693"/>
              <a:ext cx="8868484" cy="3602051"/>
              <a:chOff x="1894867" y="1577309"/>
              <a:chExt cx="8868484" cy="3602051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F5A3FA94-6D0D-4FD1-B250-ACB497E7D6E9}"/>
                  </a:ext>
                </a:extLst>
              </p:cNvPr>
              <p:cNvGrpSpPr/>
              <p:nvPr/>
            </p:nvGrpSpPr>
            <p:grpSpPr>
              <a:xfrm>
                <a:off x="4690686" y="1577309"/>
                <a:ext cx="209550" cy="3602051"/>
                <a:chOff x="4457700" y="2458256"/>
                <a:chExt cx="218068" cy="2002983"/>
              </a:xfrm>
            </p:grpSpPr>
            <p:sp>
              <p:nvSpPr>
                <p:cNvPr id="218" name="Cylinder 217">
                  <a:extLst>
                    <a:ext uri="{FF2B5EF4-FFF2-40B4-BE49-F238E27FC236}">
                      <a16:creationId xmlns:a16="http://schemas.microsoft.com/office/drawing/2014/main" id="{0CB38B42-00AF-4A6D-B52B-2A6A74E767E3}"/>
                    </a:ext>
                  </a:extLst>
                </p:cNvPr>
                <p:cNvSpPr/>
                <p:nvPr/>
              </p:nvSpPr>
              <p:spPr>
                <a:xfrm>
                  <a:off x="4457700" y="2458256"/>
                  <a:ext cx="218068" cy="1446994"/>
                </a:xfrm>
                <a:prstGeom prst="can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19" name="Cylinder 218">
                  <a:extLst>
                    <a:ext uri="{FF2B5EF4-FFF2-40B4-BE49-F238E27FC236}">
                      <a16:creationId xmlns:a16="http://schemas.microsoft.com/office/drawing/2014/main" id="{6A567068-D976-44F9-96A4-B7379093DFDC}"/>
                    </a:ext>
                  </a:extLst>
                </p:cNvPr>
                <p:cNvSpPr/>
                <p:nvPr/>
              </p:nvSpPr>
              <p:spPr>
                <a:xfrm>
                  <a:off x="4474672" y="3651974"/>
                  <a:ext cx="199566" cy="809265"/>
                </a:xfrm>
                <a:prstGeom prst="can">
                  <a:avLst/>
                </a:prstGeom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28E67BD2-9B01-4307-ABD0-3F22E3C95252}"/>
                  </a:ext>
                </a:extLst>
              </p:cNvPr>
              <p:cNvGrpSpPr/>
              <p:nvPr/>
            </p:nvGrpSpPr>
            <p:grpSpPr>
              <a:xfrm>
                <a:off x="1894867" y="1590905"/>
                <a:ext cx="8868484" cy="3088525"/>
                <a:chOff x="1937968" y="1577310"/>
                <a:chExt cx="8868484" cy="3088525"/>
              </a:xfrm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CEFAC7D4-CAB0-427C-A0AE-194547978772}"/>
                    </a:ext>
                  </a:extLst>
                </p:cNvPr>
                <p:cNvGrpSpPr/>
                <p:nvPr/>
              </p:nvGrpSpPr>
              <p:grpSpPr>
                <a:xfrm>
                  <a:off x="1937968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6" name="Cylinder 215">
                    <a:extLst>
                      <a:ext uri="{FF2B5EF4-FFF2-40B4-BE49-F238E27FC236}">
                        <a16:creationId xmlns:a16="http://schemas.microsoft.com/office/drawing/2014/main" id="{05097451-B08A-4D0A-A13C-0757C001CD4A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7" name="Cylinder 216">
                    <a:extLst>
                      <a:ext uri="{FF2B5EF4-FFF2-40B4-BE49-F238E27FC236}">
                        <a16:creationId xmlns:a16="http://schemas.microsoft.com/office/drawing/2014/main" id="{2721E2BD-6460-4EDE-BD29-B9EEDEE02DE6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8E6184B5-1B95-4568-A4C5-A75EA1046323}"/>
                    </a:ext>
                  </a:extLst>
                </p:cNvPr>
                <p:cNvGrpSpPr/>
                <p:nvPr/>
              </p:nvGrpSpPr>
              <p:grpSpPr>
                <a:xfrm>
                  <a:off x="363381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4" name="Cylinder 213">
                    <a:extLst>
                      <a:ext uri="{FF2B5EF4-FFF2-40B4-BE49-F238E27FC236}">
                        <a16:creationId xmlns:a16="http://schemas.microsoft.com/office/drawing/2014/main" id="{EBE24CAC-9D83-49A6-B136-B85824F28F6C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5" name="Cylinder 214">
                    <a:extLst>
                      <a:ext uri="{FF2B5EF4-FFF2-40B4-BE49-F238E27FC236}">
                        <a16:creationId xmlns:a16="http://schemas.microsoft.com/office/drawing/2014/main" id="{1A597F1E-1B03-48B5-8710-08640C570B6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600FFA4C-5CD1-4714-8A49-4FEA269AAF13}"/>
                    </a:ext>
                  </a:extLst>
                </p:cNvPr>
                <p:cNvGrpSpPr/>
                <p:nvPr/>
              </p:nvGrpSpPr>
              <p:grpSpPr>
                <a:xfrm>
                  <a:off x="4300571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2" name="Cylinder 211">
                    <a:extLst>
                      <a:ext uri="{FF2B5EF4-FFF2-40B4-BE49-F238E27FC236}">
                        <a16:creationId xmlns:a16="http://schemas.microsoft.com/office/drawing/2014/main" id="{BCB790EA-A51B-4421-8455-649B5254F0BC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3" name="Cylinder 212">
                    <a:extLst>
                      <a:ext uri="{FF2B5EF4-FFF2-40B4-BE49-F238E27FC236}">
                        <a16:creationId xmlns:a16="http://schemas.microsoft.com/office/drawing/2014/main" id="{01A55991-8669-4996-BB28-44DBEBBE377D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22C9B784-FF55-4F04-8E68-948FBCA8BBDD}"/>
                    </a:ext>
                  </a:extLst>
                </p:cNvPr>
                <p:cNvGrpSpPr/>
                <p:nvPr/>
              </p:nvGrpSpPr>
              <p:grpSpPr>
                <a:xfrm>
                  <a:off x="5786023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0" name="Cylinder 209">
                    <a:extLst>
                      <a:ext uri="{FF2B5EF4-FFF2-40B4-BE49-F238E27FC236}">
                        <a16:creationId xmlns:a16="http://schemas.microsoft.com/office/drawing/2014/main" id="{66CE5DF8-024A-4AFC-9457-593959CE95D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1" name="Cylinder 210">
                    <a:extLst>
                      <a:ext uri="{FF2B5EF4-FFF2-40B4-BE49-F238E27FC236}">
                        <a16:creationId xmlns:a16="http://schemas.microsoft.com/office/drawing/2014/main" id="{AE05B0A4-B6A6-4065-97EC-82F60F334B79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6857DDB4-88F4-42AF-AF7B-37461E49261D}"/>
                    </a:ext>
                  </a:extLst>
                </p:cNvPr>
                <p:cNvGrpSpPr/>
                <p:nvPr/>
              </p:nvGrpSpPr>
              <p:grpSpPr>
                <a:xfrm>
                  <a:off x="928066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08" name="Cylinder 207">
                    <a:extLst>
                      <a:ext uri="{FF2B5EF4-FFF2-40B4-BE49-F238E27FC236}">
                        <a16:creationId xmlns:a16="http://schemas.microsoft.com/office/drawing/2014/main" id="{B0A4D537-E2B9-4A95-87FE-4E6F8B267B97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09" name="Cylinder 208">
                    <a:extLst>
                      <a:ext uri="{FF2B5EF4-FFF2-40B4-BE49-F238E27FC236}">
                        <a16:creationId xmlns:a16="http://schemas.microsoft.com/office/drawing/2014/main" id="{6EC25DDA-191D-4DBC-8477-513716499D18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6D2247E0-A124-4551-8542-1333EB48CA01}"/>
                    </a:ext>
                  </a:extLst>
                </p:cNvPr>
                <p:cNvGrpSpPr/>
                <p:nvPr/>
              </p:nvGrpSpPr>
              <p:grpSpPr>
                <a:xfrm>
                  <a:off x="10596902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06" name="Cylinder 205">
                    <a:extLst>
                      <a:ext uri="{FF2B5EF4-FFF2-40B4-BE49-F238E27FC236}">
                        <a16:creationId xmlns:a16="http://schemas.microsoft.com/office/drawing/2014/main" id="{54A8D39E-76EB-4FC5-A45A-2F652DCBA5E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07" name="Cylinder 206">
                    <a:extLst>
                      <a:ext uri="{FF2B5EF4-FFF2-40B4-BE49-F238E27FC236}">
                        <a16:creationId xmlns:a16="http://schemas.microsoft.com/office/drawing/2014/main" id="{26658493-9F88-44FF-B1CA-302CDEA5458D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198" name="Flowchart: Direct Access Storage 197">
                  <a:extLst>
                    <a:ext uri="{FF2B5EF4-FFF2-40B4-BE49-F238E27FC236}">
                      <a16:creationId xmlns:a16="http://schemas.microsoft.com/office/drawing/2014/main" id="{81189F22-2B16-4020-9071-7D678CFFE0FF}"/>
                    </a:ext>
                  </a:extLst>
                </p:cNvPr>
                <p:cNvSpPr/>
                <p:nvPr/>
              </p:nvSpPr>
              <p:spPr>
                <a:xfrm>
                  <a:off x="1992383" y="2778579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199" name="Flowchart: Direct Access Storage 198">
                  <a:extLst>
                    <a:ext uri="{FF2B5EF4-FFF2-40B4-BE49-F238E27FC236}">
                      <a16:creationId xmlns:a16="http://schemas.microsoft.com/office/drawing/2014/main" id="{E22DE3A3-2096-4EC3-A71F-2BADB646BF97}"/>
                    </a:ext>
                  </a:extLst>
                </p:cNvPr>
                <p:cNvSpPr/>
                <p:nvPr/>
              </p:nvSpPr>
              <p:spPr>
                <a:xfrm>
                  <a:off x="3688719" y="272198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0" name="Flowchart: Direct Access Storage 199">
                  <a:extLst>
                    <a:ext uri="{FF2B5EF4-FFF2-40B4-BE49-F238E27FC236}">
                      <a16:creationId xmlns:a16="http://schemas.microsoft.com/office/drawing/2014/main" id="{48D1AF8B-B901-417A-AECC-A70106B1335E}"/>
                    </a:ext>
                  </a:extLst>
                </p:cNvPr>
                <p:cNvSpPr/>
                <p:nvPr/>
              </p:nvSpPr>
              <p:spPr>
                <a:xfrm>
                  <a:off x="9336434" y="279259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1" name="Flowchart: Direct Access Storage 200">
                  <a:extLst>
                    <a:ext uri="{FF2B5EF4-FFF2-40B4-BE49-F238E27FC236}">
                      <a16:creationId xmlns:a16="http://schemas.microsoft.com/office/drawing/2014/main" id="{F330DE47-643E-4B08-BEA7-AB6B2308B078}"/>
                    </a:ext>
                  </a:extLst>
                </p:cNvPr>
                <p:cNvSpPr/>
                <p:nvPr/>
              </p:nvSpPr>
              <p:spPr>
                <a:xfrm>
                  <a:off x="10639074" y="282676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2" name="Flowchart: Direct Access Storage 201">
                  <a:extLst>
                    <a:ext uri="{FF2B5EF4-FFF2-40B4-BE49-F238E27FC236}">
                      <a16:creationId xmlns:a16="http://schemas.microsoft.com/office/drawing/2014/main" id="{44DAB938-E62B-4285-8479-1886E0B5DA25}"/>
                    </a:ext>
                  </a:extLst>
                </p:cNvPr>
                <p:cNvSpPr/>
                <p:nvPr/>
              </p:nvSpPr>
              <p:spPr>
                <a:xfrm>
                  <a:off x="4772720" y="4095952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3" name="Flowchart: Direct Access Storage 202">
                  <a:extLst>
                    <a:ext uri="{FF2B5EF4-FFF2-40B4-BE49-F238E27FC236}">
                      <a16:creationId xmlns:a16="http://schemas.microsoft.com/office/drawing/2014/main" id="{2DA851E8-EF22-4D5E-AF75-46B38A577BC9}"/>
                    </a:ext>
                  </a:extLst>
                </p:cNvPr>
                <p:cNvSpPr/>
                <p:nvPr/>
              </p:nvSpPr>
              <p:spPr>
                <a:xfrm>
                  <a:off x="4355021" y="2760240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4" name="Flowchart: Direct Access Storage 203">
                  <a:extLst>
                    <a:ext uri="{FF2B5EF4-FFF2-40B4-BE49-F238E27FC236}">
                      <a16:creationId xmlns:a16="http://schemas.microsoft.com/office/drawing/2014/main" id="{47E9373A-3FEA-4C48-A8D4-E38A2ABCB292}"/>
                    </a:ext>
                  </a:extLst>
                </p:cNvPr>
                <p:cNvSpPr/>
                <p:nvPr/>
              </p:nvSpPr>
              <p:spPr>
                <a:xfrm>
                  <a:off x="5823885" y="274257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5" name="Flowchart: Direct Access Storage 204">
                  <a:extLst>
                    <a:ext uri="{FF2B5EF4-FFF2-40B4-BE49-F238E27FC236}">
                      <a16:creationId xmlns:a16="http://schemas.microsoft.com/office/drawing/2014/main" id="{215AEBC5-0CD1-4EEE-9A12-4A5252F61FD9}"/>
                    </a:ext>
                  </a:extLst>
                </p:cNvPr>
                <p:cNvSpPr/>
                <p:nvPr/>
              </p:nvSpPr>
              <p:spPr>
                <a:xfrm>
                  <a:off x="4757688" y="4266905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B8D01045-83AF-4BB8-8771-0AE3338AF0CB}"/>
                </a:ext>
              </a:extLst>
            </p:cNvPr>
            <p:cNvSpPr txBox="1"/>
            <p:nvPr/>
          </p:nvSpPr>
          <p:spPr>
            <a:xfrm>
              <a:off x="10453975" y="1352131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S8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5F0B996-121B-4B7E-B576-2C7B6AF4480F}"/>
                </a:ext>
              </a:extLst>
            </p:cNvPr>
            <p:cNvSpPr txBox="1"/>
            <p:nvPr/>
          </p:nvSpPr>
          <p:spPr>
            <a:xfrm>
              <a:off x="9161540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S7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EAAB547-908B-4736-9F5F-61A4E959A3F4}"/>
                </a:ext>
              </a:extLst>
            </p:cNvPr>
            <p:cNvSpPr txBox="1"/>
            <p:nvPr/>
          </p:nvSpPr>
          <p:spPr>
            <a:xfrm>
              <a:off x="1738024" y="1347175"/>
              <a:ext cx="646801" cy="37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PX1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26B2EF5-9F66-4C24-AC03-D540573503CF}"/>
                </a:ext>
              </a:extLst>
            </p:cNvPr>
            <p:cNvSpPr txBox="1"/>
            <p:nvPr/>
          </p:nvSpPr>
          <p:spPr>
            <a:xfrm>
              <a:off x="3418245" y="1327668"/>
              <a:ext cx="66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B091EBAD-0517-4189-809F-63E2A4C0F259}"/>
                </a:ext>
              </a:extLst>
            </p:cNvPr>
            <p:cNvSpPr txBox="1"/>
            <p:nvPr/>
          </p:nvSpPr>
          <p:spPr>
            <a:xfrm>
              <a:off x="4095899" y="1323604"/>
              <a:ext cx="59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PX3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2D06381-8DDC-4981-B800-4483FCA5C741}"/>
                </a:ext>
              </a:extLst>
            </p:cNvPr>
            <p:cNvSpPr txBox="1"/>
            <p:nvPr/>
          </p:nvSpPr>
          <p:spPr>
            <a:xfrm>
              <a:off x="4553107" y="1330202"/>
              <a:ext cx="709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PX4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86AFEC7-13E9-4956-B5A7-8FE84327CC04}"/>
                </a:ext>
              </a:extLst>
            </p:cNvPr>
            <p:cNvSpPr txBox="1"/>
            <p:nvPr/>
          </p:nvSpPr>
          <p:spPr>
            <a:xfrm>
              <a:off x="5572083" y="1323604"/>
              <a:ext cx="62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06B8922-0882-DC51-FFB5-F3B4C0E5F43F}"/>
              </a:ext>
            </a:extLst>
          </p:cNvPr>
          <p:cNvGrpSpPr/>
          <p:nvPr/>
        </p:nvGrpSpPr>
        <p:grpSpPr>
          <a:xfrm>
            <a:off x="901848" y="1484121"/>
            <a:ext cx="1245175" cy="3209637"/>
            <a:chOff x="1208165" y="1524871"/>
            <a:chExt cx="1581922" cy="3209637"/>
          </a:xfrm>
        </p:grpSpPr>
        <p:pic>
          <p:nvPicPr>
            <p:cNvPr id="15" name="Picture 14" descr="Chart, table&#10;&#10;Description automatically generated">
              <a:extLst>
                <a:ext uri="{FF2B5EF4-FFF2-40B4-BE49-F238E27FC236}">
                  <a16:creationId xmlns:a16="http://schemas.microsoft.com/office/drawing/2014/main" id="{1252327A-2911-10A6-89F5-947ABA88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0026" y="1619243"/>
              <a:ext cx="789209" cy="2520407"/>
            </a:xfrm>
            <a:prstGeom prst="rect">
              <a:avLst/>
            </a:prstGeom>
          </p:spPr>
        </p:pic>
        <p:pic>
          <p:nvPicPr>
            <p:cNvPr id="24" name="Picture 23" descr="Chart, bar chart&#10;&#10;Description automatically generated">
              <a:extLst>
                <a:ext uri="{FF2B5EF4-FFF2-40B4-BE49-F238E27FC236}">
                  <a16:creationId xmlns:a16="http://schemas.microsoft.com/office/drawing/2014/main" id="{3165D673-0ABF-E506-9E68-CD6FA0B47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2222" y="1573050"/>
              <a:ext cx="475055" cy="2642814"/>
            </a:xfrm>
            <a:prstGeom prst="rect">
              <a:avLst/>
            </a:prstGeom>
          </p:spPr>
        </p:pic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7C541DA1-49FF-7EFE-C296-F4E2B75FA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8165" y="1524871"/>
              <a:ext cx="594044" cy="268900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CCAB574-F292-3243-7955-099F3CEB213B}"/>
                </a:ext>
              </a:extLst>
            </p:cNvPr>
            <p:cNvSpPr/>
            <p:nvPr/>
          </p:nvSpPr>
          <p:spPr>
            <a:xfrm>
              <a:off x="1208165" y="1524871"/>
              <a:ext cx="1581922" cy="3209637"/>
            </a:xfrm>
            <a:prstGeom prst="rect">
              <a:avLst/>
            </a:prstGeom>
            <a:solidFill>
              <a:srgbClr val="4472C4">
                <a:alpha val="2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E8CC92-6036-B4A8-E22D-B556E8A1A8E5}"/>
              </a:ext>
            </a:extLst>
          </p:cNvPr>
          <p:cNvGrpSpPr/>
          <p:nvPr/>
        </p:nvGrpSpPr>
        <p:grpSpPr>
          <a:xfrm>
            <a:off x="2523840" y="1443133"/>
            <a:ext cx="1131414" cy="3287744"/>
            <a:chOff x="2935813" y="1573050"/>
            <a:chExt cx="1131414" cy="3142529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27CE5B6E-7DEA-C01B-A43B-60AC390C8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5813" y="1607698"/>
              <a:ext cx="306519" cy="2617815"/>
            </a:xfrm>
            <a:prstGeom prst="rect">
              <a:avLst/>
            </a:prstGeom>
          </p:spPr>
        </p:pic>
        <p:pic>
          <p:nvPicPr>
            <p:cNvPr id="17" name="Picture 16" descr="Chart, table&#10;&#10;Description automatically generated">
              <a:extLst>
                <a:ext uri="{FF2B5EF4-FFF2-40B4-BE49-F238E27FC236}">
                  <a16:creationId xmlns:a16="http://schemas.microsoft.com/office/drawing/2014/main" id="{194A8B7F-17C7-F757-AF66-7324150FC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7505" y="1685118"/>
              <a:ext cx="398275" cy="2531585"/>
            </a:xfrm>
            <a:prstGeom prst="rect">
              <a:avLst/>
            </a:prstGeom>
          </p:spPr>
        </p:pic>
        <p:pic>
          <p:nvPicPr>
            <p:cNvPr id="25" name="Picture 24" descr="Chart, bar chart&#10;&#10;Description automatically generated">
              <a:extLst>
                <a:ext uri="{FF2B5EF4-FFF2-40B4-BE49-F238E27FC236}">
                  <a16:creationId xmlns:a16="http://schemas.microsoft.com/office/drawing/2014/main" id="{2927D90D-68DA-22FE-23E3-B5B5459BD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2434" y="1755896"/>
              <a:ext cx="404793" cy="246748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614471-EB85-8E37-F419-4B2A728B835E}"/>
                </a:ext>
              </a:extLst>
            </p:cNvPr>
            <p:cNvSpPr/>
            <p:nvPr/>
          </p:nvSpPr>
          <p:spPr>
            <a:xfrm>
              <a:off x="2935813" y="1573050"/>
              <a:ext cx="1096001" cy="3142529"/>
            </a:xfrm>
            <a:prstGeom prst="rect">
              <a:avLst/>
            </a:prstGeom>
            <a:solidFill>
              <a:srgbClr val="C5E0B4">
                <a:alpha val="2117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AEEC69-7640-701A-CA17-0B2BC2164FFF}"/>
              </a:ext>
            </a:extLst>
          </p:cNvPr>
          <p:cNvGrpSpPr/>
          <p:nvPr/>
        </p:nvGrpSpPr>
        <p:grpSpPr>
          <a:xfrm>
            <a:off x="3523984" y="1449731"/>
            <a:ext cx="810411" cy="3243645"/>
            <a:chOff x="3823709" y="2405452"/>
            <a:chExt cx="810411" cy="2287083"/>
          </a:xfrm>
        </p:grpSpPr>
        <p:pic>
          <p:nvPicPr>
            <p:cNvPr id="6" name="Picture 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59CADE9D-018F-5063-20E2-D06469B1F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11" y="2471737"/>
              <a:ext cx="189040" cy="1736839"/>
            </a:xfrm>
            <a:prstGeom prst="rect">
              <a:avLst/>
            </a:prstGeom>
          </p:spPr>
        </p:pic>
        <p:pic>
          <p:nvPicPr>
            <p:cNvPr id="18" name="Picture 17" descr="Chart, table&#10;&#10;Description automatically generated">
              <a:extLst>
                <a:ext uri="{FF2B5EF4-FFF2-40B4-BE49-F238E27FC236}">
                  <a16:creationId xmlns:a16="http://schemas.microsoft.com/office/drawing/2014/main" id="{2F4B0081-D3A2-0A2B-BBB8-08269AA10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2198" y="2471738"/>
              <a:ext cx="229552" cy="1764623"/>
            </a:xfrm>
            <a:prstGeom prst="rect">
              <a:avLst/>
            </a:prstGeom>
          </p:spPr>
        </p:pic>
        <p:pic>
          <p:nvPicPr>
            <p:cNvPr id="26" name="Picture 25" descr="Chart, bar chart&#10;&#10;Description automatically generated">
              <a:extLst>
                <a:ext uri="{FF2B5EF4-FFF2-40B4-BE49-F238E27FC236}">
                  <a16:creationId xmlns:a16="http://schemas.microsoft.com/office/drawing/2014/main" id="{61D602F4-5A7B-A9C8-AA13-5A624C7BA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4960" y="2471737"/>
              <a:ext cx="249160" cy="174412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ADA8885-C01D-6EF3-DFCE-26EC964727F2}"/>
                </a:ext>
              </a:extLst>
            </p:cNvPr>
            <p:cNvSpPr/>
            <p:nvPr/>
          </p:nvSpPr>
          <p:spPr>
            <a:xfrm>
              <a:off x="3823709" y="2405452"/>
              <a:ext cx="809543" cy="2287083"/>
            </a:xfrm>
            <a:prstGeom prst="rect">
              <a:avLst/>
            </a:prstGeom>
            <a:solidFill>
              <a:srgbClr val="DBDBDB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87F160-0701-7318-CDC0-CAFDA7729EFA}"/>
              </a:ext>
            </a:extLst>
          </p:cNvPr>
          <p:cNvGrpSpPr/>
          <p:nvPr/>
        </p:nvGrpSpPr>
        <p:grpSpPr>
          <a:xfrm>
            <a:off x="4324599" y="1443133"/>
            <a:ext cx="903520" cy="3250244"/>
            <a:chOff x="4611940" y="2405452"/>
            <a:chExt cx="903520" cy="2443126"/>
          </a:xfrm>
        </p:grpSpPr>
        <p:pic>
          <p:nvPicPr>
            <p:cNvPr id="10" name="Picture 9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5B01451D-D25C-D21D-DDC9-1DCD37181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1940" y="2427336"/>
              <a:ext cx="291548" cy="1774920"/>
            </a:xfrm>
            <a:prstGeom prst="rect">
              <a:avLst/>
            </a:prstGeom>
          </p:spPr>
        </p:pic>
        <p:pic>
          <p:nvPicPr>
            <p:cNvPr id="19" name="Picture 18" descr="Chart, table&#10;&#10;Description automatically generated">
              <a:extLst>
                <a:ext uri="{FF2B5EF4-FFF2-40B4-BE49-F238E27FC236}">
                  <a16:creationId xmlns:a16="http://schemas.microsoft.com/office/drawing/2014/main" id="{973FA64A-9987-4F79-A3EF-0C6AB9781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3488" y="2469580"/>
              <a:ext cx="348909" cy="1732351"/>
            </a:xfrm>
            <a:prstGeom prst="rect">
              <a:avLst/>
            </a:prstGeom>
          </p:spPr>
        </p:pic>
        <p:pic>
          <p:nvPicPr>
            <p:cNvPr id="27" name="Picture 26" descr="Chart, bar chart&#10;&#10;Description automatically generated">
              <a:extLst>
                <a:ext uri="{FF2B5EF4-FFF2-40B4-BE49-F238E27FC236}">
                  <a16:creationId xmlns:a16="http://schemas.microsoft.com/office/drawing/2014/main" id="{DEC5B317-3676-3834-0396-574A13A55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6133" y="2469581"/>
              <a:ext cx="269330" cy="1767477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59DF55-E078-C172-8102-B8CBE3E43014}"/>
                </a:ext>
              </a:extLst>
            </p:cNvPr>
            <p:cNvSpPr/>
            <p:nvPr/>
          </p:nvSpPr>
          <p:spPr>
            <a:xfrm>
              <a:off x="4611940" y="2405452"/>
              <a:ext cx="903520" cy="2443126"/>
            </a:xfrm>
            <a:prstGeom prst="rect">
              <a:avLst/>
            </a:prstGeom>
            <a:solidFill>
              <a:srgbClr val="F8CBAD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C418462-FBAA-D4A7-0504-F13C9BE96CFC}"/>
              </a:ext>
            </a:extLst>
          </p:cNvPr>
          <p:cNvGrpSpPr/>
          <p:nvPr/>
        </p:nvGrpSpPr>
        <p:grpSpPr>
          <a:xfrm>
            <a:off x="5246746" y="1421822"/>
            <a:ext cx="1021178" cy="3280385"/>
            <a:chOff x="5593097" y="2071688"/>
            <a:chExt cx="1021178" cy="2844793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03B5763C-C748-C863-7254-FC26718F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93097" y="2202055"/>
              <a:ext cx="300237" cy="1863694"/>
            </a:xfrm>
            <a:prstGeom prst="rect">
              <a:avLst/>
            </a:prstGeom>
          </p:spPr>
        </p:pic>
        <p:pic>
          <p:nvPicPr>
            <p:cNvPr id="20" name="Picture 19" descr="Chart, table&#10;&#10;Description automatically generated">
              <a:extLst>
                <a:ext uri="{FF2B5EF4-FFF2-40B4-BE49-F238E27FC236}">
                  <a16:creationId xmlns:a16="http://schemas.microsoft.com/office/drawing/2014/main" id="{34828431-1EDA-E41E-6792-48070D813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911" y="2202055"/>
              <a:ext cx="473547" cy="1884268"/>
            </a:xfrm>
            <a:prstGeom prst="rect">
              <a:avLst/>
            </a:prstGeom>
          </p:spPr>
        </p:pic>
        <p:pic>
          <p:nvPicPr>
            <p:cNvPr id="28" name="Picture 27" descr="Chart, bar chart&#10;&#10;Description automatically generated">
              <a:extLst>
                <a:ext uri="{FF2B5EF4-FFF2-40B4-BE49-F238E27FC236}">
                  <a16:creationId xmlns:a16="http://schemas.microsoft.com/office/drawing/2014/main" id="{7B8B58B1-7829-D6DE-659B-FC044ADD4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4743" y="2202056"/>
              <a:ext cx="289091" cy="18971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2C32D0-118D-F0FC-CAE3-B4CABC5332DA}"/>
                </a:ext>
              </a:extLst>
            </p:cNvPr>
            <p:cNvSpPr/>
            <p:nvPr/>
          </p:nvSpPr>
          <p:spPr>
            <a:xfrm>
              <a:off x="5593097" y="2071688"/>
              <a:ext cx="1021178" cy="2844793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CA341B-6314-FC30-5A40-716FDE042F92}"/>
              </a:ext>
            </a:extLst>
          </p:cNvPr>
          <p:cNvGrpSpPr/>
          <p:nvPr/>
        </p:nvGrpSpPr>
        <p:grpSpPr>
          <a:xfrm>
            <a:off x="8256584" y="1421822"/>
            <a:ext cx="961312" cy="3319533"/>
            <a:chOff x="8111728" y="2114550"/>
            <a:chExt cx="876586" cy="2643201"/>
          </a:xfrm>
        </p:grpSpPr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539B5D49-6DCA-FFF9-6BA5-E264851A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1728" y="2221070"/>
              <a:ext cx="242888" cy="1809757"/>
            </a:xfrm>
            <a:prstGeom prst="rect">
              <a:avLst/>
            </a:prstGeom>
          </p:spPr>
        </p:pic>
        <p:pic>
          <p:nvPicPr>
            <p:cNvPr id="22" name="Picture 21" descr="Chart, table&#10;&#10;Description automatically generated">
              <a:extLst>
                <a:ext uri="{FF2B5EF4-FFF2-40B4-BE49-F238E27FC236}">
                  <a16:creationId xmlns:a16="http://schemas.microsoft.com/office/drawing/2014/main" id="{8100E428-DDAE-2D26-38D4-C8459EAA8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00558" y="2306529"/>
              <a:ext cx="276107" cy="1705363"/>
            </a:xfrm>
            <a:prstGeom prst="rect">
              <a:avLst/>
            </a:prstGeom>
          </p:spPr>
        </p:pic>
        <p:pic>
          <p:nvPicPr>
            <p:cNvPr id="29" name="Picture 28" descr="Chart, bar chart&#10;&#10;Description automatically generated">
              <a:extLst>
                <a:ext uri="{FF2B5EF4-FFF2-40B4-BE49-F238E27FC236}">
                  <a16:creationId xmlns:a16="http://schemas.microsoft.com/office/drawing/2014/main" id="{337F3890-D008-5C96-0FDE-4B04610AC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0700" y="2306529"/>
              <a:ext cx="277614" cy="1714670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183A0E-83CE-23E2-82B6-4C7031193E34}"/>
                </a:ext>
              </a:extLst>
            </p:cNvPr>
            <p:cNvSpPr/>
            <p:nvPr/>
          </p:nvSpPr>
          <p:spPr>
            <a:xfrm>
              <a:off x="8111728" y="2114550"/>
              <a:ext cx="873957" cy="2643201"/>
            </a:xfrm>
            <a:prstGeom prst="rect">
              <a:avLst/>
            </a:prstGeom>
            <a:solidFill>
              <a:srgbClr val="FFE699">
                <a:alpha val="2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59895D-F7A1-FA84-9E0D-77176E541E0E}"/>
              </a:ext>
            </a:extLst>
          </p:cNvPr>
          <p:cNvGrpSpPr/>
          <p:nvPr/>
        </p:nvGrpSpPr>
        <p:grpSpPr>
          <a:xfrm>
            <a:off x="9629585" y="1449731"/>
            <a:ext cx="1021178" cy="3315502"/>
            <a:chOff x="9657020" y="2271713"/>
            <a:chExt cx="932341" cy="2672466"/>
          </a:xfrm>
        </p:grpSpPr>
        <p:pic>
          <p:nvPicPr>
            <p:cNvPr id="11" name="Picture 10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1C60D12-9444-7621-F36D-3A008B038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57020" y="2386085"/>
              <a:ext cx="363880" cy="1730201"/>
            </a:xfrm>
            <a:prstGeom prst="rect">
              <a:avLst/>
            </a:prstGeom>
          </p:spPr>
        </p:pic>
        <p:pic>
          <p:nvPicPr>
            <p:cNvPr id="21" name="Picture 20" descr="Chart, table&#10;&#10;Description automatically generated">
              <a:extLst>
                <a:ext uri="{FF2B5EF4-FFF2-40B4-BE49-F238E27FC236}">
                  <a16:creationId xmlns:a16="http://schemas.microsoft.com/office/drawing/2014/main" id="{28D25E77-7A8F-247F-D959-DFCFB69F4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7315" y="2405452"/>
              <a:ext cx="243047" cy="1695629"/>
            </a:xfrm>
            <a:prstGeom prst="rect">
              <a:avLst/>
            </a:prstGeom>
          </p:spPr>
        </p:pic>
        <p:pic>
          <p:nvPicPr>
            <p:cNvPr id="30" name="Picture 29" descr="Chart, bar chart&#10;&#10;Description automatically generated">
              <a:extLst>
                <a:ext uri="{FF2B5EF4-FFF2-40B4-BE49-F238E27FC236}">
                  <a16:creationId xmlns:a16="http://schemas.microsoft.com/office/drawing/2014/main" id="{94FA315A-133F-89AA-E87E-B70C702E0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0235" y="2386085"/>
              <a:ext cx="339126" cy="169562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30F545-7987-A807-718D-604943DDCAFD}"/>
                </a:ext>
              </a:extLst>
            </p:cNvPr>
            <p:cNvSpPr/>
            <p:nvPr/>
          </p:nvSpPr>
          <p:spPr>
            <a:xfrm>
              <a:off x="9657020" y="2271713"/>
              <a:ext cx="871741" cy="2672466"/>
            </a:xfrm>
            <a:prstGeom prst="rect">
              <a:avLst/>
            </a:prstGeom>
            <a:solidFill>
              <a:srgbClr val="ADB9CA">
                <a:alpha val="3294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</p:spTree>
    <p:extLst>
      <p:ext uri="{BB962C8B-B14F-4D97-AF65-F5344CB8AC3E}">
        <p14:creationId xmlns:p14="http://schemas.microsoft.com/office/powerpoint/2010/main" val="27482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>
            <a:extLst>
              <a:ext uri="{FF2B5EF4-FFF2-40B4-BE49-F238E27FC236}">
                <a16:creationId xmlns:a16="http://schemas.microsoft.com/office/drawing/2014/main" id="{E059FAB3-8E31-4C0A-84F2-D634EDB6A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7239" y="-454865"/>
            <a:ext cx="122447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2">
            <a:extLst>
              <a:ext uri="{FF2B5EF4-FFF2-40B4-BE49-F238E27FC236}">
                <a16:creationId xmlns:a16="http://schemas.microsoft.com/office/drawing/2014/main" id="{2942C8DE-B930-43EC-A6C5-5BDD331AF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015" y="-463511"/>
            <a:ext cx="181691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">
            <a:extLst>
              <a:ext uri="{FF2B5EF4-FFF2-40B4-BE49-F238E27FC236}">
                <a16:creationId xmlns:a16="http://schemas.microsoft.com/office/drawing/2014/main" id="{46CE984B-D3E0-4196-A607-6832F1E21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1247" y="-454865"/>
            <a:ext cx="119398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">
            <a:extLst>
              <a:ext uri="{FF2B5EF4-FFF2-40B4-BE49-F238E27FC236}">
                <a16:creationId xmlns:a16="http://schemas.microsoft.com/office/drawing/2014/main" id="{9A482BAE-3913-4A22-AC86-3B5634D46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7536" y="-454864"/>
            <a:ext cx="119133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">
            <a:extLst>
              <a:ext uri="{FF2B5EF4-FFF2-40B4-BE49-F238E27FC236}">
                <a16:creationId xmlns:a16="http://schemas.microsoft.com/office/drawing/2014/main" id="{F8F5F6FB-8D4C-453E-9F0D-C2B983C65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0976" y="-463511"/>
            <a:ext cx="123147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">
            <a:extLst>
              <a:ext uri="{FF2B5EF4-FFF2-40B4-BE49-F238E27FC236}">
                <a16:creationId xmlns:a16="http://schemas.microsoft.com/office/drawing/2014/main" id="{D4E0ABE0-BD96-49FB-9561-D0B7AEB05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5059" y="-402392"/>
            <a:ext cx="113626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9E38F-71BF-4763-9ADC-2A2D22D4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167259"/>
            <a:ext cx="10515600" cy="1325563"/>
          </a:xfrm>
        </p:spPr>
        <p:txBody>
          <a:bodyPr/>
          <a:lstStyle/>
          <a:p>
            <a:r>
              <a:rPr lang="mi-NZ" dirty="0"/>
              <a:t>Eukaryotic diversity</a:t>
            </a:r>
            <a:endParaRPr lang="en-N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1D3E65-15C5-4DA4-8C9C-F22A1EC07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6980" y="-406877"/>
            <a:ext cx="306563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F152FCD1-808C-4BBB-A203-6317364714A5}"/>
              </a:ext>
            </a:extLst>
          </p:cNvPr>
          <p:cNvGrpSpPr/>
          <p:nvPr/>
        </p:nvGrpSpPr>
        <p:grpSpPr>
          <a:xfrm>
            <a:off x="-647699" y="4916482"/>
            <a:ext cx="12839699" cy="3272126"/>
            <a:chOff x="688365" y="3429000"/>
            <a:chExt cx="11146414" cy="3272126"/>
          </a:xfrm>
        </p:grpSpPr>
        <p:pic>
          <p:nvPicPr>
            <p:cNvPr id="134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78678555-C831-45B1-B626-628757A08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365" y="3429000"/>
              <a:ext cx="1712607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EC5581DF-01EF-4D6B-BAE9-E94C00E00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81538" y="3429000"/>
              <a:ext cx="3953241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6527F1BE-1F23-43BA-A223-2874B3946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6710" y="3429000"/>
              <a:ext cx="3953242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62BAEEB8-A594-46D8-A86B-46BAF2EE62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9918" y="3429001"/>
              <a:ext cx="1738359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42034DA-89A4-43A7-8DB7-9502C297F3F6}"/>
                </a:ext>
              </a:extLst>
            </p:cNvPr>
            <p:cNvGrpSpPr/>
            <p:nvPr/>
          </p:nvGrpSpPr>
          <p:grpSpPr>
            <a:xfrm>
              <a:off x="4098539" y="3437647"/>
              <a:ext cx="1862404" cy="1900525"/>
              <a:chOff x="6322701" y="4210050"/>
              <a:chExt cx="1862404" cy="1900525"/>
            </a:xfrm>
          </p:grpSpPr>
          <p:pic>
            <p:nvPicPr>
              <p:cNvPr id="139" name="Picture 138" descr="G:\Environmental Health\Water\Water Consulting\GW\Pioneer_BinaryMixtures\Photos\New folder (2)\W75G25 (1).JPG">
                <a:extLst>
                  <a:ext uri="{FF2B5EF4-FFF2-40B4-BE49-F238E27FC236}">
                    <a16:creationId xmlns:a16="http://schemas.microsoft.com/office/drawing/2014/main" id="{A66B8B4B-C3FB-4512-A493-9AFBD2FE6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2702" y="4229100"/>
                <a:ext cx="1862403" cy="188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186065B-7F48-4C21-9F8C-FEB5AE0F6AFC}"/>
                  </a:ext>
                </a:extLst>
              </p:cNvPr>
              <p:cNvSpPr/>
              <p:nvPr/>
            </p:nvSpPr>
            <p:spPr>
              <a:xfrm>
                <a:off x="6322701" y="4210050"/>
                <a:ext cx="1860330" cy="1881475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n w="38100">
                    <a:solidFill>
                      <a:srgbClr val="C00000"/>
                    </a:solidFill>
                  </a:ln>
                </a:endParaRP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1A2BAE4-0462-4BA0-9507-160AA0300CCB}"/>
              </a:ext>
            </a:extLst>
          </p:cNvPr>
          <p:cNvGrpSpPr/>
          <p:nvPr/>
        </p:nvGrpSpPr>
        <p:grpSpPr>
          <a:xfrm>
            <a:off x="1658159" y="4388419"/>
            <a:ext cx="8514541" cy="3948140"/>
            <a:chOff x="1738024" y="1323604"/>
            <a:chExt cx="9270729" cy="3948140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9BE43D32-3C33-4CB7-AECC-A7A6AA5C4BAA}"/>
                </a:ext>
              </a:extLst>
            </p:cNvPr>
            <p:cNvGrpSpPr/>
            <p:nvPr/>
          </p:nvGrpSpPr>
          <p:grpSpPr>
            <a:xfrm>
              <a:off x="1894867" y="1669693"/>
              <a:ext cx="8868484" cy="3602051"/>
              <a:chOff x="1894867" y="1577309"/>
              <a:chExt cx="8868484" cy="3602051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F5A3FA94-6D0D-4FD1-B250-ACB497E7D6E9}"/>
                  </a:ext>
                </a:extLst>
              </p:cNvPr>
              <p:cNvGrpSpPr/>
              <p:nvPr/>
            </p:nvGrpSpPr>
            <p:grpSpPr>
              <a:xfrm>
                <a:off x="4690686" y="1577309"/>
                <a:ext cx="209550" cy="3602051"/>
                <a:chOff x="4457700" y="2458256"/>
                <a:chExt cx="218068" cy="2002983"/>
              </a:xfrm>
            </p:grpSpPr>
            <p:sp>
              <p:nvSpPr>
                <p:cNvPr id="218" name="Cylinder 217">
                  <a:extLst>
                    <a:ext uri="{FF2B5EF4-FFF2-40B4-BE49-F238E27FC236}">
                      <a16:creationId xmlns:a16="http://schemas.microsoft.com/office/drawing/2014/main" id="{0CB38B42-00AF-4A6D-B52B-2A6A74E767E3}"/>
                    </a:ext>
                  </a:extLst>
                </p:cNvPr>
                <p:cNvSpPr/>
                <p:nvPr/>
              </p:nvSpPr>
              <p:spPr>
                <a:xfrm>
                  <a:off x="4457700" y="2458256"/>
                  <a:ext cx="218068" cy="1446994"/>
                </a:xfrm>
                <a:prstGeom prst="can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19" name="Cylinder 218">
                  <a:extLst>
                    <a:ext uri="{FF2B5EF4-FFF2-40B4-BE49-F238E27FC236}">
                      <a16:creationId xmlns:a16="http://schemas.microsoft.com/office/drawing/2014/main" id="{6A567068-D976-44F9-96A4-B7379093DFDC}"/>
                    </a:ext>
                  </a:extLst>
                </p:cNvPr>
                <p:cNvSpPr/>
                <p:nvPr/>
              </p:nvSpPr>
              <p:spPr>
                <a:xfrm>
                  <a:off x="4474672" y="3651974"/>
                  <a:ext cx="199566" cy="809265"/>
                </a:xfrm>
                <a:prstGeom prst="can">
                  <a:avLst/>
                </a:prstGeom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28E67BD2-9B01-4307-ABD0-3F22E3C95252}"/>
                  </a:ext>
                </a:extLst>
              </p:cNvPr>
              <p:cNvGrpSpPr/>
              <p:nvPr/>
            </p:nvGrpSpPr>
            <p:grpSpPr>
              <a:xfrm>
                <a:off x="1894867" y="1590905"/>
                <a:ext cx="8868484" cy="3088525"/>
                <a:chOff x="1937968" y="1577310"/>
                <a:chExt cx="8868484" cy="3088525"/>
              </a:xfrm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CEFAC7D4-CAB0-427C-A0AE-194547978772}"/>
                    </a:ext>
                  </a:extLst>
                </p:cNvPr>
                <p:cNvGrpSpPr/>
                <p:nvPr/>
              </p:nvGrpSpPr>
              <p:grpSpPr>
                <a:xfrm>
                  <a:off x="1937968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6" name="Cylinder 215">
                    <a:extLst>
                      <a:ext uri="{FF2B5EF4-FFF2-40B4-BE49-F238E27FC236}">
                        <a16:creationId xmlns:a16="http://schemas.microsoft.com/office/drawing/2014/main" id="{05097451-B08A-4D0A-A13C-0757C001CD4A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7" name="Cylinder 216">
                    <a:extLst>
                      <a:ext uri="{FF2B5EF4-FFF2-40B4-BE49-F238E27FC236}">
                        <a16:creationId xmlns:a16="http://schemas.microsoft.com/office/drawing/2014/main" id="{2721E2BD-6460-4EDE-BD29-B9EEDEE02DE6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8E6184B5-1B95-4568-A4C5-A75EA1046323}"/>
                    </a:ext>
                  </a:extLst>
                </p:cNvPr>
                <p:cNvGrpSpPr/>
                <p:nvPr/>
              </p:nvGrpSpPr>
              <p:grpSpPr>
                <a:xfrm>
                  <a:off x="363381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4" name="Cylinder 213">
                    <a:extLst>
                      <a:ext uri="{FF2B5EF4-FFF2-40B4-BE49-F238E27FC236}">
                        <a16:creationId xmlns:a16="http://schemas.microsoft.com/office/drawing/2014/main" id="{EBE24CAC-9D83-49A6-B136-B85824F28F6C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5" name="Cylinder 214">
                    <a:extLst>
                      <a:ext uri="{FF2B5EF4-FFF2-40B4-BE49-F238E27FC236}">
                        <a16:creationId xmlns:a16="http://schemas.microsoft.com/office/drawing/2014/main" id="{1A597F1E-1B03-48B5-8710-08640C570B6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600FFA4C-5CD1-4714-8A49-4FEA269AAF13}"/>
                    </a:ext>
                  </a:extLst>
                </p:cNvPr>
                <p:cNvGrpSpPr/>
                <p:nvPr/>
              </p:nvGrpSpPr>
              <p:grpSpPr>
                <a:xfrm>
                  <a:off x="4300571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2" name="Cylinder 211">
                    <a:extLst>
                      <a:ext uri="{FF2B5EF4-FFF2-40B4-BE49-F238E27FC236}">
                        <a16:creationId xmlns:a16="http://schemas.microsoft.com/office/drawing/2014/main" id="{BCB790EA-A51B-4421-8455-649B5254F0BC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3" name="Cylinder 212">
                    <a:extLst>
                      <a:ext uri="{FF2B5EF4-FFF2-40B4-BE49-F238E27FC236}">
                        <a16:creationId xmlns:a16="http://schemas.microsoft.com/office/drawing/2014/main" id="{01A55991-8669-4996-BB28-44DBEBBE377D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22C9B784-FF55-4F04-8E68-948FBCA8BBDD}"/>
                    </a:ext>
                  </a:extLst>
                </p:cNvPr>
                <p:cNvGrpSpPr/>
                <p:nvPr/>
              </p:nvGrpSpPr>
              <p:grpSpPr>
                <a:xfrm>
                  <a:off x="5786023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10" name="Cylinder 209">
                    <a:extLst>
                      <a:ext uri="{FF2B5EF4-FFF2-40B4-BE49-F238E27FC236}">
                        <a16:creationId xmlns:a16="http://schemas.microsoft.com/office/drawing/2014/main" id="{66CE5DF8-024A-4AFC-9457-593959CE95D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11" name="Cylinder 210">
                    <a:extLst>
                      <a:ext uri="{FF2B5EF4-FFF2-40B4-BE49-F238E27FC236}">
                        <a16:creationId xmlns:a16="http://schemas.microsoft.com/office/drawing/2014/main" id="{AE05B0A4-B6A6-4065-97EC-82F60F334B79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6857DDB4-88F4-42AF-AF7B-37461E49261D}"/>
                    </a:ext>
                  </a:extLst>
                </p:cNvPr>
                <p:cNvGrpSpPr/>
                <p:nvPr/>
              </p:nvGrpSpPr>
              <p:grpSpPr>
                <a:xfrm>
                  <a:off x="928066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08" name="Cylinder 207">
                    <a:extLst>
                      <a:ext uri="{FF2B5EF4-FFF2-40B4-BE49-F238E27FC236}">
                        <a16:creationId xmlns:a16="http://schemas.microsoft.com/office/drawing/2014/main" id="{B0A4D537-E2B9-4A95-87FE-4E6F8B267B97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09" name="Cylinder 208">
                    <a:extLst>
                      <a:ext uri="{FF2B5EF4-FFF2-40B4-BE49-F238E27FC236}">
                        <a16:creationId xmlns:a16="http://schemas.microsoft.com/office/drawing/2014/main" id="{6EC25DDA-191D-4DBC-8477-513716499D18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6D2247E0-A124-4551-8542-1333EB48CA01}"/>
                    </a:ext>
                  </a:extLst>
                </p:cNvPr>
                <p:cNvGrpSpPr/>
                <p:nvPr/>
              </p:nvGrpSpPr>
              <p:grpSpPr>
                <a:xfrm>
                  <a:off x="10596902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206" name="Cylinder 205">
                    <a:extLst>
                      <a:ext uri="{FF2B5EF4-FFF2-40B4-BE49-F238E27FC236}">
                        <a16:creationId xmlns:a16="http://schemas.microsoft.com/office/drawing/2014/main" id="{54A8D39E-76EB-4FC5-A45A-2F652DCBA5E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207" name="Cylinder 206">
                    <a:extLst>
                      <a:ext uri="{FF2B5EF4-FFF2-40B4-BE49-F238E27FC236}">
                        <a16:creationId xmlns:a16="http://schemas.microsoft.com/office/drawing/2014/main" id="{26658493-9F88-44FF-B1CA-302CDEA5458D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198" name="Flowchart: Direct Access Storage 197">
                  <a:extLst>
                    <a:ext uri="{FF2B5EF4-FFF2-40B4-BE49-F238E27FC236}">
                      <a16:creationId xmlns:a16="http://schemas.microsoft.com/office/drawing/2014/main" id="{81189F22-2B16-4020-9071-7D678CFFE0FF}"/>
                    </a:ext>
                  </a:extLst>
                </p:cNvPr>
                <p:cNvSpPr/>
                <p:nvPr/>
              </p:nvSpPr>
              <p:spPr>
                <a:xfrm>
                  <a:off x="1992383" y="2778579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199" name="Flowchart: Direct Access Storage 198">
                  <a:extLst>
                    <a:ext uri="{FF2B5EF4-FFF2-40B4-BE49-F238E27FC236}">
                      <a16:creationId xmlns:a16="http://schemas.microsoft.com/office/drawing/2014/main" id="{E22DE3A3-2096-4EC3-A71F-2BADB646BF97}"/>
                    </a:ext>
                  </a:extLst>
                </p:cNvPr>
                <p:cNvSpPr/>
                <p:nvPr/>
              </p:nvSpPr>
              <p:spPr>
                <a:xfrm>
                  <a:off x="3688719" y="272198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0" name="Flowchart: Direct Access Storage 199">
                  <a:extLst>
                    <a:ext uri="{FF2B5EF4-FFF2-40B4-BE49-F238E27FC236}">
                      <a16:creationId xmlns:a16="http://schemas.microsoft.com/office/drawing/2014/main" id="{48D1AF8B-B901-417A-AECC-A70106B1335E}"/>
                    </a:ext>
                  </a:extLst>
                </p:cNvPr>
                <p:cNvSpPr/>
                <p:nvPr/>
              </p:nvSpPr>
              <p:spPr>
                <a:xfrm>
                  <a:off x="9336434" y="279259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1" name="Flowchart: Direct Access Storage 200">
                  <a:extLst>
                    <a:ext uri="{FF2B5EF4-FFF2-40B4-BE49-F238E27FC236}">
                      <a16:creationId xmlns:a16="http://schemas.microsoft.com/office/drawing/2014/main" id="{F330DE47-643E-4B08-BEA7-AB6B2308B078}"/>
                    </a:ext>
                  </a:extLst>
                </p:cNvPr>
                <p:cNvSpPr/>
                <p:nvPr/>
              </p:nvSpPr>
              <p:spPr>
                <a:xfrm>
                  <a:off x="10639074" y="282676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2" name="Flowchart: Direct Access Storage 201">
                  <a:extLst>
                    <a:ext uri="{FF2B5EF4-FFF2-40B4-BE49-F238E27FC236}">
                      <a16:creationId xmlns:a16="http://schemas.microsoft.com/office/drawing/2014/main" id="{44DAB938-E62B-4285-8479-1886E0B5DA25}"/>
                    </a:ext>
                  </a:extLst>
                </p:cNvPr>
                <p:cNvSpPr/>
                <p:nvPr/>
              </p:nvSpPr>
              <p:spPr>
                <a:xfrm>
                  <a:off x="4772720" y="4095952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3" name="Flowchart: Direct Access Storage 202">
                  <a:extLst>
                    <a:ext uri="{FF2B5EF4-FFF2-40B4-BE49-F238E27FC236}">
                      <a16:creationId xmlns:a16="http://schemas.microsoft.com/office/drawing/2014/main" id="{2DA851E8-EF22-4D5E-AF75-46B38A577BC9}"/>
                    </a:ext>
                  </a:extLst>
                </p:cNvPr>
                <p:cNvSpPr/>
                <p:nvPr/>
              </p:nvSpPr>
              <p:spPr>
                <a:xfrm>
                  <a:off x="4355021" y="2760240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4" name="Flowchart: Direct Access Storage 203">
                  <a:extLst>
                    <a:ext uri="{FF2B5EF4-FFF2-40B4-BE49-F238E27FC236}">
                      <a16:creationId xmlns:a16="http://schemas.microsoft.com/office/drawing/2014/main" id="{47E9373A-3FEA-4C48-A8D4-E38A2ABCB292}"/>
                    </a:ext>
                  </a:extLst>
                </p:cNvPr>
                <p:cNvSpPr/>
                <p:nvPr/>
              </p:nvSpPr>
              <p:spPr>
                <a:xfrm>
                  <a:off x="5823885" y="274257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05" name="Flowchart: Direct Access Storage 204">
                  <a:extLst>
                    <a:ext uri="{FF2B5EF4-FFF2-40B4-BE49-F238E27FC236}">
                      <a16:creationId xmlns:a16="http://schemas.microsoft.com/office/drawing/2014/main" id="{215AEBC5-0CD1-4EEE-9A12-4A5252F61FD9}"/>
                    </a:ext>
                  </a:extLst>
                </p:cNvPr>
                <p:cNvSpPr/>
                <p:nvPr/>
              </p:nvSpPr>
              <p:spPr>
                <a:xfrm>
                  <a:off x="4757688" y="4266905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B8D01045-83AF-4BB8-8771-0AE3338AF0CB}"/>
                </a:ext>
              </a:extLst>
            </p:cNvPr>
            <p:cNvSpPr txBox="1"/>
            <p:nvPr/>
          </p:nvSpPr>
          <p:spPr>
            <a:xfrm>
              <a:off x="10453975" y="1352131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S8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75F0B996-121B-4B7E-B576-2C7B6AF4480F}"/>
                </a:ext>
              </a:extLst>
            </p:cNvPr>
            <p:cNvSpPr txBox="1"/>
            <p:nvPr/>
          </p:nvSpPr>
          <p:spPr>
            <a:xfrm>
              <a:off x="9161540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S7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FEAAB547-908B-4736-9F5F-61A4E959A3F4}"/>
                </a:ext>
              </a:extLst>
            </p:cNvPr>
            <p:cNvSpPr txBox="1"/>
            <p:nvPr/>
          </p:nvSpPr>
          <p:spPr>
            <a:xfrm>
              <a:off x="1738024" y="1347175"/>
              <a:ext cx="646801" cy="37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PX1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26B2EF5-9F66-4C24-AC03-D540573503CF}"/>
                </a:ext>
              </a:extLst>
            </p:cNvPr>
            <p:cNvSpPr txBox="1"/>
            <p:nvPr/>
          </p:nvSpPr>
          <p:spPr>
            <a:xfrm>
              <a:off x="3418245" y="1327668"/>
              <a:ext cx="66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B091EBAD-0517-4189-809F-63E2A4C0F259}"/>
                </a:ext>
              </a:extLst>
            </p:cNvPr>
            <p:cNvSpPr txBox="1"/>
            <p:nvPr/>
          </p:nvSpPr>
          <p:spPr>
            <a:xfrm>
              <a:off x="4095899" y="1323604"/>
              <a:ext cx="594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PX3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2D06381-8DDC-4981-B800-4483FCA5C741}"/>
                </a:ext>
              </a:extLst>
            </p:cNvPr>
            <p:cNvSpPr txBox="1"/>
            <p:nvPr/>
          </p:nvSpPr>
          <p:spPr>
            <a:xfrm>
              <a:off x="4553107" y="1330202"/>
              <a:ext cx="709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PX4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886AFEC7-13E9-4956-B5A7-8FE84327CC04}"/>
                </a:ext>
              </a:extLst>
            </p:cNvPr>
            <p:cNvSpPr txBox="1"/>
            <p:nvPr/>
          </p:nvSpPr>
          <p:spPr>
            <a:xfrm>
              <a:off x="5572083" y="1323604"/>
              <a:ext cx="62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PX5</a:t>
              </a:r>
            </a:p>
          </p:txBody>
        </p:sp>
      </p:grpSp>
      <p:pic>
        <p:nvPicPr>
          <p:cNvPr id="226" name="Picture 2">
            <a:extLst>
              <a:ext uri="{FF2B5EF4-FFF2-40B4-BE49-F238E27FC236}">
                <a16:creationId xmlns:a16="http://schemas.microsoft.com/office/drawing/2014/main" id="{153C6A4D-C553-4711-BE73-13109443B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3841" y="-402392"/>
            <a:ext cx="167570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">
            <a:extLst>
              <a:ext uri="{FF2B5EF4-FFF2-40B4-BE49-F238E27FC236}">
                <a16:creationId xmlns:a16="http://schemas.microsoft.com/office/drawing/2014/main" id="{E956F432-701B-4B29-A971-CFE4EF480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6"/>
          <a:stretch/>
        </p:blipFill>
        <p:spPr bwMode="auto">
          <a:xfrm>
            <a:off x="187015" y="-181926"/>
            <a:ext cx="11985942" cy="57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4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CE7-1CF2-40BE-A165-9A3F04FA6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31" y="-34168"/>
            <a:ext cx="10515600" cy="918017"/>
          </a:xfrm>
        </p:spPr>
        <p:txBody>
          <a:bodyPr/>
          <a:lstStyle/>
          <a:p>
            <a:r>
              <a:rPr lang="en-NZ" dirty="0"/>
              <a:t>Stygofauna populations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81AD-9229-4E2A-BC08-F89A0744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33" y="682628"/>
            <a:ext cx="10515600" cy="1076134"/>
          </a:xfrm>
        </p:spPr>
        <p:txBody>
          <a:bodyPr/>
          <a:lstStyle/>
          <a:p>
            <a:r>
              <a:rPr lang="en-NZ" dirty="0"/>
              <a:t>Low abundance upstream</a:t>
            </a:r>
          </a:p>
          <a:p>
            <a:r>
              <a:rPr lang="en-NZ" dirty="0"/>
              <a:t>Increase within and downstream of PRB</a:t>
            </a:r>
          </a:p>
        </p:txBody>
      </p:sp>
      <p:pic>
        <p:nvPicPr>
          <p:cNvPr id="4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373875B7-ED43-4EA9-AB84-9FBAB7095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365" y="3429000"/>
            <a:ext cx="1712607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A7BC708D-E74A-433C-B7BE-F47B12261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1537" y="3429000"/>
            <a:ext cx="3953242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A58EEFAB-E08E-4D84-BF74-6A678BE08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6710" y="3429000"/>
            <a:ext cx="3953242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F8D4AB3C-229F-45AD-A2FD-8C4C9F122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9918" y="3429001"/>
            <a:ext cx="1738359" cy="32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1DCF24-0482-42BF-B4C3-10D975F48EB9}"/>
              </a:ext>
            </a:extLst>
          </p:cNvPr>
          <p:cNvGrpSpPr/>
          <p:nvPr/>
        </p:nvGrpSpPr>
        <p:grpSpPr>
          <a:xfrm>
            <a:off x="4098540" y="3437647"/>
            <a:ext cx="1267780" cy="1900525"/>
            <a:chOff x="6322702" y="4210050"/>
            <a:chExt cx="1267780" cy="1900525"/>
          </a:xfrm>
        </p:grpSpPr>
        <p:pic>
          <p:nvPicPr>
            <p:cNvPr id="9" name="Picture 8" descr="G:\Environmental Health\Water\Water Consulting\GW\Pioneer_BinaryMixtures\Photos\New folder (2)\W75G25 (1).JPG">
              <a:extLst>
                <a:ext uri="{FF2B5EF4-FFF2-40B4-BE49-F238E27FC236}">
                  <a16:creationId xmlns:a16="http://schemas.microsoft.com/office/drawing/2014/main" id="{18DE5AB1-9DE5-447C-BA38-DDCE84E8E7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2702" y="4229100"/>
              <a:ext cx="1267780" cy="1881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A03476-3103-402E-8B3D-C15DD15AE9B4}"/>
                </a:ext>
              </a:extLst>
            </p:cNvPr>
            <p:cNvSpPr/>
            <p:nvPr/>
          </p:nvSpPr>
          <p:spPr>
            <a:xfrm>
              <a:off x="6322702" y="4210050"/>
              <a:ext cx="1267780" cy="1881475"/>
            </a:xfrm>
            <a:prstGeom prst="rect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ln w="38100">
                  <a:solidFill>
                    <a:srgbClr val="C00000"/>
                  </a:solidFill>
                </a:ln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F82281-2F17-4A92-BE9D-43E5C07D1102}"/>
              </a:ext>
            </a:extLst>
          </p:cNvPr>
          <p:cNvGrpSpPr/>
          <p:nvPr/>
        </p:nvGrpSpPr>
        <p:grpSpPr>
          <a:xfrm>
            <a:off x="2099975" y="2845369"/>
            <a:ext cx="9270728" cy="3948140"/>
            <a:chOff x="1738025" y="1323604"/>
            <a:chExt cx="9270728" cy="39481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5FDCA0-4D9F-4416-9A7B-14EA2CF8C960}"/>
                </a:ext>
              </a:extLst>
            </p:cNvPr>
            <p:cNvGrpSpPr/>
            <p:nvPr/>
          </p:nvGrpSpPr>
          <p:grpSpPr>
            <a:xfrm>
              <a:off x="1894867" y="1669693"/>
              <a:ext cx="8868484" cy="3602051"/>
              <a:chOff x="1894867" y="1577309"/>
              <a:chExt cx="8868484" cy="360205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9AFADEA-ADEE-4126-84C4-88125BE5D9CD}"/>
                  </a:ext>
                </a:extLst>
              </p:cNvPr>
              <p:cNvGrpSpPr/>
              <p:nvPr/>
            </p:nvGrpSpPr>
            <p:grpSpPr>
              <a:xfrm>
                <a:off x="4690686" y="1577309"/>
                <a:ext cx="209550" cy="3602051"/>
                <a:chOff x="4457700" y="2458256"/>
                <a:chExt cx="218068" cy="2002983"/>
              </a:xfrm>
            </p:grpSpPr>
            <p:sp>
              <p:nvSpPr>
                <p:cNvPr id="48" name="Cylinder 47">
                  <a:extLst>
                    <a:ext uri="{FF2B5EF4-FFF2-40B4-BE49-F238E27FC236}">
                      <a16:creationId xmlns:a16="http://schemas.microsoft.com/office/drawing/2014/main" id="{E45A41ED-1914-4B81-B059-B4511A8001EF}"/>
                    </a:ext>
                  </a:extLst>
                </p:cNvPr>
                <p:cNvSpPr/>
                <p:nvPr/>
              </p:nvSpPr>
              <p:spPr>
                <a:xfrm>
                  <a:off x="4457700" y="2458256"/>
                  <a:ext cx="218068" cy="1446994"/>
                </a:xfrm>
                <a:prstGeom prst="can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49" name="Cylinder 48">
                  <a:extLst>
                    <a:ext uri="{FF2B5EF4-FFF2-40B4-BE49-F238E27FC236}">
                      <a16:creationId xmlns:a16="http://schemas.microsoft.com/office/drawing/2014/main" id="{B9A36133-5440-40EF-9D5F-575A4481BB68}"/>
                    </a:ext>
                  </a:extLst>
                </p:cNvPr>
                <p:cNvSpPr/>
                <p:nvPr/>
              </p:nvSpPr>
              <p:spPr>
                <a:xfrm>
                  <a:off x="4474672" y="3651974"/>
                  <a:ext cx="199566" cy="809265"/>
                </a:xfrm>
                <a:prstGeom prst="can">
                  <a:avLst/>
                </a:prstGeom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B9F3D4-EB08-4A2E-B5E4-93006AF71E3D}"/>
                  </a:ext>
                </a:extLst>
              </p:cNvPr>
              <p:cNvGrpSpPr/>
              <p:nvPr/>
            </p:nvGrpSpPr>
            <p:grpSpPr>
              <a:xfrm>
                <a:off x="1894867" y="1590905"/>
                <a:ext cx="8868484" cy="3088525"/>
                <a:chOff x="1937968" y="1577310"/>
                <a:chExt cx="8868484" cy="3088525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06C5975-56EF-4402-8BBA-FFEB42B87D77}"/>
                    </a:ext>
                  </a:extLst>
                </p:cNvPr>
                <p:cNvGrpSpPr/>
                <p:nvPr/>
              </p:nvGrpSpPr>
              <p:grpSpPr>
                <a:xfrm>
                  <a:off x="1937968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46" name="Cylinder 45">
                    <a:extLst>
                      <a:ext uri="{FF2B5EF4-FFF2-40B4-BE49-F238E27FC236}">
                        <a16:creationId xmlns:a16="http://schemas.microsoft.com/office/drawing/2014/main" id="{05140CCA-397D-470F-9D83-0D576C4A406A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7" name="Cylinder 46">
                    <a:extLst>
                      <a:ext uri="{FF2B5EF4-FFF2-40B4-BE49-F238E27FC236}">
                        <a16:creationId xmlns:a16="http://schemas.microsoft.com/office/drawing/2014/main" id="{90F11E41-29E5-49B4-968A-ECE1CFD71BBE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F11F7B6-685D-4590-BE3B-1DB45BF4CCEA}"/>
                    </a:ext>
                  </a:extLst>
                </p:cNvPr>
                <p:cNvGrpSpPr/>
                <p:nvPr/>
              </p:nvGrpSpPr>
              <p:grpSpPr>
                <a:xfrm>
                  <a:off x="363381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44" name="Cylinder 43">
                    <a:extLst>
                      <a:ext uri="{FF2B5EF4-FFF2-40B4-BE49-F238E27FC236}">
                        <a16:creationId xmlns:a16="http://schemas.microsoft.com/office/drawing/2014/main" id="{E9A9AE62-87FA-4006-986E-9E5E6FC7F00E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5" name="Cylinder 44">
                    <a:extLst>
                      <a:ext uri="{FF2B5EF4-FFF2-40B4-BE49-F238E27FC236}">
                        <a16:creationId xmlns:a16="http://schemas.microsoft.com/office/drawing/2014/main" id="{C27C4DB9-8383-4141-B9A8-EDC1AC5D7A44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88170C56-914E-4E1C-A9E7-9673C6670200}"/>
                    </a:ext>
                  </a:extLst>
                </p:cNvPr>
                <p:cNvGrpSpPr/>
                <p:nvPr/>
              </p:nvGrpSpPr>
              <p:grpSpPr>
                <a:xfrm>
                  <a:off x="4300571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42" name="Cylinder 41">
                    <a:extLst>
                      <a:ext uri="{FF2B5EF4-FFF2-40B4-BE49-F238E27FC236}">
                        <a16:creationId xmlns:a16="http://schemas.microsoft.com/office/drawing/2014/main" id="{5C37586E-A6D2-4170-BC5F-45E59656F9E3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3" name="Cylinder 42">
                    <a:extLst>
                      <a:ext uri="{FF2B5EF4-FFF2-40B4-BE49-F238E27FC236}">
                        <a16:creationId xmlns:a16="http://schemas.microsoft.com/office/drawing/2014/main" id="{DD36EAE4-1AAA-4371-B92A-3EA0AC0D77B3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16DC3ED-46F4-4C7B-B6ED-EB67B081162B}"/>
                    </a:ext>
                  </a:extLst>
                </p:cNvPr>
                <p:cNvGrpSpPr/>
                <p:nvPr/>
              </p:nvGrpSpPr>
              <p:grpSpPr>
                <a:xfrm>
                  <a:off x="5786023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40" name="Cylinder 39">
                    <a:extLst>
                      <a:ext uri="{FF2B5EF4-FFF2-40B4-BE49-F238E27FC236}">
                        <a16:creationId xmlns:a16="http://schemas.microsoft.com/office/drawing/2014/main" id="{E22D9B2B-B095-47CB-9FAA-E12551C3749F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41" name="Cylinder 40">
                    <a:extLst>
                      <a:ext uri="{FF2B5EF4-FFF2-40B4-BE49-F238E27FC236}">
                        <a16:creationId xmlns:a16="http://schemas.microsoft.com/office/drawing/2014/main" id="{802129E2-270D-4ADA-9B9D-5AABC76DD370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FA90B2DC-DDD5-4258-AF65-FB18C1A3AE2A}"/>
                    </a:ext>
                  </a:extLst>
                </p:cNvPr>
                <p:cNvGrpSpPr/>
                <p:nvPr/>
              </p:nvGrpSpPr>
              <p:grpSpPr>
                <a:xfrm>
                  <a:off x="9280665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38" name="Cylinder 37">
                    <a:extLst>
                      <a:ext uri="{FF2B5EF4-FFF2-40B4-BE49-F238E27FC236}">
                        <a16:creationId xmlns:a16="http://schemas.microsoft.com/office/drawing/2014/main" id="{D0CFD499-3308-4AE6-9109-E6524ED18875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9" name="Cylinder 38">
                    <a:extLst>
                      <a:ext uri="{FF2B5EF4-FFF2-40B4-BE49-F238E27FC236}">
                        <a16:creationId xmlns:a16="http://schemas.microsoft.com/office/drawing/2014/main" id="{96B8A460-E73F-4F6C-A507-5B9ABCD92630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1A826F91-D283-4A4F-B3EB-5590C8CCCBD6}"/>
                    </a:ext>
                  </a:extLst>
                </p:cNvPr>
                <p:cNvGrpSpPr/>
                <p:nvPr/>
              </p:nvGrpSpPr>
              <p:grpSpPr>
                <a:xfrm>
                  <a:off x="10596902" y="1577310"/>
                  <a:ext cx="209550" cy="2500866"/>
                  <a:chOff x="4457700" y="2514600"/>
                  <a:chExt cx="218068" cy="1390650"/>
                </a:xfrm>
              </p:grpSpPr>
              <p:sp>
                <p:nvSpPr>
                  <p:cNvPr id="36" name="Cylinder 35">
                    <a:extLst>
                      <a:ext uri="{FF2B5EF4-FFF2-40B4-BE49-F238E27FC236}">
                        <a16:creationId xmlns:a16="http://schemas.microsoft.com/office/drawing/2014/main" id="{FC23366C-E4EC-4F03-A323-37E4597C9945}"/>
                      </a:ext>
                    </a:extLst>
                  </p:cNvPr>
                  <p:cNvSpPr/>
                  <p:nvPr/>
                </p:nvSpPr>
                <p:spPr>
                  <a:xfrm>
                    <a:off x="4457700" y="2514600"/>
                    <a:ext cx="209550" cy="1390650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7" name="Cylinder 36">
                    <a:extLst>
                      <a:ext uri="{FF2B5EF4-FFF2-40B4-BE49-F238E27FC236}">
                        <a16:creationId xmlns:a16="http://schemas.microsoft.com/office/drawing/2014/main" id="{F0A23ACE-64C1-4EC2-9C68-9E002C9FBB29}"/>
                      </a:ext>
                    </a:extLst>
                  </p:cNvPr>
                  <p:cNvSpPr/>
                  <p:nvPr/>
                </p:nvSpPr>
                <p:spPr>
                  <a:xfrm>
                    <a:off x="4457700" y="2914649"/>
                    <a:ext cx="218068" cy="77329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sp>
              <p:nvSpPr>
                <p:cNvPr id="28" name="Flowchart: Direct Access Storage 27">
                  <a:extLst>
                    <a:ext uri="{FF2B5EF4-FFF2-40B4-BE49-F238E27FC236}">
                      <a16:creationId xmlns:a16="http://schemas.microsoft.com/office/drawing/2014/main" id="{8670AAC0-B052-48F2-B92A-4E99C5E8CE29}"/>
                    </a:ext>
                  </a:extLst>
                </p:cNvPr>
                <p:cNvSpPr/>
                <p:nvPr/>
              </p:nvSpPr>
              <p:spPr>
                <a:xfrm>
                  <a:off x="1992383" y="2778579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29" name="Flowchart: Direct Access Storage 28">
                  <a:extLst>
                    <a:ext uri="{FF2B5EF4-FFF2-40B4-BE49-F238E27FC236}">
                      <a16:creationId xmlns:a16="http://schemas.microsoft.com/office/drawing/2014/main" id="{48677D9F-24BD-4D29-8F19-FFDA78D084DB}"/>
                    </a:ext>
                  </a:extLst>
                </p:cNvPr>
                <p:cNvSpPr/>
                <p:nvPr/>
              </p:nvSpPr>
              <p:spPr>
                <a:xfrm>
                  <a:off x="3688719" y="272198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0" name="Flowchart: Direct Access Storage 29">
                  <a:extLst>
                    <a:ext uri="{FF2B5EF4-FFF2-40B4-BE49-F238E27FC236}">
                      <a16:creationId xmlns:a16="http://schemas.microsoft.com/office/drawing/2014/main" id="{D13D6FB3-BBB8-49C4-A591-6784931473DB}"/>
                    </a:ext>
                  </a:extLst>
                </p:cNvPr>
                <p:cNvSpPr/>
                <p:nvPr/>
              </p:nvSpPr>
              <p:spPr>
                <a:xfrm>
                  <a:off x="9336434" y="279259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1" name="Flowchart: Direct Access Storage 30">
                  <a:extLst>
                    <a:ext uri="{FF2B5EF4-FFF2-40B4-BE49-F238E27FC236}">
                      <a16:creationId xmlns:a16="http://schemas.microsoft.com/office/drawing/2014/main" id="{45BF3D85-4DB1-48D7-9E19-9B74D314196C}"/>
                    </a:ext>
                  </a:extLst>
                </p:cNvPr>
                <p:cNvSpPr/>
                <p:nvPr/>
              </p:nvSpPr>
              <p:spPr>
                <a:xfrm>
                  <a:off x="10639074" y="2826764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2" name="Flowchart: Direct Access Storage 31">
                  <a:extLst>
                    <a:ext uri="{FF2B5EF4-FFF2-40B4-BE49-F238E27FC236}">
                      <a16:creationId xmlns:a16="http://schemas.microsoft.com/office/drawing/2014/main" id="{2E5918C4-1E43-4C1C-B14A-6D881C58A2CC}"/>
                    </a:ext>
                  </a:extLst>
                </p:cNvPr>
                <p:cNvSpPr/>
                <p:nvPr/>
              </p:nvSpPr>
              <p:spPr>
                <a:xfrm>
                  <a:off x="4772720" y="4095952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3" name="Flowchart: Direct Access Storage 32">
                  <a:extLst>
                    <a:ext uri="{FF2B5EF4-FFF2-40B4-BE49-F238E27FC236}">
                      <a16:creationId xmlns:a16="http://schemas.microsoft.com/office/drawing/2014/main" id="{0D953902-EC24-4708-A048-FE7514B6E33D}"/>
                    </a:ext>
                  </a:extLst>
                </p:cNvPr>
                <p:cNvSpPr/>
                <p:nvPr/>
              </p:nvSpPr>
              <p:spPr>
                <a:xfrm>
                  <a:off x="4355021" y="2760240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4" name="Flowchart: Direct Access Storage 33">
                  <a:extLst>
                    <a:ext uri="{FF2B5EF4-FFF2-40B4-BE49-F238E27FC236}">
                      <a16:creationId xmlns:a16="http://schemas.microsoft.com/office/drawing/2014/main" id="{3EBF682F-5FFF-42C4-8482-236372F66D26}"/>
                    </a:ext>
                  </a:extLst>
                </p:cNvPr>
                <p:cNvSpPr/>
                <p:nvPr/>
              </p:nvSpPr>
              <p:spPr>
                <a:xfrm>
                  <a:off x="5823885" y="2742578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35" name="Flowchart: Direct Access Storage 34">
                  <a:extLst>
                    <a:ext uri="{FF2B5EF4-FFF2-40B4-BE49-F238E27FC236}">
                      <a16:creationId xmlns:a16="http://schemas.microsoft.com/office/drawing/2014/main" id="{C3E00EE5-6191-46F9-941B-556E2ADA1DD7}"/>
                    </a:ext>
                  </a:extLst>
                </p:cNvPr>
                <p:cNvSpPr/>
                <p:nvPr/>
              </p:nvSpPr>
              <p:spPr>
                <a:xfrm>
                  <a:off x="4757688" y="4266905"/>
                  <a:ext cx="117017" cy="398930"/>
                </a:xfrm>
                <a:prstGeom prst="flowChartMagneticDrum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78F4D0-5AF4-4391-A099-D6FD69FBAFE9}"/>
                </a:ext>
              </a:extLst>
            </p:cNvPr>
            <p:cNvSpPr txBox="1"/>
            <p:nvPr/>
          </p:nvSpPr>
          <p:spPr>
            <a:xfrm>
              <a:off x="1738025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9430B4-7200-4C16-A34F-AC9D1C4C1736}"/>
                </a:ext>
              </a:extLst>
            </p:cNvPr>
            <p:cNvSpPr txBox="1"/>
            <p:nvPr/>
          </p:nvSpPr>
          <p:spPr>
            <a:xfrm>
              <a:off x="3418245" y="1327668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DFDC6D-DBEF-46DB-87E0-AE7FF148CFED}"/>
                </a:ext>
              </a:extLst>
            </p:cNvPr>
            <p:cNvSpPr txBox="1"/>
            <p:nvPr/>
          </p:nvSpPr>
          <p:spPr>
            <a:xfrm>
              <a:off x="4095901" y="1323604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5FFC01-3590-4597-AF66-AEFFB45C8531}"/>
                </a:ext>
              </a:extLst>
            </p:cNvPr>
            <p:cNvSpPr txBox="1"/>
            <p:nvPr/>
          </p:nvSpPr>
          <p:spPr>
            <a:xfrm>
              <a:off x="4553107" y="1330202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506D39-CB80-49A9-B661-C9027C775220}"/>
                </a:ext>
              </a:extLst>
            </p:cNvPr>
            <p:cNvSpPr txBox="1"/>
            <p:nvPr/>
          </p:nvSpPr>
          <p:spPr>
            <a:xfrm>
              <a:off x="5572083" y="1323604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PX5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B21C83-1381-481F-9B52-0BA32C0A0049}"/>
                </a:ext>
              </a:extLst>
            </p:cNvPr>
            <p:cNvSpPr txBox="1"/>
            <p:nvPr/>
          </p:nvSpPr>
          <p:spPr>
            <a:xfrm>
              <a:off x="9161540" y="1347175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3E5CFD-3E63-49D9-935B-F936F25AC4C8}"/>
                </a:ext>
              </a:extLst>
            </p:cNvPr>
            <p:cNvSpPr txBox="1"/>
            <p:nvPr/>
          </p:nvSpPr>
          <p:spPr>
            <a:xfrm>
              <a:off x="10453975" y="1352131"/>
              <a:ext cx="554778" cy="37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S8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167F959-B074-494D-9461-49E5A368FDC9}"/>
              </a:ext>
            </a:extLst>
          </p:cNvPr>
          <p:cNvGrpSpPr/>
          <p:nvPr/>
        </p:nvGrpSpPr>
        <p:grpSpPr>
          <a:xfrm>
            <a:off x="1900981" y="2058988"/>
            <a:ext cx="864086" cy="873873"/>
            <a:chOff x="1900981" y="2058988"/>
            <a:chExt cx="864086" cy="873873"/>
          </a:xfrm>
        </p:grpSpPr>
        <p:pic>
          <p:nvPicPr>
            <p:cNvPr id="64" name="Picture 63" descr="A close-up of a fetus&#10;&#10;Description automatically generated with low confidence">
              <a:extLst>
                <a:ext uri="{FF2B5EF4-FFF2-40B4-BE49-F238E27FC236}">
                  <a16:creationId xmlns:a16="http://schemas.microsoft.com/office/drawing/2014/main" id="{F68C38A5-1F17-42A8-A651-DDE6ACD1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4413" y="2368440"/>
              <a:ext cx="790653" cy="56442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C4AC033-49C4-44B3-BECE-687E571036DA}"/>
                </a:ext>
              </a:extLst>
            </p:cNvPr>
            <p:cNvSpPr txBox="1"/>
            <p:nvPr/>
          </p:nvSpPr>
          <p:spPr>
            <a:xfrm>
              <a:off x="1900981" y="2058988"/>
              <a:ext cx="864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Isopod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D2ACFA-4CD2-4FB8-853B-4AFA1260A711}"/>
              </a:ext>
            </a:extLst>
          </p:cNvPr>
          <p:cNvGrpSpPr/>
          <p:nvPr/>
        </p:nvGrpSpPr>
        <p:grpSpPr>
          <a:xfrm>
            <a:off x="2800700" y="1890461"/>
            <a:ext cx="1133949" cy="987443"/>
            <a:chOff x="3201024" y="1871642"/>
            <a:chExt cx="1133949" cy="98744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A58A263-F93C-4C68-AD26-361B7848F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74" y="2149652"/>
              <a:ext cx="426221" cy="70943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D4FEB2C-CD7F-43AB-8EB6-2CA0AE36764A}"/>
                </a:ext>
              </a:extLst>
            </p:cNvPr>
            <p:cNvSpPr txBox="1"/>
            <p:nvPr/>
          </p:nvSpPr>
          <p:spPr>
            <a:xfrm>
              <a:off x="3201024" y="1871642"/>
              <a:ext cx="113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Copepod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83F348-739D-4254-BD27-EB2E64EBBD58}"/>
              </a:ext>
            </a:extLst>
          </p:cNvPr>
          <p:cNvGrpSpPr/>
          <p:nvPr/>
        </p:nvGrpSpPr>
        <p:grpSpPr>
          <a:xfrm>
            <a:off x="4190306" y="1890462"/>
            <a:ext cx="1133949" cy="987443"/>
            <a:chOff x="3201024" y="1871642"/>
            <a:chExt cx="1133949" cy="98744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1A8266B-C7B4-4DC1-BDEA-B75CD580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74" y="2149652"/>
              <a:ext cx="426221" cy="70943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43DE4FF-7559-4EE1-9718-928B19E312F7}"/>
                </a:ext>
              </a:extLst>
            </p:cNvPr>
            <p:cNvSpPr txBox="1"/>
            <p:nvPr/>
          </p:nvSpPr>
          <p:spPr>
            <a:xfrm>
              <a:off x="3201024" y="1871642"/>
              <a:ext cx="113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Copepod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D22AA7C-D073-41C8-846C-35C012C5CB4A}"/>
              </a:ext>
            </a:extLst>
          </p:cNvPr>
          <p:cNvGrpSpPr/>
          <p:nvPr/>
        </p:nvGrpSpPr>
        <p:grpSpPr>
          <a:xfrm>
            <a:off x="4706544" y="1890461"/>
            <a:ext cx="1133949" cy="987443"/>
            <a:chOff x="3201024" y="1871642"/>
            <a:chExt cx="1133949" cy="98744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F10E5C7-F722-4EF3-B8F8-1143FADE6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74" y="2149652"/>
              <a:ext cx="426221" cy="70943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FDD0FB3-1EC4-4F7C-8392-457A3784A877}"/>
                </a:ext>
              </a:extLst>
            </p:cNvPr>
            <p:cNvSpPr txBox="1"/>
            <p:nvPr/>
          </p:nvSpPr>
          <p:spPr>
            <a:xfrm>
              <a:off x="3201024" y="1871642"/>
              <a:ext cx="113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NZ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8F51D96-8796-459B-ABB0-FE863034833C}"/>
              </a:ext>
            </a:extLst>
          </p:cNvPr>
          <p:cNvGrpSpPr/>
          <p:nvPr/>
        </p:nvGrpSpPr>
        <p:grpSpPr>
          <a:xfrm>
            <a:off x="5695826" y="1890462"/>
            <a:ext cx="1133949" cy="987443"/>
            <a:chOff x="3201024" y="1871642"/>
            <a:chExt cx="1133949" cy="987443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F6046FE-3F5A-4A01-8C46-822C03ECB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74" y="2149652"/>
              <a:ext cx="426221" cy="709433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57D8419-FEAE-40BD-9BAE-78B5BAB4869B}"/>
                </a:ext>
              </a:extLst>
            </p:cNvPr>
            <p:cNvSpPr txBox="1"/>
            <p:nvPr/>
          </p:nvSpPr>
          <p:spPr>
            <a:xfrm>
              <a:off x="3201024" y="1871642"/>
              <a:ext cx="113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Copepod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30B7501-8376-4A76-8139-1E1D18AB748F}"/>
              </a:ext>
            </a:extLst>
          </p:cNvPr>
          <p:cNvGrpSpPr/>
          <p:nvPr/>
        </p:nvGrpSpPr>
        <p:grpSpPr>
          <a:xfrm>
            <a:off x="9174453" y="1890461"/>
            <a:ext cx="1133949" cy="987443"/>
            <a:chOff x="3201024" y="1871642"/>
            <a:chExt cx="1133949" cy="987443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4145F8D-B6C9-4BDB-AB6E-FEC9C8D7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7574" y="2149652"/>
              <a:ext cx="426221" cy="709433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89EC5A-3429-4B8D-8E83-733D63505FE4}"/>
                </a:ext>
              </a:extLst>
            </p:cNvPr>
            <p:cNvSpPr txBox="1"/>
            <p:nvPr/>
          </p:nvSpPr>
          <p:spPr>
            <a:xfrm>
              <a:off x="3201024" y="1871642"/>
              <a:ext cx="1133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Copepod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A7B6F8C-CF05-4F40-8A59-B8C2D3D53896}"/>
              </a:ext>
            </a:extLst>
          </p:cNvPr>
          <p:cNvGrpSpPr/>
          <p:nvPr/>
        </p:nvGrpSpPr>
        <p:grpSpPr>
          <a:xfrm>
            <a:off x="8379655" y="2082425"/>
            <a:ext cx="1429409" cy="800763"/>
            <a:chOff x="7941873" y="1072084"/>
            <a:chExt cx="1429409" cy="800763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9A7D700-9AE1-4F11-BB72-33606AE7D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1272" y="1386454"/>
              <a:ext cx="990214" cy="486393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2FC97E4-14F2-474A-A8F8-363ECE4D18C1}"/>
                </a:ext>
              </a:extLst>
            </p:cNvPr>
            <p:cNvSpPr txBox="1"/>
            <p:nvPr/>
          </p:nvSpPr>
          <p:spPr>
            <a:xfrm>
              <a:off x="7941873" y="1072084"/>
              <a:ext cx="1429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Amphipod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C526007-EFED-4FD2-9E2C-CA48E3F2C742}"/>
              </a:ext>
            </a:extLst>
          </p:cNvPr>
          <p:cNvGrpSpPr/>
          <p:nvPr/>
        </p:nvGrpSpPr>
        <p:grpSpPr>
          <a:xfrm>
            <a:off x="3504776" y="2082425"/>
            <a:ext cx="1429409" cy="800763"/>
            <a:chOff x="7941873" y="1072084"/>
            <a:chExt cx="1429409" cy="800763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86138F0-A56B-4800-AA5B-97533DD9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1272" y="1386454"/>
              <a:ext cx="990214" cy="486393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1F755EA-BEB9-44A5-8FAB-F9E052D0CAF9}"/>
                </a:ext>
              </a:extLst>
            </p:cNvPr>
            <p:cNvSpPr txBox="1"/>
            <p:nvPr/>
          </p:nvSpPr>
          <p:spPr>
            <a:xfrm>
              <a:off x="7941873" y="1072084"/>
              <a:ext cx="1429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dirty="0"/>
                <a:t>Amphipod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28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8D27-C0A3-4EF8-B368-2890B8B9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590"/>
            <a:ext cx="10515600" cy="1325563"/>
          </a:xfrm>
        </p:spPr>
        <p:txBody>
          <a:bodyPr/>
          <a:lstStyle/>
          <a:p>
            <a:r>
              <a:rPr lang="en-NZ" dirty="0"/>
              <a:t>Conclusions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192F6-1BDA-4305-9ED3-6F0906FA0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3745"/>
            <a:ext cx="10200101" cy="3670797"/>
          </a:xfrm>
        </p:spPr>
        <p:txBody>
          <a:bodyPr>
            <a:normAutofit fontScale="77500" lnSpcReduction="20000"/>
          </a:bodyPr>
          <a:lstStyle/>
          <a:p>
            <a:r>
              <a:rPr lang="en-NZ" dirty="0"/>
              <a:t>Nitrate was removed</a:t>
            </a:r>
          </a:p>
          <a:p>
            <a:r>
              <a:rPr lang="en-NZ" dirty="0"/>
              <a:t>Biology changed within and downstream</a:t>
            </a:r>
          </a:p>
          <a:p>
            <a:pPr lvl="1"/>
            <a:r>
              <a:rPr lang="en-NZ" dirty="0"/>
              <a:t>Driven by change in:</a:t>
            </a:r>
          </a:p>
          <a:p>
            <a:pPr lvl="2"/>
            <a:r>
              <a:rPr lang="en-NZ" dirty="0"/>
              <a:t> </a:t>
            </a:r>
            <a:r>
              <a:rPr lang="en-NZ" dirty="0" err="1"/>
              <a:t>Oxic</a:t>
            </a:r>
            <a:r>
              <a:rPr lang="en-NZ" dirty="0"/>
              <a:t> conditions</a:t>
            </a:r>
          </a:p>
          <a:p>
            <a:pPr lvl="2"/>
            <a:r>
              <a:rPr lang="en-NZ" dirty="0"/>
              <a:t>Food sources</a:t>
            </a:r>
          </a:p>
          <a:p>
            <a:r>
              <a:rPr lang="en-NZ" dirty="0"/>
              <a:t>Decrease in diversity of Eukaryotes – dominated by prokaryotic predators</a:t>
            </a:r>
          </a:p>
          <a:p>
            <a:r>
              <a:rPr lang="en-NZ" dirty="0"/>
              <a:t>Missed early changes – likely to have missed key changes</a:t>
            </a:r>
          </a:p>
          <a:p>
            <a:endParaRPr lang="en-NZ" dirty="0"/>
          </a:p>
          <a:p>
            <a:r>
              <a:rPr lang="en-NZ" dirty="0"/>
              <a:t>What’s next:</a:t>
            </a:r>
          </a:p>
          <a:p>
            <a:r>
              <a:rPr lang="en-NZ" dirty="0"/>
              <a:t>How can the barriers be improved?</a:t>
            </a:r>
          </a:p>
          <a:p>
            <a:r>
              <a:rPr lang="en-NZ" dirty="0"/>
              <a:t>Are they capable of removing other contaminants present?</a:t>
            </a:r>
          </a:p>
          <a:p>
            <a:endParaRPr lang="en-NZ" dirty="0"/>
          </a:p>
          <a:p>
            <a:endParaRPr lang="en-N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4DA0B1-790E-4B23-AB35-4FD67A4D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6"/>
          <a:stretch/>
        </p:blipFill>
        <p:spPr bwMode="auto">
          <a:xfrm>
            <a:off x="7980213" y="4880904"/>
            <a:ext cx="3790957" cy="18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D5C7A0E8-5A5B-4ACF-97D5-0699338B2E14}"/>
              </a:ext>
            </a:extLst>
          </p:cNvPr>
          <p:cNvGrpSpPr/>
          <p:nvPr/>
        </p:nvGrpSpPr>
        <p:grpSpPr>
          <a:xfrm>
            <a:off x="171449" y="5162551"/>
            <a:ext cx="6977029" cy="1554758"/>
            <a:chOff x="688365" y="2845369"/>
            <a:chExt cx="11146414" cy="3948140"/>
          </a:xfrm>
        </p:grpSpPr>
        <p:pic>
          <p:nvPicPr>
            <p:cNvPr id="5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2A57A27D-AC74-40E5-987C-09E736380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365" y="3429000"/>
              <a:ext cx="1712607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307F0640-8707-4A4D-81A0-35F20CF3B7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81537" y="3429000"/>
              <a:ext cx="3953242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45083CF6-E50F-4C97-A93F-682EDD2CB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6710" y="3429000"/>
              <a:ext cx="3953242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G:\Environmental Health\Water\Water Consulting\GW\Rod-STUFF\pictures\gravel profile.JPG">
              <a:extLst>
                <a:ext uri="{FF2B5EF4-FFF2-40B4-BE49-F238E27FC236}">
                  <a16:creationId xmlns:a16="http://schemas.microsoft.com/office/drawing/2014/main" id="{6C34582E-EAE2-445B-925B-2A9BF9BDAE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9918" y="3429001"/>
              <a:ext cx="1738359" cy="3272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F74C57-CED9-4BCB-A072-0F40081273A6}"/>
                </a:ext>
              </a:extLst>
            </p:cNvPr>
            <p:cNvGrpSpPr/>
            <p:nvPr/>
          </p:nvGrpSpPr>
          <p:grpSpPr>
            <a:xfrm>
              <a:off x="4098540" y="3437647"/>
              <a:ext cx="1267780" cy="1900525"/>
              <a:chOff x="6322702" y="4210050"/>
              <a:chExt cx="1267780" cy="1900525"/>
            </a:xfrm>
          </p:grpSpPr>
          <p:pic>
            <p:nvPicPr>
              <p:cNvPr id="10" name="Picture 9" descr="G:\Environmental Health\Water\Water Consulting\GW\Pioneer_BinaryMixtures\Photos\New folder (2)\W75G25 (1).JPG">
                <a:extLst>
                  <a:ext uri="{FF2B5EF4-FFF2-40B4-BE49-F238E27FC236}">
                    <a16:creationId xmlns:a16="http://schemas.microsoft.com/office/drawing/2014/main" id="{521370C9-88CF-4E42-857C-34BB3113D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2702" y="4229100"/>
                <a:ext cx="1267780" cy="1881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918F3B-207A-43DE-B3C4-F2FA85226660}"/>
                  </a:ext>
                </a:extLst>
              </p:cNvPr>
              <p:cNvSpPr/>
              <p:nvPr/>
            </p:nvSpPr>
            <p:spPr>
              <a:xfrm>
                <a:off x="6322702" y="4210050"/>
                <a:ext cx="1267780" cy="1881475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>
                  <a:ln w="38100">
                    <a:solidFill>
                      <a:srgbClr val="C00000"/>
                    </a:solidFill>
                  </a:ln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7A9AFF9-F662-4DEF-A008-5A49C2DDF03F}"/>
                </a:ext>
              </a:extLst>
            </p:cNvPr>
            <p:cNvGrpSpPr/>
            <p:nvPr/>
          </p:nvGrpSpPr>
          <p:grpSpPr>
            <a:xfrm>
              <a:off x="2099975" y="2845369"/>
              <a:ext cx="9270728" cy="3948140"/>
              <a:chOff x="1738025" y="1323604"/>
              <a:chExt cx="9270728" cy="394814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D62EC8D-FC6B-4B16-944B-16A2F8B6E71C}"/>
                  </a:ext>
                </a:extLst>
              </p:cNvPr>
              <p:cNvGrpSpPr/>
              <p:nvPr/>
            </p:nvGrpSpPr>
            <p:grpSpPr>
              <a:xfrm>
                <a:off x="1894867" y="1669693"/>
                <a:ext cx="8868484" cy="3602051"/>
                <a:chOff x="1894867" y="1577309"/>
                <a:chExt cx="8868484" cy="3602051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5035F95E-1E9E-4785-94F2-AE1CAD0BCA64}"/>
                    </a:ext>
                  </a:extLst>
                </p:cNvPr>
                <p:cNvGrpSpPr/>
                <p:nvPr/>
              </p:nvGrpSpPr>
              <p:grpSpPr>
                <a:xfrm>
                  <a:off x="4690686" y="1577309"/>
                  <a:ext cx="209550" cy="3602051"/>
                  <a:chOff x="4457700" y="2458256"/>
                  <a:chExt cx="218068" cy="2002983"/>
                </a:xfrm>
              </p:grpSpPr>
              <p:sp>
                <p:nvSpPr>
                  <p:cNvPr id="49" name="Cylinder 48">
                    <a:extLst>
                      <a:ext uri="{FF2B5EF4-FFF2-40B4-BE49-F238E27FC236}">
                        <a16:creationId xmlns:a16="http://schemas.microsoft.com/office/drawing/2014/main" id="{794B7911-7256-420B-8C7E-64966B79D9F0}"/>
                      </a:ext>
                    </a:extLst>
                  </p:cNvPr>
                  <p:cNvSpPr/>
                  <p:nvPr/>
                </p:nvSpPr>
                <p:spPr>
                  <a:xfrm>
                    <a:off x="4457700" y="2458256"/>
                    <a:ext cx="218068" cy="1446994"/>
                  </a:xfrm>
                  <a:prstGeom prst="can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50" name="Cylinder 49">
                    <a:extLst>
                      <a:ext uri="{FF2B5EF4-FFF2-40B4-BE49-F238E27FC236}">
                        <a16:creationId xmlns:a16="http://schemas.microsoft.com/office/drawing/2014/main" id="{A771CBA6-77E4-45A2-9F5B-25640C5D5FFB}"/>
                      </a:ext>
                    </a:extLst>
                  </p:cNvPr>
                  <p:cNvSpPr/>
                  <p:nvPr/>
                </p:nvSpPr>
                <p:spPr>
                  <a:xfrm>
                    <a:off x="4474672" y="3651974"/>
                    <a:ext cx="199566" cy="809265"/>
                  </a:xfrm>
                  <a:prstGeom prst="can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427B017F-C682-4C96-B06E-F3A99A5618E1}"/>
                    </a:ext>
                  </a:extLst>
                </p:cNvPr>
                <p:cNvGrpSpPr/>
                <p:nvPr/>
              </p:nvGrpSpPr>
              <p:grpSpPr>
                <a:xfrm>
                  <a:off x="1894867" y="1590905"/>
                  <a:ext cx="8868484" cy="3088525"/>
                  <a:chOff x="1937968" y="1577310"/>
                  <a:chExt cx="8868484" cy="3088525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DD6A15C0-4998-4B6B-B88C-9B9E28694D46}"/>
                      </a:ext>
                    </a:extLst>
                  </p:cNvPr>
                  <p:cNvGrpSpPr/>
                  <p:nvPr/>
                </p:nvGrpSpPr>
                <p:grpSpPr>
                  <a:xfrm>
                    <a:off x="1937968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47" name="Cylinder 46">
                      <a:extLst>
                        <a:ext uri="{FF2B5EF4-FFF2-40B4-BE49-F238E27FC236}">
                          <a16:creationId xmlns:a16="http://schemas.microsoft.com/office/drawing/2014/main" id="{90940EDC-6731-4013-ADB8-593643F0F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48" name="Cylinder 47">
                      <a:extLst>
                        <a:ext uri="{FF2B5EF4-FFF2-40B4-BE49-F238E27FC236}">
                          <a16:creationId xmlns:a16="http://schemas.microsoft.com/office/drawing/2014/main" id="{02E21D62-0BE3-4B57-8682-61E04E9252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EE93731-F784-475B-9E82-13621CFB080E}"/>
                      </a:ext>
                    </a:extLst>
                  </p:cNvPr>
                  <p:cNvGrpSpPr/>
                  <p:nvPr/>
                </p:nvGrpSpPr>
                <p:grpSpPr>
                  <a:xfrm>
                    <a:off x="3633815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45" name="Cylinder 44">
                      <a:extLst>
                        <a:ext uri="{FF2B5EF4-FFF2-40B4-BE49-F238E27FC236}">
                          <a16:creationId xmlns:a16="http://schemas.microsoft.com/office/drawing/2014/main" id="{6699C596-CE73-4E12-8035-4045E196D2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46" name="Cylinder 45">
                      <a:extLst>
                        <a:ext uri="{FF2B5EF4-FFF2-40B4-BE49-F238E27FC236}">
                          <a16:creationId xmlns:a16="http://schemas.microsoft.com/office/drawing/2014/main" id="{6D7ADA17-D187-471E-8E34-09790BB90A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3E0BDFC9-AD03-4FA1-A5F1-2D45B434CBCB}"/>
                      </a:ext>
                    </a:extLst>
                  </p:cNvPr>
                  <p:cNvGrpSpPr/>
                  <p:nvPr/>
                </p:nvGrpSpPr>
                <p:grpSpPr>
                  <a:xfrm>
                    <a:off x="4300571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43" name="Cylinder 42">
                      <a:extLst>
                        <a:ext uri="{FF2B5EF4-FFF2-40B4-BE49-F238E27FC236}">
                          <a16:creationId xmlns:a16="http://schemas.microsoft.com/office/drawing/2014/main" id="{2A9F4DB3-4BEF-416B-838E-1FC1B2BC8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44" name="Cylinder 43">
                      <a:extLst>
                        <a:ext uri="{FF2B5EF4-FFF2-40B4-BE49-F238E27FC236}">
                          <a16:creationId xmlns:a16="http://schemas.microsoft.com/office/drawing/2014/main" id="{AF69165D-9A73-4FCB-97C4-05FE939F2D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F5F95DD8-772B-47C0-B3D2-D4236092D621}"/>
                      </a:ext>
                    </a:extLst>
                  </p:cNvPr>
                  <p:cNvGrpSpPr/>
                  <p:nvPr/>
                </p:nvGrpSpPr>
                <p:grpSpPr>
                  <a:xfrm>
                    <a:off x="5786023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41" name="Cylinder 40">
                      <a:extLst>
                        <a:ext uri="{FF2B5EF4-FFF2-40B4-BE49-F238E27FC236}">
                          <a16:creationId xmlns:a16="http://schemas.microsoft.com/office/drawing/2014/main" id="{7F092909-FAA2-4FC8-85E7-4547E4574D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42" name="Cylinder 41">
                      <a:extLst>
                        <a:ext uri="{FF2B5EF4-FFF2-40B4-BE49-F238E27FC236}">
                          <a16:creationId xmlns:a16="http://schemas.microsoft.com/office/drawing/2014/main" id="{BEDEF206-93B3-4047-A9A7-7859466C0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5FF7820E-3E19-4304-98A4-1739F9A1291A}"/>
                      </a:ext>
                    </a:extLst>
                  </p:cNvPr>
                  <p:cNvGrpSpPr/>
                  <p:nvPr/>
                </p:nvGrpSpPr>
                <p:grpSpPr>
                  <a:xfrm>
                    <a:off x="9280665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39" name="Cylinder 38">
                      <a:extLst>
                        <a:ext uri="{FF2B5EF4-FFF2-40B4-BE49-F238E27FC236}">
                          <a16:creationId xmlns:a16="http://schemas.microsoft.com/office/drawing/2014/main" id="{E6EE64DF-DF9D-47BA-B55A-9D2F5AA25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40" name="Cylinder 39">
                      <a:extLst>
                        <a:ext uri="{FF2B5EF4-FFF2-40B4-BE49-F238E27FC236}">
                          <a16:creationId xmlns:a16="http://schemas.microsoft.com/office/drawing/2014/main" id="{66A18684-58BA-47FC-A9FC-8241E88762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B0A25629-7EAC-477A-A770-154BCA11D1C1}"/>
                      </a:ext>
                    </a:extLst>
                  </p:cNvPr>
                  <p:cNvGrpSpPr/>
                  <p:nvPr/>
                </p:nvGrpSpPr>
                <p:grpSpPr>
                  <a:xfrm>
                    <a:off x="10596902" y="1577310"/>
                    <a:ext cx="209550" cy="2500866"/>
                    <a:chOff x="4457700" y="2514600"/>
                    <a:chExt cx="218068" cy="1390650"/>
                  </a:xfrm>
                </p:grpSpPr>
                <p:sp>
                  <p:nvSpPr>
                    <p:cNvPr id="37" name="Cylinder 36">
                      <a:extLst>
                        <a:ext uri="{FF2B5EF4-FFF2-40B4-BE49-F238E27FC236}">
                          <a16:creationId xmlns:a16="http://schemas.microsoft.com/office/drawing/2014/main" id="{1E182F0B-E08F-4EEA-B466-4DCD352DDC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514600"/>
                      <a:ext cx="209550" cy="139065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  <p:sp>
                  <p:nvSpPr>
                    <p:cNvPr id="38" name="Cylinder 37">
                      <a:extLst>
                        <a:ext uri="{FF2B5EF4-FFF2-40B4-BE49-F238E27FC236}">
                          <a16:creationId xmlns:a16="http://schemas.microsoft.com/office/drawing/2014/main" id="{53E7C837-CBEF-4FD8-8D48-DA005BBA05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7700" y="2914649"/>
                      <a:ext cx="218068" cy="773295"/>
                    </a:xfrm>
                    <a:prstGeom prst="can">
                      <a:avLst/>
                    </a:prstGeom>
                    <a:ln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Z"/>
                    </a:p>
                  </p:txBody>
                </p:sp>
              </p:grpSp>
              <p:sp>
                <p:nvSpPr>
                  <p:cNvPr id="29" name="Flowchart: Direct Access Storage 28">
                    <a:extLst>
                      <a:ext uri="{FF2B5EF4-FFF2-40B4-BE49-F238E27FC236}">
                        <a16:creationId xmlns:a16="http://schemas.microsoft.com/office/drawing/2014/main" id="{3DBDAC1A-E538-4501-AFF2-42BD1CE414E5}"/>
                      </a:ext>
                    </a:extLst>
                  </p:cNvPr>
                  <p:cNvSpPr/>
                  <p:nvPr/>
                </p:nvSpPr>
                <p:spPr>
                  <a:xfrm>
                    <a:off x="1992383" y="2778579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0" name="Flowchart: Direct Access Storage 29">
                    <a:extLst>
                      <a:ext uri="{FF2B5EF4-FFF2-40B4-BE49-F238E27FC236}">
                        <a16:creationId xmlns:a16="http://schemas.microsoft.com/office/drawing/2014/main" id="{75CC798F-65C9-4E6C-A906-B09B5FA7DABE}"/>
                      </a:ext>
                    </a:extLst>
                  </p:cNvPr>
                  <p:cNvSpPr/>
                  <p:nvPr/>
                </p:nvSpPr>
                <p:spPr>
                  <a:xfrm>
                    <a:off x="3688719" y="2721988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1" name="Flowchart: Direct Access Storage 30">
                    <a:extLst>
                      <a:ext uri="{FF2B5EF4-FFF2-40B4-BE49-F238E27FC236}">
                        <a16:creationId xmlns:a16="http://schemas.microsoft.com/office/drawing/2014/main" id="{A154ABE4-645C-4DE8-A21F-4889D529307B}"/>
                      </a:ext>
                    </a:extLst>
                  </p:cNvPr>
                  <p:cNvSpPr/>
                  <p:nvPr/>
                </p:nvSpPr>
                <p:spPr>
                  <a:xfrm>
                    <a:off x="9336434" y="2792594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2" name="Flowchart: Direct Access Storage 31">
                    <a:extLst>
                      <a:ext uri="{FF2B5EF4-FFF2-40B4-BE49-F238E27FC236}">
                        <a16:creationId xmlns:a16="http://schemas.microsoft.com/office/drawing/2014/main" id="{3DA1B1D6-8897-4EE8-8152-A759A5B9E1CA}"/>
                      </a:ext>
                    </a:extLst>
                  </p:cNvPr>
                  <p:cNvSpPr/>
                  <p:nvPr/>
                </p:nvSpPr>
                <p:spPr>
                  <a:xfrm>
                    <a:off x="10639074" y="2826764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3" name="Flowchart: Direct Access Storage 32">
                    <a:extLst>
                      <a:ext uri="{FF2B5EF4-FFF2-40B4-BE49-F238E27FC236}">
                        <a16:creationId xmlns:a16="http://schemas.microsoft.com/office/drawing/2014/main" id="{863D6C03-2BBF-4FDB-BE14-2A8471EDFA7A}"/>
                      </a:ext>
                    </a:extLst>
                  </p:cNvPr>
                  <p:cNvSpPr/>
                  <p:nvPr/>
                </p:nvSpPr>
                <p:spPr>
                  <a:xfrm>
                    <a:off x="4772720" y="4095952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4" name="Flowchart: Direct Access Storage 33">
                    <a:extLst>
                      <a:ext uri="{FF2B5EF4-FFF2-40B4-BE49-F238E27FC236}">
                        <a16:creationId xmlns:a16="http://schemas.microsoft.com/office/drawing/2014/main" id="{9DA24890-0A97-4121-8376-D27490CCC855}"/>
                      </a:ext>
                    </a:extLst>
                  </p:cNvPr>
                  <p:cNvSpPr/>
                  <p:nvPr/>
                </p:nvSpPr>
                <p:spPr>
                  <a:xfrm>
                    <a:off x="4355021" y="2760240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5" name="Flowchart: Direct Access Storage 34">
                    <a:extLst>
                      <a:ext uri="{FF2B5EF4-FFF2-40B4-BE49-F238E27FC236}">
                        <a16:creationId xmlns:a16="http://schemas.microsoft.com/office/drawing/2014/main" id="{1C811E48-86D6-4216-953D-749B10A45CD3}"/>
                      </a:ext>
                    </a:extLst>
                  </p:cNvPr>
                  <p:cNvSpPr/>
                  <p:nvPr/>
                </p:nvSpPr>
                <p:spPr>
                  <a:xfrm>
                    <a:off x="5823885" y="2742578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  <p:sp>
                <p:nvSpPr>
                  <p:cNvPr id="36" name="Flowchart: Direct Access Storage 35">
                    <a:extLst>
                      <a:ext uri="{FF2B5EF4-FFF2-40B4-BE49-F238E27FC236}">
                        <a16:creationId xmlns:a16="http://schemas.microsoft.com/office/drawing/2014/main" id="{80B2CEBE-0DFF-46CC-AB74-8E34E3528EA5}"/>
                      </a:ext>
                    </a:extLst>
                  </p:cNvPr>
                  <p:cNvSpPr/>
                  <p:nvPr/>
                </p:nvSpPr>
                <p:spPr>
                  <a:xfrm>
                    <a:off x="4757688" y="4266905"/>
                    <a:ext cx="117017" cy="398930"/>
                  </a:xfrm>
                  <a:prstGeom prst="flowChartMagneticDrum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Z"/>
                  </a:p>
                </p:txBody>
              </p:sp>
            </p:grp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975797-3B7A-429C-93AD-81F18B0CBA47}"/>
                  </a:ext>
                </a:extLst>
              </p:cNvPr>
              <p:cNvSpPr txBox="1"/>
              <p:nvPr/>
            </p:nvSpPr>
            <p:spPr>
              <a:xfrm>
                <a:off x="1738025" y="1347175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PX1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B05BDC-CFE4-44EF-80B9-76217A3124D4}"/>
                  </a:ext>
                </a:extLst>
              </p:cNvPr>
              <p:cNvSpPr txBox="1"/>
              <p:nvPr/>
            </p:nvSpPr>
            <p:spPr>
              <a:xfrm>
                <a:off x="3418245" y="1327668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PX2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C42DBB-E77B-4DF7-AA9C-DD6CFB68554C}"/>
                  </a:ext>
                </a:extLst>
              </p:cNvPr>
              <p:cNvSpPr txBox="1"/>
              <p:nvPr/>
            </p:nvSpPr>
            <p:spPr>
              <a:xfrm>
                <a:off x="4095901" y="1323604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PX3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3556B74-7B29-4BEF-B95D-3553C9A379F2}"/>
                  </a:ext>
                </a:extLst>
              </p:cNvPr>
              <p:cNvSpPr txBox="1"/>
              <p:nvPr/>
            </p:nvSpPr>
            <p:spPr>
              <a:xfrm>
                <a:off x="4553107" y="1330202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PX4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7879C2-2065-4DD2-AD59-C9F7A06FDE1A}"/>
                  </a:ext>
                </a:extLst>
              </p:cNvPr>
              <p:cNvSpPr txBox="1"/>
              <p:nvPr/>
            </p:nvSpPr>
            <p:spPr>
              <a:xfrm>
                <a:off x="5572083" y="1323604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PX5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74D98D-BA73-43AE-9AB9-9EDB663AF597}"/>
                  </a:ext>
                </a:extLst>
              </p:cNvPr>
              <p:cNvSpPr txBox="1"/>
              <p:nvPr/>
            </p:nvSpPr>
            <p:spPr>
              <a:xfrm>
                <a:off x="9161540" y="1347175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S7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F883D8-13F8-4F3C-B8B4-78D781A702BB}"/>
                  </a:ext>
                </a:extLst>
              </p:cNvPr>
              <p:cNvSpPr txBox="1"/>
              <p:nvPr/>
            </p:nvSpPr>
            <p:spPr>
              <a:xfrm>
                <a:off x="10453975" y="1352131"/>
                <a:ext cx="554778" cy="373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dirty="0"/>
                  <a:t>S8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897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2976" y="3620998"/>
            <a:ext cx="5535168" cy="1499616"/>
          </a:xfrm>
        </p:spPr>
        <p:txBody>
          <a:bodyPr>
            <a:normAutofit fontScale="90000"/>
          </a:bodyPr>
          <a:lstStyle/>
          <a:p>
            <a:r>
              <a:rPr lang="en-NZ" dirty="0"/>
              <a:t>Thank you for listening.</a:t>
            </a:r>
            <a:br>
              <a:rPr lang="en-NZ" dirty="0"/>
            </a:br>
            <a:br>
              <a:rPr lang="en-NZ" dirty="0"/>
            </a:br>
            <a:r>
              <a:rPr lang="en-NZ" dirty="0"/>
              <a:t>Any Questions?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802EF-63E7-453C-A9D8-783957A6F5C9}" type="slidenum">
              <a:rPr lang="en-NZ" smtClean="0"/>
              <a:pPr/>
              <a:t>35</a:t>
            </a:fld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8F264-6723-4419-A9D9-2FA9EF088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1514" y="-891518"/>
            <a:ext cx="2281286" cy="4064316"/>
          </a:xfrm>
          <a:prstGeom prst="rect">
            <a:avLst/>
          </a:prstGeom>
        </p:spPr>
      </p:pic>
      <p:pic>
        <p:nvPicPr>
          <p:cNvPr id="6" name="Picture 2" descr="G:\Environmental Health\Water\Water Consulting\GW\Rod-STUFF\pictures\gravel profile.JPG">
            <a:extLst>
              <a:ext uri="{FF2B5EF4-FFF2-40B4-BE49-F238E27FC236}">
                <a16:creationId xmlns:a16="http://schemas.microsoft.com/office/drawing/2014/main" id="{68DA35BF-7EE0-4C23-A18B-6369DBF3A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494" y="-1357"/>
            <a:ext cx="3953242" cy="22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57CF51C8-A99C-4C94-95C1-CC4073B078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088" y="-1356"/>
            <a:ext cx="4161863" cy="2272264"/>
          </a:xfrm>
          <a:prstGeom prst="rect">
            <a:avLst/>
          </a:prstGeom>
        </p:spPr>
      </p:pic>
      <p:pic>
        <p:nvPicPr>
          <p:cNvPr id="8" name="Picture 2" descr="https://encrypted-tbn1.gstatic.com/images?q=tbn:ANd9GcSCAaPkHBMCZ6KVHyYLz04XYQ-tUyILGhC44yUsDDL2A-dQwM1dfA">
            <a:hlinkClick r:id="rId6"/>
            <a:extLst>
              <a:ext uri="{FF2B5EF4-FFF2-40B4-BE49-F238E27FC236}">
                <a16:creationId xmlns:a16="http://schemas.microsoft.com/office/drawing/2014/main" id="{46DEE3B9-E364-47A8-85BF-6CD25B6E9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292876"/>
            <a:ext cx="4064292" cy="22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RB_concept">
            <a:extLst>
              <a:ext uri="{FF2B5EF4-FFF2-40B4-BE49-F238E27FC236}">
                <a16:creationId xmlns:a16="http://schemas.microsoft.com/office/drawing/2014/main" id="{69EC4F49-9C65-45DE-82BF-A8C379725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4585734"/>
            <a:ext cx="4061141" cy="22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ESR-new-2017 logo.png">
            <a:extLst>
              <a:ext uri="{FF2B5EF4-FFF2-40B4-BE49-F238E27FC236}">
                <a16:creationId xmlns:a16="http://schemas.microsoft.com/office/drawing/2014/main" id="{2890228E-048A-42C6-940A-F77F6009186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50" y="6119708"/>
            <a:ext cx="1595101" cy="73761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56455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ush green field&#10;&#10;Description generated with very high confidence">
            <a:extLst>
              <a:ext uri="{FF2B5EF4-FFF2-40B4-BE49-F238E27FC236}">
                <a16:creationId xmlns:a16="http://schemas.microsoft.com/office/drawing/2014/main" id="{AF82B192-D9B5-4393-B681-E3869273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3492" y="3687401"/>
            <a:ext cx="3795630" cy="2638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4637B-7393-44FD-B7B3-FB86478F24CD}"/>
              </a:ext>
            </a:extLst>
          </p:cNvPr>
          <p:cNvSpPr txBox="1"/>
          <p:nvPr/>
        </p:nvSpPr>
        <p:spPr>
          <a:xfrm>
            <a:off x="1929062" y="5934401"/>
            <a:ext cx="357794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dirty="0">
                <a:effectLst>
                  <a:glow rad="228600">
                    <a:schemeClr val="bg1"/>
                  </a:glow>
                </a:effectLst>
              </a:rPr>
              <a:t>Silverstream Reserve denitrification wall,  May 2019</a:t>
            </a:r>
            <a:r>
              <a:rPr lang="en-NZ" sz="1266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696D7-E3E3-4834-B32C-99EBDE3A8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657" y="1342995"/>
            <a:ext cx="2278125" cy="409271"/>
          </a:xfrm>
          <a:prstGeom prst="rect">
            <a:avLst/>
          </a:prstGeom>
        </p:spPr>
      </p:pic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9956CCA-86AF-4B50-8169-9517C5224B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31" y="2706638"/>
            <a:ext cx="2219178" cy="4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4EDF0-BCBE-49B8-8317-97F015AE6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433" y="2030798"/>
            <a:ext cx="1610431" cy="40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8785CA-36FF-4C12-979D-6E523BEBB1F8}"/>
              </a:ext>
            </a:extLst>
          </p:cNvPr>
          <p:cNvSpPr/>
          <p:nvPr/>
        </p:nvSpPr>
        <p:spPr>
          <a:xfrm>
            <a:off x="1929062" y="1086821"/>
            <a:ext cx="8285310" cy="2427905"/>
          </a:xfrm>
          <a:prstGeom prst="rect">
            <a:avLst/>
          </a:prstGeom>
          <a:noFill/>
          <a:ln w="50800">
            <a:solidFill>
              <a:srgbClr val="0097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C2E970-A5ED-4D0E-BA29-4D53CE3D87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532" y="1212253"/>
            <a:ext cx="1509960" cy="60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42C45-0F18-409F-8498-97B94B6F72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28" y="1226033"/>
            <a:ext cx="2046579" cy="607500"/>
          </a:xfrm>
          <a:prstGeom prst="rect">
            <a:avLst/>
          </a:prstGeom>
        </p:spPr>
      </p:pic>
      <p:pic>
        <p:nvPicPr>
          <p:cNvPr id="12" name="Picture 6" descr="Image result for University of Canterbury logo">
            <a:extLst>
              <a:ext uri="{FF2B5EF4-FFF2-40B4-BE49-F238E27FC236}">
                <a16:creationId xmlns:a16="http://schemas.microsoft.com/office/drawing/2014/main" id="{7A556D85-112E-405B-80D6-0190CD70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4679" y="2661327"/>
            <a:ext cx="632813" cy="6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plant and food">
            <a:extLst>
              <a:ext uri="{FF2B5EF4-FFF2-40B4-BE49-F238E27FC236}">
                <a16:creationId xmlns:a16="http://schemas.microsoft.com/office/drawing/2014/main" id="{461D5806-584A-419B-BC0B-026A1C53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269" y="1952963"/>
            <a:ext cx="1771875" cy="6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 result for road metals logo">
            <a:hlinkClick r:id="rId10"/>
            <a:extLst>
              <a:ext uri="{FF2B5EF4-FFF2-40B4-BE49-F238E27FC236}">
                <a16:creationId xmlns:a16="http://schemas.microsoft.com/office/drawing/2014/main" id="{13697031-E96C-4BBB-85A0-25896EC4D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6861" y="1998651"/>
            <a:ext cx="2271651" cy="5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6CF2C-A342-418F-A498-55D91B7A149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530" y="2768133"/>
            <a:ext cx="3189375" cy="3633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86445B-FABC-49F3-9D59-4D02195621FA}"/>
              </a:ext>
            </a:extLst>
          </p:cNvPr>
          <p:cNvSpPr txBox="1"/>
          <p:nvPr/>
        </p:nvSpPr>
        <p:spPr>
          <a:xfrm>
            <a:off x="1893492" y="343421"/>
            <a:ext cx="326903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5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Acknowledgements:</a:t>
            </a:r>
            <a:endParaRPr lang="en-NZ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EE1DA6-D901-48E6-A850-F678CF314286}"/>
              </a:ext>
            </a:extLst>
          </p:cNvPr>
          <p:cNvSpPr txBox="1">
            <a:spLocks/>
          </p:cNvSpPr>
          <p:nvPr/>
        </p:nvSpPr>
        <p:spPr>
          <a:xfrm>
            <a:off x="6859648" y="4659622"/>
            <a:ext cx="3640686" cy="411170"/>
          </a:xfrm>
          <a:prstGeom prst="rect">
            <a:avLst/>
          </a:prstGeom>
        </p:spPr>
        <p:txBody>
          <a:bodyPr vert="horz" lIns="64294" tIns="32147" rIns="64294" bIns="32147" rtlCol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531" dirty="0"/>
              <a:t>Louise.weaver@esr.cri.nz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000E39F1-B631-4706-BE32-D3A63B4A44CD}"/>
              </a:ext>
            </a:extLst>
          </p:cNvPr>
          <p:cNvSpPr txBox="1">
            <a:spLocks/>
          </p:cNvSpPr>
          <p:nvPr/>
        </p:nvSpPr>
        <p:spPr>
          <a:xfrm>
            <a:off x="6859649" y="3801208"/>
            <a:ext cx="3681072" cy="601240"/>
          </a:xfrm>
          <a:prstGeom prst="rect">
            <a:avLst/>
          </a:prstGeom>
          <a:solidFill>
            <a:schemeClr val="bg1"/>
          </a:solidFill>
        </p:spPr>
        <p:txBody>
          <a:bodyPr vert="horz" lIns="64294" tIns="32147" rIns="64294" bIns="32147" rtlCol="0" anchor="ctr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3375" dirty="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19" name="Picture 18" descr="ESR-new-2017 logo.png">
            <a:extLst>
              <a:ext uri="{FF2B5EF4-FFF2-40B4-BE49-F238E27FC236}">
                <a16:creationId xmlns:a16="http://schemas.microsoft.com/office/drawing/2014/main" id="{4D76EF00-50B0-45F8-AF54-A8FB03ED2F6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877" y="5510449"/>
            <a:ext cx="3127310" cy="11075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134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Nitrate and denitrification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/>
              <a:t>Denitrification (</a:t>
            </a:r>
            <a:r>
              <a:rPr lang="en-NZ" dirty="0" err="1"/>
              <a:t>DeN</a:t>
            </a:r>
            <a:r>
              <a:rPr lang="en-NZ" dirty="0"/>
              <a:t>) - natural process carried out by facultative bacteria 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 err="1"/>
              <a:t>DeN</a:t>
            </a:r>
            <a:r>
              <a:rPr lang="en-NZ" dirty="0"/>
              <a:t> organisms respire nitrate in lieu of oxygen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/>
              <a:t>Require food (energy) source e.g. organic carbon 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/>
              <a:t>Harmful nitrate converted to innocuous N</a:t>
            </a:r>
            <a:r>
              <a:rPr lang="en-NZ" baseline="-25000" dirty="0"/>
              <a:t>2 </a:t>
            </a:r>
            <a:r>
              <a:rPr lang="en-NZ" dirty="0"/>
              <a:t>gas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endParaRPr lang="en-NZ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34" y="3617086"/>
            <a:ext cx="10554915" cy="2952134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10095473" y="4517016"/>
            <a:ext cx="1331348" cy="878244"/>
            <a:chOff x="7524328" y="3757440"/>
            <a:chExt cx="1220254" cy="892936"/>
          </a:xfrm>
        </p:grpSpPr>
        <p:sp>
          <p:nvSpPr>
            <p:cNvPr id="58" name="Cloud 57"/>
            <p:cNvSpPr/>
            <p:nvPr/>
          </p:nvSpPr>
          <p:spPr bwMode="auto">
            <a:xfrm>
              <a:off x="7524328" y="3757440"/>
              <a:ext cx="1220254" cy="892936"/>
            </a:xfrm>
            <a:prstGeom prst="cloud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48" tIns="65024" rIns="130048" bIns="65024" numCol="1" rtlCol="0" anchor="t" anchorCtr="0" compatLnSpc="1">
              <a:prstTxWarp prst="textNoShape">
                <a:avLst/>
              </a:prstTxWarp>
            </a:bodyPr>
            <a:lstStyle/>
            <a:p>
              <a:pPr defTabSz="130046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NZ" sz="3413" dirty="0">
                <a:latin typeface="Arial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642073" y="3783992"/>
              <a:ext cx="984763" cy="44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2276" dirty="0"/>
                <a:t>N</a:t>
              </a:r>
              <a:r>
                <a:rPr lang="en-NZ" sz="2276" baseline="-25000" dirty="0"/>
                <a:t>2</a:t>
              </a:r>
              <a:r>
                <a:rPr lang="en-NZ" sz="2276" dirty="0"/>
                <a:t> gas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049626" y="3892169"/>
            <a:ext cx="1402313" cy="2402780"/>
            <a:chOff x="2618231" y="6302326"/>
            <a:chExt cx="2294599" cy="3033523"/>
          </a:xfrm>
        </p:grpSpPr>
        <p:sp>
          <p:nvSpPr>
            <p:cNvPr id="61" name="Rectangle 60"/>
            <p:cNvSpPr/>
            <p:nvPr/>
          </p:nvSpPr>
          <p:spPr>
            <a:xfrm>
              <a:off x="2618231" y="6302326"/>
              <a:ext cx="2142176" cy="30091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791766" y="6395410"/>
              <a:ext cx="2121064" cy="2940439"/>
              <a:chOff x="3462145" y="4558324"/>
              <a:chExt cx="1491374" cy="2067497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462145" y="4558324"/>
                <a:ext cx="1288248" cy="1195325"/>
                <a:chOff x="5210334" y="1681042"/>
                <a:chExt cx="2188711" cy="2122806"/>
              </a:xfrm>
            </p:grpSpPr>
            <p:sp>
              <p:nvSpPr>
                <p:cNvPr id="65" name="Oval 64"/>
                <p:cNvSpPr/>
                <p:nvPr/>
              </p:nvSpPr>
              <p:spPr bwMode="auto">
                <a:xfrm>
                  <a:off x="5210334" y="2492896"/>
                  <a:ext cx="729817" cy="72008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30048" tIns="65024" rIns="130048" bIns="650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0046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NZ" sz="3413" dirty="0">
                    <a:latin typeface="Arial" charset="0"/>
                  </a:endParaRPr>
                </a:p>
              </p:txBody>
            </p:sp>
            <p:sp>
              <p:nvSpPr>
                <p:cNvPr id="66" name="Oval 65"/>
                <p:cNvSpPr/>
                <p:nvPr/>
              </p:nvSpPr>
              <p:spPr bwMode="auto">
                <a:xfrm>
                  <a:off x="5863115" y="3083768"/>
                  <a:ext cx="729817" cy="72008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30048" tIns="65024" rIns="130048" bIns="650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0046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NZ" sz="3413" dirty="0">
                    <a:latin typeface="Arial" charset="0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6045143" y="3152016"/>
                  <a:ext cx="182880" cy="320040"/>
                </a:xfrm>
                <a:custGeom>
                  <a:avLst/>
                  <a:gdLst>
                    <a:gd name="connsiteX0" fmla="*/ 76200 w 182880"/>
                    <a:gd name="connsiteY0" fmla="*/ 0 h 320040"/>
                    <a:gd name="connsiteX1" fmla="*/ 22860 w 182880"/>
                    <a:gd name="connsiteY1" fmla="*/ 76200 h 320040"/>
                    <a:gd name="connsiteX2" fmla="*/ 0 w 182880"/>
                    <a:gd name="connsiteY2" fmla="*/ 205740 h 320040"/>
                    <a:gd name="connsiteX3" fmla="*/ 53340 w 182880"/>
                    <a:gd name="connsiteY3" fmla="*/ 320040 h 320040"/>
                    <a:gd name="connsiteX4" fmla="*/ 129540 w 182880"/>
                    <a:gd name="connsiteY4" fmla="*/ 320040 h 320040"/>
                    <a:gd name="connsiteX5" fmla="*/ 182880 w 182880"/>
                    <a:gd name="connsiteY5" fmla="*/ 289560 h 320040"/>
                    <a:gd name="connsiteX6" fmla="*/ 182880 w 182880"/>
                    <a:gd name="connsiteY6" fmla="*/ 213360 h 320040"/>
                    <a:gd name="connsiteX7" fmla="*/ 167640 w 182880"/>
                    <a:gd name="connsiteY7" fmla="*/ 137160 h 320040"/>
                    <a:gd name="connsiteX8" fmla="*/ 129540 w 182880"/>
                    <a:gd name="connsiteY8" fmla="*/ 99060 h 320040"/>
                    <a:gd name="connsiteX9" fmla="*/ 76200 w 182880"/>
                    <a:gd name="connsiteY9" fmla="*/ 0 h 3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880" h="320040">
                      <a:moveTo>
                        <a:pt x="76200" y="0"/>
                      </a:moveTo>
                      <a:lnTo>
                        <a:pt x="22860" y="76200"/>
                      </a:lnTo>
                      <a:lnTo>
                        <a:pt x="0" y="205740"/>
                      </a:lnTo>
                      <a:lnTo>
                        <a:pt x="53340" y="320040"/>
                      </a:lnTo>
                      <a:lnTo>
                        <a:pt x="129540" y="320040"/>
                      </a:lnTo>
                      <a:lnTo>
                        <a:pt x="182880" y="289560"/>
                      </a:lnTo>
                      <a:lnTo>
                        <a:pt x="182880" y="213360"/>
                      </a:lnTo>
                      <a:lnTo>
                        <a:pt x="167640" y="137160"/>
                      </a:lnTo>
                      <a:lnTo>
                        <a:pt x="129540" y="99060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30048" tIns="65024" rIns="130048" bIns="650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0046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NZ" sz="3413" dirty="0">
                    <a:latin typeface="Arial" charset="0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 bwMode="auto">
                <a:xfrm>
                  <a:off x="5381414" y="2636912"/>
                  <a:ext cx="182880" cy="320040"/>
                </a:xfrm>
                <a:custGeom>
                  <a:avLst/>
                  <a:gdLst>
                    <a:gd name="connsiteX0" fmla="*/ 76200 w 182880"/>
                    <a:gd name="connsiteY0" fmla="*/ 0 h 320040"/>
                    <a:gd name="connsiteX1" fmla="*/ 22860 w 182880"/>
                    <a:gd name="connsiteY1" fmla="*/ 76200 h 320040"/>
                    <a:gd name="connsiteX2" fmla="*/ 0 w 182880"/>
                    <a:gd name="connsiteY2" fmla="*/ 205740 h 320040"/>
                    <a:gd name="connsiteX3" fmla="*/ 53340 w 182880"/>
                    <a:gd name="connsiteY3" fmla="*/ 320040 h 320040"/>
                    <a:gd name="connsiteX4" fmla="*/ 129540 w 182880"/>
                    <a:gd name="connsiteY4" fmla="*/ 320040 h 320040"/>
                    <a:gd name="connsiteX5" fmla="*/ 182880 w 182880"/>
                    <a:gd name="connsiteY5" fmla="*/ 289560 h 320040"/>
                    <a:gd name="connsiteX6" fmla="*/ 182880 w 182880"/>
                    <a:gd name="connsiteY6" fmla="*/ 213360 h 320040"/>
                    <a:gd name="connsiteX7" fmla="*/ 167640 w 182880"/>
                    <a:gd name="connsiteY7" fmla="*/ 137160 h 320040"/>
                    <a:gd name="connsiteX8" fmla="*/ 129540 w 182880"/>
                    <a:gd name="connsiteY8" fmla="*/ 99060 h 320040"/>
                    <a:gd name="connsiteX9" fmla="*/ 76200 w 182880"/>
                    <a:gd name="connsiteY9" fmla="*/ 0 h 3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2880" h="320040">
                      <a:moveTo>
                        <a:pt x="76200" y="0"/>
                      </a:moveTo>
                      <a:lnTo>
                        <a:pt x="22860" y="76200"/>
                      </a:lnTo>
                      <a:lnTo>
                        <a:pt x="0" y="205740"/>
                      </a:lnTo>
                      <a:lnTo>
                        <a:pt x="53340" y="320040"/>
                      </a:lnTo>
                      <a:lnTo>
                        <a:pt x="129540" y="320040"/>
                      </a:lnTo>
                      <a:lnTo>
                        <a:pt x="182880" y="289560"/>
                      </a:lnTo>
                      <a:lnTo>
                        <a:pt x="182880" y="213360"/>
                      </a:lnTo>
                      <a:lnTo>
                        <a:pt x="167640" y="137160"/>
                      </a:lnTo>
                      <a:lnTo>
                        <a:pt x="129540" y="99060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30048" tIns="65024" rIns="130048" bIns="650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0046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NZ" sz="3413" dirty="0">
                    <a:latin typeface="Arial" charset="0"/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 bwMode="auto">
                <a:xfrm>
                  <a:off x="5786819" y="1681042"/>
                  <a:ext cx="1612226" cy="1470974"/>
                </a:xfrm>
                <a:custGeom>
                  <a:avLst/>
                  <a:gdLst>
                    <a:gd name="connsiteX0" fmla="*/ 0 w 1612226"/>
                    <a:gd name="connsiteY0" fmla="*/ 876614 h 1470974"/>
                    <a:gd name="connsiteX1" fmla="*/ 152400 w 1612226"/>
                    <a:gd name="connsiteY1" fmla="*/ 663254 h 1470974"/>
                    <a:gd name="connsiteX2" fmla="*/ 624840 w 1612226"/>
                    <a:gd name="connsiteY2" fmla="*/ 312734 h 1470974"/>
                    <a:gd name="connsiteX3" fmla="*/ 944880 w 1612226"/>
                    <a:gd name="connsiteY3" fmla="*/ 160334 h 1470974"/>
                    <a:gd name="connsiteX4" fmla="*/ 1607820 w 1612226"/>
                    <a:gd name="connsiteY4" fmla="*/ 7934 h 1470974"/>
                    <a:gd name="connsiteX5" fmla="*/ 1219200 w 1612226"/>
                    <a:gd name="connsiteY5" fmla="*/ 419414 h 1470974"/>
                    <a:gd name="connsiteX6" fmla="*/ 937260 w 1612226"/>
                    <a:gd name="connsiteY6" fmla="*/ 792794 h 1470974"/>
                    <a:gd name="connsiteX7" fmla="*/ 754380 w 1612226"/>
                    <a:gd name="connsiteY7" fmla="*/ 1112834 h 1470974"/>
                    <a:gd name="connsiteX8" fmla="*/ 579120 w 1612226"/>
                    <a:gd name="connsiteY8" fmla="*/ 1470974 h 1470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12226" h="1470974">
                      <a:moveTo>
                        <a:pt x="0" y="876614"/>
                      </a:moveTo>
                      <a:cubicBezTo>
                        <a:pt x="24130" y="816924"/>
                        <a:pt x="48260" y="757234"/>
                        <a:pt x="152400" y="663254"/>
                      </a:cubicBezTo>
                      <a:cubicBezTo>
                        <a:pt x="256540" y="569274"/>
                        <a:pt x="492760" y="396554"/>
                        <a:pt x="624840" y="312734"/>
                      </a:cubicBezTo>
                      <a:cubicBezTo>
                        <a:pt x="756920" y="228914"/>
                        <a:pt x="781050" y="211134"/>
                        <a:pt x="944880" y="160334"/>
                      </a:cubicBezTo>
                      <a:cubicBezTo>
                        <a:pt x="1108710" y="109534"/>
                        <a:pt x="1562100" y="-35246"/>
                        <a:pt x="1607820" y="7934"/>
                      </a:cubicBezTo>
                      <a:cubicBezTo>
                        <a:pt x="1653540" y="51114"/>
                        <a:pt x="1330960" y="288604"/>
                        <a:pt x="1219200" y="419414"/>
                      </a:cubicBezTo>
                      <a:cubicBezTo>
                        <a:pt x="1107440" y="550224"/>
                        <a:pt x="1014730" y="677224"/>
                        <a:pt x="937260" y="792794"/>
                      </a:cubicBezTo>
                      <a:cubicBezTo>
                        <a:pt x="859790" y="908364"/>
                        <a:pt x="814070" y="999804"/>
                        <a:pt x="754380" y="1112834"/>
                      </a:cubicBezTo>
                      <a:cubicBezTo>
                        <a:pt x="694690" y="1225864"/>
                        <a:pt x="636905" y="1348419"/>
                        <a:pt x="579120" y="1470974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66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30048" tIns="65024" rIns="130048" bIns="65024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0046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NZ" sz="3413" dirty="0">
                    <a:latin typeface="Arial" charset="0"/>
                  </a:endParaRP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3471878" y="5730111"/>
                <a:ext cx="1481641" cy="895710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en-NZ" sz="2844" dirty="0">
                    <a:solidFill>
                      <a:schemeClr val="bg1"/>
                    </a:solidFill>
                  </a:rPr>
                  <a:t>carbon </a:t>
                </a:r>
              </a:p>
              <a:p>
                <a:r>
                  <a:rPr lang="en-NZ" sz="2844" dirty="0">
                    <a:solidFill>
                      <a:schemeClr val="bg1"/>
                    </a:solidFill>
                  </a:rPr>
                  <a:t>food</a:t>
                </a:r>
              </a:p>
            </p:txBody>
          </p:sp>
        </p:grp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9888840" y="4013014"/>
            <a:ext cx="2243446" cy="1723461"/>
            <a:chOff x="5590438" y="3532631"/>
            <a:chExt cx="1729632" cy="1328738"/>
          </a:xfrm>
        </p:grpSpPr>
        <p:grpSp>
          <p:nvGrpSpPr>
            <p:cNvPr id="72" name="Group 71"/>
            <p:cNvGrpSpPr/>
            <p:nvPr/>
          </p:nvGrpSpPr>
          <p:grpSpPr>
            <a:xfrm>
              <a:off x="5590438" y="3532631"/>
              <a:ext cx="1254919" cy="1328738"/>
              <a:chOff x="4254767" y="3573015"/>
              <a:chExt cx="1254919" cy="1328738"/>
            </a:xfrm>
          </p:grpSpPr>
          <p:sp>
            <p:nvSpPr>
              <p:cNvPr id="73" name="Freeform 72"/>
              <p:cNvSpPr/>
              <p:nvPr/>
            </p:nvSpPr>
            <p:spPr bwMode="auto">
              <a:xfrm>
                <a:off x="4254767" y="3573015"/>
                <a:ext cx="1254919" cy="1328738"/>
              </a:xfrm>
              <a:custGeom>
                <a:avLst/>
                <a:gdLst>
                  <a:gd name="connsiteX0" fmla="*/ 0 w 1254919"/>
                  <a:gd name="connsiteY0" fmla="*/ 1309688 h 1328738"/>
                  <a:gd name="connsiteX1" fmla="*/ 2382 w 1254919"/>
                  <a:gd name="connsiteY1" fmla="*/ 469106 h 1328738"/>
                  <a:gd name="connsiteX2" fmla="*/ 57150 w 1254919"/>
                  <a:gd name="connsiteY2" fmla="*/ 292894 h 1328738"/>
                  <a:gd name="connsiteX3" fmla="*/ 145257 w 1254919"/>
                  <a:gd name="connsiteY3" fmla="*/ 171450 h 1328738"/>
                  <a:gd name="connsiteX4" fmla="*/ 235744 w 1254919"/>
                  <a:gd name="connsiteY4" fmla="*/ 90488 h 1328738"/>
                  <a:gd name="connsiteX5" fmla="*/ 333375 w 1254919"/>
                  <a:gd name="connsiteY5" fmla="*/ 33338 h 1328738"/>
                  <a:gd name="connsiteX6" fmla="*/ 471488 w 1254919"/>
                  <a:gd name="connsiteY6" fmla="*/ 0 h 1328738"/>
                  <a:gd name="connsiteX7" fmla="*/ 778669 w 1254919"/>
                  <a:gd name="connsiteY7" fmla="*/ 0 h 1328738"/>
                  <a:gd name="connsiteX8" fmla="*/ 904875 w 1254919"/>
                  <a:gd name="connsiteY8" fmla="*/ 30956 h 1328738"/>
                  <a:gd name="connsiteX9" fmla="*/ 1019175 w 1254919"/>
                  <a:gd name="connsiteY9" fmla="*/ 95250 h 1328738"/>
                  <a:gd name="connsiteX10" fmla="*/ 1107282 w 1254919"/>
                  <a:gd name="connsiteY10" fmla="*/ 183356 h 1328738"/>
                  <a:gd name="connsiteX11" fmla="*/ 1193007 w 1254919"/>
                  <a:gd name="connsiteY11" fmla="*/ 321469 h 1328738"/>
                  <a:gd name="connsiteX12" fmla="*/ 1250157 w 1254919"/>
                  <a:gd name="connsiteY12" fmla="*/ 471488 h 1328738"/>
                  <a:gd name="connsiteX13" fmla="*/ 1254919 w 1254919"/>
                  <a:gd name="connsiteY13" fmla="*/ 1259681 h 1328738"/>
                  <a:gd name="connsiteX14" fmla="*/ 1216819 w 1254919"/>
                  <a:gd name="connsiteY14" fmla="*/ 1312069 h 1328738"/>
                  <a:gd name="connsiteX15" fmla="*/ 1107282 w 1254919"/>
                  <a:gd name="connsiteY15" fmla="*/ 1309688 h 1328738"/>
                  <a:gd name="connsiteX16" fmla="*/ 919163 w 1254919"/>
                  <a:gd name="connsiteY16" fmla="*/ 1133475 h 1328738"/>
                  <a:gd name="connsiteX17" fmla="*/ 854869 w 1254919"/>
                  <a:gd name="connsiteY17" fmla="*/ 1131094 h 1328738"/>
                  <a:gd name="connsiteX18" fmla="*/ 673894 w 1254919"/>
                  <a:gd name="connsiteY18" fmla="*/ 1309688 h 1328738"/>
                  <a:gd name="connsiteX19" fmla="*/ 604838 w 1254919"/>
                  <a:gd name="connsiteY19" fmla="*/ 1309688 h 1328738"/>
                  <a:gd name="connsiteX20" fmla="*/ 390525 w 1254919"/>
                  <a:gd name="connsiteY20" fmla="*/ 1126331 h 1328738"/>
                  <a:gd name="connsiteX21" fmla="*/ 333375 w 1254919"/>
                  <a:gd name="connsiteY21" fmla="*/ 1126331 h 1328738"/>
                  <a:gd name="connsiteX22" fmla="*/ 97632 w 1254919"/>
                  <a:gd name="connsiteY22" fmla="*/ 1328738 h 1328738"/>
                  <a:gd name="connsiteX23" fmla="*/ 0 w 1254919"/>
                  <a:gd name="connsiteY23" fmla="*/ 1309688 h 132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54919" h="1328738">
                    <a:moveTo>
                      <a:pt x="0" y="1309688"/>
                    </a:moveTo>
                    <a:lnTo>
                      <a:pt x="2382" y="469106"/>
                    </a:lnTo>
                    <a:lnTo>
                      <a:pt x="57150" y="292894"/>
                    </a:lnTo>
                    <a:lnTo>
                      <a:pt x="145257" y="171450"/>
                    </a:lnTo>
                    <a:lnTo>
                      <a:pt x="235744" y="90488"/>
                    </a:lnTo>
                    <a:lnTo>
                      <a:pt x="333375" y="33338"/>
                    </a:lnTo>
                    <a:lnTo>
                      <a:pt x="471488" y="0"/>
                    </a:lnTo>
                    <a:lnTo>
                      <a:pt x="778669" y="0"/>
                    </a:lnTo>
                    <a:lnTo>
                      <a:pt x="904875" y="30956"/>
                    </a:lnTo>
                    <a:lnTo>
                      <a:pt x="1019175" y="95250"/>
                    </a:lnTo>
                    <a:lnTo>
                      <a:pt x="1107282" y="183356"/>
                    </a:lnTo>
                    <a:lnTo>
                      <a:pt x="1193007" y="321469"/>
                    </a:lnTo>
                    <a:lnTo>
                      <a:pt x="1250157" y="471488"/>
                    </a:lnTo>
                    <a:cubicBezTo>
                      <a:pt x="1251744" y="734219"/>
                      <a:pt x="1253332" y="996950"/>
                      <a:pt x="1254919" y="1259681"/>
                    </a:cubicBezTo>
                    <a:lnTo>
                      <a:pt x="1216819" y="1312069"/>
                    </a:lnTo>
                    <a:lnTo>
                      <a:pt x="1107282" y="1309688"/>
                    </a:lnTo>
                    <a:lnTo>
                      <a:pt x="919163" y="1133475"/>
                    </a:lnTo>
                    <a:lnTo>
                      <a:pt x="854869" y="1131094"/>
                    </a:lnTo>
                    <a:lnTo>
                      <a:pt x="673894" y="1309688"/>
                    </a:lnTo>
                    <a:lnTo>
                      <a:pt x="604838" y="1309688"/>
                    </a:lnTo>
                    <a:lnTo>
                      <a:pt x="390525" y="1126331"/>
                    </a:lnTo>
                    <a:lnTo>
                      <a:pt x="333375" y="1126331"/>
                    </a:lnTo>
                    <a:lnTo>
                      <a:pt x="97632" y="1328738"/>
                    </a:lnTo>
                    <a:lnTo>
                      <a:pt x="0" y="1309688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0046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NZ" sz="3413" dirty="0">
                  <a:latin typeface="Arial" charset="0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4752039" y="3861047"/>
                <a:ext cx="360000" cy="360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0046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NZ" sz="3413" dirty="0">
                  <a:latin typeface="Arial" charset="0"/>
                </a:endParaRPr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 bwMode="auto">
              <a:xfrm>
                <a:off x="5148064" y="3868232"/>
                <a:ext cx="360000" cy="360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0046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NZ" sz="3413" dirty="0">
                  <a:latin typeface="Arial" charset="0"/>
                </a:endParaRPr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 bwMode="auto">
              <a:xfrm>
                <a:off x="4932040" y="3951047"/>
                <a:ext cx="180000" cy="180000"/>
              </a:xfrm>
              <a:prstGeom prst="ellipse">
                <a:avLst/>
              </a:prstGeom>
              <a:solidFill>
                <a:srgbClr val="1843B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0046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NZ" sz="3413" dirty="0">
                  <a:latin typeface="Arial" charset="0"/>
                </a:endParaRPr>
              </a:p>
            </p:txBody>
          </p:sp>
          <p:sp>
            <p:nvSpPr>
              <p:cNvPr id="77" name="Oval 76"/>
              <p:cNvSpPr>
                <a:spLocks noChangeAspect="1"/>
              </p:cNvSpPr>
              <p:nvPr/>
            </p:nvSpPr>
            <p:spPr bwMode="auto">
              <a:xfrm>
                <a:off x="5328104" y="3960000"/>
                <a:ext cx="180000" cy="180000"/>
              </a:xfrm>
              <a:prstGeom prst="ellipse">
                <a:avLst/>
              </a:prstGeom>
              <a:solidFill>
                <a:srgbClr val="1843BA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30048" tIns="65024" rIns="130048" bIns="650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0046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NZ" sz="3413" dirty="0">
                  <a:latin typeface="Arial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5879910" y="4277847"/>
              <a:ext cx="1440160" cy="355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dirty="0">
                  <a:solidFill>
                    <a:schemeClr val="bg1"/>
                  </a:solidFill>
                </a:rPr>
                <a:t>nitrate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382222" y="4147474"/>
            <a:ext cx="2189459" cy="1718906"/>
            <a:chOff x="1072745" y="4551685"/>
            <a:chExt cx="1539463" cy="1208605"/>
          </a:xfrm>
        </p:grpSpPr>
        <p:sp>
          <p:nvSpPr>
            <p:cNvPr id="79" name="Pie 78"/>
            <p:cNvSpPr/>
            <p:nvPr/>
          </p:nvSpPr>
          <p:spPr bwMode="auto">
            <a:xfrm rot="2499767">
              <a:off x="1072745" y="4551685"/>
              <a:ext cx="1237871" cy="1208605"/>
            </a:xfrm>
            <a:prstGeom prst="pie">
              <a:avLst/>
            </a:prstGeom>
            <a:solidFill>
              <a:srgbClr val="FFFF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48" tIns="65024" rIns="130048" bIns="65024" numCol="1" rtlCol="0" anchor="t" anchorCtr="0" compatLnSpc="1">
              <a:prstTxWarp prst="textNoShape">
                <a:avLst/>
              </a:prstTxWarp>
            </a:bodyPr>
            <a:lstStyle/>
            <a:p>
              <a:pPr defTabSz="130046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NZ" sz="3413" dirty="0">
                <a:latin typeface="Arial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172048" y="5295275"/>
              <a:ext cx="1440160" cy="324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dirty="0">
                  <a:solidFill>
                    <a:schemeClr val="bg1"/>
                  </a:solidFill>
                </a:rPr>
                <a:t>Bacteria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pic>
        <p:nvPicPr>
          <p:cNvPr id="95" name="Picture 94" descr="ESR-new-2017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693" y="214885"/>
            <a:ext cx="2091279" cy="740662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54" name="Group 53"/>
          <p:cNvGrpSpPr/>
          <p:nvPr/>
        </p:nvGrpSpPr>
        <p:grpSpPr>
          <a:xfrm>
            <a:off x="3740512" y="4404511"/>
            <a:ext cx="1117368" cy="1226277"/>
            <a:chOff x="6138865" y="6410973"/>
            <a:chExt cx="2328269" cy="1293387"/>
          </a:xfrm>
        </p:grpSpPr>
        <p:sp>
          <p:nvSpPr>
            <p:cNvPr id="55" name="Rectangle 54"/>
            <p:cNvSpPr/>
            <p:nvPr/>
          </p:nvSpPr>
          <p:spPr>
            <a:xfrm>
              <a:off x="6138865" y="6468791"/>
              <a:ext cx="1962823" cy="12355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2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8227" y="6410973"/>
              <a:ext cx="2118907" cy="87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b="1" dirty="0">
                  <a:solidFill>
                    <a:schemeClr val="bg1"/>
                  </a:solidFill>
                </a:rPr>
                <a:t>O</a:t>
              </a:r>
              <a:r>
                <a:rPr lang="en-NZ" sz="48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755815" y="4425198"/>
            <a:ext cx="1052583" cy="1226277"/>
            <a:chOff x="6138865" y="6410973"/>
            <a:chExt cx="2328267" cy="1293387"/>
          </a:xfrm>
        </p:grpSpPr>
        <p:sp>
          <p:nvSpPr>
            <p:cNvPr id="93" name="Rectangle 92"/>
            <p:cNvSpPr/>
            <p:nvPr/>
          </p:nvSpPr>
          <p:spPr>
            <a:xfrm>
              <a:off x="6138865" y="6468791"/>
              <a:ext cx="1962823" cy="12355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200" dirty="0">
                <a:solidFill>
                  <a:schemeClr val="bg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348226" y="6410973"/>
              <a:ext cx="2118906" cy="87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b="1" dirty="0">
                  <a:solidFill>
                    <a:schemeClr val="bg1"/>
                  </a:solidFill>
                </a:rPr>
                <a:t>O</a:t>
              </a:r>
              <a:r>
                <a:rPr lang="en-NZ" sz="48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755243" y="4406690"/>
            <a:ext cx="1052583" cy="1226277"/>
            <a:chOff x="6138865" y="6410973"/>
            <a:chExt cx="2328267" cy="1293387"/>
          </a:xfrm>
        </p:grpSpPr>
        <p:sp>
          <p:nvSpPr>
            <p:cNvPr id="87" name="Rectangle 86"/>
            <p:cNvSpPr/>
            <p:nvPr/>
          </p:nvSpPr>
          <p:spPr>
            <a:xfrm>
              <a:off x="6138865" y="6468791"/>
              <a:ext cx="1962823" cy="12355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200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348226" y="6410973"/>
              <a:ext cx="2118906" cy="87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4800" b="1" dirty="0">
                  <a:solidFill>
                    <a:schemeClr val="bg1"/>
                  </a:solidFill>
                </a:rPr>
                <a:t>O</a:t>
              </a:r>
              <a:r>
                <a:rPr lang="en-NZ" sz="48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9C55717-C0E8-45D0-AA50-EAF6866CB218}"/>
              </a:ext>
            </a:extLst>
          </p:cNvPr>
          <p:cNvSpPr/>
          <p:nvPr/>
        </p:nvSpPr>
        <p:spPr>
          <a:xfrm>
            <a:off x="6773145" y="4461309"/>
            <a:ext cx="906563" cy="11714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Food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05F346-9030-4225-A1BA-5B8152E139EA}"/>
              </a:ext>
            </a:extLst>
          </p:cNvPr>
          <p:cNvGrpSpPr/>
          <p:nvPr/>
        </p:nvGrpSpPr>
        <p:grpSpPr>
          <a:xfrm>
            <a:off x="6891629" y="4120155"/>
            <a:ext cx="2298670" cy="1718906"/>
            <a:chOff x="5360094" y="4425320"/>
            <a:chExt cx="1616252" cy="1208605"/>
          </a:xfrm>
        </p:grpSpPr>
        <p:sp>
          <p:nvSpPr>
            <p:cNvPr id="48" name="Pie 78">
              <a:extLst>
                <a:ext uri="{FF2B5EF4-FFF2-40B4-BE49-F238E27FC236}">
                  <a16:creationId xmlns:a16="http://schemas.microsoft.com/office/drawing/2014/main" id="{2E8CB2D6-3099-4D32-8ABE-72A6B2277817}"/>
                </a:ext>
              </a:extLst>
            </p:cNvPr>
            <p:cNvSpPr/>
            <p:nvPr/>
          </p:nvSpPr>
          <p:spPr bwMode="auto">
            <a:xfrm rot="2499767">
              <a:off x="5360094" y="4425320"/>
              <a:ext cx="1237871" cy="1208605"/>
            </a:xfrm>
            <a:prstGeom prst="pie">
              <a:avLst/>
            </a:prstGeom>
            <a:solidFill>
              <a:srgbClr val="FFFF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30048" tIns="65024" rIns="130048" bIns="65024" numCol="1" rtlCol="0" anchor="t" anchorCtr="0" compatLnSpc="1">
              <a:prstTxWarp prst="textNoShape">
                <a:avLst/>
              </a:prstTxWarp>
            </a:bodyPr>
            <a:lstStyle/>
            <a:p>
              <a:pPr defTabSz="130046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NZ" sz="3413" dirty="0">
                <a:latin typeface="Arial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7083B0-0874-4083-806B-EC67CF2A91AC}"/>
                </a:ext>
              </a:extLst>
            </p:cNvPr>
            <p:cNvSpPr txBox="1"/>
            <p:nvPr/>
          </p:nvSpPr>
          <p:spPr>
            <a:xfrm>
              <a:off x="5536186" y="4972924"/>
              <a:ext cx="1440160" cy="584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dirty="0" err="1">
                  <a:solidFill>
                    <a:schemeClr val="bg1"/>
                  </a:solidFill>
                </a:rPr>
                <a:t>DeN</a:t>
              </a:r>
              <a:r>
                <a:rPr lang="en-NZ" sz="24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NZ" sz="2400" dirty="0">
                  <a:solidFill>
                    <a:schemeClr val="bg1"/>
                  </a:solidFill>
                </a:rPr>
                <a:t>Bacteria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231 L 0.34948 -0.00578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ac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232 L 0.17695 -0.02315 " pathEditMode="relative" rAng="0" ptsTypes="AA">
                                      <p:cBhvr>
                                        <p:cTn id="21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04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1 -0.01991 C 0.03646 -0.02106 0.03229 -0.0125 0.04232 -0.02454 C 0.04258 -0.02569 0.0431 -0.02685 0.04349 -0.02778 C 0.04375 -0.02824 0.04414 -0.02824 0.0444 -0.02917 C 0.04531 -0.03148 0.0457 -0.03403 0.04661 -0.03634 C 0.04687 -0.03819 0.04687 -0.03981 0.04726 -0.0412 C 0.04765 -0.04236 0.04818 -0.04259 0.04844 -0.04444 C 0.0487 -0.04606 0.05 -0.05717 0.05026 -0.05949 C 0.05065 -0.06435 0.05195 -0.07315 0.05195 -0.07292 C 0.05273 -0.08426 0.05273 -0.0956 0.05364 -0.10671 C 0.05312 -0.17569 0.05221 -0.24792 0.05221 -0.31736 " pathEditMode="relative" rAng="0" ptsTypes="AAAAAAAAAAA">
                                      <p:cBhvr>
                                        <p:cTn id="3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C1A1EAE-357C-4E0F-B9D2-FA8CCF1A0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A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NZ" dirty="0">
                <a:solidFill>
                  <a:srgbClr val="FFFFFF"/>
                </a:solidFill>
              </a:rPr>
              <a:t>Denitrification wall</a:t>
            </a:r>
            <a:br>
              <a:rPr lang="en-NZ" dirty="0">
                <a:solidFill>
                  <a:srgbClr val="FFFFFF"/>
                </a:solidFill>
              </a:rPr>
            </a:br>
            <a:r>
              <a:rPr lang="en-NZ" dirty="0">
                <a:solidFill>
                  <a:srgbClr val="FFFFFF"/>
                </a:solidFill>
              </a:rPr>
              <a:t>Permeable reactive barrier</a:t>
            </a:r>
          </a:p>
        </p:txBody>
      </p:sp>
      <p:pic>
        <p:nvPicPr>
          <p:cNvPr id="7" name="Picture 6" descr="PRB_concept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A9802EF-63E7-453C-A9D8-783957A6F5C9}" type="slidenum">
              <a:rPr lang="en-NZ" sz="120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NZ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FFFFFF"/>
                </a:solidFill>
              </a:rPr>
              <a:t>Enhances removal of nitrate in shallow groundwater systems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FFFFFF"/>
                </a:solidFill>
              </a:rPr>
              <a:t>Solid organic matter (e.g. woodchips) is placed in trenches intercepting nitrate contaminated groundwater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FFFFFF"/>
                </a:solidFill>
              </a:rPr>
              <a:t>Organic matter is a substrate and carbon source for microbes</a:t>
            </a:r>
          </a:p>
          <a:p>
            <a:pPr marL="266700" indent="-266700">
              <a:buClrTx/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FFFFFF"/>
                </a:solidFill>
              </a:rPr>
              <a:t>Nitrate reduced to nitrogen gas</a:t>
            </a:r>
          </a:p>
        </p:txBody>
      </p:sp>
    </p:spTree>
    <p:extLst>
      <p:ext uri="{BB962C8B-B14F-4D97-AF65-F5344CB8AC3E}">
        <p14:creationId xmlns:p14="http://schemas.microsoft.com/office/powerpoint/2010/main" val="72993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639110-C86E-12A8-A658-901059C69C64}"/>
              </a:ext>
            </a:extLst>
          </p:cNvPr>
          <p:cNvGrpSpPr>
            <a:grpSpLocks noChangeAspect="1"/>
          </p:cNvGrpSpPr>
          <p:nvPr/>
        </p:nvGrpSpPr>
        <p:grpSpPr>
          <a:xfrm>
            <a:off x="8464391" y="266803"/>
            <a:ext cx="4165869" cy="3706492"/>
            <a:chOff x="7901306" y="1565168"/>
            <a:chExt cx="4579572" cy="40745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380CCB-1566-F71E-FC64-E3CA8DE0FF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1306" y="1565168"/>
              <a:ext cx="3694157" cy="4074561"/>
              <a:chOff x="3388270" y="1915640"/>
              <a:chExt cx="3102505" cy="3421988"/>
            </a:xfrm>
          </p:grpSpPr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71A8F7AA-9368-0BFA-3964-25DBFDE812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8270" y="1915640"/>
                <a:ext cx="3102505" cy="34034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7B7356-4491-DBB9-DC6E-3014690A5FB5}"/>
                  </a:ext>
                </a:extLst>
              </p:cNvPr>
              <p:cNvSpPr txBox="1"/>
              <p:nvPr/>
            </p:nvSpPr>
            <p:spPr>
              <a:xfrm>
                <a:off x="3461166" y="1986372"/>
                <a:ext cx="2275570" cy="336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NZ" sz="140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Cambridge, Waikato</a:t>
                </a:r>
                <a:r>
                  <a:rPr lang="en-NZ" sz="1406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C31B8F-6D2B-442D-D30D-17C56C1D4666}"/>
                  </a:ext>
                </a:extLst>
              </p:cNvPr>
              <p:cNvSpPr txBox="1"/>
              <p:nvPr/>
            </p:nvSpPr>
            <p:spPr>
              <a:xfrm>
                <a:off x="3461166" y="5001599"/>
                <a:ext cx="2447249" cy="336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NZ" sz="1406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Photo: Louis Schipper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34BE7C-8BD1-E21A-D990-BDB12F2990DA}"/>
                </a:ext>
              </a:extLst>
            </p:cNvPr>
            <p:cNvSpPr txBox="1"/>
            <p:nvPr/>
          </p:nvSpPr>
          <p:spPr>
            <a:xfrm>
              <a:off x="9921719" y="2763743"/>
              <a:ext cx="255915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6" dirty="0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Sand w/ silt &amp; clay</a:t>
              </a:r>
            </a:p>
            <a:p>
              <a:r>
                <a:rPr lang="en-US" sz="1406" i="1" dirty="0" err="1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1406" i="1" baseline="-25000" dirty="0" err="1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aquifer</a:t>
              </a:r>
              <a:r>
                <a:rPr lang="en-US" sz="1406" dirty="0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~65 m/d</a:t>
              </a:r>
            </a:p>
            <a:p>
              <a:r>
                <a:rPr lang="en-NZ" sz="1406" i="1" dirty="0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velocity</a:t>
              </a:r>
              <a:r>
                <a:rPr lang="en-NZ" sz="1406" dirty="0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&lt;0.5 m/d</a:t>
              </a:r>
            </a:p>
            <a:p>
              <a:r>
                <a:rPr lang="en-US" sz="1406" dirty="0">
                  <a:effectLst>
                    <a:glow rad="1905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30/70 sawdust/spoil</a:t>
              </a:r>
            </a:p>
            <a:p>
              <a:endParaRPr lang="en-NZ" sz="1406" dirty="0"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DD6F98-ED13-324D-AD3D-FDF416B46AF0}"/>
              </a:ext>
            </a:extLst>
          </p:cNvPr>
          <p:cNvGrpSpPr>
            <a:grpSpLocks noChangeAspect="1"/>
          </p:cNvGrpSpPr>
          <p:nvPr/>
        </p:nvGrpSpPr>
        <p:grpSpPr>
          <a:xfrm>
            <a:off x="266551" y="133094"/>
            <a:ext cx="7357848" cy="5128675"/>
            <a:chOff x="12289683" y="1051513"/>
            <a:chExt cx="5050580" cy="3600830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9CE21209-F0FF-FE54-F8C5-6FC067D7F7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289683" y="1051513"/>
              <a:ext cx="5050580" cy="3600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5F1B1D-6249-0757-9067-DEDD9D2439A8}"/>
                </a:ext>
              </a:extLst>
            </p:cNvPr>
            <p:cNvSpPr txBox="1"/>
            <p:nvPr/>
          </p:nvSpPr>
          <p:spPr>
            <a:xfrm>
              <a:off x="12499807" y="4136064"/>
              <a:ext cx="3110290" cy="431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406" dirty="0" err="1">
                  <a:latin typeface="Arial" panose="020B0604020202020204" pitchFamily="34" charset="0"/>
                  <a:cs typeface="Arial" panose="020B0604020202020204" pitchFamily="34" charset="0"/>
                </a:rPr>
                <a:t>Schipper</a:t>
              </a:r>
              <a:r>
                <a:rPr lang="en-NZ" sz="1406" dirty="0">
                  <a:latin typeface="Arial" panose="020B0604020202020204" pitchFamily="34" charset="0"/>
                  <a:cs typeface="Arial" panose="020B0604020202020204" pitchFamily="34" charset="0"/>
                </a:rPr>
                <a:t> et al., 2004</a:t>
              </a:r>
            </a:p>
          </p:txBody>
        </p:sp>
        <p:sp>
          <p:nvSpPr>
            <p:cNvPr id="17" name="Smiley Face 16">
              <a:extLst>
                <a:ext uri="{FF2B5EF4-FFF2-40B4-BE49-F238E27FC236}">
                  <a16:creationId xmlns:a16="http://schemas.microsoft.com/office/drawing/2014/main" id="{07376946-3C02-C3A7-7446-290A0F077D69}"/>
                </a:ext>
              </a:extLst>
            </p:cNvPr>
            <p:cNvSpPr/>
            <p:nvPr/>
          </p:nvSpPr>
          <p:spPr>
            <a:xfrm>
              <a:off x="15820220" y="3266373"/>
              <a:ext cx="1241198" cy="1168159"/>
            </a:xfrm>
            <a:prstGeom prst="smileyFace">
              <a:avLst>
                <a:gd name="adj" fmla="val -4653"/>
              </a:avLst>
            </a:prstGeom>
            <a:solidFill>
              <a:srgbClr val="FFFF00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A2C79B6-9971-0FBE-D6B3-9D7773E18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217" y="4143631"/>
            <a:ext cx="4052613" cy="2370953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139" indent="-251139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First trials 1990’s:</a:t>
            </a:r>
          </a:p>
          <a:p>
            <a:pPr marL="446469" lvl="1" indent="-323690">
              <a:lnSpc>
                <a:spcPct val="100000"/>
              </a:lnSpc>
              <a:spcBef>
                <a:spcPts val="422"/>
              </a:spcBef>
              <a:buBlip>
                <a:blip r:embed="rId5"/>
              </a:buBlip>
            </a:pPr>
            <a:r>
              <a:rPr lang="en-NZ" sz="1687" dirty="0">
                <a:solidFill>
                  <a:srgbClr val="0097DB"/>
                </a:solidFill>
              </a:rPr>
              <a:t>Robertson &amp; Cherry (1995):</a:t>
            </a:r>
          </a:p>
          <a:p>
            <a:pPr marL="446469" lvl="1" indent="-323690">
              <a:lnSpc>
                <a:spcPct val="100000"/>
              </a:lnSpc>
              <a:spcBef>
                <a:spcPts val="422"/>
              </a:spcBef>
              <a:buNone/>
            </a:pPr>
            <a:r>
              <a:rPr lang="en-NZ" sz="1687" dirty="0">
                <a:solidFill>
                  <a:srgbClr val="0097DB"/>
                </a:solidFill>
              </a:rPr>
              <a:t>	Long Point, Ontario, Canada</a:t>
            </a:r>
          </a:p>
          <a:p>
            <a:pPr marL="446469" lvl="1" indent="-323690">
              <a:lnSpc>
                <a:spcPct val="100000"/>
              </a:lnSpc>
              <a:spcBef>
                <a:spcPts val="422"/>
              </a:spcBef>
              <a:buBlip>
                <a:blip r:embed="rId5"/>
              </a:buBlip>
            </a:pPr>
            <a:r>
              <a:rPr lang="en-NZ" sz="1687" dirty="0">
                <a:solidFill>
                  <a:srgbClr val="0097DB"/>
                </a:solidFill>
              </a:rPr>
              <a:t>Schipper &amp; </a:t>
            </a:r>
            <a:r>
              <a:rPr lang="en-NZ" sz="1687" dirty="0" err="1">
                <a:solidFill>
                  <a:srgbClr val="0097DB"/>
                </a:solidFill>
              </a:rPr>
              <a:t>Vojvodic-Vukovic</a:t>
            </a:r>
            <a:r>
              <a:rPr lang="en-NZ" sz="1687" dirty="0">
                <a:solidFill>
                  <a:srgbClr val="0097DB"/>
                </a:solidFill>
              </a:rPr>
              <a:t> (1998):</a:t>
            </a:r>
          </a:p>
          <a:p>
            <a:pPr marL="446469" lvl="1" indent="-323690">
              <a:lnSpc>
                <a:spcPct val="100000"/>
              </a:lnSpc>
              <a:spcBef>
                <a:spcPts val="422"/>
              </a:spcBef>
              <a:buNone/>
            </a:pPr>
            <a:r>
              <a:rPr lang="en-NZ" sz="1687" dirty="0">
                <a:solidFill>
                  <a:srgbClr val="0097DB"/>
                </a:solidFill>
              </a:rPr>
              <a:t>	</a:t>
            </a:r>
            <a:r>
              <a:rPr lang="en-NZ" sz="1687" dirty="0" err="1">
                <a:solidFill>
                  <a:srgbClr val="0097DB"/>
                </a:solidFill>
              </a:rPr>
              <a:t>Hautapu</a:t>
            </a:r>
            <a:r>
              <a:rPr lang="en-NZ" sz="1687" dirty="0">
                <a:solidFill>
                  <a:srgbClr val="0097DB"/>
                </a:solidFill>
              </a:rPr>
              <a:t>, Cambridge, NZ</a:t>
            </a:r>
            <a:endParaRPr lang="en-NZ" sz="1969" dirty="0"/>
          </a:p>
          <a:p>
            <a:pPr marL="251139" indent="-251139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Prognosis 30 years operational life</a:t>
            </a:r>
          </a:p>
        </p:txBody>
      </p:sp>
    </p:spTree>
    <p:extLst>
      <p:ext uri="{BB962C8B-B14F-4D97-AF65-F5344CB8AC3E}">
        <p14:creationId xmlns:p14="http://schemas.microsoft.com/office/powerpoint/2010/main" val="288581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E38E0-9139-D82D-1CCD-258A0126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5" y="316846"/>
            <a:ext cx="8765225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dirty="0">
                <a:solidFill>
                  <a:schemeClr val="tx1"/>
                </a:solidFill>
              </a:rPr>
              <a:t>What about shallow gravel aquifers?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1EAFE1-4783-FAF9-16FC-477A85B6335D}"/>
              </a:ext>
            </a:extLst>
          </p:cNvPr>
          <p:cNvGrpSpPr/>
          <p:nvPr/>
        </p:nvGrpSpPr>
        <p:grpSpPr>
          <a:xfrm>
            <a:off x="636265" y="1119311"/>
            <a:ext cx="4951638" cy="4956829"/>
            <a:chOff x="322581" y="2365088"/>
            <a:chExt cx="7042330" cy="7049713"/>
          </a:xfrm>
        </p:grpSpPr>
        <p:pic>
          <p:nvPicPr>
            <p:cNvPr id="4" name="Picture Placeholder 7">
              <a:extLst>
                <a:ext uri="{FF2B5EF4-FFF2-40B4-BE49-F238E27FC236}">
                  <a16:creationId xmlns:a16="http://schemas.microsoft.com/office/drawing/2014/main" id="{A166C9AB-2D1D-3480-C783-1478ECF2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2581" y="2365088"/>
              <a:ext cx="7042330" cy="7049713"/>
            </a:xfrm>
            <a:prstGeom prst="rect">
              <a:avLst/>
            </a:prstGeom>
          </p:spPr>
        </p:pic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7AEB55A7-6299-9797-BC25-6DA63323F1B4}"/>
                </a:ext>
              </a:extLst>
            </p:cNvPr>
            <p:cNvSpPr>
              <a:spLocks noChangeAspect="1"/>
            </p:cNvSpPr>
            <p:nvPr/>
          </p:nvSpPr>
          <p:spPr>
            <a:xfrm rot="8172580">
              <a:off x="4510978" y="3510709"/>
              <a:ext cx="360000" cy="348671"/>
            </a:xfrm>
            <a:prstGeom prst="teardrop">
              <a:avLst>
                <a:gd name="adj" fmla="val 152681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0504FC3-33AC-708F-E63B-F046DA0AC944}"/>
              </a:ext>
            </a:extLst>
          </p:cNvPr>
          <p:cNvGrpSpPr/>
          <p:nvPr/>
        </p:nvGrpSpPr>
        <p:grpSpPr>
          <a:xfrm>
            <a:off x="1750815" y="1312901"/>
            <a:ext cx="8690370" cy="5306881"/>
            <a:chOff x="1750815" y="1312901"/>
            <a:chExt cx="8690370" cy="5306881"/>
          </a:xfrm>
        </p:grpSpPr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58EE6084-F8DA-89B4-3CE3-26025A4A84A3}"/>
                </a:ext>
              </a:extLst>
            </p:cNvPr>
            <p:cNvSpPr/>
            <p:nvPr/>
          </p:nvSpPr>
          <p:spPr>
            <a:xfrm>
              <a:off x="7290904" y="5290840"/>
              <a:ext cx="58043" cy="125016"/>
            </a:xfrm>
            <a:custGeom>
              <a:avLst/>
              <a:gdLst>
                <a:gd name="connsiteX0" fmla="*/ 82550 w 82550"/>
                <a:gd name="connsiteY0" fmla="*/ 177800 h 177800"/>
                <a:gd name="connsiteX1" fmla="*/ 28575 w 82550"/>
                <a:gd name="connsiteY1" fmla="*/ 146050 h 177800"/>
                <a:gd name="connsiteX2" fmla="*/ 15875 w 82550"/>
                <a:gd name="connsiteY2" fmla="*/ 123825 h 177800"/>
                <a:gd name="connsiteX3" fmla="*/ 9525 w 82550"/>
                <a:gd name="connsiteY3" fmla="*/ 66675 h 177800"/>
                <a:gd name="connsiteX4" fmla="*/ 3175 w 82550"/>
                <a:gd name="connsiteY4" fmla="*/ 25400 h 177800"/>
                <a:gd name="connsiteX5" fmla="*/ 0 w 82550"/>
                <a:gd name="connsiteY5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50" h="177800">
                  <a:moveTo>
                    <a:pt x="82550" y="177800"/>
                  </a:moveTo>
                  <a:cubicBezTo>
                    <a:pt x="60169" y="167470"/>
                    <a:pt x="42377" y="165028"/>
                    <a:pt x="28575" y="146050"/>
                  </a:cubicBezTo>
                  <a:cubicBezTo>
                    <a:pt x="23556" y="139149"/>
                    <a:pt x="20108" y="131233"/>
                    <a:pt x="15875" y="123825"/>
                  </a:cubicBezTo>
                  <a:cubicBezTo>
                    <a:pt x="7660" y="74536"/>
                    <a:pt x="19064" y="146167"/>
                    <a:pt x="9525" y="66675"/>
                  </a:cubicBezTo>
                  <a:cubicBezTo>
                    <a:pt x="7866" y="52854"/>
                    <a:pt x="5144" y="39180"/>
                    <a:pt x="3175" y="25400"/>
                  </a:cubicBezTo>
                  <a:cubicBezTo>
                    <a:pt x="1968" y="16953"/>
                    <a:pt x="0" y="0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  <p:pic>
          <p:nvPicPr>
            <p:cNvPr id="78" name="Picture Placeholder 4">
              <a:extLst>
                <a:ext uri="{FF2B5EF4-FFF2-40B4-BE49-F238E27FC236}">
                  <a16:creationId xmlns:a16="http://schemas.microsoft.com/office/drawing/2014/main" id="{3F3E23C6-BF95-27A8-3F58-A5BE7833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785499" y="1845463"/>
              <a:ext cx="4928383" cy="47743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7F8583B-555E-78B8-73BA-3E55B29B4788}"/>
                </a:ext>
              </a:extLst>
            </p:cNvPr>
            <p:cNvGrpSpPr/>
            <p:nvPr/>
          </p:nvGrpSpPr>
          <p:grpSpPr>
            <a:xfrm>
              <a:off x="1750815" y="3107117"/>
              <a:ext cx="4557850" cy="2561183"/>
              <a:chOff x="695184" y="5128300"/>
              <a:chExt cx="5546512" cy="3220409"/>
            </a:xfrm>
          </p:grpSpPr>
          <p:sp>
            <p:nvSpPr>
              <p:cNvPr id="80" name="Freeform 6">
                <a:extLst>
                  <a:ext uri="{FF2B5EF4-FFF2-40B4-BE49-F238E27FC236}">
                    <a16:creationId xmlns:a16="http://schemas.microsoft.com/office/drawing/2014/main" id="{D13B771E-61B2-1ECB-0D68-871DA94D7F29}"/>
                  </a:ext>
                </a:extLst>
              </p:cNvPr>
              <p:cNvSpPr/>
              <p:nvPr/>
            </p:nvSpPr>
            <p:spPr>
              <a:xfrm>
                <a:off x="799505" y="6152430"/>
                <a:ext cx="4605107" cy="1223591"/>
              </a:xfrm>
              <a:custGeom>
                <a:avLst/>
                <a:gdLst>
                  <a:gd name="connsiteX0" fmla="*/ 258261 w 4468783"/>
                  <a:gd name="connsiteY0" fmla="*/ 1063625 h 1177925"/>
                  <a:gd name="connsiteX1" fmla="*/ 359861 w 4468783"/>
                  <a:gd name="connsiteY1" fmla="*/ 1060450 h 1177925"/>
                  <a:gd name="connsiteX2" fmla="*/ 388436 w 4468783"/>
                  <a:gd name="connsiteY2" fmla="*/ 1054100 h 1177925"/>
                  <a:gd name="connsiteX3" fmla="*/ 397961 w 4468783"/>
                  <a:gd name="connsiteY3" fmla="*/ 1050925 h 1177925"/>
                  <a:gd name="connsiteX4" fmla="*/ 436061 w 4468783"/>
                  <a:gd name="connsiteY4" fmla="*/ 1044575 h 1177925"/>
                  <a:gd name="connsiteX5" fmla="*/ 448761 w 4468783"/>
                  <a:gd name="connsiteY5" fmla="*/ 1041400 h 1177925"/>
                  <a:gd name="connsiteX6" fmla="*/ 458286 w 4468783"/>
                  <a:gd name="connsiteY6" fmla="*/ 1038225 h 1177925"/>
                  <a:gd name="connsiteX7" fmla="*/ 480511 w 4468783"/>
                  <a:gd name="connsiteY7" fmla="*/ 1035050 h 1177925"/>
                  <a:gd name="connsiteX8" fmla="*/ 505911 w 4468783"/>
                  <a:gd name="connsiteY8" fmla="*/ 1022350 h 1177925"/>
                  <a:gd name="connsiteX9" fmla="*/ 518611 w 4468783"/>
                  <a:gd name="connsiteY9" fmla="*/ 1019175 h 1177925"/>
                  <a:gd name="connsiteX10" fmla="*/ 547186 w 4468783"/>
                  <a:gd name="connsiteY10" fmla="*/ 1009650 h 1177925"/>
                  <a:gd name="connsiteX11" fmla="*/ 556711 w 4468783"/>
                  <a:gd name="connsiteY11" fmla="*/ 1006475 h 1177925"/>
                  <a:gd name="connsiteX12" fmla="*/ 566236 w 4468783"/>
                  <a:gd name="connsiteY12" fmla="*/ 1000125 h 1177925"/>
                  <a:gd name="connsiteX13" fmla="*/ 623386 w 4468783"/>
                  <a:gd name="connsiteY13" fmla="*/ 996950 h 1177925"/>
                  <a:gd name="connsiteX14" fmla="*/ 655136 w 4468783"/>
                  <a:gd name="connsiteY14" fmla="*/ 990600 h 1177925"/>
                  <a:gd name="connsiteX15" fmla="*/ 693236 w 4468783"/>
                  <a:gd name="connsiteY15" fmla="*/ 987425 h 1177925"/>
                  <a:gd name="connsiteX16" fmla="*/ 712286 w 4468783"/>
                  <a:gd name="connsiteY16" fmla="*/ 981075 h 1177925"/>
                  <a:gd name="connsiteX17" fmla="*/ 721811 w 4468783"/>
                  <a:gd name="connsiteY17" fmla="*/ 977900 h 1177925"/>
                  <a:gd name="connsiteX18" fmla="*/ 731336 w 4468783"/>
                  <a:gd name="connsiteY18" fmla="*/ 971550 h 1177925"/>
                  <a:gd name="connsiteX19" fmla="*/ 817061 w 4468783"/>
                  <a:gd name="connsiteY19" fmla="*/ 968375 h 1177925"/>
                  <a:gd name="connsiteX20" fmla="*/ 836111 w 4468783"/>
                  <a:gd name="connsiteY20" fmla="*/ 962025 h 1177925"/>
                  <a:gd name="connsiteX21" fmla="*/ 845636 w 4468783"/>
                  <a:gd name="connsiteY21" fmla="*/ 958850 h 1177925"/>
                  <a:gd name="connsiteX22" fmla="*/ 886911 w 4468783"/>
                  <a:gd name="connsiteY22" fmla="*/ 952500 h 1177925"/>
                  <a:gd name="connsiteX23" fmla="*/ 896436 w 4468783"/>
                  <a:gd name="connsiteY23" fmla="*/ 949325 h 1177925"/>
                  <a:gd name="connsiteX24" fmla="*/ 940886 w 4468783"/>
                  <a:gd name="connsiteY24" fmla="*/ 946150 h 1177925"/>
                  <a:gd name="connsiteX25" fmla="*/ 953586 w 4468783"/>
                  <a:gd name="connsiteY25" fmla="*/ 942975 h 1177925"/>
                  <a:gd name="connsiteX26" fmla="*/ 963111 w 4468783"/>
                  <a:gd name="connsiteY26" fmla="*/ 939800 h 1177925"/>
                  <a:gd name="connsiteX27" fmla="*/ 978986 w 4468783"/>
                  <a:gd name="connsiteY27" fmla="*/ 936625 h 1177925"/>
                  <a:gd name="connsiteX28" fmla="*/ 988511 w 4468783"/>
                  <a:gd name="connsiteY28" fmla="*/ 933450 h 1177925"/>
                  <a:gd name="connsiteX29" fmla="*/ 1017086 w 4468783"/>
                  <a:gd name="connsiteY29" fmla="*/ 930275 h 1177925"/>
                  <a:gd name="connsiteX30" fmla="*/ 1042486 w 4468783"/>
                  <a:gd name="connsiteY30" fmla="*/ 927100 h 1177925"/>
                  <a:gd name="connsiteX31" fmla="*/ 1064711 w 4468783"/>
                  <a:gd name="connsiteY31" fmla="*/ 920750 h 1177925"/>
                  <a:gd name="connsiteX32" fmla="*/ 1096461 w 4468783"/>
                  <a:gd name="connsiteY32" fmla="*/ 908050 h 1177925"/>
                  <a:gd name="connsiteX33" fmla="*/ 1153611 w 4468783"/>
                  <a:gd name="connsiteY33" fmla="*/ 904875 h 1177925"/>
                  <a:gd name="connsiteX34" fmla="*/ 1185361 w 4468783"/>
                  <a:gd name="connsiteY34" fmla="*/ 898525 h 1177925"/>
                  <a:gd name="connsiteX35" fmla="*/ 1194886 w 4468783"/>
                  <a:gd name="connsiteY35" fmla="*/ 895350 h 1177925"/>
                  <a:gd name="connsiteX36" fmla="*/ 1223461 w 4468783"/>
                  <a:gd name="connsiteY36" fmla="*/ 882650 h 1177925"/>
                  <a:gd name="connsiteX37" fmla="*/ 1255211 w 4468783"/>
                  <a:gd name="connsiteY37" fmla="*/ 879475 h 1177925"/>
                  <a:gd name="connsiteX38" fmla="*/ 1309186 w 4468783"/>
                  <a:gd name="connsiteY38" fmla="*/ 873125 h 1177925"/>
                  <a:gd name="connsiteX39" fmla="*/ 1318711 w 4468783"/>
                  <a:gd name="connsiteY39" fmla="*/ 869950 h 1177925"/>
                  <a:gd name="connsiteX40" fmla="*/ 1363161 w 4468783"/>
                  <a:gd name="connsiteY40" fmla="*/ 860425 h 1177925"/>
                  <a:gd name="connsiteX41" fmla="*/ 1372686 w 4468783"/>
                  <a:gd name="connsiteY41" fmla="*/ 854075 h 1177925"/>
                  <a:gd name="connsiteX42" fmla="*/ 1429836 w 4468783"/>
                  <a:gd name="connsiteY42" fmla="*/ 841375 h 1177925"/>
                  <a:gd name="connsiteX43" fmla="*/ 1452061 w 4468783"/>
                  <a:gd name="connsiteY43" fmla="*/ 835025 h 1177925"/>
                  <a:gd name="connsiteX44" fmla="*/ 1467936 w 4468783"/>
                  <a:gd name="connsiteY44" fmla="*/ 831850 h 1177925"/>
                  <a:gd name="connsiteX45" fmla="*/ 1496511 w 4468783"/>
                  <a:gd name="connsiteY45" fmla="*/ 825500 h 1177925"/>
                  <a:gd name="connsiteX46" fmla="*/ 1518736 w 4468783"/>
                  <a:gd name="connsiteY46" fmla="*/ 822325 h 1177925"/>
                  <a:gd name="connsiteX47" fmla="*/ 1537786 w 4468783"/>
                  <a:gd name="connsiteY47" fmla="*/ 819150 h 1177925"/>
                  <a:gd name="connsiteX48" fmla="*/ 1547311 w 4468783"/>
                  <a:gd name="connsiteY48" fmla="*/ 815975 h 1177925"/>
                  <a:gd name="connsiteX49" fmla="*/ 1601286 w 4468783"/>
                  <a:gd name="connsiteY49" fmla="*/ 812800 h 1177925"/>
                  <a:gd name="connsiteX50" fmla="*/ 1636211 w 4468783"/>
                  <a:gd name="connsiteY50" fmla="*/ 800100 h 1177925"/>
                  <a:gd name="connsiteX51" fmla="*/ 1642561 w 4468783"/>
                  <a:gd name="connsiteY51" fmla="*/ 790575 h 1177925"/>
                  <a:gd name="connsiteX52" fmla="*/ 1655261 w 4468783"/>
                  <a:gd name="connsiteY52" fmla="*/ 787400 h 1177925"/>
                  <a:gd name="connsiteX53" fmla="*/ 1699711 w 4468783"/>
                  <a:gd name="connsiteY53" fmla="*/ 784225 h 1177925"/>
                  <a:gd name="connsiteX54" fmla="*/ 1715586 w 4468783"/>
                  <a:gd name="connsiteY54" fmla="*/ 781050 h 1177925"/>
                  <a:gd name="connsiteX55" fmla="*/ 1737811 w 4468783"/>
                  <a:gd name="connsiteY55" fmla="*/ 777875 h 1177925"/>
                  <a:gd name="connsiteX56" fmla="*/ 1747336 w 4468783"/>
                  <a:gd name="connsiteY56" fmla="*/ 774700 h 1177925"/>
                  <a:gd name="connsiteX57" fmla="*/ 1769561 w 4468783"/>
                  <a:gd name="connsiteY57" fmla="*/ 771525 h 1177925"/>
                  <a:gd name="connsiteX58" fmla="*/ 1785436 w 4468783"/>
                  <a:gd name="connsiteY58" fmla="*/ 768350 h 1177925"/>
                  <a:gd name="connsiteX59" fmla="*/ 1810836 w 4468783"/>
                  <a:gd name="connsiteY59" fmla="*/ 765175 h 1177925"/>
                  <a:gd name="connsiteX60" fmla="*/ 1823536 w 4468783"/>
                  <a:gd name="connsiteY60" fmla="*/ 762000 h 1177925"/>
                  <a:gd name="connsiteX61" fmla="*/ 1855286 w 4468783"/>
                  <a:gd name="connsiteY61" fmla="*/ 758825 h 1177925"/>
                  <a:gd name="connsiteX62" fmla="*/ 1887036 w 4468783"/>
                  <a:gd name="connsiteY62" fmla="*/ 752475 h 1177925"/>
                  <a:gd name="connsiteX63" fmla="*/ 1931486 w 4468783"/>
                  <a:gd name="connsiteY63" fmla="*/ 730250 h 1177925"/>
                  <a:gd name="connsiteX64" fmla="*/ 1947361 w 4468783"/>
                  <a:gd name="connsiteY64" fmla="*/ 723900 h 1177925"/>
                  <a:gd name="connsiteX65" fmla="*/ 2071186 w 4468783"/>
                  <a:gd name="connsiteY65" fmla="*/ 714375 h 1177925"/>
                  <a:gd name="connsiteX66" fmla="*/ 2106111 w 4468783"/>
                  <a:gd name="connsiteY66" fmla="*/ 708025 h 1177925"/>
                  <a:gd name="connsiteX67" fmla="*/ 2128336 w 4468783"/>
                  <a:gd name="connsiteY67" fmla="*/ 698500 h 1177925"/>
                  <a:gd name="connsiteX68" fmla="*/ 2160086 w 4468783"/>
                  <a:gd name="connsiteY68" fmla="*/ 685800 h 1177925"/>
                  <a:gd name="connsiteX69" fmla="*/ 2188661 w 4468783"/>
                  <a:gd name="connsiteY69" fmla="*/ 666750 h 1177925"/>
                  <a:gd name="connsiteX70" fmla="*/ 2201361 w 4468783"/>
                  <a:gd name="connsiteY70" fmla="*/ 660400 h 1177925"/>
                  <a:gd name="connsiteX71" fmla="*/ 2210886 w 4468783"/>
                  <a:gd name="connsiteY71" fmla="*/ 654050 h 1177925"/>
                  <a:gd name="connsiteX72" fmla="*/ 2229936 w 4468783"/>
                  <a:gd name="connsiteY72" fmla="*/ 650875 h 1177925"/>
                  <a:gd name="connsiteX73" fmla="*/ 2239461 w 4468783"/>
                  <a:gd name="connsiteY73" fmla="*/ 647700 h 1177925"/>
                  <a:gd name="connsiteX74" fmla="*/ 2271211 w 4468783"/>
                  <a:gd name="connsiteY74" fmla="*/ 641350 h 1177925"/>
                  <a:gd name="connsiteX75" fmla="*/ 2287086 w 4468783"/>
                  <a:gd name="connsiteY75" fmla="*/ 638175 h 1177925"/>
                  <a:gd name="connsiteX76" fmla="*/ 2309311 w 4468783"/>
                  <a:gd name="connsiteY76" fmla="*/ 635000 h 1177925"/>
                  <a:gd name="connsiteX77" fmla="*/ 2331536 w 4468783"/>
                  <a:gd name="connsiteY77" fmla="*/ 628650 h 1177925"/>
                  <a:gd name="connsiteX78" fmla="*/ 2356936 w 4468783"/>
                  <a:gd name="connsiteY78" fmla="*/ 622300 h 1177925"/>
                  <a:gd name="connsiteX79" fmla="*/ 2369636 w 4468783"/>
                  <a:gd name="connsiteY79" fmla="*/ 619125 h 1177925"/>
                  <a:gd name="connsiteX80" fmla="*/ 2388686 w 4468783"/>
                  <a:gd name="connsiteY80" fmla="*/ 615950 h 1177925"/>
                  <a:gd name="connsiteX81" fmla="*/ 2417261 w 4468783"/>
                  <a:gd name="connsiteY81" fmla="*/ 600075 h 1177925"/>
                  <a:gd name="connsiteX82" fmla="*/ 2429961 w 4468783"/>
                  <a:gd name="connsiteY82" fmla="*/ 590550 h 1177925"/>
                  <a:gd name="connsiteX83" fmla="*/ 2442661 w 4468783"/>
                  <a:gd name="connsiteY83" fmla="*/ 587375 h 1177925"/>
                  <a:gd name="connsiteX84" fmla="*/ 2515686 w 4468783"/>
                  <a:gd name="connsiteY84" fmla="*/ 584200 h 1177925"/>
                  <a:gd name="connsiteX85" fmla="*/ 2537911 w 4468783"/>
                  <a:gd name="connsiteY85" fmla="*/ 574675 h 1177925"/>
                  <a:gd name="connsiteX86" fmla="*/ 2560136 w 4468783"/>
                  <a:gd name="connsiteY86" fmla="*/ 568325 h 1177925"/>
                  <a:gd name="connsiteX87" fmla="*/ 2588711 w 4468783"/>
                  <a:gd name="connsiteY87" fmla="*/ 552450 h 1177925"/>
                  <a:gd name="connsiteX88" fmla="*/ 2614111 w 4468783"/>
                  <a:gd name="connsiteY88" fmla="*/ 542925 h 1177925"/>
                  <a:gd name="connsiteX89" fmla="*/ 2633161 w 4468783"/>
                  <a:gd name="connsiteY89" fmla="*/ 536575 h 1177925"/>
                  <a:gd name="connsiteX90" fmla="*/ 2655386 w 4468783"/>
                  <a:gd name="connsiteY90" fmla="*/ 530225 h 1177925"/>
                  <a:gd name="connsiteX91" fmla="*/ 2674436 w 4468783"/>
                  <a:gd name="connsiteY91" fmla="*/ 520700 h 1177925"/>
                  <a:gd name="connsiteX92" fmla="*/ 2703011 w 4468783"/>
                  <a:gd name="connsiteY92" fmla="*/ 511175 h 1177925"/>
                  <a:gd name="connsiteX93" fmla="*/ 2728411 w 4468783"/>
                  <a:gd name="connsiteY93" fmla="*/ 498475 h 1177925"/>
                  <a:gd name="connsiteX94" fmla="*/ 2760161 w 4468783"/>
                  <a:gd name="connsiteY94" fmla="*/ 476250 h 1177925"/>
                  <a:gd name="connsiteX95" fmla="*/ 2785561 w 4468783"/>
                  <a:gd name="connsiteY95" fmla="*/ 466725 h 1177925"/>
                  <a:gd name="connsiteX96" fmla="*/ 2810961 w 4468783"/>
                  <a:gd name="connsiteY96" fmla="*/ 450850 h 1177925"/>
                  <a:gd name="connsiteX97" fmla="*/ 2830011 w 4468783"/>
                  <a:gd name="connsiteY97" fmla="*/ 444500 h 1177925"/>
                  <a:gd name="connsiteX98" fmla="*/ 2849061 w 4468783"/>
                  <a:gd name="connsiteY98" fmla="*/ 438150 h 1177925"/>
                  <a:gd name="connsiteX99" fmla="*/ 2858586 w 4468783"/>
                  <a:gd name="connsiteY99" fmla="*/ 434975 h 1177925"/>
                  <a:gd name="connsiteX100" fmla="*/ 2871286 w 4468783"/>
                  <a:gd name="connsiteY100" fmla="*/ 428625 h 1177925"/>
                  <a:gd name="connsiteX101" fmla="*/ 2896686 w 4468783"/>
                  <a:gd name="connsiteY101" fmla="*/ 425450 h 1177925"/>
                  <a:gd name="connsiteX102" fmla="*/ 2982411 w 4468783"/>
                  <a:gd name="connsiteY102" fmla="*/ 419100 h 1177925"/>
                  <a:gd name="connsiteX103" fmla="*/ 2991936 w 4468783"/>
                  <a:gd name="connsiteY103" fmla="*/ 415925 h 1177925"/>
                  <a:gd name="connsiteX104" fmla="*/ 3052261 w 4468783"/>
                  <a:gd name="connsiteY104" fmla="*/ 400050 h 1177925"/>
                  <a:gd name="connsiteX105" fmla="*/ 3061786 w 4468783"/>
                  <a:gd name="connsiteY105" fmla="*/ 396875 h 1177925"/>
                  <a:gd name="connsiteX106" fmla="*/ 3087186 w 4468783"/>
                  <a:gd name="connsiteY106" fmla="*/ 390525 h 1177925"/>
                  <a:gd name="connsiteX107" fmla="*/ 3115761 w 4468783"/>
                  <a:gd name="connsiteY107" fmla="*/ 377825 h 1177925"/>
                  <a:gd name="connsiteX108" fmla="*/ 3150686 w 4468783"/>
                  <a:gd name="connsiteY108" fmla="*/ 358775 h 1177925"/>
                  <a:gd name="connsiteX109" fmla="*/ 3160211 w 4468783"/>
                  <a:gd name="connsiteY109" fmla="*/ 352425 h 1177925"/>
                  <a:gd name="connsiteX110" fmla="*/ 3182436 w 4468783"/>
                  <a:gd name="connsiteY110" fmla="*/ 346075 h 1177925"/>
                  <a:gd name="connsiteX111" fmla="*/ 3195136 w 4468783"/>
                  <a:gd name="connsiteY111" fmla="*/ 339725 h 1177925"/>
                  <a:gd name="connsiteX112" fmla="*/ 3214186 w 4468783"/>
                  <a:gd name="connsiteY112" fmla="*/ 333375 h 1177925"/>
                  <a:gd name="connsiteX113" fmla="*/ 3230061 w 4468783"/>
                  <a:gd name="connsiteY113" fmla="*/ 327025 h 1177925"/>
                  <a:gd name="connsiteX114" fmla="*/ 3245936 w 4468783"/>
                  <a:gd name="connsiteY114" fmla="*/ 323850 h 1177925"/>
                  <a:gd name="connsiteX115" fmla="*/ 3315786 w 4468783"/>
                  <a:gd name="connsiteY115" fmla="*/ 317500 h 1177925"/>
                  <a:gd name="connsiteX116" fmla="*/ 3363411 w 4468783"/>
                  <a:gd name="connsiteY116" fmla="*/ 311150 h 1177925"/>
                  <a:gd name="connsiteX117" fmla="*/ 3388811 w 4468783"/>
                  <a:gd name="connsiteY117" fmla="*/ 304800 h 1177925"/>
                  <a:gd name="connsiteX118" fmla="*/ 3404686 w 4468783"/>
                  <a:gd name="connsiteY118" fmla="*/ 295275 h 1177925"/>
                  <a:gd name="connsiteX119" fmla="*/ 3414211 w 4468783"/>
                  <a:gd name="connsiteY119" fmla="*/ 285750 h 1177925"/>
                  <a:gd name="connsiteX120" fmla="*/ 3503111 w 4468783"/>
                  <a:gd name="connsiteY120" fmla="*/ 279400 h 1177925"/>
                  <a:gd name="connsiteX121" fmla="*/ 3515811 w 4468783"/>
                  <a:gd name="connsiteY121" fmla="*/ 276225 h 1177925"/>
                  <a:gd name="connsiteX122" fmla="*/ 3550736 w 4468783"/>
                  <a:gd name="connsiteY122" fmla="*/ 257175 h 1177925"/>
                  <a:gd name="connsiteX123" fmla="*/ 3560261 w 4468783"/>
                  <a:gd name="connsiteY123" fmla="*/ 250825 h 1177925"/>
                  <a:gd name="connsiteX124" fmla="*/ 3576136 w 4468783"/>
                  <a:gd name="connsiteY124" fmla="*/ 247650 h 1177925"/>
                  <a:gd name="connsiteX125" fmla="*/ 3592011 w 4468783"/>
                  <a:gd name="connsiteY125" fmla="*/ 234950 h 1177925"/>
                  <a:gd name="connsiteX126" fmla="*/ 3639636 w 4468783"/>
                  <a:gd name="connsiteY126" fmla="*/ 219075 h 1177925"/>
                  <a:gd name="connsiteX127" fmla="*/ 3655511 w 4468783"/>
                  <a:gd name="connsiteY127" fmla="*/ 209550 h 1177925"/>
                  <a:gd name="connsiteX128" fmla="*/ 3671386 w 4468783"/>
                  <a:gd name="connsiteY128" fmla="*/ 206375 h 1177925"/>
                  <a:gd name="connsiteX129" fmla="*/ 3709486 w 4468783"/>
                  <a:gd name="connsiteY129" fmla="*/ 196850 h 1177925"/>
                  <a:gd name="connsiteX130" fmla="*/ 3725361 w 4468783"/>
                  <a:gd name="connsiteY130" fmla="*/ 193675 h 1177925"/>
                  <a:gd name="connsiteX131" fmla="*/ 3760286 w 4468783"/>
                  <a:gd name="connsiteY131" fmla="*/ 184150 h 1177925"/>
                  <a:gd name="connsiteX132" fmla="*/ 3782511 w 4468783"/>
                  <a:gd name="connsiteY132" fmla="*/ 174625 h 1177925"/>
                  <a:gd name="connsiteX133" fmla="*/ 3823786 w 4468783"/>
                  <a:gd name="connsiteY133" fmla="*/ 158750 h 1177925"/>
                  <a:gd name="connsiteX134" fmla="*/ 3855536 w 4468783"/>
                  <a:gd name="connsiteY134" fmla="*/ 139700 h 1177925"/>
                  <a:gd name="connsiteX135" fmla="*/ 3934911 w 4468783"/>
                  <a:gd name="connsiteY135" fmla="*/ 130175 h 1177925"/>
                  <a:gd name="connsiteX136" fmla="*/ 3960311 w 4468783"/>
                  <a:gd name="connsiteY136" fmla="*/ 123825 h 1177925"/>
                  <a:gd name="connsiteX137" fmla="*/ 3973011 w 4468783"/>
                  <a:gd name="connsiteY137" fmla="*/ 120650 h 1177925"/>
                  <a:gd name="connsiteX138" fmla="*/ 3998411 w 4468783"/>
                  <a:gd name="connsiteY138" fmla="*/ 107950 h 1177925"/>
                  <a:gd name="connsiteX139" fmla="*/ 4007936 w 4468783"/>
                  <a:gd name="connsiteY139" fmla="*/ 104775 h 1177925"/>
                  <a:gd name="connsiteX140" fmla="*/ 4020636 w 4468783"/>
                  <a:gd name="connsiteY140" fmla="*/ 98425 h 1177925"/>
                  <a:gd name="connsiteX141" fmla="*/ 4042861 w 4468783"/>
                  <a:gd name="connsiteY141" fmla="*/ 92075 h 1177925"/>
                  <a:gd name="connsiteX142" fmla="*/ 4065086 w 4468783"/>
                  <a:gd name="connsiteY142" fmla="*/ 82550 h 1177925"/>
                  <a:gd name="connsiteX143" fmla="*/ 4090486 w 4468783"/>
                  <a:gd name="connsiteY143" fmla="*/ 76200 h 1177925"/>
                  <a:gd name="connsiteX144" fmla="*/ 4100011 w 4468783"/>
                  <a:gd name="connsiteY144" fmla="*/ 73025 h 1177925"/>
                  <a:gd name="connsiteX145" fmla="*/ 4115886 w 4468783"/>
                  <a:gd name="connsiteY145" fmla="*/ 63500 h 1177925"/>
                  <a:gd name="connsiteX146" fmla="*/ 4144461 w 4468783"/>
                  <a:gd name="connsiteY146" fmla="*/ 60325 h 1177925"/>
                  <a:gd name="connsiteX147" fmla="*/ 4166686 w 4468783"/>
                  <a:gd name="connsiteY147" fmla="*/ 53975 h 1177925"/>
                  <a:gd name="connsiteX148" fmla="*/ 4182561 w 4468783"/>
                  <a:gd name="connsiteY148" fmla="*/ 50800 h 1177925"/>
                  <a:gd name="connsiteX149" fmla="*/ 4204786 w 4468783"/>
                  <a:gd name="connsiteY149" fmla="*/ 41275 h 1177925"/>
                  <a:gd name="connsiteX150" fmla="*/ 4287336 w 4468783"/>
                  <a:gd name="connsiteY150" fmla="*/ 34925 h 1177925"/>
                  <a:gd name="connsiteX151" fmla="*/ 4306386 w 4468783"/>
                  <a:gd name="connsiteY151" fmla="*/ 28575 h 1177925"/>
                  <a:gd name="connsiteX152" fmla="*/ 4331786 w 4468783"/>
                  <a:gd name="connsiteY152" fmla="*/ 22225 h 1177925"/>
                  <a:gd name="connsiteX153" fmla="*/ 4341311 w 4468783"/>
                  <a:gd name="connsiteY153" fmla="*/ 19050 h 1177925"/>
                  <a:gd name="connsiteX154" fmla="*/ 4373061 w 4468783"/>
                  <a:gd name="connsiteY154" fmla="*/ 15875 h 1177925"/>
                  <a:gd name="connsiteX155" fmla="*/ 4401636 w 4468783"/>
                  <a:gd name="connsiteY155" fmla="*/ 6350 h 1177925"/>
                  <a:gd name="connsiteX156" fmla="*/ 4411161 w 4468783"/>
                  <a:gd name="connsiteY156" fmla="*/ 3175 h 1177925"/>
                  <a:gd name="connsiteX157" fmla="*/ 4423861 w 4468783"/>
                  <a:gd name="connsiteY157" fmla="*/ 0 h 1177925"/>
                  <a:gd name="connsiteX158" fmla="*/ 4468311 w 4468783"/>
                  <a:gd name="connsiteY158" fmla="*/ 22225 h 1177925"/>
                  <a:gd name="connsiteX159" fmla="*/ 4439736 w 4468783"/>
                  <a:gd name="connsiteY159" fmla="*/ 47625 h 1177925"/>
                  <a:gd name="connsiteX160" fmla="*/ 4420686 w 4468783"/>
                  <a:gd name="connsiteY160" fmla="*/ 57150 h 1177925"/>
                  <a:gd name="connsiteX161" fmla="*/ 4411161 w 4468783"/>
                  <a:gd name="connsiteY161" fmla="*/ 63500 h 1177925"/>
                  <a:gd name="connsiteX162" fmla="*/ 4392111 w 4468783"/>
                  <a:gd name="connsiteY162" fmla="*/ 69850 h 1177925"/>
                  <a:gd name="connsiteX163" fmla="*/ 4382586 w 4468783"/>
                  <a:gd name="connsiteY163" fmla="*/ 73025 h 1177925"/>
                  <a:gd name="connsiteX164" fmla="*/ 4350836 w 4468783"/>
                  <a:gd name="connsiteY164" fmla="*/ 79375 h 1177925"/>
                  <a:gd name="connsiteX165" fmla="*/ 4338136 w 4468783"/>
                  <a:gd name="connsiteY165" fmla="*/ 85725 h 1177925"/>
                  <a:gd name="connsiteX166" fmla="*/ 4319086 w 4468783"/>
                  <a:gd name="connsiteY166" fmla="*/ 92075 h 1177925"/>
                  <a:gd name="connsiteX167" fmla="*/ 4309561 w 4468783"/>
                  <a:gd name="connsiteY167" fmla="*/ 95250 h 1177925"/>
                  <a:gd name="connsiteX168" fmla="*/ 4300036 w 4468783"/>
                  <a:gd name="connsiteY168" fmla="*/ 98425 h 1177925"/>
                  <a:gd name="connsiteX169" fmla="*/ 4293686 w 4468783"/>
                  <a:gd name="connsiteY169" fmla="*/ 107950 h 1177925"/>
                  <a:gd name="connsiteX170" fmla="*/ 4274636 w 4468783"/>
                  <a:gd name="connsiteY170" fmla="*/ 114300 h 1177925"/>
                  <a:gd name="connsiteX171" fmla="*/ 4255586 w 4468783"/>
                  <a:gd name="connsiteY171" fmla="*/ 123825 h 1177925"/>
                  <a:gd name="connsiteX172" fmla="*/ 4236536 w 4468783"/>
                  <a:gd name="connsiteY172" fmla="*/ 133350 h 1177925"/>
                  <a:gd name="connsiteX173" fmla="*/ 4207961 w 4468783"/>
                  <a:gd name="connsiteY173" fmla="*/ 149225 h 1177925"/>
                  <a:gd name="connsiteX174" fmla="*/ 4188911 w 4468783"/>
                  <a:gd name="connsiteY174" fmla="*/ 161925 h 1177925"/>
                  <a:gd name="connsiteX175" fmla="*/ 4179386 w 4468783"/>
                  <a:gd name="connsiteY175" fmla="*/ 168275 h 1177925"/>
                  <a:gd name="connsiteX176" fmla="*/ 4157161 w 4468783"/>
                  <a:gd name="connsiteY176" fmla="*/ 174625 h 1177925"/>
                  <a:gd name="connsiteX177" fmla="*/ 4147636 w 4468783"/>
                  <a:gd name="connsiteY177" fmla="*/ 180975 h 1177925"/>
                  <a:gd name="connsiteX178" fmla="*/ 4128586 w 4468783"/>
                  <a:gd name="connsiteY178" fmla="*/ 187325 h 1177925"/>
                  <a:gd name="connsiteX179" fmla="*/ 4119061 w 4468783"/>
                  <a:gd name="connsiteY179" fmla="*/ 190500 h 1177925"/>
                  <a:gd name="connsiteX180" fmla="*/ 4106361 w 4468783"/>
                  <a:gd name="connsiteY180" fmla="*/ 196850 h 1177925"/>
                  <a:gd name="connsiteX181" fmla="*/ 4096836 w 4468783"/>
                  <a:gd name="connsiteY181" fmla="*/ 200025 h 1177925"/>
                  <a:gd name="connsiteX182" fmla="*/ 4068261 w 4468783"/>
                  <a:gd name="connsiteY182" fmla="*/ 215900 h 1177925"/>
                  <a:gd name="connsiteX183" fmla="*/ 4061911 w 4468783"/>
                  <a:gd name="connsiteY183" fmla="*/ 225425 h 1177925"/>
                  <a:gd name="connsiteX184" fmla="*/ 4049211 w 4468783"/>
                  <a:gd name="connsiteY184" fmla="*/ 228600 h 1177925"/>
                  <a:gd name="connsiteX185" fmla="*/ 4039686 w 4468783"/>
                  <a:gd name="connsiteY185" fmla="*/ 231775 h 1177925"/>
                  <a:gd name="connsiteX186" fmla="*/ 3992061 w 4468783"/>
                  <a:gd name="connsiteY186" fmla="*/ 260350 h 1177925"/>
                  <a:gd name="connsiteX187" fmla="*/ 3976186 w 4468783"/>
                  <a:gd name="connsiteY187" fmla="*/ 273050 h 1177925"/>
                  <a:gd name="connsiteX188" fmla="*/ 3963486 w 4468783"/>
                  <a:gd name="connsiteY188" fmla="*/ 276225 h 1177925"/>
                  <a:gd name="connsiteX189" fmla="*/ 3944436 w 4468783"/>
                  <a:gd name="connsiteY189" fmla="*/ 285750 h 1177925"/>
                  <a:gd name="connsiteX190" fmla="*/ 3934911 w 4468783"/>
                  <a:gd name="connsiteY190" fmla="*/ 288925 h 1177925"/>
                  <a:gd name="connsiteX191" fmla="*/ 3922211 w 4468783"/>
                  <a:gd name="connsiteY191" fmla="*/ 295275 h 1177925"/>
                  <a:gd name="connsiteX192" fmla="*/ 3909511 w 4468783"/>
                  <a:gd name="connsiteY192" fmla="*/ 298450 h 1177925"/>
                  <a:gd name="connsiteX193" fmla="*/ 3884111 w 4468783"/>
                  <a:gd name="connsiteY193" fmla="*/ 307975 h 1177925"/>
                  <a:gd name="connsiteX194" fmla="*/ 3868236 w 4468783"/>
                  <a:gd name="connsiteY194" fmla="*/ 317500 h 1177925"/>
                  <a:gd name="connsiteX195" fmla="*/ 3858711 w 4468783"/>
                  <a:gd name="connsiteY195" fmla="*/ 320675 h 1177925"/>
                  <a:gd name="connsiteX196" fmla="*/ 3839661 w 4468783"/>
                  <a:gd name="connsiteY196" fmla="*/ 330200 h 1177925"/>
                  <a:gd name="connsiteX197" fmla="*/ 3817436 w 4468783"/>
                  <a:gd name="connsiteY197" fmla="*/ 346075 h 1177925"/>
                  <a:gd name="connsiteX198" fmla="*/ 3807911 w 4468783"/>
                  <a:gd name="connsiteY198" fmla="*/ 355600 h 1177925"/>
                  <a:gd name="connsiteX199" fmla="*/ 3792036 w 4468783"/>
                  <a:gd name="connsiteY199" fmla="*/ 365125 h 1177925"/>
                  <a:gd name="connsiteX200" fmla="*/ 3779336 w 4468783"/>
                  <a:gd name="connsiteY200" fmla="*/ 374650 h 1177925"/>
                  <a:gd name="connsiteX201" fmla="*/ 3750761 w 4468783"/>
                  <a:gd name="connsiteY201" fmla="*/ 387350 h 1177925"/>
                  <a:gd name="connsiteX202" fmla="*/ 3741236 w 4468783"/>
                  <a:gd name="connsiteY202" fmla="*/ 390525 h 1177925"/>
                  <a:gd name="connsiteX203" fmla="*/ 3715836 w 4468783"/>
                  <a:gd name="connsiteY203" fmla="*/ 396875 h 1177925"/>
                  <a:gd name="connsiteX204" fmla="*/ 3693611 w 4468783"/>
                  <a:gd name="connsiteY204" fmla="*/ 406400 h 1177925"/>
                  <a:gd name="connsiteX205" fmla="*/ 3674561 w 4468783"/>
                  <a:gd name="connsiteY205" fmla="*/ 419100 h 1177925"/>
                  <a:gd name="connsiteX206" fmla="*/ 3665036 w 4468783"/>
                  <a:gd name="connsiteY206" fmla="*/ 425450 h 1177925"/>
                  <a:gd name="connsiteX207" fmla="*/ 3642811 w 4468783"/>
                  <a:gd name="connsiteY207" fmla="*/ 444500 h 1177925"/>
                  <a:gd name="connsiteX208" fmla="*/ 3630111 w 4468783"/>
                  <a:gd name="connsiteY208" fmla="*/ 454025 h 1177925"/>
                  <a:gd name="connsiteX209" fmla="*/ 3611061 w 4468783"/>
                  <a:gd name="connsiteY209" fmla="*/ 460375 h 1177925"/>
                  <a:gd name="connsiteX210" fmla="*/ 3601536 w 4468783"/>
                  <a:gd name="connsiteY210" fmla="*/ 463550 h 1177925"/>
                  <a:gd name="connsiteX211" fmla="*/ 3579311 w 4468783"/>
                  <a:gd name="connsiteY211" fmla="*/ 476250 h 1177925"/>
                  <a:gd name="connsiteX212" fmla="*/ 3553911 w 4468783"/>
                  <a:gd name="connsiteY212" fmla="*/ 482600 h 1177925"/>
                  <a:gd name="connsiteX213" fmla="*/ 3544386 w 4468783"/>
                  <a:gd name="connsiteY213" fmla="*/ 485775 h 1177925"/>
                  <a:gd name="connsiteX214" fmla="*/ 3525336 w 4468783"/>
                  <a:gd name="connsiteY214" fmla="*/ 498475 h 1177925"/>
                  <a:gd name="connsiteX215" fmla="*/ 3477711 w 4468783"/>
                  <a:gd name="connsiteY215" fmla="*/ 520700 h 1177925"/>
                  <a:gd name="connsiteX216" fmla="*/ 3458661 w 4468783"/>
                  <a:gd name="connsiteY216" fmla="*/ 527050 h 1177925"/>
                  <a:gd name="connsiteX217" fmla="*/ 3445961 w 4468783"/>
                  <a:gd name="connsiteY217" fmla="*/ 533400 h 1177925"/>
                  <a:gd name="connsiteX218" fmla="*/ 3426911 w 4468783"/>
                  <a:gd name="connsiteY218" fmla="*/ 539750 h 1177925"/>
                  <a:gd name="connsiteX219" fmla="*/ 3417386 w 4468783"/>
                  <a:gd name="connsiteY219" fmla="*/ 546100 h 1177925"/>
                  <a:gd name="connsiteX220" fmla="*/ 3407861 w 4468783"/>
                  <a:gd name="connsiteY220" fmla="*/ 549275 h 1177925"/>
                  <a:gd name="connsiteX221" fmla="*/ 3398336 w 4468783"/>
                  <a:gd name="connsiteY221" fmla="*/ 555625 h 1177925"/>
                  <a:gd name="connsiteX222" fmla="*/ 3382461 w 4468783"/>
                  <a:gd name="connsiteY222" fmla="*/ 561975 h 1177925"/>
                  <a:gd name="connsiteX223" fmla="*/ 3372936 w 4468783"/>
                  <a:gd name="connsiteY223" fmla="*/ 568325 h 1177925"/>
                  <a:gd name="connsiteX224" fmla="*/ 3360236 w 4468783"/>
                  <a:gd name="connsiteY224" fmla="*/ 571500 h 1177925"/>
                  <a:gd name="connsiteX225" fmla="*/ 3341186 w 4468783"/>
                  <a:gd name="connsiteY225" fmla="*/ 577850 h 1177925"/>
                  <a:gd name="connsiteX226" fmla="*/ 3315786 w 4468783"/>
                  <a:gd name="connsiteY226" fmla="*/ 584200 h 1177925"/>
                  <a:gd name="connsiteX227" fmla="*/ 3303086 w 4468783"/>
                  <a:gd name="connsiteY227" fmla="*/ 590550 h 1177925"/>
                  <a:gd name="connsiteX228" fmla="*/ 3293561 w 4468783"/>
                  <a:gd name="connsiteY228" fmla="*/ 593725 h 1177925"/>
                  <a:gd name="connsiteX229" fmla="*/ 3284036 w 4468783"/>
                  <a:gd name="connsiteY229" fmla="*/ 600075 h 1177925"/>
                  <a:gd name="connsiteX230" fmla="*/ 3274511 w 4468783"/>
                  <a:gd name="connsiteY230" fmla="*/ 603250 h 1177925"/>
                  <a:gd name="connsiteX231" fmla="*/ 3264986 w 4468783"/>
                  <a:gd name="connsiteY231" fmla="*/ 609600 h 1177925"/>
                  <a:gd name="connsiteX232" fmla="*/ 3239586 w 4468783"/>
                  <a:gd name="connsiteY232" fmla="*/ 615950 h 1177925"/>
                  <a:gd name="connsiteX233" fmla="*/ 3201486 w 4468783"/>
                  <a:gd name="connsiteY233" fmla="*/ 644525 h 1177925"/>
                  <a:gd name="connsiteX234" fmla="*/ 3182436 w 4468783"/>
                  <a:gd name="connsiteY234" fmla="*/ 647700 h 1177925"/>
                  <a:gd name="connsiteX235" fmla="*/ 3157036 w 4468783"/>
                  <a:gd name="connsiteY235" fmla="*/ 654050 h 1177925"/>
                  <a:gd name="connsiteX236" fmla="*/ 3118936 w 4468783"/>
                  <a:gd name="connsiteY236" fmla="*/ 663575 h 1177925"/>
                  <a:gd name="connsiteX237" fmla="*/ 3077661 w 4468783"/>
                  <a:gd name="connsiteY237" fmla="*/ 673100 h 1177925"/>
                  <a:gd name="connsiteX238" fmla="*/ 3033211 w 4468783"/>
                  <a:gd name="connsiteY238" fmla="*/ 685800 h 1177925"/>
                  <a:gd name="connsiteX239" fmla="*/ 3007811 w 4468783"/>
                  <a:gd name="connsiteY239" fmla="*/ 698500 h 1177925"/>
                  <a:gd name="connsiteX240" fmla="*/ 2985586 w 4468783"/>
                  <a:gd name="connsiteY240" fmla="*/ 708025 h 1177925"/>
                  <a:gd name="connsiteX241" fmla="*/ 2972886 w 4468783"/>
                  <a:gd name="connsiteY241" fmla="*/ 717550 h 1177925"/>
                  <a:gd name="connsiteX242" fmla="*/ 2947486 w 4468783"/>
                  <a:gd name="connsiteY242" fmla="*/ 727075 h 1177925"/>
                  <a:gd name="connsiteX243" fmla="*/ 2931611 w 4468783"/>
                  <a:gd name="connsiteY243" fmla="*/ 736600 h 1177925"/>
                  <a:gd name="connsiteX244" fmla="*/ 2922086 w 4468783"/>
                  <a:gd name="connsiteY244" fmla="*/ 739775 h 1177925"/>
                  <a:gd name="connsiteX245" fmla="*/ 2912561 w 4468783"/>
                  <a:gd name="connsiteY245" fmla="*/ 746125 h 1177925"/>
                  <a:gd name="connsiteX246" fmla="*/ 2893511 w 4468783"/>
                  <a:gd name="connsiteY246" fmla="*/ 752475 h 1177925"/>
                  <a:gd name="connsiteX247" fmla="*/ 2883986 w 4468783"/>
                  <a:gd name="connsiteY247" fmla="*/ 758825 h 1177925"/>
                  <a:gd name="connsiteX248" fmla="*/ 2861761 w 4468783"/>
                  <a:gd name="connsiteY248" fmla="*/ 762000 h 1177925"/>
                  <a:gd name="connsiteX249" fmla="*/ 2826836 w 4468783"/>
                  <a:gd name="connsiteY249" fmla="*/ 774700 h 1177925"/>
                  <a:gd name="connsiteX250" fmla="*/ 2817311 w 4468783"/>
                  <a:gd name="connsiteY250" fmla="*/ 781050 h 1177925"/>
                  <a:gd name="connsiteX251" fmla="*/ 2788736 w 4468783"/>
                  <a:gd name="connsiteY251" fmla="*/ 790575 h 1177925"/>
                  <a:gd name="connsiteX252" fmla="*/ 2763336 w 4468783"/>
                  <a:gd name="connsiteY252" fmla="*/ 803275 h 1177925"/>
                  <a:gd name="connsiteX253" fmla="*/ 2750636 w 4468783"/>
                  <a:gd name="connsiteY253" fmla="*/ 806450 h 1177925"/>
                  <a:gd name="connsiteX254" fmla="*/ 2737936 w 4468783"/>
                  <a:gd name="connsiteY254" fmla="*/ 812800 h 1177925"/>
                  <a:gd name="connsiteX255" fmla="*/ 2706186 w 4468783"/>
                  <a:gd name="connsiteY255" fmla="*/ 822325 h 1177925"/>
                  <a:gd name="connsiteX256" fmla="*/ 2696661 w 4468783"/>
                  <a:gd name="connsiteY256" fmla="*/ 828675 h 1177925"/>
                  <a:gd name="connsiteX257" fmla="*/ 2687136 w 4468783"/>
                  <a:gd name="connsiteY257" fmla="*/ 831850 h 1177925"/>
                  <a:gd name="connsiteX258" fmla="*/ 2677611 w 4468783"/>
                  <a:gd name="connsiteY258" fmla="*/ 838200 h 1177925"/>
                  <a:gd name="connsiteX259" fmla="*/ 2652211 w 4468783"/>
                  <a:gd name="connsiteY259" fmla="*/ 847725 h 1177925"/>
                  <a:gd name="connsiteX260" fmla="*/ 2642686 w 4468783"/>
                  <a:gd name="connsiteY260" fmla="*/ 854075 h 1177925"/>
                  <a:gd name="connsiteX261" fmla="*/ 2591886 w 4468783"/>
                  <a:gd name="connsiteY261" fmla="*/ 873125 h 1177925"/>
                  <a:gd name="connsiteX262" fmla="*/ 2572836 w 4468783"/>
                  <a:gd name="connsiteY262" fmla="*/ 879475 h 1177925"/>
                  <a:gd name="connsiteX263" fmla="*/ 2537911 w 4468783"/>
                  <a:gd name="connsiteY263" fmla="*/ 889000 h 1177925"/>
                  <a:gd name="connsiteX264" fmla="*/ 2512511 w 4468783"/>
                  <a:gd name="connsiteY264" fmla="*/ 895350 h 1177925"/>
                  <a:gd name="connsiteX265" fmla="*/ 2502986 w 4468783"/>
                  <a:gd name="connsiteY265" fmla="*/ 898525 h 1177925"/>
                  <a:gd name="connsiteX266" fmla="*/ 2493461 w 4468783"/>
                  <a:gd name="connsiteY266" fmla="*/ 904875 h 1177925"/>
                  <a:gd name="connsiteX267" fmla="*/ 2445836 w 4468783"/>
                  <a:gd name="connsiteY267" fmla="*/ 914400 h 1177925"/>
                  <a:gd name="connsiteX268" fmla="*/ 2369636 w 4468783"/>
                  <a:gd name="connsiteY268" fmla="*/ 920750 h 1177925"/>
                  <a:gd name="connsiteX269" fmla="*/ 2356936 w 4468783"/>
                  <a:gd name="connsiteY269" fmla="*/ 923925 h 1177925"/>
                  <a:gd name="connsiteX270" fmla="*/ 2334711 w 4468783"/>
                  <a:gd name="connsiteY270" fmla="*/ 933450 h 1177925"/>
                  <a:gd name="connsiteX271" fmla="*/ 2312486 w 4468783"/>
                  <a:gd name="connsiteY271" fmla="*/ 936625 h 1177925"/>
                  <a:gd name="connsiteX272" fmla="*/ 2264861 w 4468783"/>
                  <a:gd name="connsiteY272" fmla="*/ 942975 h 1177925"/>
                  <a:gd name="connsiteX273" fmla="*/ 2023561 w 4468783"/>
                  <a:gd name="connsiteY273" fmla="*/ 942975 h 1177925"/>
                  <a:gd name="connsiteX274" fmla="*/ 2014036 w 4468783"/>
                  <a:gd name="connsiteY274" fmla="*/ 949325 h 1177925"/>
                  <a:gd name="connsiteX275" fmla="*/ 2001336 w 4468783"/>
                  <a:gd name="connsiteY275" fmla="*/ 952500 h 1177925"/>
                  <a:gd name="connsiteX276" fmla="*/ 1985461 w 4468783"/>
                  <a:gd name="connsiteY276" fmla="*/ 962025 h 1177925"/>
                  <a:gd name="connsiteX277" fmla="*/ 1966411 w 4468783"/>
                  <a:gd name="connsiteY277" fmla="*/ 974725 h 1177925"/>
                  <a:gd name="connsiteX278" fmla="*/ 1950536 w 4468783"/>
                  <a:gd name="connsiteY278" fmla="*/ 981075 h 1177925"/>
                  <a:gd name="connsiteX279" fmla="*/ 1934661 w 4468783"/>
                  <a:gd name="connsiteY279" fmla="*/ 984250 h 1177925"/>
                  <a:gd name="connsiteX280" fmla="*/ 1921961 w 4468783"/>
                  <a:gd name="connsiteY280" fmla="*/ 987425 h 1177925"/>
                  <a:gd name="connsiteX281" fmla="*/ 1699711 w 4468783"/>
                  <a:gd name="connsiteY281" fmla="*/ 990600 h 1177925"/>
                  <a:gd name="connsiteX282" fmla="*/ 1687011 w 4468783"/>
                  <a:gd name="connsiteY282" fmla="*/ 996950 h 1177925"/>
                  <a:gd name="connsiteX283" fmla="*/ 1655261 w 4468783"/>
                  <a:gd name="connsiteY283" fmla="*/ 1006475 h 1177925"/>
                  <a:gd name="connsiteX284" fmla="*/ 1598111 w 4468783"/>
                  <a:gd name="connsiteY284" fmla="*/ 1022350 h 1177925"/>
                  <a:gd name="connsiteX285" fmla="*/ 1566361 w 4468783"/>
                  <a:gd name="connsiteY285" fmla="*/ 1028700 h 1177925"/>
                  <a:gd name="connsiteX286" fmla="*/ 1328236 w 4468783"/>
                  <a:gd name="connsiteY286" fmla="*/ 1031875 h 1177925"/>
                  <a:gd name="connsiteX287" fmla="*/ 1318711 w 4468783"/>
                  <a:gd name="connsiteY287" fmla="*/ 1035050 h 1177925"/>
                  <a:gd name="connsiteX288" fmla="*/ 1277436 w 4468783"/>
                  <a:gd name="connsiteY288" fmla="*/ 1044575 h 1177925"/>
                  <a:gd name="connsiteX289" fmla="*/ 1264736 w 4468783"/>
                  <a:gd name="connsiteY289" fmla="*/ 1047750 h 1177925"/>
                  <a:gd name="connsiteX290" fmla="*/ 1255211 w 4468783"/>
                  <a:gd name="connsiteY290" fmla="*/ 1054100 h 1177925"/>
                  <a:gd name="connsiteX291" fmla="*/ 1232986 w 4468783"/>
                  <a:gd name="connsiteY291" fmla="*/ 1060450 h 1177925"/>
                  <a:gd name="connsiteX292" fmla="*/ 1213936 w 4468783"/>
                  <a:gd name="connsiteY292" fmla="*/ 1066800 h 1177925"/>
                  <a:gd name="connsiteX293" fmla="*/ 1004386 w 4468783"/>
                  <a:gd name="connsiteY293" fmla="*/ 1060450 h 1177925"/>
                  <a:gd name="connsiteX294" fmla="*/ 994861 w 4468783"/>
                  <a:gd name="connsiteY294" fmla="*/ 1063625 h 1177925"/>
                  <a:gd name="connsiteX295" fmla="*/ 975811 w 4468783"/>
                  <a:gd name="connsiteY295" fmla="*/ 1066800 h 1177925"/>
                  <a:gd name="connsiteX296" fmla="*/ 944061 w 4468783"/>
                  <a:gd name="connsiteY296" fmla="*/ 1069975 h 1177925"/>
                  <a:gd name="connsiteX297" fmla="*/ 886911 w 4468783"/>
                  <a:gd name="connsiteY297" fmla="*/ 1079500 h 1177925"/>
                  <a:gd name="connsiteX298" fmla="*/ 877386 w 4468783"/>
                  <a:gd name="connsiteY298" fmla="*/ 1082675 h 1177925"/>
                  <a:gd name="connsiteX299" fmla="*/ 864686 w 4468783"/>
                  <a:gd name="connsiteY299" fmla="*/ 1089025 h 1177925"/>
                  <a:gd name="connsiteX300" fmla="*/ 820236 w 4468783"/>
                  <a:gd name="connsiteY300" fmla="*/ 1098550 h 1177925"/>
                  <a:gd name="connsiteX301" fmla="*/ 807536 w 4468783"/>
                  <a:gd name="connsiteY301" fmla="*/ 1101725 h 1177925"/>
                  <a:gd name="connsiteX302" fmla="*/ 798011 w 4468783"/>
                  <a:gd name="connsiteY302" fmla="*/ 1104900 h 1177925"/>
                  <a:gd name="connsiteX303" fmla="*/ 693236 w 4468783"/>
                  <a:gd name="connsiteY303" fmla="*/ 1108075 h 1177925"/>
                  <a:gd name="connsiteX304" fmla="*/ 632911 w 4468783"/>
                  <a:gd name="connsiteY304" fmla="*/ 1114425 h 1177925"/>
                  <a:gd name="connsiteX305" fmla="*/ 610686 w 4468783"/>
                  <a:gd name="connsiteY305" fmla="*/ 1117600 h 1177925"/>
                  <a:gd name="connsiteX306" fmla="*/ 575761 w 4468783"/>
                  <a:gd name="connsiteY306" fmla="*/ 1127125 h 1177925"/>
                  <a:gd name="connsiteX307" fmla="*/ 544011 w 4468783"/>
                  <a:gd name="connsiteY307" fmla="*/ 1139825 h 1177925"/>
                  <a:gd name="connsiteX308" fmla="*/ 531311 w 4468783"/>
                  <a:gd name="connsiteY308" fmla="*/ 1143000 h 1177925"/>
                  <a:gd name="connsiteX309" fmla="*/ 509086 w 4468783"/>
                  <a:gd name="connsiteY309" fmla="*/ 1152525 h 1177925"/>
                  <a:gd name="connsiteX310" fmla="*/ 470986 w 4468783"/>
                  <a:gd name="connsiteY310" fmla="*/ 1158875 h 1177925"/>
                  <a:gd name="connsiteX311" fmla="*/ 461461 w 4468783"/>
                  <a:gd name="connsiteY311" fmla="*/ 1162050 h 1177925"/>
                  <a:gd name="connsiteX312" fmla="*/ 429711 w 4468783"/>
                  <a:gd name="connsiteY312" fmla="*/ 1168400 h 1177925"/>
                  <a:gd name="connsiteX313" fmla="*/ 334461 w 4468783"/>
                  <a:gd name="connsiteY313" fmla="*/ 1162050 h 1177925"/>
                  <a:gd name="connsiteX314" fmla="*/ 96336 w 4468783"/>
                  <a:gd name="connsiteY314" fmla="*/ 1165225 h 1177925"/>
                  <a:gd name="connsiteX315" fmla="*/ 80461 w 4468783"/>
                  <a:gd name="connsiteY315" fmla="*/ 1171575 h 1177925"/>
                  <a:gd name="connsiteX316" fmla="*/ 61411 w 4468783"/>
                  <a:gd name="connsiteY316" fmla="*/ 1177925 h 1177925"/>
                  <a:gd name="connsiteX317" fmla="*/ 1086 w 4468783"/>
                  <a:gd name="connsiteY317" fmla="*/ 1168400 h 1177925"/>
                  <a:gd name="connsiteX318" fmla="*/ 13786 w 4468783"/>
                  <a:gd name="connsiteY318" fmla="*/ 1158875 h 1177925"/>
                  <a:gd name="connsiteX319" fmla="*/ 61411 w 4468783"/>
                  <a:gd name="connsiteY319" fmla="*/ 1146175 h 1177925"/>
                  <a:gd name="connsiteX320" fmla="*/ 93161 w 4468783"/>
                  <a:gd name="connsiteY320" fmla="*/ 1133475 h 1177925"/>
                  <a:gd name="connsiteX321" fmla="*/ 105861 w 4468783"/>
                  <a:gd name="connsiteY321" fmla="*/ 1127125 h 1177925"/>
                  <a:gd name="connsiteX322" fmla="*/ 115386 w 4468783"/>
                  <a:gd name="connsiteY322" fmla="*/ 1120775 h 1177925"/>
                  <a:gd name="connsiteX323" fmla="*/ 207461 w 4468783"/>
                  <a:gd name="connsiteY323" fmla="*/ 1104900 h 1177925"/>
                  <a:gd name="connsiteX324" fmla="*/ 226511 w 4468783"/>
                  <a:gd name="connsiteY324" fmla="*/ 1098550 h 1177925"/>
                  <a:gd name="connsiteX325" fmla="*/ 267786 w 4468783"/>
                  <a:gd name="connsiteY325" fmla="*/ 1082675 h 1177925"/>
                  <a:gd name="connsiteX326" fmla="*/ 258261 w 4468783"/>
                  <a:gd name="connsiteY326" fmla="*/ 1063625 h 117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4468783" h="1177925">
                    <a:moveTo>
                      <a:pt x="258261" y="1063625"/>
                    </a:moveTo>
                    <a:cubicBezTo>
                      <a:pt x="273607" y="1059921"/>
                      <a:pt x="326027" y="1062279"/>
                      <a:pt x="359861" y="1060450"/>
                    </a:cubicBezTo>
                    <a:cubicBezTo>
                      <a:pt x="363898" y="1060232"/>
                      <a:pt x="383533" y="1055501"/>
                      <a:pt x="388436" y="1054100"/>
                    </a:cubicBezTo>
                    <a:cubicBezTo>
                      <a:pt x="391654" y="1053181"/>
                      <a:pt x="394679" y="1051581"/>
                      <a:pt x="397961" y="1050925"/>
                    </a:cubicBezTo>
                    <a:cubicBezTo>
                      <a:pt x="410586" y="1048400"/>
                      <a:pt x="423570" y="1047698"/>
                      <a:pt x="436061" y="1044575"/>
                    </a:cubicBezTo>
                    <a:cubicBezTo>
                      <a:pt x="440294" y="1043517"/>
                      <a:pt x="444565" y="1042599"/>
                      <a:pt x="448761" y="1041400"/>
                    </a:cubicBezTo>
                    <a:cubicBezTo>
                      <a:pt x="451979" y="1040481"/>
                      <a:pt x="455004" y="1038881"/>
                      <a:pt x="458286" y="1038225"/>
                    </a:cubicBezTo>
                    <a:cubicBezTo>
                      <a:pt x="465624" y="1036757"/>
                      <a:pt x="473103" y="1036108"/>
                      <a:pt x="480511" y="1035050"/>
                    </a:cubicBezTo>
                    <a:cubicBezTo>
                      <a:pt x="488978" y="1030817"/>
                      <a:pt x="496728" y="1024646"/>
                      <a:pt x="505911" y="1022350"/>
                    </a:cubicBezTo>
                    <a:cubicBezTo>
                      <a:pt x="510144" y="1021292"/>
                      <a:pt x="514431" y="1020429"/>
                      <a:pt x="518611" y="1019175"/>
                    </a:cubicBezTo>
                    <a:lnTo>
                      <a:pt x="547186" y="1009650"/>
                    </a:lnTo>
                    <a:cubicBezTo>
                      <a:pt x="550361" y="1008592"/>
                      <a:pt x="553926" y="1008331"/>
                      <a:pt x="556711" y="1006475"/>
                    </a:cubicBezTo>
                    <a:cubicBezTo>
                      <a:pt x="559886" y="1004358"/>
                      <a:pt x="562458" y="1000665"/>
                      <a:pt x="566236" y="1000125"/>
                    </a:cubicBezTo>
                    <a:cubicBezTo>
                      <a:pt x="585124" y="997427"/>
                      <a:pt x="604336" y="998008"/>
                      <a:pt x="623386" y="996950"/>
                    </a:cubicBezTo>
                    <a:cubicBezTo>
                      <a:pt x="635999" y="993797"/>
                      <a:pt x="641123" y="992157"/>
                      <a:pt x="655136" y="990600"/>
                    </a:cubicBezTo>
                    <a:cubicBezTo>
                      <a:pt x="667802" y="989193"/>
                      <a:pt x="680536" y="988483"/>
                      <a:pt x="693236" y="987425"/>
                    </a:cubicBezTo>
                    <a:lnTo>
                      <a:pt x="712286" y="981075"/>
                    </a:lnTo>
                    <a:cubicBezTo>
                      <a:pt x="715461" y="980017"/>
                      <a:pt x="719026" y="979756"/>
                      <a:pt x="721811" y="977900"/>
                    </a:cubicBezTo>
                    <a:cubicBezTo>
                      <a:pt x="724986" y="975783"/>
                      <a:pt x="727539" y="971930"/>
                      <a:pt x="731336" y="971550"/>
                    </a:cubicBezTo>
                    <a:cubicBezTo>
                      <a:pt x="759789" y="968705"/>
                      <a:pt x="788486" y="969433"/>
                      <a:pt x="817061" y="968375"/>
                    </a:cubicBezTo>
                    <a:lnTo>
                      <a:pt x="836111" y="962025"/>
                    </a:lnTo>
                    <a:cubicBezTo>
                      <a:pt x="839286" y="960967"/>
                      <a:pt x="842323" y="959323"/>
                      <a:pt x="845636" y="958850"/>
                    </a:cubicBezTo>
                    <a:cubicBezTo>
                      <a:pt x="852726" y="957837"/>
                      <a:pt x="878981" y="954262"/>
                      <a:pt x="886911" y="952500"/>
                    </a:cubicBezTo>
                    <a:cubicBezTo>
                      <a:pt x="890178" y="951774"/>
                      <a:pt x="893112" y="949716"/>
                      <a:pt x="896436" y="949325"/>
                    </a:cubicBezTo>
                    <a:cubicBezTo>
                      <a:pt x="911189" y="947589"/>
                      <a:pt x="926069" y="947208"/>
                      <a:pt x="940886" y="946150"/>
                    </a:cubicBezTo>
                    <a:cubicBezTo>
                      <a:pt x="945119" y="945092"/>
                      <a:pt x="949390" y="944174"/>
                      <a:pt x="953586" y="942975"/>
                    </a:cubicBezTo>
                    <a:cubicBezTo>
                      <a:pt x="956804" y="942056"/>
                      <a:pt x="959864" y="940612"/>
                      <a:pt x="963111" y="939800"/>
                    </a:cubicBezTo>
                    <a:cubicBezTo>
                      <a:pt x="968346" y="938491"/>
                      <a:pt x="973751" y="937934"/>
                      <a:pt x="978986" y="936625"/>
                    </a:cubicBezTo>
                    <a:cubicBezTo>
                      <a:pt x="982233" y="935813"/>
                      <a:pt x="985210" y="934000"/>
                      <a:pt x="988511" y="933450"/>
                    </a:cubicBezTo>
                    <a:cubicBezTo>
                      <a:pt x="997964" y="931874"/>
                      <a:pt x="1007568" y="931395"/>
                      <a:pt x="1017086" y="930275"/>
                    </a:cubicBezTo>
                    <a:cubicBezTo>
                      <a:pt x="1025560" y="929278"/>
                      <a:pt x="1034070" y="928503"/>
                      <a:pt x="1042486" y="927100"/>
                    </a:cubicBezTo>
                    <a:cubicBezTo>
                      <a:pt x="1045538" y="926591"/>
                      <a:pt x="1060936" y="922637"/>
                      <a:pt x="1064711" y="920750"/>
                    </a:cubicBezTo>
                    <a:cubicBezTo>
                      <a:pt x="1082044" y="912084"/>
                      <a:pt x="1067747" y="911496"/>
                      <a:pt x="1096461" y="908050"/>
                    </a:cubicBezTo>
                    <a:cubicBezTo>
                      <a:pt x="1115404" y="905777"/>
                      <a:pt x="1134561" y="905933"/>
                      <a:pt x="1153611" y="904875"/>
                    </a:cubicBezTo>
                    <a:cubicBezTo>
                      <a:pt x="1164194" y="902758"/>
                      <a:pt x="1175122" y="901938"/>
                      <a:pt x="1185361" y="898525"/>
                    </a:cubicBezTo>
                    <a:cubicBezTo>
                      <a:pt x="1188536" y="897467"/>
                      <a:pt x="1191893" y="896847"/>
                      <a:pt x="1194886" y="895350"/>
                    </a:cubicBezTo>
                    <a:cubicBezTo>
                      <a:pt x="1208731" y="888428"/>
                      <a:pt x="1202983" y="884698"/>
                      <a:pt x="1223461" y="882650"/>
                    </a:cubicBezTo>
                    <a:lnTo>
                      <a:pt x="1255211" y="879475"/>
                    </a:lnTo>
                    <a:cubicBezTo>
                      <a:pt x="1286847" y="871566"/>
                      <a:pt x="1246012" y="881022"/>
                      <a:pt x="1309186" y="873125"/>
                    </a:cubicBezTo>
                    <a:cubicBezTo>
                      <a:pt x="1312507" y="872710"/>
                      <a:pt x="1315482" y="870831"/>
                      <a:pt x="1318711" y="869950"/>
                    </a:cubicBezTo>
                    <a:cubicBezTo>
                      <a:pt x="1343575" y="863169"/>
                      <a:pt x="1340505" y="864201"/>
                      <a:pt x="1363161" y="860425"/>
                    </a:cubicBezTo>
                    <a:cubicBezTo>
                      <a:pt x="1366336" y="858308"/>
                      <a:pt x="1369143" y="855492"/>
                      <a:pt x="1372686" y="854075"/>
                    </a:cubicBezTo>
                    <a:cubicBezTo>
                      <a:pt x="1391274" y="846640"/>
                      <a:pt x="1410704" y="846158"/>
                      <a:pt x="1429836" y="841375"/>
                    </a:cubicBezTo>
                    <a:cubicBezTo>
                      <a:pt x="1472264" y="830768"/>
                      <a:pt x="1398611" y="846903"/>
                      <a:pt x="1452061" y="835025"/>
                    </a:cubicBezTo>
                    <a:cubicBezTo>
                      <a:pt x="1457329" y="833854"/>
                      <a:pt x="1462668" y="833021"/>
                      <a:pt x="1467936" y="831850"/>
                    </a:cubicBezTo>
                    <a:cubicBezTo>
                      <a:pt x="1485061" y="828044"/>
                      <a:pt x="1477359" y="828692"/>
                      <a:pt x="1496511" y="825500"/>
                    </a:cubicBezTo>
                    <a:cubicBezTo>
                      <a:pt x="1503893" y="824270"/>
                      <a:pt x="1511339" y="823463"/>
                      <a:pt x="1518736" y="822325"/>
                    </a:cubicBezTo>
                    <a:cubicBezTo>
                      <a:pt x="1525099" y="821346"/>
                      <a:pt x="1531502" y="820547"/>
                      <a:pt x="1537786" y="819150"/>
                    </a:cubicBezTo>
                    <a:cubicBezTo>
                      <a:pt x="1541053" y="818424"/>
                      <a:pt x="1543981" y="816308"/>
                      <a:pt x="1547311" y="815975"/>
                    </a:cubicBezTo>
                    <a:cubicBezTo>
                      <a:pt x="1565244" y="814182"/>
                      <a:pt x="1583294" y="813858"/>
                      <a:pt x="1601286" y="812800"/>
                    </a:cubicBezTo>
                    <a:cubicBezTo>
                      <a:pt x="1630388" y="805525"/>
                      <a:pt x="1619424" y="811291"/>
                      <a:pt x="1636211" y="800100"/>
                    </a:cubicBezTo>
                    <a:cubicBezTo>
                      <a:pt x="1638328" y="796925"/>
                      <a:pt x="1639386" y="792692"/>
                      <a:pt x="1642561" y="790575"/>
                    </a:cubicBezTo>
                    <a:cubicBezTo>
                      <a:pt x="1646192" y="788154"/>
                      <a:pt x="1650924" y="787882"/>
                      <a:pt x="1655261" y="787400"/>
                    </a:cubicBezTo>
                    <a:cubicBezTo>
                      <a:pt x="1670025" y="785760"/>
                      <a:pt x="1684894" y="785283"/>
                      <a:pt x="1699711" y="784225"/>
                    </a:cubicBezTo>
                    <a:cubicBezTo>
                      <a:pt x="1705003" y="783167"/>
                      <a:pt x="1710263" y="781937"/>
                      <a:pt x="1715586" y="781050"/>
                    </a:cubicBezTo>
                    <a:cubicBezTo>
                      <a:pt x="1722968" y="779820"/>
                      <a:pt x="1730473" y="779343"/>
                      <a:pt x="1737811" y="777875"/>
                    </a:cubicBezTo>
                    <a:cubicBezTo>
                      <a:pt x="1741093" y="777219"/>
                      <a:pt x="1744054" y="775356"/>
                      <a:pt x="1747336" y="774700"/>
                    </a:cubicBezTo>
                    <a:cubicBezTo>
                      <a:pt x="1754674" y="773232"/>
                      <a:pt x="1762179" y="772755"/>
                      <a:pt x="1769561" y="771525"/>
                    </a:cubicBezTo>
                    <a:cubicBezTo>
                      <a:pt x="1774884" y="770638"/>
                      <a:pt x="1780102" y="769171"/>
                      <a:pt x="1785436" y="768350"/>
                    </a:cubicBezTo>
                    <a:cubicBezTo>
                      <a:pt x="1793869" y="767053"/>
                      <a:pt x="1802420" y="766578"/>
                      <a:pt x="1810836" y="765175"/>
                    </a:cubicBezTo>
                    <a:cubicBezTo>
                      <a:pt x="1815140" y="764458"/>
                      <a:pt x="1819216" y="762617"/>
                      <a:pt x="1823536" y="762000"/>
                    </a:cubicBezTo>
                    <a:cubicBezTo>
                      <a:pt x="1834065" y="760496"/>
                      <a:pt x="1844768" y="760403"/>
                      <a:pt x="1855286" y="758825"/>
                    </a:cubicBezTo>
                    <a:cubicBezTo>
                      <a:pt x="1865960" y="757224"/>
                      <a:pt x="1887036" y="752475"/>
                      <a:pt x="1887036" y="752475"/>
                    </a:cubicBezTo>
                    <a:cubicBezTo>
                      <a:pt x="1923045" y="729970"/>
                      <a:pt x="1899657" y="741824"/>
                      <a:pt x="1931486" y="730250"/>
                    </a:cubicBezTo>
                    <a:cubicBezTo>
                      <a:pt x="1936842" y="728302"/>
                      <a:pt x="1941698" y="724544"/>
                      <a:pt x="1947361" y="723900"/>
                    </a:cubicBezTo>
                    <a:cubicBezTo>
                      <a:pt x="1988493" y="719226"/>
                      <a:pt x="2029911" y="717550"/>
                      <a:pt x="2071186" y="714375"/>
                    </a:cubicBezTo>
                    <a:cubicBezTo>
                      <a:pt x="2079678" y="712960"/>
                      <a:pt x="2097236" y="710244"/>
                      <a:pt x="2106111" y="708025"/>
                    </a:cubicBezTo>
                    <a:cubicBezTo>
                      <a:pt x="2121880" y="704083"/>
                      <a:pt x="2110163" y="705315"/>
                      <a:pt x="2128336" y="698500"/>
                    </a:cubicBezTo>
                    <a:cubicBezTo>
                      <a:pt x="2152535" y="689425"/>
                      <a:pt x="2129630" y="704074"/>
                      <a:pt x="2160086" y="685800"/>
                    </a:cubicBezTo>
                    <a:cubicBezTo>
                      <a:pt x="2169902" y="679910"/>
                      <a:pt x="2178422" y="671870"/>
                      <a:pt x="2188661" y="666750"/>
                    </a:cubicBezTo>
                    <a:cubicBezTo>
                      <a:pt x="2192894" y="664633"/>
                      <a:pt x="2197252" y="662748"/>
                      <a:pt x="2201361" y="660400"/>
                    </a:cubicBezTo>
                    <a:cubicBezTo>
                      <a:pt x="2204674" y="658507"/>
                      <a:pt x="2207266" y="655257"/>
                      <a:pt x="2210886" y="654050"/>
                    </a:cubicBezTo>
                    <a:cubicBezTo>
                      <a:pt x="2216993" y="652014"/>
                      <a:pt x="2223652" y="652272"/>
                      <a:pt x="2229936" y="650875"/>
                    </a:cubicBezTo>
                    <a:cubicBezTo>
                      <a:pt x="2233203" y="650149"/>
                      <a:pt x="2236200" y="648453"/>
                      <a:pt x="2239461" y="647700"/>
                    </a:cubicBezTo>
                    <a:cubicBezTo>
                      <a:pt x="2249978" y="645273"/>
                      <a:pt x="2260628" y="643467"/>
                      <a:pt x="2271211" y="641350"/>
                    </a:cubicBezTo>
                    <a:cubicBezTo>
                      <a:pt x="2276503" y="640292"/>
                      <a:pt x="2281744" y="638938"/>
                      <a:pt x="2287086" y="638175"/>
                    </a:cubicBezTo>
                    <a:cubicBezTo>
                      <a:pt x="2294494" y="637117"/>
                      <a:pt x="2301948" y="636339"/>
                      <a:pt x="2309311" y="635000"/>
                    </a:cubicBezTo>
                    <a:cubicBezTo>
                      <a:pt x="2325175" y="632116"/>
                      <a:pt x="2317934" y="632360"/>
                      <a:pt x="2331536" y="628650"/>
                    </a:cubicBezTo>
                    <a:cubicBezTo>
                      <a:pt x="2339956" y="626354"/>
                      <a:pt x="2348469" y="624417"/>
                      <a:pt x="2356936" y="622300"/>
                    </a:cubicBezTo>
                    <a:cubicBezTo>
                      <a:pt x="2361169" y="621242"/>
                      <a:pt x="2365332" y="619842"/>
                      <a:pt x="2369636" y="619125"/>
                    </a:cubicBezTo>
                    <a:lnTo>
                      <a:pt x="2388686" y="615950"/>
                    </a:lnTo>
                    <a:cubicBezTo>
                      <a:pt x="2410521" y="601394"/>
                      <a:pt x="2400496" y="605663"/>
                      <a:pt x="2417261" y="600075"/>
                    </a:cubicBezTo>
                    <a:cubicBezTo>
                      <a:pt x="2421494" y="596900"/>
                      <a:pt x="2425228" y="592917"/>
                      <a:pt x="2429961" y="590550"/>
                    </a:cubicBezTo>
                    <a:cubicBezTo>
                      <a:pt x="2433864" y="588599"/>
                      <a:pt x="2438309" y="587697"/>
                      <a:pt x="2442661" y="587375"/>
                    </a:cubicBezTo>
                    <a:cubicBezTo>
                      <a:pt x="2466959" y="585575"/>
                      <a:pt x="2491344" y="585258"/>
                      <a:pt x="2515686" y="584200"/>
                    </a:cubicBezTo>
                    <a:cubicBezTo>
                      <a:pt x="2542117" y="577592"/>
                      <a:pt x="2515985" y="585638"/>
                      <a:pt x="2537911" y="574675"/>
                    </a:cubicBezTo>
                    <a:cubicBezTo>
                      <a:pt x="2542466" y="572398"/>
                      <a:pt x="2556067" y="569342"/>
                      <a:pt x="2560136" y="568325"/>
                    </a:cubicBezTo>
                    <a:cubicBezTo>
                      <a:pt x="2569272" y="562844"/>
                      <a:pt x="2578773" y="556591"/>
                      <a:pt x="2588711" y="552450"/>
                    </a:cubicBezTo>
                    <a:cubicBezTo>
                      <a:pt x="2597058" y="548972"/>
                      <a:pt x="2605595" y="545966"/>
                      <a:pt x="2614111" y="542925"/>
                    </a:cubicBezTo>
                    <a:cubicBezTo>
                      <a:pt x="2620415" y="540674"/>
                      <a:pt x="2626667" y="538198"/>
                      <a:pt x="2633161" y="536575"/>
                    </a:cubicBezTo>
                    <a:cubicBezTo>
                      <a:pt x="2638927" y="535134"/>
                      <a:pt x="2649530" y="532828"/>
                      <a:pt x="2655386" y="530225"/>
                    </a:cubicBezTo>
                    <a:cubicBezTo>
                      <a:pt x="2661874" y="527342"/>
                      <a:pt x="2667844" y="523337"/>
                      <a:pt x="2674436" y="520700"/>
                    </a:cubicBezTo>
                    <a:cubicBezTo>
                      <a:pt x="2721842" y="501738"/>
                      <a:pt x="2644977" y="537960"/>
                      <a:pt x="2703011" y="511175"/>
                    </a:cubicBezTo>
                    <a:cubicBezTo>
                      <a:pt x="2711606" y="507208"/>
                      <a:pt x="2720838" y="504155"/>
                      <a:pt x="2728411" y="498475"/>
                    </a:cubicBezTo>
                    <a:cubicBezTo>
                      <a:pt x="2736375" y="492502"/>
                      <a:pt x="2752343" y="480159"/>
                      <a:pt x="2760161" y="476250"/>
                    </a:cubicBezTo>
                    <a:cubicBezTo>
                      <a:pt x="2796729" y="457966"/>
                      <a:pt x="2748050" y="490169"/>
                      <a:pt x="2785561" y="466725"/>
                    </a:cubicBezTo>
                    <a:cubicBezTo>
                      <a:pt x="2802544" y="456111"/>
                      <a:pt x="2793084" y="458001"/>
                      <a:pt x="2810961" y="450850"/>
                    </a:cubicBezTo>
                    <a:cubicBezTo>
                      <a:pt x="2817176" y="448364"/>
                      <a:pt x="2823661" y="446617"/>
                      <a:pt x="2830011" y="444500"/>
                    </a:cubicBezTo>
                    <a:lnTo>
                      <a:pt x="2849061" y="438150"/>
                    </a:lnTo>
                    <a:cubicBezTo>
                      <a:pt x="2852236" y="437092"/>
                      <a:pt x="2855593" y="436472"/>
                      <a:pt x="2858586" y="434975"/>
                    </a:cubicBezTo>
                    <a:cubicBezTo>
                      <a:pt x="2862819" y="432858"/>
                      <a:pt x="2866694" y="429773"/>
                      <a:pt x="2871286" y="428625"/>
                    </a:cubicBezTo>
                    <a:cubicBezTo>
                      <a:pt x="2879564" y="426556"/>
                      <a:pt x="2888200" y="426343"/>
                      <a:pt x="2896686" y="425450"/>
                    </a:cubicBezTo>
                    <a:cubicBezTo>
                      <a:pt x="2931113" y="421826"/>
                      <a:pt x="2945191" y="421426"/>
                      <a:pt x="2982411" y="419100"/>
                    </a:cubicBezTo>
                    <a:cubicBezTo>
                      <a:pt x="2985586" y="418042"/>
                      <a:pt x="2988707" y="416806"/>
                      <a:pt x="2991936" y="415925"/>
                    </a:cubicBezTo>
                    <a:cubicBezTo>
                      <a:pt x="3011996" y="410454"/>
                      <a:pt x="3032535" y="406625"/>
                      <a:pt x="3052261" y="400050"/>
                    </a:cubicBezTo>
                    <a:cubicBezTo>
                      <a:pt x="3055436" y="398992"/>
                      <a:pt x="3058557" y="397756"/>
                      <a:pt x="3061786" y="396875"/>
                    </a:cubicBezTo>
                    <a:cubicBezTo>
                      <a:pt x="3070206" y="394579"/>
                      <a:pt x="3079380" y="394428"/>
                      <a:pt x="3087186" y="390525"/>
                    </a:cubicBezTo>
                    <a:cubicBezTo>
                      <a:pt x="3109229" y="379503"/>
                      <a:pt x="3099501" y="383245"/>
                      <a:pt x="3115761" y="377825"/>
                    </a:cubicBezTo>
                    <a:cubicBezTo>
                      <a:pt x="3133824" y="359762"/>
                      <a:pt x="3116764" y="374194"/>
                      <a:pt x="3150686" y="358775"/>
                    </a:cubicBezTo>
                    <a:cubicBezTo>
                      <a:pt x="3154160" y="357196"/>
                      <a:pt x="3156798" y="354132"/>
                      <a:pt x="3160211" y="352425"/>
                    </a:cubicBezTo>
                    <a:cubicBezTo>
                      <a:pt x="3167887" y="348587"/>
                      <a:pt x="3174298" y="349127"/>
                      <a:pt x="3182436" y="346075"/>
                    </a:cubicBezTo>
                    <a:cubicBezTo>
                      <a:pt x="3186868" y="344413"/>
                      <a:pt x="3190742" y="341483"/>
                      <a:pt x="3195136" y="339725"/>
                    </a:cubicBezTo>
                    <a:cubicBezTo>
                      <a:pt x="3201351" y="337239"/>
                      <a:pt x="3207971" y="335861"/>
                      <a:pt x="3214186" y="333375"/>
                    </a:cubicBezTo>
                    <a:cubicBezTo>
                      <a:pt x="3219478" y="331258"/>
                      <a:pt x="3224602" y="328663"/>
                      <a:pt x="3230061" y="327025"/>
                    </a:cubicBezTo>
                    <a:cubicBezTo>
                      <a:pt x="3235230" y="325474"/>
                      <a:pt x="3240602" y="324671"/>
                      <a:pt x="3245936" y="323850"/>
                    </a:cubicBezTo>
                    <a:cubicBezTo>
                      <a:pt x="3274791" y="319411"/>
                      <a:pt x="3282471" y="320276"/>
                      <a:pt x="3315786" y="317500"/>
                    </a:cubicBezTo>
                    <a:cubicBezTo>
                      <a:pt x="3337890" y="315658"/>
                      <a:pt x="3344725" y="315462"/>
                      <a:pt x="3363411" y="311150"/>
                    </a:cubicBezTo>
                    <a:cubicBezTo>
                      <a:pt x="3371915" y="309188"/>
                      <a:pt x="3388811" y="304800"/>
                      <a:pt x="3388811" y="304800"/>
                    </a:cubicBezTo>
                    <a:cubicBezTo>
                      <a:pt x="3394103" y="301625"/>
                      <a:pt x="3399749" y="298978"/>
                      <a:pt x="3404686" y="295275"/>
                    </a:cubicBezTo>
                    <a:cubicBezTo>
                      <a:pt x="3408278" y="292581"/>
                      <a:pt x="3409778" y="286465"/>
                      <a:pt x="3414211" y="285750"/>
                    </a:cubicBezTo>
                    <a:cubicBezTo>
                      <a:pt x="3443541" y="281019"/>
                      <a:pt x="3473478" y="281517"/>
                      <a:pt x="3503111" y="279400"/>
                    </a:cubicBezTo>
                    <a:cubicBezTo>
                      <a:pt x="3507344" y="278342"/>
                      <a:pt x="3511725" y="277757"/>
                      <a:pt x="3515811" y="276225"/>
                    </a:cubicBezTo>
                    <a:cubicBezTo>
                      <a:pt x="3522992" y="273532"/>
                      <a:pt x="3548109" y="258751"/>
                      <a:pt x="3550736" y="257175"/>
                    </a:cubicBezTo>
                    <a:cubicBezTo>
                      <a:pt x="3554008" y="255212"/>
                      <a:pt x="3556688" y="252165"/>
                      <a:pt x="3560261" y="250825"/>
                    </a:cubicBezTo>
                    <a:cubicBezTo>
                      <a:pt x="3565314" y="248930"/>
                      <a:pt x="3570844" y="248708"/>
                      <a:pt x="3576136" y="247650"/>
                    </a:cubicBezTo>
                    <a:cubicBezTo>
                      <a:pt x="3581428" y="243417"/>
                      <a:pt x="3586032" y="238139"/>
                      <a:pt x="3592011" y="234950"/>
                    </a:cubicBezTo>
                    <a:cubicBezTo>
                      <a:pt x="3614067" y="223187"/>
                      <a:pt x="3619545" y="223093"/>
                      <a:pt x="3639636" y="219075"/>
                    </a:cubicBezTo>
                    <a:cubicBezTo>
                      <a:pt x="3644928" y="215900"/>
                      <a:pt x="3649781" y="211842"/>
                      <a:pt x="3655511" y="209550"/>
                    </a:cubicBezTo>
                    <a:cubicBezTo>
                      <a:pt x="3660521" y="207546"/>
                      <a:pt x="3666133" y="207611"/>
                      <a:pt x="3671386" y="206375"/>
                    </a:cubicBezTo>
                    <a:cubicBezTo>
                      <a:pt x="3684129" y="203377"/>
                      <a:pt x="3696649" y="199417"/>
                      <a:pt x="3709486" y="196850"/>
                    </a:cubicBezTo>
                    <a:cubicBezTo>
                      <a:pt x="3714778" y="195792"/>
                      <a:pt x="3720155" y="195095"/>
                      <a:pt x="3725361" y="193675"/>
                    </a:cubicBezTo>
                    <a:cubicBezTo>
                      <a:pt x="3769672" y="181590"/>
                      <a:pt x="3721609" y="191885"/>
                      <a:pt x="3760286" y="184150"/>
                    </a:cubicBezTo>
                    <a:cubicBezTo>
                      <a:pt x="3767694" y="180975"/>
                      <a:pt x="3774964" y="177455"/>
                      <a:pt x="3782511" y="174625"/>
                    </a:cubicBezTo>
                    <a:cubicBezTo>
                      <a:pt x="3805866" y="165867"/>
                      <a:pt x="3806683" y="168523"/>
                      <a:pt x="3823786" y="158750"/>
                    </a:cubicBezTo>
                    <a:cubicBezTo>
                      <a:pt x="3834502" y="152627"/>
                      <a:pt x="3843236" y="140725"/>
                      <a:pt x="3855536" y="139700"/>
                    </a:cubicBezTo>
                    <a:cubicBezTo>
                      <a:pt x="3882066" y="137489"/>
                      <a:pt x="3908875" y="136183"/>
                      <a:pt x="3934911" y="130175"/>
                    </a:cubicBezTo>
                    <a:cubicBezTo>
                      <a:pt x="3943415" y="128213"/>
                      <a:pt x="3951844" y="125942"/>
                      <a:pt x="3960311" y="123825"/>
                    </a:cubicBezTo>
                    <a:cubicBezTo>
                      <a:pt x="3964544" y="122767"/>
                      <a:pt x="3969108" y="122601"/>
                      <a:pt x="3973011" y="120650"/>
                    </a:cubicBezTo>
                    <a:cubicBezTo>
                      <a:pt x="3981478" y="116417"/>
                      <a:pt x="3989793" y="111867"/>
                      <a:pt x="3998411" y="107950"/>
                    </a:cubicBezTo>
                    <a:cubicBezTo>
                      <a:pt x="4001458" y="106565"/>
                      <a:pt x="4004860" y="106093"/>
                      <a:pt x="4007936" y="104775"/>
                    </a:cubicBezTo>
                    <a:cubicBezTo>
                      <a:pt x="4012286" y="102911"/>
                      <a:pt x="4016204" y="100087"/>
                      <a:pt x="4020636" y="98425"/>
                    </a:cubicBezTo>
                    <a:cubicBezTo>
                      <a:pt x="4068806" y="80361"/>
                      <a:pt x="4004482" y="107427"/>
                      <a:pt x="4042861" y="92075"/>
                    </a:cubicBezTo>
                    <a:cubicBezTo>
                      <a:pt x="4050345" y="89082"/>
                      <a:pt x="4057440" y="85099"/>
                      <a:pt x="4065086" y="82550"/>
                    </a:cubicBezTo>
                    <a:cubicBezTo>
                      <a:pt x="4073365" y="79790"/>
                      <a:pt x="4082207" y="78960"/>
                      <a:pt x="4090486" y="76200"/>
                    </a:cubicBezTo>
                    <a:cubicBezTo>
                      <a:pt x="4093661" y="75142"/>
                      <a:pt x="4097018" y="74522"/>
                      <a:pt x="4100011" y="73025"/>
                    </a:cubicBezTo>
                    <a:cubicBezTo>
                      <a:pt x="4105531" y="70265"/>
                      <a:pt x="4109952" y="65195"/>
                      <a:pt x="4115886" y="63500"/>
                    </a:cubicBezTo>
                    <a:cubicBezTo>
                      <a:pt x="4125101" y="60867"/>
                      <a:pt x="4134936" y="61383"/>
                      <a:pt x="4144461" y="60325"/>
                    </a:cubicBezTo>
                    <a:cubicBezTo>
                      <a:pt x="4151869" y="58208"/>
                      <a:pt x="4159211" y="55844"/>
                      <a:pt x="4166686" y="53975"/>
                    </a:cubicBezTo>
                    <a:cubicBezTo>
                      <a:pt x="4171921" y="52666"/>
                      <a:pt x="4177441" y="52507"/>
                      <a:pt x="4182561" y="50800"/>
                    </a:cubicBezTo>
                    <a:cubicBezTo>
                      <a:pt x="4189812" y="48383"/>
                      <a:pt x="4196741" y="42107"/>
                      <a:pt x="4204786" y="41275"/>
                    </a:cubicBezTo>
                    <a:cubicBezTo>
                      <a:pt x="4232237" y="38435"/>
                      <a:pt x="4287336" y="34925"/>
                      <a:pt x="4287336" y="34925"/>
                    </a:cubicBezTo>
                    <a:cubicBezTo>
                      <a:pt x="4293686" y="32808"/>
                      <a:pt x="4299892" y="30198"/>
                      <a:pt x="4306386" y="28575"/>
                    </a:cubicBezTo>
                    <a:cubicBezTo>
                      <a:pt x="4314853" y="26458"/>
                      <a:pt x="4323507" y="24985"/>
                      <a:pt x="4331786" y="22225"/>
                    </a:cubicBezTo>
                    <a:cubicBezTo>
                      <a:pt x="4334961" y="21167"/>
                      <a:pt x="4338003" y="19559"/>
                      <a:pt x="4341311" y="19050"/>
                    </a:cubicBezTo>
                    <a:cubicBezTo>
                      <a:pt x="4351823" y="17433"/>
                      <a:pt x="4362478" y="16933"/>
                      <a:pt x="4373061" y="15875"/>
                    </a:cubicBezTo>
                    <a:lnTo>
                      <a:pt x="4401636" y="6350"/>
                    </a:lnTo>
                    <a:cubicBezTo>
                      <a:pt x="4404811" y="5292"/>
                      <a:pt x="4407914" y="3987"/>
                      <a:pt x="4411161" y="3175"/>
                    </a:cubicBezTo>
                    <a:lnTo>
                      <a:pt x="4423861" y="0"/>
                    </a:lnTo>
                    <a:cubicBezTo>
                      <a:pt x="4438678" y="7408"/>
                      <a:pt x="4463073" y="6510"/>
                      <a:pt x="4468311" y="22225"/>
                    </a:cubicBezTo>
                    <a:cubicBezTo>
                      <a:pt x="4472341" y="34315"/>
                      <a:pt x="4449526" y="39466"/>
                      <a:pt x="4439736" y="47625"/>
                    </a:cubicBezTo>
                    <a:cubicBezTo>
                      <a:pt x="4426087" y="58999"/>
                      <a:pt x="4435005" y="49990"/>
                      <a:pt x="4420686" y="57150"/>
                    </a:cubicBezTo>
                    <a:cubicBezTo>
                      <a:pt x="4417273" y="58857"/>
                      <a:pt x="4414648" y="61950"/>
                      <a:pt x="4411161" y="63500"/>
                    </a:cubicBezTo>
                    <a:cubicBezTo>
                      <a:pt x="4405044" y="66218"/>
                      <a:pt x="4398461" y="67733"/>
                      <a:pt x="4392111" y="69850"/>
                    </a:cubicBezTo>
                    <a:cubicBezTo>
                      <a:pt x="4388936" y="70908"/>
                      <a:pt x="4385887" y="72475"/>
                      <a:pt x="4382586" y="73025"/>
                    </a:cubicBezTo>
                    <a:cubicBezTo>
                      <a:pt x="4376002" y="74122"/>
                      <a:pt x="4358414" y="76533"/>
                      <a:pt x="4350836" y="79375"/>
                    </a:cubicBezTo>
                    <a:cubicBezTo>
                      <a:pt x="4346404" y="81037"/>
                      <a:pt x="4342530" y="83967"/>
                      <a:pt x="4338136" y="85725"/>
                    </a:cubicBezTo>
                    <a:cubicBezTo>
                      <a:pt x="4331921" y="88211"/>
                      <a:pt x="4325436" y="89958"/>
                      <a:pt x="4319086" y="92075"/>
                    </a:cubicBezTo>
                    <a:lnTo>
                      <a:pt x="4309561" y="95250"/>
                    </a:lnTo>
                    <a:lnTo>
                      <a:pt x="4300036" y="98425"/>
                    </a:lnTo>
                    <a:cubicBezTo>
                      <a:pt x="4297919" y="101600"/>
                      <a:pt x="4296922" y="105928"/>
                      <a:pt x="4293686" y="107950"/>
                    </a:cubicBezTo>
                    <a:cubicBezTo>
                      <a:pt x="4288010" y="111498"/>
                      <a:pt x="4280205" y="110587"/>
                      <a:pt x="4274636" y="114300"/>
                    </a:cubicBezTo>
                    <a:cubicBezTo>
                      <a:pt x="4247339" y="132498"/>
                      <a:pt x="4281876" y="110680"/>
                      <a:pt x="4255586" y="123825"/>
                    </a:cubicBezTo>
                    <a:cubicBezTo>
                      <a:pt x="4230967" y="136135"/>
                      <a:pt x="4260477" y="125370"/>
                      <a:pt x="4236536" y="133350"/>
                    </a:cubicBezTo>
                    <a:cubicBezTo>
                      <a:pt x="4206641" y="163245"/>
                      <a:pt x="4254580" y="118145"/>
                      <a:pt x="4207961" y="149225"/>
                    </a:cubicBezTo>
                    <a:lnTo>
                      <a:pt x="4188911" y="161925"/>
                    </a:lnTo>
                    <a:cubicBezTo>
                      <a:pt x="4185736" y="164042"/>
                      <a:pt x="4183088" y="167350"/>
                      <a:pt x="4179386" y="168275"/>
                    </a:cubicBezTo>
                    <a:cubicBezTo>
                      <a:pt x="4175317" y="169292"/>
                      <a:pt x="4161716" y="172348"/>
                      <a:pt x="4157161" y="174625"/>
                    </a:cubicBezTo>
                    <a:cubicBezTo>
                      <a:pt x="4153748" y="176332"/>
                      <a:pt x="4151123" y="179425"/>
                      <a:pt x="4147636" y="180975"/>
                    </a:cubicBezTo>
                    <a:cubicBezTo>
                      <a:pt x="4141519" y="183693"/>
                      <a:pt x="4134936" y="185208"/>
                      <a:pt x="4128586" y="187325"/>
                    </a:cubicBezTo>
                    <a:cubicBezTo>
                      <a:pt x="4125411" y="188383"/>
                      <a:pt x="4122054" y="189003"/>
                      <a:pt x="4119061" y="190500"/>
                    </a:cubicBezTo>
                    <a:cubicBezTo>
                      <a:pt x="4114828" y="192617"/>
                      <a:pt x="4110711" y="194986"/>
                      <a:pt x="4106361" y="196850"/>
                    </a:cubicBezTo>
                    <a:cubicBezTo>
                      <a:pt x="4103285" y="198168"/>
                      <a:pt x="4099762" y="198400"/>
                      <a:pt x="4096836" y="200025"/>
                    </a:cubicBezTo>
                    <a:cubicBezTo>
                      <a:pt x="4064084" y="218221"/>
                      <a:pt x="4089814" y="208716"/>
                      <a:pt x="4068261" y="215900"/>
                    </a:cubicBezTo>
                    <a:cubicBezTo>
                      <a:pt x="4066144" y="219075"/>
                      <a:pt x="4065086" y="223308"/>
                      <a:pt x="4061911" y="225425"/>
                    </a:cubicBezTo>
                    <a:cubicBezTo>
                      <a:pt x="4058280" y="227846"/>
                      <a:pt x="4053407" y="227401"/>
                      <a:pt x="4049211" y="228600"/>
                    </a:cubicBezTo>
                    <a:cubicBezTo>
                      <a:pt x="4045993" y="229519"/>
                      <a:pt x="4042556" y="230053"/>
                      <a:pt x="4039686" y="231775"/>
                    </a:cubicBezTo>
                    <a:cubicBezTo>
                      <a:pt x="3988580" y="262438"/>
                      <a:pt x="4018307" y="251601"/>
                      <a:pt x="3992061" y="260350"/>
                    </a:cubicBezTo>
                    <a:cubicBezTo>
                      <a:pt x="3986769" y="264583"/>
                      <a:pt x="3982110" y="269759"/>
                      <a:pt x="3976186" y="273050"/>
                    </a:cubicBezTo>
                    <a:cubicBezTo>
                      <a:pt x="3972372" y="275169"/>
                      <a:pt x="3967538" y="274604"/>
                      <a:pt x="3963486" y="276225"/>
                    </a:cubicBezTo>
                    <a:cubicBezTo>
                      <a:pt x="3956894" y="278862"/>
                      <a:pt x="3950924" y="282867"/>
                      <a:pt x="3944436" y="285750"/>
                    </a:cubicBezTo>
                    <a:cubicBezTo>
                      <a:pt x="3941378" y="287109"/>
                      <a:pt x="3937987" y="287607"/>
                      <a:pt x="3934911" y="288925"/>
                    </a:cubicBezTo>
                    <a:cubicBezTo>
                      <a:pt x="3930561" y="290789"/>
                      <a:pt x="3926643" y="293613"/>
                      <a:pt x="3922211" y="295275"/>
                    </a:cubicBezTo>
                    <a:cubicBezTo>
                      <a:pt x="3918125" y="296807"/>
                      <a:pt x="3913597" y="296918"/>
                      <a:pt x="3909511" y="298450"/>
                    </a:cubicBezTo>
                    <a:cubicBezTo>
                      <a:pt x="3876305" y="310902"/>
                      <a:pt x="3916710" y="299825"/>
                      <a:pt x="3884111" y="307975"/>
                    </a:cubicBezTo>
                    <a:cubicBezTo>
                      <a:pt x="3878819" y="311150"/>
                      <a:pt x="3873756" y="314740"/>
                      <a:pt x="3868236" y="317500"/>
                    </a:cubicBezTo>
                    <a:cubicBezTo>
                      <a:pt x="3865243" y="318997"/>
                      <a:pt x="3861704" y="319178"/>
                      <a:pt x="3858711" y="320675"/>
                    </a:cubicBezTo>
                    <a:cubicBezTo>
                      <a:pt x="3834092" y="332985"/>
                      <a:pt x="3863602" y="322220"/>
                      <a:pt x="3839661" y="330200"/>
                    </a:cubicBezTo>
                    <a:cubicBezTo>
                      <a:pt x="3814896" y="354965"/>
                      <a:pt x="3846689" y="325180"/>
                      <a:pt x="3817436" y="346075"/>
                    </a:cubicBezTo>
                    <a:cubicBezTo>
                      <a:pt x="3813782" y="348685"/>
                      <a:pt x="3811503" y="352906"/>
                      <a:pt x="3807911" y="355600"/>
                    </a:cubicBezTo>
                    <a:cubicBezTo>
                      <a:pt x="3802974" y="359303"/>
                      <a:pt x="3797171" y="361702"/>
                      <a:pt x="3792036" y="365125"/>
                    </a:cubicBezTo>
                    <a:cubicBezTo>
                      <a:pt x="3787633" y="368060"/>
                      <a:pt x="3783823" y="371845"/>
                      <a:pt x="3779336" y="374650"/>
                    </a:cubicBezTo>
                    <a:cubicBezTo>
                      <a:pt x="3772120" y="379160"/>
                      <a:pt x="3758288" y="384527"/>
                      <a:pt x="3750761" y="387350"/>
                    </a:cubicBezTo>
                    <a:cubicBezTo>
                      <a:pt x="3747627" y="388525"/>
                      <a:pt x="3744465" y="389644"/>
                      <a:pt x="3741236" y="390525"/>
                    </a:cubicBezTo>
                    <a:cubicBezTo>
                      <a:pt x="3732816" y="392821"/>
                      <a:pt x="3723858" y="393437"/>
                      <a:pt x="3715836" y="396875"/>
                    </a:cubicBezTo>
                    <a:cubicBezTo>
                      <a:pt x="3708428" y="400050"/>
                      <a:pt x="3700708" y="402579"/>
                      <a:pt x="3693611" y="406400"/>
                    </a:cubicBezTo>
                    <a:cubicBezTo>
                      <a:pt x="3686891" y="410018"/>
                      <a:pt x="3680911" y="414867"/>
                      <a:pt x="3674561" y="419100"/>
                    </a:cubicBezTo>
                    <a:cubicBezTo>
                      <a:pt x="3671386" y="421217"/>
                      <a:pt x="3667734" y="422752"/>
                      <a:pt x="3665036" y="425450"/>
                    </a:cubicBezTo>
                    <a:cubicBezTo>
                      <a:pt x="3645845" y="444641"/>
                      <a:pt x="3659735" y="432411"/>
                      <a:pt x="3642811" y="444500"/>
                    </a:cubicBezTo>
                    <a:cubicBezTo>
                      <a:pt x="3638505" y="447576"/>
                      <a:pt x="3634844" y="451658"/>
                      <a:pt x="3630111" y="454025"/>
                    </a:cubicBezTo>
                    <a:cubicBezTo>
                      <a:pt x="3624124" y="457018"/>
                      <a:pt x="3617411" y="458258"/>
                      <a:pt x="3611061" y="460375"/>
                    </a:cubicBezTo>
                    <a:cubicBezTo>
                      <a:pt x="3607886" y="461433"/>
                      <a:pt x="3604321" y="461694"/>
                      <a:pt x="3601536" y="463550"/>
                    </a:cubicBezTo>
                    <a:cubicBezTo>
                      <a:pt x="3594568" y="468195"/>
                      <a:pt x="3587368" y="473564"/>
                      <a:pt x="3579311" y="476250"/>
                    </a:cubicBezTo>
                    <a:cubicBezTo>
                      <a:pt x="3571032" y="479010"/>
                      <a:pt x="3562190" y="479840"/>
                      <a:pt x="3553911" y="482600"/>
                    </a:cubicBezTo>
                    <a:cubicBezTo>
                      <a:pt x="3550736" y="483658"/>
                      <a:pt x="3547312" y="484150"/>
                      <a:pt x="3544386" y="485775"/>
                    </a:cubicBezTo>
                    <a:cubicBezTo>
                      <a:pt x="3537715" y="489481"/>
                      <a:pt x="3532252" y="495248"/>
                      <a:pt x="3525336" y="498475"/>
                    </a:cubicBezTo>
                    <a:cubicBezTo>
                      <a:pt x="3509461" y="505883"/>
                      <a:pt x="3493813" y="513799"/>
                      <a:pt x="3477711" y="520700"/>
                    </a:cubicBezTo>
                    <a:cubicBezTo>
                      <a:pt x="3471559" y="523337"/>
                      <a:pt x="3464648" y="524057"/>
                      <a:pt x="3458661" y="527050"/>
                    </a:cubicBezTo>
                    <a:cubicBezTo>
                      <a:pt x="3454428" y="529167"/>
                      <a:pt x="3450355" y="531642"/>
                      <a:pt x="3445961" y="533400"/>
                    </a:cubicBezTo>
                    <a:cubicBezTo>
                      <a:pt x="3439746" y="535886"/>
                      <a:pt x="3433028" y="537032"/>
                      <a:pt x="3426911" y="539750"/>
                    </a:cubicBezTo>
                    <a:cubicBezTo>
                      <a:pt x="3423424" y="541300"/>
                      <a:pt x="3420799" y="544393"/>
                      <a:pt x="3417386" y="546100"/>
                    </a:cubicBezTo>
                    <a:cubicBezTo>
                      <a:pt x="3414393" y="547597"/>
                      <a:pt x="3410854" y="547778"/>
                      <a:pt x="3407861" y="549275"/>
                    </a:cubicBezTo>
                    <a:cubicBezTo>
                      <a:pt x="3404448" y="550982"/>
                      <a:pt x="3401749" y="553918"/>
                      <a:pt x="3398336" y="555625"/>
                    </a:cubicBezTo>
                    <a:cubicBezTo>
                      <a:pt x="3393238" y="558174"/>
                      <a:pt x="3387559" y="559426"/>
                      <a:pt x="3382461" y="561975"/>
                    </a:cubicBezTo>
                    <a:cubicBezTo>
                      <a:pt x="3379048" y="563682"/>
                      <a:pt x="3376443" y="566822"/>
                      <a:pt x="3372936" y="568325"/>
                    </a:cubicBezTo>
                    <a:cubicBezTo>
                      <a:pt x="3368925" y="570044"/>
                      <a:pt x="3364416" y="570246"/>
                      <a:pt x="3360236" y="571500"/>
                    </a:cubicBezTo>
                    <a:cubicBezTo>
                      <a:pt x="3353825" y="573423"/>
                      <a:pt x="3347622" y="576011"/>
                      <a:pt x="3341186" y="577850"/>
                    </a:cubicBezTo>
                    <a:cubicBezTo>
                      <a:pt x="3332795" y="580248"/>
                      <a:pt x="3323592" y="580297"/>
                      <a:pt x="3315786" y="584200"/>
                    </a:cubicBezTo>
                    <a:cubicBezTo>
                      <a:pt x="3311553" y="586317"/>
                      <a:pt x="3307436" y="588686"/>
                      <a:pt x="3303086" y="590550"/>
                    </a:cubicBezTo>
                    <a:cubicBezTo>
                      <a:pt x="3300010" y="591868"/>
                      <a:pt x="3296554" y="592228"/>
                      <a:pt x="3293561" y="593725"/>
                    </a:cubicBezTo>
                    <a:cubicBezTo>
                      <a:pt x="3290148" y="595432"/>
                      <a:pt x="3287449" y="598368"/>
                      <a:pt x="3284036" y="600075"/>
                    </a:cubicBezTo>
                    <a:cubicBezTo>
                      <a:pt x="3281043" y="601572"/>
                      <a:pt x="3277504" y="601753"/>
                      <a:pt x="3274511" y="603250"/>
                    </a:cubicBezTo>
                    <a:cubicBezTo>
                      <a:pt x="3271098" y="604957"/>
                      <a:pt x="3268572" y="608296"/>
                      <a:pt x="3264986" y="609600"/>
                    </a:cubicBezTo>
                    <a:cubicBezTo>
                      <a:pt x="3256784" y="612582"/>
                      <a:pt x="3239586" y="615950"/>
                      <a:pt x="3239586" y="615950"/>
                    </a:cubicBezTo>
                    <a:cubicBezTo>
                      <a:pt x="3231522" y="622670"/>
                      <a:pt x="3211857" y="640204"/>
                      <a:pt x="3201486" y="644525"/>
                    </a:cubicBezTo>
                    <a:cubicBezTo>
                      <a:pt x="3195544" y="647001"/>
                      <a:pt x="3188731" y="646351"/>
                      <a:pt x="3182436" y="647700"/>
                    </a:cubicBezTo>
                    <a:cubicBezTo>
                      <a:pt x="3173902" y="649529"/>
                      <a:pt x="3157036" y="654050"/>
                      <a:pt x="3157036" y="654050"/>
                    </a:cubicBezTo>
                    <a:cubicBezTo>
                      <a:pt x="3137657" y="666969"/>
                      <a:pt x="3156024" y="656832"/>
                      <a:pt x="3118936" y="663575"/>
                    </a:cubicBezTo>
                    <a:cubicBezTo>
                      <a:pt x="3105044" y="666101"/>
                      <a:pt x="3091283" y="669385"/>
                      <a:pt x="3077661" y="673100"/>
                    </a:cubicBezTo>
                    <a:cubicBezTo>
                      <a:pt x="3015888" y="689947"/>
                      <a:pt x="3074023" y="677638"/>
                      <a:pt x="3033211" y="685800"/>
                    </a:cubicBezTo>
                    <a:cubicBezTo>
                      <a:pt x="3024744" y="690033"/>
                      <a:pt x="3016429" y="694583"/>
                      <a:pt x="3007811" y="698500"/>
                    </a:cubicBezTo>
                    <a:cubicBezTo>
                      <a:pt x="2991967" y="705702"/>
                      <a:pt x="3003865" y="696600"/>
                      <a:pt x="2985586" y="708025"/>
                    </a:cubicBezTo>
                    <a:cubicBezTo>
                      <a:pt x="2981099" y="710830"/>
                      <a:pt x="2977373" y="714745"/>
                      <a:pt x="2972886" y="717550"/>
                    </a:cubicBezTo>
                    <a:cubicBezTo>
                      <a:pt x="2961817" y="724468"/>
                      <a:pt x="2959675" y="724028"/>
                      <a:pt x="2947486" y="727075"/>
                    </a:cubicBezTo>
                    <a:cubicBezTo>
                      <a:pt x="2942194" y="730250"/>
                      <a:pt x="2937131" y="733840"/>
                      <a:pt x="2931611" y="736600"/>
                    </a:cubicBezTo>
                    <a:cubicBezTo>
                      <a:pt x="2928618" y="738097"/>
                      <a:pt x="2925079" y="738278"/>
                      <a:pt x="2922086" y="739775"/>
                    </a:cubicBezTo>
                    <a:cubicBezTo>
                      <a:pt x="2918673" y="741482"/>
                      <a:pt x="2916048" y="744575"/>
                      <a:pt x="2912561" y="746125"/>
                    </a:cubicBezTo>
                    <a:cubicBezTo>
                      <a:pt x="2906444" y="748843"/>
                      <a:pt x="2899080" y="748762"/>
                      <a:pt x="2893511" y="752475"/>
                    </a:cubicBezTo>
                    <a:cubicBezTo>
                      <a:pt x="2890336" y="754592"/>
                      <a:pt x="2887641" y="757729"/>
                      <a:pt x="2883986" y="758825"/>
                    </a:cubicBezTo>
                    <a:cubicBezTo>
                      <a:pt x="2876818" y="760975"/>
                      <a:pt x="2869169" y="760942"/>
                      <a:pt x="2861761" y="762000"/>
                    </a:cubicBezTo>
                    <a:cubicBezTo>
                      <a:pt x="2840203" y="776372"/>
                      <a:pt x="2866851" y="760149"/>
                      <a:pt x="2826836" y="774700"/>
                    </a:cubicBezTo>
                    <a:cubicBezTo>
                      <a:pt x="2823250" y="776004"/>
                      <a:pt x="2820818" y="779547"/>
                      <a:pt x="2817311" y="781050"/>
                    </a:cubicBezTo>
                    <a:cubicBezTo>
                      <a:pt x="2774868" y="799240"/>
                      <a:pt x="2840288" y="764799"/>
                      <a:pt x="2788736" y="790575"/>
                    </a:cubicBezTo>
                    <a:cubicBezTo>
                      <a:pt x="2765402" y="802242"/>
                      <a:pt x="2796296" y="792288"/>
                      <a:pt x="2763336" y="803275"/>
                    </a:cubicBezTo>
                    <a:cubicBezTo>
                      <a:pt x="2759196" y="804655"/>
                      <a:pt x="2754722" y="804918"/>
                      <a:pt x="2750636" y="806450"/>
                    </a:cubicBezTo>
                    <a:cubicBezTo>
                      <a:pt x="2746204" y="808112"/>
                      <a:pt x="2742368" y="811138"/>
                      <a:pt x="2737936" y="812800"/>
                    </a:cubicBezTo>
                    <a:cubicBezTo>
                      <a:pt x="2708382" y="823883"/>
                      <a:pt x="2745267" y="804956"/>
                      <a:pt x="2706186" y="822325"/>
                    </a:cubicBezTo>
                    <a:cubicBezTo>
                      <a:pt x="2702699" y="823875"/>
                      <a:pt x="2700074" y="826968"/>
                      <a:pt x="2696661" y="828675"/>
                    </a:cubicBezTo>
                    <a:cubicBezTo>
                      <a:pt x="2693668" y="830172"/>
                      <a:pt x="2690129" y="830353"/>
                      <a:pt x="2687136" y="831850"/>
                    </a:cubicBezTo>
                    <a:cubicBezTo>
                      <a:pt x="2683723" y="833557"/>
                      <a:pt x="2681118" y="836697"/>
                      <a:pt x="2677611" y="838200"/>
                    </a:cubicBezTo>
                    <a:cubicBezTo>
                      <a:pt x="2646358" y="851594"/>
                      <a:pt x="2683957" y="829585"/>
                      <a:pt x="2652211" y="847725"/>
                    </a:cubicBezTo>
                    <a:cubicBezTo>
                      <a:pt x="2648898" y="849618"/>
                      <a:pt x="2646203" y="852594"/>
                      <a:pt x="2642686" y="854075"/>
                    </a:cubicBezTo>
                    <a:cubicBezTo>
                      <a:pt x="2626018" y="861093"/>
                      <a:pt x="2608882" y="866945"/>
                      <a:pt x="2591886" y="873125"/>
                    </a:cubicBezTo>
                    <a:cubicBezTo>
                      <a:pt x="2585596" y="875412"/>
                      <a:pt x="2579400" y="878162"/>
                      <a:pt x="2572836" y="879475"/>
                    </a:cubicBezTo>
                    <a:cubicBezTo>
                      <a:pt x="2539572" y="886128"/>
                      <a:pt x="2575508" y="878258"/>
                      <a:pt x="2537911" y="889000"/>
                    </a:cubicBezTo>
                    <a:cubicBezTo>
                      <a:pt x="2529520" y="891398"/>
                      <a:pt x="2520790" y="892590"/>
                      <a:pt x="2512511" y="895350"/>
                    </a:cubicBezTo>
                    <a:cubicBezTo>
                      <a:pt x="2509336" y="896408"/>
                      <a:pt x="2505979" y="897028"/>
                      <a:pt x="2502986" y="898525"/>
                    </a:cubicBezTo>
                    <a:cubicBezTo>
                      <a:pt x="2499573" y="900232"/>
                      <a:pt x="2497047" y="903571"/>
                      <a:pt x="2493461" y="904875"/>
                    </a:cubicBezTo>
                    <a:cubicBezTo>
                      <a:pt x="2477611" y="910639"/>
                      <a:pt x="2462286" y="912050"/>
                      <a:pt x="2445836" y="914400"/>
                    </a:cubicBezTo>
                    <a:cubicBezTo>
                      <a:pt x="2413856" y="925060"/>
                      <a:pt x="2448604" y="914433"/>
                      <a:pt x="2369636" y="920750"/>
                    </a:cubicBezTo>
                    <a:cubicBezTo>
                      <a:pt x="2365286" y="921098"/>
                      <a:pt x="2361022" y="922393"/>
                      <a:pt x="2356936" y="923925"/>
                    </a:cubicBezTo>
                    <a:cubicBezTo>
                      <a:pt x="2345134" y="928351"/>
                      <a:pt x="2345974" y="931197"/>
                      <a:pt x="2334711" y="933450"/>
                    </a:cubicBezTo>
                    <a:cubicBezTo>
                      <a:pt x="2327373" y="934918"/>
                      <a:pt x="2319849" y="935286"/>
                      <a:pt x="2312486" y="936625"/>
                    </a:cubicBezTo>
                    <a:cubicBezTo>
                      <a:pt x="2270415" y="944274"/>
                      <a:pt x="2352433" y="935014"/>
                      <a:pt x="2264861" y="942975"/>
                    </a:cubicBezTo>
                    <a:cubicBezTo>
                      <a:pt x="2166676" y="936429"/>
                      <a:pt x="2176879" y="935788"/>
                      <a:pt x="2023561" y="942975"/>
                    </a:cubicBezTo>
                    <a:cubicBezTo>
                      <a:pt x="2019749" y="943154"/>
                      <a:pt x="2017543" y="947822"/>
                      <a:pt x="2014036" y="949325"/>
                    </a:cubicBezTo>
                    <a:cubicBezTo>
                      <a:pt x="2010025" y="951044"/>
                      <a:pt x="2005569" y="951442"/>
                      <a:pt x="2001336" y="952500"/>
                    </a:cubicBezTo>
                    <a:cubicBezTo>
                      <a:pt x="1996044" y="955675"/>
                      <a:pt x="1990667" y="958712"/>
                      <a:pt x="1985461" y="962025"/>
                    </a:cubicBezTo>
                    <a:cubicBezTo>
                      <a:pt x="1979022" y="966122"/>
                      <a:pt x="1973497" y="971891"/>
                      <a:pt x="1966411" y="974725"/>
                    </a:cubicBezTo>
                    <a:cubicBezTo>
                      <a:pt x="1961119" y="976842"/>
                      <a:pt x="1955995" y="979437"/>
                      <a:pt x="1950536" y="981075"/>
                    </a:cubicBezTo>
                    <a:cubicBezTo>
                      <a:pt x="1945367" y="982626"/>
                      <a:pt x="1939929" y="983079"/>
                      <a:pt x="1934661" y="984250"/>
                    </a:cubicBezTo>
                    <a:cubicBezTo>
                      <a:pt x="1930401" y="985197"/>
                      <a:pt x="1926323" y="987307"/>
                      <a:pt x="1921961" y="987425"/>
                    </a:cubicBezTo>
                    <a:cubicBezTo>
                      <a:pt x="1847897" y="989427"/>
                      <a:pt x="1773794" y="989542"/>
                      <a:pt x="1699711" y="990600"/>
                    </a:cubicBezTo>
                    <a:cubicBezTo>
                      <a:pt x="1695478" y="992717"/>
                      <a:pt x="1691405" y="995192"/>
                      <a:pt x="1687011" y="996950"/>
                    </a:cubicBezTo>
                    <a:cubicBezTo>
                      <a:pt x="1664560" y="1005930"/>
                      <a:pt x="1673973" y="1000861"/>
                      <a:pt x="1655261" y="1006475"/>
                    </a:cubicBezTo>
                    <a:cubicBezTo>
                      <a:pt x="1602813" y="1022210"/>
                      <a:pt x="1683735" y="1000944"/>
                      <a:pt x="1598111" y="1022350"/>
                    </a:cubicBezTo>
                    <a:cubicBezTo>
                      <a:pt x="1589141" y="1024593"/>
                      <a:pt x="1574999" y="1028487"/>
                      <a:pt x="1566361" y="1028700"/>
                    </a:cubicBezTo>
                    <a:cubicBezTo>
                      <a:pt x="1487003" y="1030659"/>
                      <a:pt x="1407611" y="1030817"/>
                      <a:pt x="1328236" y="1031875"/>
                    </a:cubicBezTo>
                    <a:cubicBezTo>
                      <a:pt x="1325061" y="1032933"/>
                      <a:pt x="1321929" y="1034131"/>
                      <a:pt x="1318711" y="1035050"/>
                    </a:cubicBezTo>
                    <a:cubicBezTo>
                      <a:pt x="1308669" y="1037919"/>
                      <a:pt x="1283161" y="1043254"/>
                      <a:pt x="1277436" y="1044575"/>
                    </a:cubicBezTo>
                    <a:cubicBezTo>
                      <a:pt x="1273184" y="1045556"/>
                      <a:pt x="1268969" y="1046692"/>
                      <a:pt x="1264736" y="1047750"/>
                    </a:cubicBezTo>
                    <a:cubicBezTo>
                      <a:pt x="1261561" y="1049867"/>
                      <a:pt x="1258624" y="1052393"/>
                      <a:pt x="1255211" y="1054100"/>
                    </a:cubicBezTo>
                    <a:cubicBezTo>
                      <a:pt x="1249876" y="1056768"/>
                      <a:pt x="1238072" y="1058924"/>
                      <a:pt x="1232986" y="1060450"/>
                    </a:cubicBezTo>
                    <a:cubicBezTo>
                      <a:pt x="1226575" y="1062373"/>
                      <a:pt x="1213936" y="1066800"/>
                      <a:pt x="1213936" y="1066800"/>
                    </a:cubicBezTo>
                    <a:cubicBezTo>
                      <a:pt x="1117301" y="1047473"/>
                      <a:pt x="1169401" y="1054338"/>
                      <a:pt x="1004386" y="1060450"/>
                    </a:cubicBezTo>
                    <a:cubicBezTo>
                      <a:pt x="1001042" y="1060574"/>
                      <a:pt x="998128" y="1062899"/>
                      <a:pt x="994861" y="1063625"/>
                    </a:cubicBezTo>
                    <a:cubicBezTo>
                      <a:pt x="988577" y="1065022"/>
                      <a:pt x="982199" y="1066002"/>
                      <a:pt x="975811" y="1066800"/>
                    </a:cubicBezTo>
                    <a:cubicBezTo>
                      <a:pt x="965257" y="1068119"/>
                      <a:pt x="954579" y="1068397"/>
                      <a:pt x="944061" y="1069975"/>
                    </a:cubicBezTo>
                    <a:cubicBezTo>
                      <a:pt x="823710" y="1088028"/>
                      <a:pt x="986451" y="1067058"/>
                      <a:pt x="886911" y="1079500"/>
                    </a:cubicBezTo>
                    <a:cubicBezTo>
                      <a:pt x="883736" y="1080558"/>
                      <a:pt x="880462" y="1081357"/>
                      <a:pt x="877386" y="1082675"/>
                    </a:cubicBezTo>
                    <a:cubicBezTo>
                      <a:pt x="873036" y="1084539"/>
                      <a:pt x="869176" y="1087528"/>
                      <a:pt x="864686" y="1089025"/>
                    </a:cubicBezTo>
                    <a:cubicBezTo>
                      <a:pt x="843445" y="1096105"/>
                      <a:pt x="840220" y="1094553"/>
                      <a:pt x="820236" y="1098550"/>
                    </a:cubicBezTo>
                    <a:cubicBezTo>
                      <a:pt x="815957" y="1099406"/>
                      <a:pt x="811732" y="1100526"/>
                      <a:pt x="807536" y="1101725"/>
                    </a:cubicBezTo>
                    <a:cubicBezTo>
                      <a:pt x="804318" y="1102644"/>
                      <a:pt x="801353" y="1104714"/>
                      <a:pt x="798011" y="1104900"/>
                    </a:cubicBezTo>
                    <a:cubicBezTo>
                      <a:pt x="763124" y="1106838"/>
                      <a:pt x="728161" y="1107017"/>
                      <a:pt x="693236" y="1108075"/>
                    </a:cubicBezTo>
                    <a:cubicBezTo>
                      <a:pt x="652873" y="1114802"/>
                      <a:pt x="697114" y="1108005"/>
                      <a:pt x="632911" y="1114425"/>
                    </a:cubicBezTo>
                    <a:cubicBezTo>
                      <a:pt x="625465" y="1115170"/>
                      <a:pt x="618094" y="1116542"/>
                      <a:pt x="610686" y="1117600"/>
                    </a:cubicBezTo>
                    <a:cubicBezTo>
                      <a:pt x="586516" y="1125657"/>
                      <a:pt x="598200" y="1122637"/>
                      <a:pt x="575761" y="1127125"/>
                    </a:cubicBezTo>
                    <a:cubicBezTo>
                      <a:pt x="562623" y="1133694"/>
                      <a:pt x="559704" y="1135902"/>
                      <a:pt x="544011" y="1139825"/>
                    </a:cubicBezTo>
                    <a:cubicBezTo>
                      <a:pt x="539778" y="1140883"/>
                      <a:pt x="535397" y="1141468"/>
                      <a:pt x="531311" y="1143000"/>
                    </a:cubicBezTo>
                    <a:cubicBezTo>
                      <a:pt x="519509" y="1147426"/>
                      <a:pt x="520349" y="1150272"/>
                      <a:pt x="509086" y="1152525"/>
                    </a:cubicBezTo>
                    <a:cubicBezTo>
                      <a:pt x="496461" y="1155050"/>
                      <a:pt x="483200" y="1154804"/>
                      <a:pt x="470986" y="1158875"/>
                    </a:cubicBezTo>
                    <a:cubicBezTo>
                      <a:pt x="467811" y="1159933"/>
                      <a:pt x="464722" y="1161297"/>
                      <a:pt x="461461" y="1162050"/>
                    </a:cubicBezTo>
                    <a:cubicBezTo>
                      <a:pt x="450944" y="1164477"/>
                      <a:pt x="429711" y="1168400"/>
                      <a:pt x="429711" y="1168400"/>
                    </a:cubicBezTo>
                    <a:lnTo>
                      <a:pt x="334461" y="1162050"/>
                    </a:lnTo>
                    <a:cubicBezTo>
                      <a:pt x="255079" y="1162050"/>
                      <a:pt x="175711" y="1164167"/>
                      <a:pt x="96336" y="1165225"/>
                    </a:cubicBezTo>
                    <a:cubicBezTo>
                      <a:pt x="91044" y="1167342"/>
                      <a:pt x="85817" y="1169627"/>
                      <a:pt x="80461" y="1171575"/>
                    </a:cubicBezTo>
                    <a:cubicBezTo>
                      <a:pt x="74171" y="1173862"/>
                      <a:pt x="61411" y="1177925"/>
                      <a:pt x="61411" y="1177925"/>
                    </a:cubicBezTo>
                    <a:cubicBezTo>
                      <a:pt x="41303" y="1174750"/>
                      <a:pt x="19987" y="1175961"/>
                      <a:pt x="1086" y="1168400"/>
                    </a:cubicBezTo>
                    <a:cubicBezTo>
                      <a:pt x="-3827" y="1166435"/>
                      <a:pt x="9248" y="1161598"/>
                      <a:pt x="13786" y="1158875"/>
                    </a:cubicBezTo>
                    <a:cubicBezTo>
                      <a:pt x="35758" y="1145692"/>
                      <a:pt x="33407" y="1149287"/>
                      <a:pt x="61411" y="1146175"/>
                    </a:cubicBezTo>
                    <a:cubicBezTo>
                      <a:pt x="76331" y="1141202"/>
                      <a:pt x="73282" y="1142511"/>
                      <a:pt x="93161" y="1133475"/>
                    </a:cubicBezTo>
                    <a:cubicBezTo>
                      <a:pt x="97470" y="1131516"/>
                      <a:pt x="101752" y="1129473"/>
                      <a:pt x="105861" y="1127125"/>
                    </a:cubicBezTo>
                    <a:cubicBezTo>
                      <a:pt x="109174" y="1125232"/>
                      <a:pt x="111766" y="1121982"/>
                      <a:pt x="115386" y="1120775"/>
                    </a:cubicBezTo>
                    <a:cubicBezTo>
                      <a:pt x="161588" y="1105374"/>
                      <a:pt x="160887" y="1108227"/>
                      <a:pt x="207461" y="1104900"/>
                    </a:cubicBezTo>
                    <a:cubicBezTo>
                      <a:pt x="213811" y="1102783"/>
                      <a:pt x="220264" y="1100953"/>
                      <a:pt x="226511" y="1098550"/>
                    </a:cubicBezTo>
                    <a:cubicBezTo>
                      <a:pt x="240269" y="1093258"/>
                      <a:pt x="253530" y="1086426"/>
                      <a:pt x="267786" y="1082675"/>
                    </a:cubicBezTo>
                    <a:cubicBezTo>
                      <a:pt x="273927" y="1081059"/>
                      <a:pt x="242915" y="1067329"/>
                      <a:pt x="258261" y="1063625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NZ" sz="1266" dirty="0"/>
              </a:p>
            </p:txBody>
          </p:sp>
          <p:sp>
            <p:nvSpPr>
              <p:cNvPr id="82" name="Freeform 10">
                <a:extLst>
                  <a:ext uri="{FF2B5EF4-FFF2-40B4-BE49-F238E27FC236}">
                    <a16:creationId xmlns:a16="http://schemas.microsoft.com/office/drawing/2014/main" id="{B0B4B135-43A3-4984-A637-97D60E35C591}"/>
                  </a:ext>
                </a:extLst>
              </p:cNvPr>
              <p:cNvSpPr/>
              <p:nvPr/>
            </p:nvSpPr>
            <p:spPr>
              <a:xfrm>
                <a:off x="695184" y="6061307"/>
                <a:ext cx="4633074" cy="995837"/>
              </a:xfrm>
              <a:custGeom>
                <a:avLst/>
                <a:gdLst>
                  <a:gd name="connsiteX0" fmla="*/ 174625 w 3803650"/>
                  <a:gd name="connsiteY0" fmla="*/ 558800 h 838200"/>
                  <a:gd name="connsiteX1" fmla="*/ 279400 w 3803650"/>
                  <a:gd name="connsiteY1" fmla="*/ 555625 h 838200"/>
                  <a:gd name="connsiteX2" fmla="*/ 301625 w 3803650"/>
                  <a:gd name="connsiteY2" fmla="*/ 552450 h 838200"/>
                  <a:gd name="connsiteX3" fmla="*/ 371475 w 3803650"/>
                  <a:gd name="connsiteY3" fmla="*/ 549275 h 838200"/>
                  <a:gd name="connsiteX4" fmla="*/ 403225 w 3803650"/>
                  <a:gd name="connsiteY4" fmla="*/ 539750 h 838200"/>
                  <a:gd name="connsiteX5" fmla="*/ 428625 w 3803650"/>
                  <a:gd name="connsiteY5" fmla="*/ 536575 h 838200"/>
                  <a:gd name="connsiteX6" fmla="*/ 438150 w 3803650"/>
                  <a:gd name="connsiteY6" fmla="*/ 533400 h 838200"/>
                  <a:gd name="connsiteX7" fmla="*/ 479425 w 3803650"/>
                  <a:gd name="connsiteY7" fmla="*/ 517525 h 838200"/>
                  <a:gd name="connsiteX8" fmla="*/ 546100 w 3803650"/>
                  <a:gd name="connsiteY8" fmla="*/ 504825 h 838200"/>
                  <a:gd name="connsiteX9" fmla="*/ 641350 w 3803650"/>
                  <a:gd name="connsiteY9" fmla="*/ 501650 h 838200"/>
                  <a:gd name="connsiteX10" fmla="*/ 692150 w 3803650"/>
                  <a:gd name="connsiteY10" fmla="*/ 495300 h 838200"/>
                  <a:gd name="connsiteX11" fmla="*/ 701675 w 3803650"/>
                  <a:gd name="connsiteY11" fmla="*/ 492125 h 838200"/>
                  <a:gd name="connsiteX12" fmla="*/ 720725 w 3803650"/>
                  <a:gd name="connsiteY12" fmla="*/ 488950 h 838200"/>
                  <a:gd name="connsiteX13" fmla="*/ 762000 w 3803650"/>
                  <a:gd name="connsiteY13" fmla="*/ 479425 h 838200"/>
                  <a:gd name="connsiteX14" fmla="*/ 809625 w 3803650"/>
                  <a:gd name="connsiteY14" fmla="*/ 476250 h 838200"/>
                  <a:gd name="connsiteX15" fmla="*/ 828675 w 3803650"/>
                  <a:gd name="connsiteY15" fmla="*/ 473075 h 838200"/>
                  <a:gd name="connsiteX16" fmla="*/ 850900 w 3803650"/>
                  <a:gd name="connsiteY16" fmla="*/ 460375 h 838200"/>
                  <a:gd name="connsiteX17" fmla="*/ 866775 w 3803650"/>
                  <a:gd name="connsiteY17" fmla="*/ 457200 h 838200"/>
                  <a:gd name="connsiteX18" fmla="*/ 1000125 w 3803650"/>
                  <a:gd name="connsiteY18" fmla="*/ 444500 h 838200"/>
                  <a:gd name="connsiteX19" fmla="*/ 1022350 w 3803650"/>
                  <a:gd name="connsiteY19" fmla="*/ 434975 h 838200"/>
                  <a:gd name="connsiteX20" fmla="*/ 1044575 w 3803650"/>
                  <a:gd name="connsiteY20" fmla="*/ 425450 h 838200"/>
                  <a:gd name="connsiteX21" fmla="*/ 1066800 w 3803650"/>
                  <a:gd name="connsiteY21" fmla="*/ 412750 h 838200"/>
                  <a:gd name="connsiteX22" fmla="*/ 1079500 w 3803650"/>
                  <a:gd name="connsiteY22" fmla="*/ 406400 h 838200"/>
                  <a:gd name="connsiteX23" fmla="*/ 1206500 w 3803650"/>
                  <a:gd name="connsiteY23" fmla="*/ 403225 h 838200"/>
                  <a:gd name="connsiteX24" fmla="*/ 1270000 w 3803650"/>
                  <a:gd name="connsiteY24" fmla="*/ 393700 h 838200"/>
                  <a:gd name="connsiteX25" fmla="*/ 1298575 w 3803650"/>
                  <a:gd name="connsiteY25" fmla="*/ 390525 h 838200"/>
                  <a:gd name="connsiteX26" fmla="*/ 1333500 w 3803650"/>
                  <a:gd name="connsiteY26" fmla="*/ 384175 h 838200"/>
                  <a:gd name="connsiteX27" fmla="*/ 1346200 w 3803650"/>
                  <a:gd name="connsiteY27" fmla="*/ 377825 h 838200"/>
                  <a:gd name="connsiteX28" fmla="*/ 1377950 w 3803650"/>
                  <a:gd name="connsiteY28" fmla="*/ 368300 h 838200"/>
                  <a:gd name="connsiteX29" fmla="*/ 1450975 w 3803650"/>
                  <a:gd name="connsiteY29" fmla="*/ 327025 h 838200"/>
                  <a:gd name="connsiteX30" fmla="*/ 1460500 w 3803650"/>
                  <a:gd name="connsiteY30" fmla="*/ 323850 h 838200"/>
                  <a:gd name="connsiteX31" fmla="*/ 1476375 w 3803650"/>
                  <a:gd name="connsiteY31" fmla="*/ 314325 h 838200"/>
                  <a:gd name="connsiteX32" fmla="*/ 1511300 w 3803650"/>
                  <a:gd name="connsiteY32" fmla="*/ 307975 h 838200"/>
                  <a:gd name="connsiteX33" fmla="*/ 1527175 w 3803650"/>
                  <a:gd name="connsiteY33" fmla="*/ 298450 h 838200"/>
                  <a:gd name="connsiteX34" fmla="*/ 1552575 w 3803650"/>
                  <a:gd name="connsiteY34" fmla="*/ 295275 h 838200"/>
                  <a:gd name="connsiteX35" fmla="*/ 1574800 w 3803650"/>
                  <a:gd name="connsiteY35" fmla="*/ 292100 h 838200"/>
                  <a:gd name="connsiteX36" fmla="*/ 1635125 w 3803650"/>
                  <a:gd name="connsiteY36" fmla="*/ 273050 h 838200"/>
                  <a:gd name="connsiteX37" fmla="*/ 1663700 w 3803650"/>
                  <a:gd name="connsiteY37" fmla="*/ 266700 h 838200"/>
                  <a:gd name="connsiteX38" fmla="*/ 1736725 w 3803650"/>
                  <a:gd name="connsiteY38" fmla="*/ 238125 h 838200"/>
                  <a:gd name="connsiteX39" fmla="*/ 1768475 w 3803650"/>
                  <a:gd name="connsiteY39" fmla="*/ 228600 h 838200"/>
                  <a:gd name="connsiteX40" fmla="*/ 1797050 w 3803650"/>
                  <a:gd name="connsiteY40" fmla="*/ 219075 h 838200"/>
                  <a:gd name="connsiteX41" fmla="*/ 1844675 w 3803650"/>
                  <a:gd name="connsiteY41" fmla="*/ 206375 h 838200"/>
                  <a:gd name="connsiteX42" fmla="*/ 1873250 w 3803650"/>
                  <a:gd name="connsiteY42" fmla="*/ 193675 h 838200"/>
                  <a:gd name="connsiteX43" fmla="*/ 1901825 w 3803650"/>
                  <a:gd name="connsiteY43" fmla="*/ 187325 h 838200"/>
                  <a:gd name="connsiteX44" fmla="*/ 1949450 w 3803650"/>
                  <a:gd name="connsiteY44" fmla="*/ 174625 h 838200"/>
                  <a:gd name="connsiteX45" fmla="*/ 1968500 w 3803650"/>
                  <a:gd name="connsiteY45" fmla="*/ 165100 h 838200"/>
                  <a:gd name="connsiteX46" fmla="*/ 2019300 w 3803650"/>
                  <a:gd name="connsiteY46" fmla="*/ 155575 h 838200"/>
                  <a:gd name="connsiteX47" fmla="*/ 2035175 w 3803650"/>
                  <a:gd name="connsiteY47" fmla="*/ 146050 h 838200"/>
                  <a:gd name="connsiteX48" fmla="*/ 2095500 w 3803650"/>
                  <a:gd name="connsiteY48" fmla="*/ 139700 h 838200"/>
                  <a:gd name="connsiteX49" fmla="*/ 2117725 w 3803650"/>
                  <a:gd name="connsiteY49" fmla="*/ 133350 h 838200"/>
                  <a:gd name="connsiteX50" fmla="*/ 2136775 w 3803650"/>
                  <a:gd name="connsiteY50" fmla="*/ 130175 h 838200"/>
                  <a:gd name="connsiteX51" fmla="*/ 2181225 w 3803650"/>
                  <a:gd name="connsiteY51" fmla="*/ 114300 h 838200"/>
                  <a:gd name="connsiteX52" fmla="*/ 2206625 w 3803650"/>
                  <a:gd name="connsiteY52" fmla="*/ 107950 h 838200"/>
                  <a:gd name="connsiteX53" fmla="*/ 2257425 w 3803650"/>
                  <a:gd name="connsiteY53" fmla="*/ 92075 h 838200"/>
                  <a:gd name="connsiteX54" fmla="*/ 2266950 w 3803650"/>
                  <a:gd name="connsiteY54" fmla="*/ 82550 h 838200"/>
                  <a:gd name="connsiteX55" fmla="*/ 2298700 w 3803650"/>
                  <a:gd name="connsiteY55" fmla="*/ 76200 h 838200"/>
                  <a:gd name="connsiteX56" fmla="*/ 2438400 w 3803650"/>
                  <a:gd name="connsiteY56" fmla="*/ 73025 h 838200"/>
                  <a:gd name="connsiteX57" fmla="*/ 2482850 w 3803650"/>
                  <a:gd name="connsiteY57" fmla="*/ 69850 h 838200"/>
                  <a:gd name="connsiteX58" fmla="*/ 2501900 w 3803650"/>
                  <a:gd name="connsiteY58" fmla="*/ 66675 h 838200"/>
                  <a:gd name="connsiteX59" fmla="*/ 2549525 w 3803650"/>
                  <a:gd name="connsiteY59" fmla="*/ 63500 h 838200"/>
                  <a:gd name="connsiteX60" fmla="*/ 2590800 w 3803650"/>
                  <a:gd name="connsiteY60" fmla="*/ 57150 h 838200"/>
                  <a:gd name="connsiteX61" fmla="*/ 2638425 w 3803650"/>
                  <a:gd name="connsiteY61" fmla="*/ 50800 h 838200"/>
                  <a:gd name="connsiteX62" fmla="*/ 2670175 w 3803650"/>
                  <a:gd name="connsiteY62" fmla="*/ 44450 h 838200"/>
                  <a:gd name="connsiteX63" fmla="*/ 2689225 w 3803650"/>
                  <a:gd name="connsiteY63" fmla="*/ 38100 h 838200"/>
                  <a:gd name="connsiteX64" fmla="*/ 2743200 w 3803650"/>
                  <a:gd name="connsiteY64" fmla="*/ 19050 h 838200"/>
                  <a:gd name="connsiteX65" fmla="*/ 2952750 w 3803650"/>
                  <a:gd name="connsiteY65" fmla="*/ 12700 h 838200"/>
                  <a:gd name="connsiteX66" fmla="*/ 3016250 w 3803650"/>
                  <a:gd name="connsiteY66" fmla="*/ 9525 h 838200"/>
                  <a:gd name="connsiteX67" fmla="*/ 3038475 w 3803650"/>
                  <a:gd name="connsiteY67" fmla="*/ 6350 h 838200"/>
                  <a:gd name="connsiteX68" fmla="*/ 3070225 w 3803650"/>
                  <a:gd name="connsiteY68" fmla="*/ 3175 h 838200"/>
                  <a:gd name="connsiteX69" fmla="*/ 3089275 w 3803650"/>
                  <a:gd name="connsiteY69" fmla="*/ 0 h 838200"/>
                  <a:gd name="connsiteX70" fmla="*/ 3175000 w 3803650"/>
                  <a:gd name="connsiteY70" fmla="*/ 3175 h 838200"/>
                  <a:gd name="connsiteX71" fmla="*/ 3184525 w 3803650"/>
                  <a:gd name="connsiteY71" fmla="*/ 6350 h 838200"/>
                  <a:gd name="connsiteX72" fmla="*/ 3222625 w 3803650"/>
                  <a:gd name="connsiteY72" fmla="*/ 9525 h 838200"/>
                  <a:gd name="connsiteX73" fmla="*/ 3511550 w 3803650"/>
                  <a:gd name="connsiteY73" fmla="*/ 9525 h 838200"/>
                  <a:gd name="connsiteX74" fmla="*/ 3562350 w 3803650"/>
                  <a:gd name="connsiteY74" fmla="*/ 15875 h 838200"/>
                  <a:gd name="connsiteX75" fmla="*/ 3581400 w 3803650"/>
                  <a:gd name="connsiteY75" fmla="*/ 22225 h 838200"/>
                  <a:gd name="connsiteX76" fmla="*/ 3603625 w 3803650"/>
                  <a:gd name="connsiteY76" fmla="*/ 28575 h 838200"/>
                  <a:gd name="connsiteX77" fmla="*/ 3648075 w 3803650"/>
                  <a:gd name="connsiteY77" fmla="*/ 34925 h 838200"/>
                  <a:gd name="connsiteX78" fmla="*/ 3702050 w 3803650"/>
                  <a:gd name="connsiteY78" fmla="*/ 57150 h 838200"/>
                  <a:gd name="connsiteX79" fmla="*/ 3730625 w 3803650"/>
                  <a:gd name="connsiteY79" fmla="*/ 66675 h 838200"/>
                  <a:gd name="connsiteX80" fmla="*/ 3749675 w 3803650"/>
                  <a:gd name="connsiteY80" fmla="*/ 73025 h 838200"/>
                  <a:gd name="connsiteX81" fmla="*/ 3759200 w 3803650"/>
                  <a:gd name="connsiteY81" fmla="*/ 76200 h 838200"/>
                  <a:gd name="connsiteX82" fmla="*/ 3803650 w 3803650"/>
                  <a:gd name="connsiteY82" fmla="*/ 82550 h 838200"/>
                  <a:gd name="connsiteX83" fmla="*/ 3794125 w 3803650"/>
                  <a:gd name="connsiteY83" fmla="*/ 92075 h 838200"/>
                  <a:gd name="connsiteX84" fmla="*/ 3775075 w 3803650"/>
                  <a:gd name="connsiteY84" fmla="*/ 95250 h 838200"/>
                  <a:gd name="connsiteX85" fmla="*/ 3759200 w 3803650"/>
                  <a:gd name="connsiteY85" fmla="*/ 98425 h 838200"/>
                  <a:gd name="connsiteX86" fmla="*/ 3619500 w 3803650"/>
                  <a:gd name="connsiteY86" fmla="*/ 111125 h 838200"/>
                  <a:gd name="connsiteX87" fmla="*/ 3536950 w 3803650"/>
                  <a:gd name="connsiteY87" fmla="*/ 127000 h 838200"/>
                  <a:gd name="connsiteX88" fmla="*/ 3536950 w 3803650"/>
                  <a:gd name="connsiteY88" fmla="*/ 127000 h 838200"/>
                  <a:gd name="connsiteX89" fmla="*/ 3438525 w 3803650"/>
                  <a:gd name="connsiteY89" fmla="*/ 146050 h 838200"/>
                  <a:gd name="connsiteX90" fmla="*/ 3359150 w 3803650"/>
                  <a:gd name="connsiteY90" fmla="*/ 168275 h 838200"/>
                  <a:gd name="connsiteX91" fmla="*/ 3317875 w 3803650"/>
                  <a:gd name="connsiteY91" fmla="*/ 174625 h 838200"/>
                  <a:gd name="connsiteX92" fmla="*/ 3248025 w 3803650"/>
                  <a:gd name="connsiteY92" fmla="*/ 177800 h 838200"/>
                  <a:gd name="connsiteX93" fmla="*/ 3184525 w 3803650"/>
                  <a:gd name="connsiteY93" fmla="*/ 180975 h 838200"/>
                  <a:gd name="connsiteX94" fmla="*/ 3159125 w 3803650"/>
                  <a:gd name="connsiteY94" fmla="*/ 187325 h 838200"/>
                  <a:gd name="connsiteX95" fmla="*/ 3136900 w 3803650"/>
                  <a:gd name="connsiteY95" fmla="*/ 190500 h 838200"/>
                  <a:gd name="connsiteX96" fmla="*/ 3117850 w 3803650"/>
                  <a:gd name="connsiteY96" fmla="*/ 200025 h 838200"/>
                  <a:gd name="connsiteX97" fmla="*/ 3041650 w 3803650"/>
                  <a:gd name="connsiteY97" fmla="*/ 212725 h 838200"/>
                  <a:gd name="connsiteX98" fmla="*/ 3000375 w 3803650"/>
                  <a:gd name="connsiteY98" fmla="*/ 222250 h 838200"/>
                  <a:gd name="connsiteX99" fmla="*/ 2949575 w 3803650"/>
                  <a:gd name="connsiteY99" fmla="*/ 231775 h 838200"/>
                  <a:gd name="connsiteX100" fmla="*/ 2940050 w 3803650"/>
                  <a:gd name="connsiteY100" fmla="*/ 234950 h 838200"/>
                  <a:gd name="connsiteX101" fmla="*/ 2825750 w 3803650"/>
                  <a:gd name="connsiteY101" fmla="*/ 234950 h 838200"/>
                  <a:gd name="connsiteX102" fmla="*/ 2749550 w 3803650"/>
                  <a:gd name="connsiteY102" fmla="*/ 260350 h 838200"/>
                  <a:gd name="connsiteX103" fmla="*/ 2717800 w 3803650"/>
                  <a:gd name="connsiteY103" fmla="*/ 269875 h 838200"/>
                  <a:gd name="connsiteX104" fmla="*/ 2663825 w 3803650"/>
                  <a:gd name="connsiteY104" fmla="*/ 285750 h 838200"/>
                  <a:gd name="connsiteX105" fmla="*/ 2606675 w 3803650"/>
                  <a:gd name="connsiteY105" fmla="*/ 301625 h 838200"/>
                  <a:gd name="connsiteX106" fmla="*/ 2549525 w 3803650"/>
                  <a:gd name="connsiteY106" fmla="*/ 317500 h 838200"/>
                  <a:gd name="connsiteX107" fmla="*/ 2451100 w 3803650"/>
                  <a:gd name="connsiteY107" fmla="*/ 349250 h 838200"/>
                  <a:gd name="connsiteX108" fmla="*/ 2365375 w 3803650"/>
                  <a:gd name="connsiteY108" fmla="*/ 368300 h 838200"/>
                  <a:gd name="connsiteX109" fmla="*/ 2311400 w 3803650"/>
                  <a:gd name="connsiteY109" fmla="*/ 387350 h 838200"/>
                  <a:gd name="connsiteX110" fmla="*/ 2247900 w 3803650"/>
                  <a:gd name="connsiteY110" fmla="*/ 403225 h 838200"/>
                  <a:gd name="connsiteX111" fmla="*/ 2187575 w 3803650"/>
                  <a:gd name="connsiteY111" fmla="*/ 412750 h 838200"/>
                  <a:gd name="connsiteX112" fmla="*/ 2168525 w 3803650"/>
                  <a:gd name="connsiteY112" fmla="*/ 419100 h 838200"/>
                  <a:gd name="connsiteX113" fmla="*/ 2155825 w 3803650"/>
                  <a:gd name="connsiteY113" fmla="*/ 425450 h 838200"/>
                  <a:gd name="connsiteX114" fmla="*/ 2133600 w 3803650"/>
                  <a:gd name="connsiteY114" fmla="*/ 428625 h 838200"/>
                  <a:gd name="connsiteX115" fmla="*/ 2120900 w 3803650"/>
                  <a:gd name="connsiteY115" fmla="*/ 431800 h 838200"/>
                  <a:gd name="connsiteX116" fmla="*/ 2098675 w 3803650"/>
                  <a:gd name="connsiteY116" fmla="*/ 434975 h 838200"/>
                  <a:gd name="connsiteX117" fmla="*/ 2057400 w 3803650"/>
                  <a:gd name="connsiteY117" fmla="*/ 444500 h 838200"/>
                  <a:gd name="connsiteX118" fmla="*/ 1984375 w 3803650"/>
                  <a:gd name="connsiteY118" fmla="*/ 457200 h 838200"/>
                  <a:gd name="connsiteX119" fmla="*/ 1955800 w 3803650"/>
                  <a:gd name="connsiteY119" fmla="*/ 466725 h 838200"/>
                  <a:gd name="connsiteX120" fmla="*/ 1930400 w 3803650"/>
                  <a:gd name="connsiteY120" fmla="*/ 469900 h 838200"/>
                  <a:gd name="connsiteX121" fmla="*/ 1901825 w 3803650"/>
                  <a:gd name="connsiteY121" fmla="*/ 476250 h 838200"/>
                  <a:gd name="connsiteX122" fmla="*/ 1870075 w 3803650"/>
                  <a:gd name="connsiteY122" fmla="*/ 485775 h 838200"/>
                  <a:gd name="connsiteX123" fmla="*/ 1841500 w 3803650"/>
                  <a:gd name="connsiteY123" fmla="*/ 488950 h 838200"/>
                  <a:gd name="connsiteX124" fmla="*/ 1822450 w 3803650"/>
                  <a:gd name="connsiteY124" fmla="*/ 492125 h 838200"/>
                  <a:gd name="connsiteX125" fmla="*/ 1733550 w 3803650"/>
                  <a:gd name="connsiteY125" fmla="*/ 511175 h 838200"/>
                  <a:gd name="connsiteX126" fmla="*/ 1673225 w 3803650"/>
                  <a:gd name="connsiteY126" fmla="*/ 501650 h 838200"/>
                  <a:gd name="connsiteX127" fmla="*/ 1590675 w 3803650"/>
                  <a:gd name="connsiteY127" fmla="*/ 511175 h 838200"/>
                  <a:gd name="connsiteX128" fmla="*/ 1562100 w 3803650"/>
                  <a:gd name="connsiteY128" fmla="*/ 520700 h 838200"/>
                  <a:gd name="connsiteX129" fmla="*/ 1501775 w 3803650"/>
                  <a:gd name="connsiteY129" fmla="*/ 533400 h 838200"/>
                  <a:gd name="connsiteX130" fmla="*/ 1368425 w 3803650"/>
                  <a:gd name="connsiteY130" fmla="*/ 571500 h 838200"/>
                  <a:gd name="connsiteX131" fmla="*/ 1301750 w 3803650"/>
                  <a:gd name="connsiteY131" fmla="*/ 584200 h 838200"/>
                  <a:gd name="connsiteX132" fmla="*/ 1206500 w 3803650"/>
                  <a:gd name="connsiteY132" fmla="*/ 609600 h 838200"/>
                  <a:gd name="connsiteX133" fmla="*/ 1187450 w 3803650"/>
                  <a:gd name="connsiteY133" fmla="*/ 615950 h 838200"/>
                  <a:gd name="connsiteX134" fmla="*/ 1130300 w 3803650"/>
                  <a:gd name="connsiteY134" fmla="*/ 625475 h 838200"/>
                  <a:gd name="connsiteX135" fmla="*/ 1079500 w 3803650"/>
                  <a:gd name="connsiteY135" fmla="*/ 628650 h 838200"/>
                  <a:gd name="connsiteX136" fmla="*/ 1054100 w 3803650"/>
                  <a:gd name="connsiteY136" fmla="*/ 635000 h 838200"/>
                  <a:gd name="connsiteX137" fmla="*/ 1031875 w 3803650"/>
                  <a:gd name="connsiteY137" fmla="*/ 644525 h 838200"/>
                  <a:gd name="connsiteX138" fmla="*/ 1006475 w 3803650"/>
                  <a:gd name="connsiteY138" fmla="*/ 647700 h 838200"/>
                  <a:gd name="connsiteX139" fmla="*/ 977900 w 3803650"/>
                  <a:gd name="connsiteY139" fmla="*/ 660400 h 838200"/>
                  <a:gd name="connsiteX140" fmla="*/ 917575 w 3803650"/>
                  <a:gd name="connsiteY140" fmla="*/ 676275 h 838200"/>
                  <a:gd name="connsiteX141" fmla="*/ 885825 w 3803650"/>
                  <a:gd name="connsiteY141" fmla="*/ 685800 h 838200"/>
                  <a:gd name="connsiteX142" fmla="*/ 838200 w 3803650"/>
                  <a:gd name="connsiteY142" fmla="*/ 701675 h 838200"/>
                  <a:gd name="connsiteX143" fmla="*/ 806450 w 3803650"/>
                  <a:gd name="connsiteY143" fmla="*/ 704850 h 838200"/>
                  <a:gd name="connsiteX144" fmla="*/ 685800 w 3803650"/>
                  <a:gd name="connsiteY144" fmla="*/ 733425 h 838200"/>
                  <a:gd name="connsiteX145" fmla="*/ 603250 w 3803650"/>
                  <a:gd name="connsiteY145" fmla="*/ 758825 h 838200"/>
                  <a:gd name="connsiteX146" fmla="*/ 536575 w 3803650"/>
                  <a:gd name="connsiteY146" fmla="*/ 768350 h 838200"/>
                  <a:gd name="connsiteX147" fmla="*/ 412750 w 3803650"/>
                  <a:gd name="connsiteY147" fmla="*/ 781050 h 838200"/>
                  <a:gd name="connsiteX148" fmla="*/ 358775 w 3803650"/>
                  <a:gd name="connsiteY148" fmla="*/ 790575 h 838200"/>
                  <a:gd name="connsiteX149" fmla="*/ 349250 w 3803650"/>
                  <a:gd name="connsiteY149" fmla="*/ 793750 h 838200"/>
                  <a:gd name="connsiteX150" fmla="*/ 336550 w 3803650"/>
                  <a:gd name="connsiteY150" fmla="*/ 796925 h 838200"/>
                  <a:gd name="connsiteX151" fmla="*/ 320675 w 3803650"/>
                  <a:gd name="connsiteY151" fmla="*/ 806450 h 838200"/>
                  <a:gd name="connsiteX152" fmla="*/ 311150 w 3803650"/>
                  <a:gd name="connsiteY152" fmla="*/ 809625 h 838200"/>
                  <a:gd name="connsiteX153" fmla="*/ 279400 w 3803650"/>
                  <a:gd name="connsiteY153" fmla="*/ 815975 h 838200"/>
                  <a:gd name="connsiteX154" fmla="*/ 269875 w 3803650"/>
                  <a:gd name="connsiteY154" fmla="*/ 819150 h 838200"/>
                  <a:gd name="connsiteX155" fmla="*/ 107950 w 3803650"/>
                  <a:gd name="connsiteY155" fmla="*/ 825500 h 838200"/>
                  <a:gd name="connsiteX156" fmla="*/ 53975 w 3803650"/>
                  <a:gd name="connsiteY156" fmla="*/ 835025 h 838200"/>
                  <a:gd name="connsiteX157" fmla="*/ 19050 w 3803650"/>
                  <a:gd name="connsiteY157" fmla="*/ 838200 h 838200"/>
                  <a:gd name="connsiteX158" fmla="*/ 9525 w 3803650"/>
                  <a:gd name="connsiteY158" fmla="*/ 806450 h 838200"/>
                  <a:gd name="connsiteX159" fmla="*/ 6350 w 3803650"/>
                  <a:gd name="connsiteY159" fmla="*/ 793750 h 838200"/>
                  <a:gd name="connsiteX160" fmla="*/ 0 w 3803650"/>
                  <a:gd name="connsiteY160" fmla="*/ 711200 h 838200"/>
                  <a:gd name="connsiteX161" fmla="*/ 79375 w 3803650"/>
                  <a:gd name="connsiteY161" fmla="*/ 606425 h 838200"/>
                  <a:gd name="connsiteX162" fmla="*/ 174625 w 3803650"/>
                  <a:gd name="connsiteY162" fmla="*/ 5588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3803650" h="838200">
                    <a:moveTo>
                      <a:pt x="174625" y="558800"/>
                    </a:moveTo>
                    <a:cubicBezTo>
                      <a:pt x="207962" y="550333"/>
                      <a:pt x="244503" y="557370"/>
                      <a:pt x="279400" y="555625"/>
                    </a:cubicBezTo>
                    <a:cubicBezTo>
                      <a:pt x="286874" y="555251"/>
                      <a:pt x="294159" y="552965"/>
                      <a:pt x="301625" y="552450"/>
                    </a:cubicBezTo>
                    <a:cubicBezTo>
                      <a:pt x="324877" y="550846"/>
                      <a:pt x="348192" y="550333"/>
                      <a:pt x="371475" y="549275"/>
                    </a:cubicBezTo>
                    <a:cubicBezTo>
                      <a:pt x="379944" y="546452"/>
                      <a:pt x="393628" y="541349"/>
                      <a:pt x="403225" y="539750"/>
                    </a:cubicBezTo>
                    <a:cubicBezTo>
                      <a:pt x="411641" y="538347"/>
                      <a:pt x="420158" y="537633"/>
                      <a:pt x="428625" y="536575"/>
                    </a:cubicBezTo>
                    <a:cubicBezTo>
                      <a:pt x="431800" y="535517"/>
                      <a:pt x="435043" y="534643"/>
                      <a:pt x="438150" y="533400"/>
                    </a:cubicBezTo>
                    <a:cubicBezTo>
                      <a:pt x="450996" y="528262"/>
                      <a:pt x="465626" y="520591"/>
                      <a:pt x="479425" y="517525"/>
                    </a:cubicBezTo>
                    <a:cubicBezTo>
                      <a:pt x="501511" y="512617"/>
                      <a:pt x="523583" y="507033"/>
                      <a:pt x="546100" y="504825"/>
                    </a:cubicBezTo>
                    <a:cubicBezTo>
                      <a:pt x="577716" y="501725"/>
                      <a:pt x="609600" y="502708"/>
                      <a:pt x="641350" y="501650"/>
                    </a:cubicBezTo>
                    <a:cubicBezTo>
                      <a:pt x="658283" y="499533"/>
                      <a:pt x="675961" y="500696"/>
                      <a:pt x="692150" y="495300"/>
                    </a:cubicBezTo>
                    <a:cubicBezTo>
                      <a:pt x="695325" y="494242"/>
                      <a:pt x="698408" y="492851"/>
                      <a:pt x="701675" y="492125"/>
                    </a:cubicBezTo>
                    <a:cubicBezTo>
                      <a:pt x="707959" y="490728"/>
                      <a:pt x="714441" y="490347"/>
                      <a:pt x="720725" y="488950"/>
                    </a:cubicBezTo>
                    <a:cubicBezTo>
                      <a:pt x="745295" y="483490"/>
                      <a:pt x="711469" y="482794"/>
                      <a:pt x="762000" y="479425"/>
                    </a:cubicBezTo>
                    <a:lnTo>
                      <a:pt x="809625" y="476250"/>
                    </a:lnTo>
                    <a:cubicBezTo>
                      <a:pt x="815975" y="475192"/>
                      <a:pt x="822509" y="474925"/>
                      <a:pt x="828675" y="473075"/>
                    </a:cubicBezTo>
                    <a:cubicBezTo>
                      <a:pt x="866760" y="461649"/>
                      <a:pt x="819722" y="472067"/>
                      <a:pt x="850900" y="460375"/>
                    </a:cubicBezTo>
                    <a:cubicBezTo>
                      <a:pt x="855953" y="458480"/>
                      <a:pt x="861446" y="458053"/>
                      <a:pt x="866775" y="457200"/>
                    </a:cubicBezTo>
                    <a:cubicBezTo>
                      <a:pt x="945769" y="444561"/>
                      <a:pt x="917122" y="448273"/>
                      <a:pt x="1000125" y="444500"/>
                    </a:cubicBezTo>
                    <a:cubicBezTo>
                      <a:pt x="1026556" y="437892"/>
                      <a:pt x="1000424" y="445938"/>
                      <a:pt x="1022350" y="434975"/>
                    </a:cubicBezTo>
                    <a:cubicBezTo>
                      <a:pt x="1036169" y="428066"/>
                      <a:pt x="1029159" y="436461"/>
                      <a:pt x="1044575" y="425450"/>
                    </a:cubicBezTo>
                    <a:cubicBezTo>
                      <a:pt x="1074271" y="404239"/>
                      <a:pt x="1033140" y="425373"/>
                      <a:pt x="1066800" y="412750"/>
                    </a:cubicBezTo>
                    <a:cubicBezTo>
                      <a:pt x="1071232" y="411088"/>
                      <a:pt x="1074778" y="406722"/>
                      <a:pt x="1079500" y="406400"/>
                    </a:cubicBezTo>
                    <a:cubicBezTo>
                      <a:pt x="1121748" y="403519"/>
                      <a:pt x="1164167" y="404283"/>
                      <a:pt x="1206500" y="403225"/>
                    </a:cubicBezTo>
                    <a:cubicBezTo>
                      <a:pt x="1227667" y="400050"/>
                      <a:pt x="1248727" y="396064"/>
                      <a:pt x="1270000" y="393700"/>
                    </a:cubicBezTo>
                    <a:cubicBezTo>
                      <a:pt x="1279525" y="392642"/>
                      <a:pt x="1289075" y="391792"/>
                      <a:pt x="1298575" y="390525"/>
                    </a:cubicBezTo>
                    <a:cubicBezTo>
                      <a:pt x="1310762" y="388900"/>
                      <a:pt x="1321528" y="386569"/>
                      <a:pt x="1333500" y="384175"/>
                    </a:cubicBezTo>
                    <a:cubicBezTo>
                      <a:pt x="1337733" y="382058"/>
                      <a:pt x="1341768" y="379487"/>
                      <a:pt x="1346200" y="377825"/>
                    </a:cubicBezTo>
                    <a:cubicBezTo>
                      <a:pt x="1359577" y="372809"/>
                      <a:pt x="1363682" y="376364"/>
                      <a:pt x="1377950" y="368300"/>
                    </a:cubicBezTo>
                    <a:cubicBezTo>
                      <a:pt x="1402292" y="354542"/>
                      <a:pt x="1426356" y="340281"/>
                      <a:pt x="1450975" y="327025"/>
                    </a:cubicBezTo>
                    <a:cubicBezTo>
                      <a:pt x="1453922" y="325438"/>
                      <a:pt x="1457507" y="325347"/>
                      <a:pt x="1460500" y="323850"/>
                    </a:cubicBezTo>
                    <a:cubicBezTo>
                      <a:pt x="1466020" y="321090"/>
                      <a:pt x="1470645" y="316617"/>
                      <a:pt x="1476375" y="314325"/>
                    </a:cubicBezTo>
                    <a:cubicBezTo>
                      <a:pt x="1479545" y="313057"/>
                      <a:pt x="1509614" y="308256"/>
                      <a:pt x="1511300" y="307975"/>
                    </a:cubicBezTo>
                    <a:cubicBezTo>
                      <a:pt x="1516592" y="304800"/>
                      <a:pt x="1521277" y="300265"/>
                      <a:pt x="1527175" y="298450"/>
                    </a:cubicBezTo>
                    <a:cubicBezTo>
                      <a:pt x="1535330" y="295941"/>
                      <a:pt x="1544117" y="296403"/>
                      <a:pt x="1552575" y="295275"/>
                    </a:cubicBezTo>
                    <a:cubicBezTo>
                      <a:pt x="1559993" y="294286"/>
                      <a:pt x="1567495" y="293723"/>
                      <a:pt x="1574800" y="292100"/>
                    </a:cubicBezTo>
                    <a:cubicBezTo>
                      <a:pt x="1642881" y="276971"/>
                      <a:pt x="1580118" y="289229"/>
                      <a:pt x="1635125" y="273050"/>
                    </a:cubicBezTo>
                    <a:cubicBezTo>
                      <a:pt x="1644486" y="270297"/>
                      <a:pt x="1654473" y="269872"/>
                      <a:pt x="1663700" y="266700"/>
                    </a:cubicBezTo>
                    <a:cubicBezTo>
                      <a:pt x="1688419" y="258203"/>
                      <a:pt x="1711688" y="245636"/>
                      <a:pt x="1736725" y="238125"/>
                    </a:cubicBezTo>
                    <a:lnTo>
                      <a:pt x="1768475" y="228600"/>
                    </a:lnTo>
                    <a:cubicBezTo>
                      <a:pt x="1778049" y="225577"/>
                      <a:pt x="1787411" y="221886"/>
                      <a:pt x="1797050" y="219075"/>
                    </a:cubicBezTo>
                    <a:cubicBezTo>
                      <a:pt x="1812823" y="214475"/>
                      <a:pt x="1829088" y="211571"/>
                      <a:pt x="1844675" y="206375"/>
                    </a:cubicBezTo>
                    <a:cubicBezTo>
                      <a:pt x="1854563" y="203079"/>
                      <a:pt x="1863362" y="196971"/>
                      <a:pt x="1873250" y="193675"/>
                    </a:cubicBezTo>
                    <a:cubicBezTo>
                      <a:pt x="1882507" y="190589"/>
                      <a:pt x="1892464" y="190078"/>
                      <a:pt x="1901825" y="187325"/>
                    </a:cubicBezTo>
                    <a:cubicBezTo>
                      <a:pt x="1951561" y="172697"/>
                      <a:pt x="1903932" y="181128"/>
                      <a:pt x="1949450" y="174625"/>
                    </a:cubicBezTo>
                    <a:cubicBezTo>
                      <a:pt x="1955800" y="171450"/>
                      <a:pt x="1961724" y="167218"/>
                      <a:pt x="1968500" y="165100"/>
                    </a:cubicBezTo>
                    <a:cubicBezTo>
                      <a:pt x="1977200" y="162381"/>
                      <a:pt x="2007118" y="157605"/>
                      <a:pt x="2019300" y="155575"/>
                    </a:cubicBezTo>
                    <a:cubicBezTo>
                      <a:pt x="2024592" y="152400"/>
                      <a:pt x="2029321" y="148001"/>
                      <a:pt x="2035175" y="146050"/>
                    </a:cubicBezTo>
                    <a:cubicBezTo>
                      <a:pt x="2043470" y="143285"/>
                      <a:pt x="2095148" y="139729"/>
                      <a:pt x="2095500" y="139700"/>
                    </a:cubicBezTo>
                    <a:cubicBezTo>
                      <a:pt x="2102908" y="137583"/>
                      <a:pt x="2110218" y="135082"/>
                      <a:pt x="2117725" y="133350"/>
                    </a:cubicBezTo>
                    <a:cubicBezTo>
                      <a:pt x="2123998" y="131902"/>
                      <a:pt x="2130609" y="132025"/>
                      <a:pt x="2136775" y="130175"/>
                    </a:cubicBezTo>
                    <a:cubicBezTo>
                      <a:pt x="2151845" y="125654"/>
                      <a:pt x="2166232" y="119070"/>
                      <a:pt x="2181225" y="114300"/>
                    </a:cubicBezTo>
                    <a:cubicBezTo>
                      <a:pt x="2189541" y="111654"/>
                      <a:pt x="2198192" y="110199"/>
                      <a:pt x="2206625" y="107950"/>
                    </a:cubicBezTo>
                    <a:cubicBezTo>
                      <a:pt x="2229396" y="101878"/>
                      <a:pt x="2233410" y="100080"/>
                      <a:pt x="2257425" y="92075"/>
                    </a:cubicBezTo>
                    <a:cubicBezTo>
                      <a:pt x="2260600" y="88900"/>
                      <a:pt x="2262759" y="84162"/>
                      <a:pt x="2266950" y="82550"/>
                    </a:cubicBezTo>
                    <a:cubicBezTo>
                      <a:pt x="2277024" y="78676"/>
                      <a:pt x="2287910" y="76445"/>
                      <a:pt x="2298700" y="76200"/>
                    </a:cubicBezTo>
                    <a:lnTo>
                      <a:pt x="2438400" y="73025"/>
                    </a:lnTo>
                    <a:cubicBezTo>
                      <a:pt x="2453217" y="71967"/>
                      <a:pt x="2468069" y="71328"/>
                      <a:pt x="2482850" y="69850"/>
                    </a:cubicBezTo>
                    <a:cubicBezTo>
                      <a:pt x="2489256" y="69209"/>
                      <a:pt x="2495491" y="67285"/>
                      <a:pt x="2501900" y="66675"/>
                    </a:cubicBezTo>
                    <a:cubicBezTo>
                      <a:pt x="2517739" y="65167"/>
                      <a:pt x="2533650" y="64558"/>
                      <a:pt x="2549525" y="63500"/>
                    </a:cubicBezTo>
                    <a:cubicBezTo>
                      <a:pt x="2563283" y="61383"/>
                      <a:pt x="2576987" y="58877"/>
                      <a:pt x="2590800" y="57150"/>
                    </a:cubicBezTo>
                    <a:cubicBezTo>
                      <a:pt x="2670826" y="47147"/>
                      <a:pt x="2599171" y="59212"/>
                      <a:pt x="2638425" y="50800"/>
                    </a:cubicBezTo>
                    <a:cubicBezTo>
                      <a:pt x="2648978" y="48539"/>
                      <a:pt x="2659936" y="47863"/>
                      <a:pt x="2670175" y="44450"/>
                    </a:cubicBezTo>
                    <a:cubicBezTo>
                      <a:pt x="2676525" y="42333"/>
                      <a:pt x="2683108" y="40818"/>
                      <a:pt x="2689225" y="38100"/>
                    </a:cubicBezTo>
                    <a:cubicBezTo>
                      <a:pt x="2718217" y="25215"/>
                      <a:pt x="2668245" y="24672"/>
                      <a:pt x="2743200" y="19050"/>
                    </a:cubicBezTo>
                    <a:cubicBezTo>
                      <a:pt x="2812886" y="13824"/>
                      <a:pt x="2882910" y="15136"/>
                      <a:pt x="2952750" y="12700"/>
                    </a:cubicBezTo>
                    <a:cubicBezTo>
                      <a:pt x="2973930" y="11961"/>
                      <a:pt x="2995083" y="10583"/>
                      <a:pt x="3016250" y="9525"/>
                    </a:cubicBezTo>
                    <a:cubicBezTo>
                      <a:pt x="3023658" y="8467"/>
                      <a:pt x="3031043" y="7224"/>
                      <a:pt x="3038475" y="6350"/>
                    </a:cubicBezTo>
                    <a:cubicBezTo>
                      <a:pt x="3049038" y="5107"/>
                      <a:pt x="3059671" y="4494"/>
                      <a:pt x="3070225" y="3175"/>
                    </a:cubicBezTo>
                    <a:cubicBezTo>
                      <a:pt x="3076613" y="2377"/>
                      <a:pt x="3082925" y="1058"/>
                      <a:pt x="3089275" y="0"/>
                    </a:cubicBezTo>
                    <a:cubicBezTo>
                      <a:pt x="3117850" y="1058"/>
                      <a:pt x="3146469" y="1273"/>
                      <a:pt x="3175000" y="3175"/>
                    </a:cubicBezTo>
                    <a:cubicBezTo>
                      <a:pt x="3178339" y="3398"/>
                      <a:pt x="3181208" y="5908"/>
                      <a:pt x="3184525" y="6350"/>
                    </a:cubicBezTo>
                    <a:cubicBezTo>
                      <a:pt x="3197157" y="8034"/>
                      <a:pt x="3209925" y="8467"/>
                      <a:pt x="3222625" y="9525"/>
                    </a:cubicBezTo>
                    <a:cubicBezTo>
                      <a:pt x="3329955" y="7608"/>
                      <a:pt x="3408390" y="3457"/>
                      <a:pt x="3511550" y="9525"/>
                    </a:cubicBezTo>
                    <a:cubicBezTo>
                      <a:pt x="3528586" y="10527"/>
                      <a:pt x="3545417" y="13758"/>
                      <a:pt x="3562350" y="15875"/>
                    </a:cubicBezTo>
                    <a:lnTo>
                      <a:pt x="3581400" y="22225"/>
                    </a:lnTo>
                    <a:cubicBezTo>
                      <a:pt x="3588949" y="24741"/>
                      <a:pt x="3595652" y="27246"/>
                      <a:pt x="3603625" y="28575"/>
                    </a:cubicBezTo>
                    <a:cubicBezTo>
                      <a:pt x="3618388" y="31036"/>
                      <a:pt x="3648075" y="34925"/>
                      <a:pt x="3648075" y="34925"/>
                    </a:cubicBezTo>
                    <a:cubicBezTo>
                      <a:pt x="3671131" y="50296"/>
                      <a:pt x="3652190" y="38780"/>
                      <a:pt x="3702050" y="57150"/>
                    </a:cubicBezTo>
                    <a:cubicBezTo>
                      <a:pt x="3748572" y="74290"/>
                      <a:pt x="3692033" y="55097"/>
                      <a:pt x="3730625" y="66675"/>
                    </a:cubicBezTo>
                    <a:cubicBezTo>
                      <a:pt x="3737036" y="68598"/>
                      <a:pt x="3743325" y="70908"/>
                      <a:pt x="3749675" y="73025"/>
                    </a:cubicBezTo>
                    <a:cubicBezTo>
                      <a:pt x="3752850" y="74083"/>
                      <a:pt x="3755887" y="75727"/>
                      <a:pt x="3759200" y="76200"/>
                    </a:cubicBezTo>
                    <a:lnTo>
                      <a:pt x="3803650" y="82550"/>
                    </a:lnTo>
                    <a:cubicBezTo>
                      <a:pt x="3800475" y="85725"/>
                      <a:pt x="3798228" y="90251"/>
                      <a:pt x="3794125" y="92075"/>
                    </a:cubicBezTo>
                    <a:cubicBezTo>
                      <a:pt x="3788242" y="94690"/>
                      <a:pt x="3781409" y="94098"/>
                      <a:pt x="3775075" y="95250"/>
                    </a:cubicBezTo>
                    <a:cubicBezTo>
                      <a:pt x="3769766" y="96215"/>
                      <a:pt x="3764523" y="97538"/>
                      <a:pt x="3759200" y="98425"/>
                    </a:cubicBezTo>
                    <a:cubicBezTo>
                      <a:pt x="3712974" y="106129"/>
                      <a:pt x="3666209" y="108377"/>
                      <a:pt x="3619500" y="111125"/>
                    </a:cubicBezTo>
                    <a:cubicBezTo>
                      <a:pt x="3580145" y="124243"/>
                      <a:pt x="3607069" y="116482"/>
                      <a:pt x="3536950" y="127000"/>
                    </a:cubicBezTo>
                    <a:lnTo>
                      <a:pt x="3536950" y="127000"/>
                    </a:lnTo>
                    <a:cubicBezTo>
                      <a:pt x="3464301" y="146118"/>
                      <a:pt x="3497346" y="141148"/>
                      <a:pt x="3438525" y="146050"/>
                    </a:cubicBezTo>
                    <a:cubicBezTo>
                      <a:pt x="3414286" y="154130"/>
                      <a:pt x="3383366" y="165248"/>
                      <a:pt x="3359150" y="168275"/>
                    </a:cubicBezTo>
                    <a:cubicBezTo>
                      <a:pt x="3328395" y="172119"/>
                      <a:pt x="3342117" y="169777"/>
                      <a:pt x="3317875" y="174625"/>
                    </a:cubicBezTo>
                    <a:cubicBezTo>
                      <a:pt x="3286404" y="190360"/>
                      <a:pt x="3316776" y="177800"/>
                      <a:pt x="3248025" y="177800"/>
                    </a:cubicBezTo>
                    <a:cubicBezTo>
                      <a:pt x="3226832" y="177800"/>
                      <a:pt x="3205692" y="179917"/>
                      <a:pt x="3184525" y="180975"/>
                    </a:cubicBezTo>
                    <a:cubicBezTo>
                      <a:pt x="3176058" y="183092"/>
                      <a:pt x="3167683" y="185613"/>
                      <a:pt x="3159125" y="187325"/>
                    </a:cubicBezTo>
                    <a:cubicBezTo>
                      <a:pt x="3151787" y="188793"/>
                      <a:pt x="3144053" y="188299"/>
                      <a:pt x="3136900" y="190500"/>
                    </a:cubicBezTo>
                    <a:cubicBezTo>
                      <a:pt x="3130114" y="192588"/>
                      <a:pt x="3124676" y="198075"/>
                      <a:pt x="3117850" y="200025"/>
                    </a:cubicBezTo>
                    <a:cubicBezTo>
                      <a:pt x="3088820" y="208319"/>
                      <a:pt x="3069744" y="209603"/>
                      <a:pt x="3041650" y="212725"/>
                    </a:cubicBezTo>
                    <a:cubicBezTo>
                      <a:pt x="3027892" y="215900"/>
                      <a:pt x="3014192" y="219341"/>
                      <a:pt x="3000375" y="222250"/>
                    </a:cubicBezTo>
                    <a:cubicBezTo>
                      <a:pt x="2940846" y="234782"/>
                      <a:pt x="3037654" y="211449"/>
                      <a:pt x="2949575" y="231775"/>
                    </a:cubicBezTo>
                    <a:cubicBezTo>
                      <a:pt x="2946314" y="232528"/>
                      <a:pt x="2943225" y="233892"/>
                      <a:pt x="2940050" y="234950"/>
                    </a:cubicBezTo>
                    <a:cubicBezTo>
                      <a:pt x="2923426" y="234257"/>
                      <a:pt x="2852936" y="228153"/>
                      <a:pt x="2825750" y="234950"/>
                    </a:cubicBezTo>
                    <a:cubicBezTo>
                      <a:pt x="2799775" y="241444"/>
                      <a:pt x="2775024" y="252108"/>
                      <a:pt x="2749550" y="260350"/>
                    </a:cubicBezTo>
                    <a:cubicBezTo>
                      <a:pt x="2739037" y="263751"/>
                      <a:pt x="2728394" y="266736"/>
                      <a:pt x="2717800" y="269875"/>
                    </a:cubicBezTo>
                    <a:lnTo>
                      <a:pt x="2663825" y="285750"/>
                    </a:lnTo>
                    <a:lnTo>
                      <a:pt x="2606675" y="301625"/>
                    </a:lnTo>
                    <a:cubicBezTo>
                      <a:pt x="2587625" y="306917"/>
                      <a:pt x="2567978" y="310403"/>
                      <a:pt x="2549525" y="317500"/>
                    </a:cubicBezTo>
                    <a:cubicBezTo>
                      <a:pt x="2502447" y="335607"/>
                      <a:pt x="2505485" y="335956"/>
                      <a:pt x="2451100" y="349250"/>
                    </a:cubicBezTo>
                    <a:cubicBezTo>
                      <a:pt x="2422665" y="356201"/>
                      <a:pt x="2393818" y="361382"/>
                      <a:pt x="2365375" y="368300"/>
                    </a:cubicBezTo>
                    <a:cubicBezTo>
                      <a:pt x="2290409" y="386535"/>
                      <a:pt x="2369674" y="368808"/>
                      <a:pt x="2311400" y="387350"/>
                    </a:cubicBezTo>
                    <a:cubicBezTo>
                      <a:pt x="2297950" y="391630"/>
                      <a:pt x="2266948" y="400050"/>
                      <a:pt x="2247900" y="403225"/>
                    </a:cubicBezTo>
                    <a:lnTo>
                      <a:pt x="2187575" y="412750"/>
                    </a:lnTo>
                    <a:cubicBezTo>
                      <a:pt x="2181225" y="414867"/>
                      <a:pt x="2174740" y="416614"/>
                      <a:pt x="2168525" y="419100"/>
                    </a:cubicBezTo>
                    <a:cubicBezTo>
                      <a:pt x="2164131" y="420858"/>
                      <a:pt x="2160391" y="424205"/>
                      <a:pt x="2155825" y="425450"/>
                    </a:cubicBezTo>
                    <a:cubicBezTo>
                      <a:pt x="2148605" y="427419"/>
                      <a:pt x="2140963" y="427286"/>
                      <a:pt x="2133600" y="428625"/>
                    </a:cubicBezTo>
                    <a:cubicBezTo>
                      <a:pt x="2129307" y="429406"/>
                      <a:pt x="2125193" y="431019"/>
                      <a:pt x="2120900" y="431800"/>
                    </a:cubicBezTo>
                    <a:cubicBezTo>
                      <a:pt x="2113537" y="433139"/>
                      <a:pt x="2106083" y="433917"/>
                      <a:pt x="2098675" y="434975"/>
                    </a:cubicBezTo>
                    <a:cubicBezTo>
                      <a:pt x="2065890" y="445903"/>
                      <a:pt x="2093670" y="437905"/>
                      <a:pt x="2057400" y="444500"/>
                    </a:cubicBezTo>
                    <a:cubicBezTo>
                      <a:pt x="1983491" y="457938"/>
                      <a:pt x="2035283" y="450837"/>
                      <a:pt x="1984375" y="457200"/>
                    </a:cubicBezTo>
                    <a:cubicBezTo>
                      <a:pt x="1974850" y="460375"/>
                      <a:pt x="1965573" y="464425"/>
                      <a:pt x="1955800" y="466725"/>
                    </a:cubicBezTo>
                    <a:cubicBezTo>
                      <a:pt x="1947494" y="468679"/>
                      <a:pt x="1938803" y="468417"/>
                      <a:pt x="1930400" y="469900"/>
                    </a:cubicBezTo>
                    <a:cubicBezTo>
                      <a:pt x="1920791" y="471596"/>
                      <a:pt x="1911261" y="473767"/>
                      <a:pt x="1901825" y="476250"/>
                    </a:cubicBezTo>
                    <a:cubicBezTo>
                      <a:pt x="1891139" y="479062"/>
                      <a:pt x="1880887" y="483499"/>
                      <a:pt x="1870075" y="485775"/>
                    </a:cubicBezTo>
                    <a:cubicBezTo>
                      <a:pt x="1860697" y="487749"/>
                      <a:pt x="1851000" y="487683"/>
                      <a:pt x="1841500" y="488950"/>
                    </a:cubicBezTo>
                    <a:cubicBezTo>
                      <a:pt x="1835119" y="489801"/>
                      <a:pt x="1828774" y="490920"/>
                      <a:pt x="1822450" y="492125"/>
                    </a:cubicBezTo>
                    <a:cubicBezTo>
                      <a:pt x="1775509" y="501066"/>
                      <a:pt x="1777928" y="500934"/>
                      <a:pt x="1733550" y="511175"/>
                    </a:cubicBezTo>
                    <a:cubicBezTo>
                      <a:pt x="1713442" y="508000"/>
                      <a:pt x="1693547" y="502845"/>
                      <a:pt x="1673225" y="501650"/>
                    </a:cubicBezTo>
                    <a:cubicBezTo>
                      <a:pt x="1652959" y="500458"/>
                      <a:pt x="1612127" y="505812"/>
                      <a:pt x="1590675" y="511175"/>
                    </a:cubicBezTo>
                    <a:cubicBezTo>
                      <a:pt x="1580935" y="513610"/>
                      <a:pt x="1571840" y="518265"/>
                      <a:pt x="1562100" y="520700"/>
                    </a:cubicBezTo>
                    <a:cubicBezTo>
                      <a:pt x="1542164" y="525684"/>
                      <a:pt x="1521370" y="527212"/>
                      <a:pt x="1501775" y="533400"/>
                    </a:cubicBezTo>
                    <a:cubicBezTo>
                      <a:pt x="1411580" y="561883"/>
                      <a:pt x="1468871" y="544911"/>
                      <a:pt x="1368425" y="571500"/>
                    </a:cubicBezTo>
                    <a:cubicBezTo>
                      <a:pt x="1321038" y="584044"/>
                      <a:pt x="1347447" y="579630"/>
                      <a:pt x="1301750" y="584200"/>
                    </a:cubicBezTo>
                    <a:cubicBezTo>
                      <a:pt x="1241903" y="604149"/>
                      <a:pt x="1304783" y="584119"/>
                      <a:pt x="1206500" y="609600"/>
                    </a:cubicBezTo>
                    <a:cubicBezTo>
                      <a:pt x="1200021" y="611280"/>
                      <a:pt x="1193966" y="614417"/>
                      <a:pt x="1187450" y="615950"/>
                    </a:cubicBezTo>
                    <a:cubicBezTo>
                      <a:pt x="1180629" y="617555"/>
                      <a:pt x="1141807" y="624474"/>
                      <a:pt x="1130300" y="625475"/>
                    </a:cubicBezTo>
                    <a:cubicBezTo>
                      <a:pt x="1113397" y="626945"/>
                      <a:pt x="1096433" y="627592"/>
                      <a:pt x="1079500" y="628650"/>
                    </a:cubicBezTo>
                    <a:cubicBezTo>
                      <a:pt x="1071033" y="630767"/>
                      <a:pt x="1062379" y="632240"/>
                      <a:pt x="1054100" y="635000"/>
                    </a:cubicBezTo>
                    <a:cubicBezTo>
                      <a:pt x="1046454" y="637549"/>
                      <a:pt x="1039663" y="642448"/>
                      <a:pt x="1031875" y="644525"/>
                    </a:cubicBezTo>
                    <a:cubicBezTo>
                      <a:pt x="1023631" y="646724"/>
                      <a:pt x="1014942" y="646642"/>
                      <a:pt x="1006475" y="647700"/>
                    </a:cubicBezTo>
                    <a:cubicBezTo>
                      <a:pt x="996950" y="651933"/>
                      <a:pt x="987681" y="656797"/>
                      <a:pt x="977900" y="660400"/>
                    </a:cubicBezTo>
                    <a:cubicBezTo>
                      <a:pt x="946182" y="672085"/>
                      <a:pt x="948654" y="668096"/>
                      <a:pt x="917575" y="676275"/>
                    </a:cubicBezTo>
                    <a:cubicBezTo>
                      <a:pt x="906889" y="679087"/>
                      <a:pt x="896349" y="682432"/>
                      <a:pt x="885825" y="685800"/>
                    </a:cubicBezTo>
                    <a:cubicBezTo>
                      <a:pt x="869887" y="690900"/>
                      <a:pt x="854472" y="697770"/>
                      <a:pt x="838200" y="701675"/>
                    </a:cubicBezTo>
                    <a:cubicBezTo>
                      <a:pt x="827858" y="704157"/>
                      <a:pt x="817033" y="703792"/>
                      <a:pt x="806450" y="704850"/>
                    </a:cubicBezTo>
                    <a:cubicBezTo>
                      <a:pt x="766233" y="714375"/>
                      <a:pt x="724721" y="719524"/>
                      <a:pt x="685800" y="733425"/>
                    </a:cubicBezTo>
                    <a:cubicBezTo>
                      <a:pt x="643987" y="748358"/>
                      <a:pt x="644162" y="749931"/>
                      <a:pt x="603250" y="758825"/>
                    </a:cubicBezTo>
                    <a:cubicBezTo>
                      <a:pt x="547510" y="770942"/>
                      <a:pt x="589402" y="760524"/>
                      <a:pt x="536575" y="768350"/>
                    </a:cubicBezTo>
                    <a:cubicBezTo>
                      <a:pt x="438431" y="782890"/>
                      <a:pt x="527917" y="775815"/>
                      <a:pt x="412750" y="781050"/>
                    </a:cubicBezTo>
                    <a:cubicBezTo>
                      <a:pt x="394758" y="784225"/>
                      <a:pt x="376690" y="786992"/>
                      <a:pt x="358775" y="790575"/>
                    </a:cubicBezTo>
                    <a:cubicBezTo>
                      <a:pt x="355493" y="791231"/>
                      <a:pt x="352468" y="792831"/>
                      <a:pt x="349250" y="793750"/>
                    </a:cubicBezTo>
                    <a:cubicBezTo>
                      <a:pt x="345054" y="794949"/>
                      <a:pt x="340783" y="795867"/>
                      <a:pt x="336550" y="796925"/>
                    </a:cubicBezTo>
                    <a:cubicBezTo>
                      <a:pt x="331258" y="800100"/>
                      <a:pt x="326195" y="803690"/>
                      <a:pt x="320675" y="806450"/>
                    </a:cubicBezTo>
                    <a:cubicBezTo>
                      <a:pt x="317682" y="807947"/>
                      <a:pt x="314411" y="808872"/>
                      <a:pt x="311150" y="809625"/>
                    </a:cubicBezTo>
                    <a:cubicBezTo>
                      <a:pt x="300633" y="812052"/>
                      <a:pt x="289917" y="813548"/>
                      <a:pt x="279400" y="815975"/>
                    </a:cubicBezTo>
                    <a:cubicBezTo>
                      <a:pt x="276139" y="816728"/>
                      <a:pt x="273142" y="818424"/>
                      <a:pt x="269875" y="819150"/>
                    </a:cubicBezTo>
                    <a:cubicBezTo>
                      <a:pt x="222180" y="829749"/>
                      <a:pt x="121519" y="825198"/>
                      <a:pt x="107950" y="825500"/>
                    </a:cubicBezTo>
                    <a:cubicBezTo>
                      <a:pt x="82665" y="838142"/>
                      <a:pt x="100677" y="831133"/>
                      <a:pt x="53975" y="835025"/>
                    </a:cubicBezTo>
                    <a:lnTo>
                      <a:pt x="19050" y="838200"/>
                    </a:lnTo>
                    <a:cubicBezTo>
                      <a:pt x="15875" y="827617"/>
                      <a:pt x="12560" y="817074"/>
                      <a:pt x="9525" y="806450"/>
                    </a:cubicBezTo>
                    <a:cubicBezTo>
                      <a:pt x="8326" y="802254"/>
                      <a:pt x="6698" y="798100"/>
                      <a:pt x="6350" y="793750"/>
                    </a:cubicBezTo>
                    <a:cubicBezTo>
                      <a:pt x="-971" y="702238"/>
                      <a:pt x="8482" y="753609"/>
                      <a:pt x="0" y="711200"/>
                    </a:cubicBezTo>
                    <a:cubicBezTo>
                      <a:pt x="56228" y="531270"/>
                      <a:pt x="-12501" y="640274"/>
                      <a:pt x="79375" y="606425"/>
                    </a:cubicBezTo>
                    <a:cubicBezTo>
                      <a:pt x="195648" y="563588"/>
                      <a:pt x="141288" y="567267"/>
                      <a:pt x="174625" y="55880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NZ" sz="1266"/>
              </a:p>
            </p:txBody>
          </p:sp>
          <p:sp>
            <p:nvSpPr>
              <p:cNvPr id="83" name="Freeform 13">
                <a:extLst>
                  <a:ext uri="{FF2B5EF4-FFF2-40B4-BE49-F238E27FC236}">
                    <a16:creationId xmlns:a16="http://schemas.microsoft.com/office/drawing/2014/main" id="{5079E20D-5F77-8F29-2646-EB1A7DE50360}"/>
                  </a:ext>
                </a:extLst>
              </p:cNvPr>
              <p:cNvSpPr/>
              <p:nvPr/>
            </p:nvSpPr>
            <p:spPr>
              <a:xfrm>
                <a:off x="739367" y="7122988"/>
                <a:ext cx="5502329" cy="1225721"/>
              </a:xfrm>
              <a:custGeom>
                <a:avLst/>
                <a:gdLst>
                  <a:gd name="connsiteX0" fmla="*/ 570111 w 3760986"/>
                  <a:gd name="connsiteY0" fmla="*/ 673100 h 837813"/>
                  <a:gd name="connsiteX1" fmla="*/ 859036 w 3760986"/>
                  <a:gd name="connsiteY1" fmla="*/ 568325 h 837813"/>
                  <a:gd name="connsiteX2" fmla="*/ 913011 w 3760986"/>
                  <a:gd name="connsiteY2" fmla="*/ 552450 h 837813"/>
                  <a:gd name="connsiteX3" fmla="*/ 1198761 w 3760986"/>
                  <a:gd name="connsiteY3" fmla="*/ 498475 h 837813"/>
                  <a:gd name="connsiteX4" fmla="*/ 1398786 w 3760986"/>
                  <a:gd name="connsiteY4" fmla="*/ 501650 h 837813"/>
                  <a:gd name="connsiteX5" fmla="*/ 1430536 w 3760986"/>
                  <a:gd name="connsiteY5" fmla="*/ 511175 h 837813"/>
                  <a:gd name="connsiteX6" fmla="*/ 1468636 w 3760986"/>
                  <a:gd name="connsiteY6" fmla="*/ 517525 h 837813"/>
                  <a:gd name="connsiteX7" fmla="*/ 1579761 w 3760986"/>
                  <a:gd name="connsiteY7" fmla="*/ 495300 h 837813"/>
                  <a:gd name="connsiteX8" fmla="*/ 1621036 w 3760986"/>
                  <a:gd name="connsiteY8" fmla="*/ 492125 h 837813"/>
                  <a:gd name="connsiteX9" fmla="*/ 1671836 w 3760986"/>
                  <a:gd name="connsiteY9" fmla="*/ 479425 h 837813"/>
                  <a:gd name="connsiteX10" fmla="*/ 1732161 w 3760986"/>
                  <a:gd name="connsiteY10" fmla="*/ 460375 h 837813"/>
                  <a:gd name="connsiteX11" fmla="*/ 1811536 w 3760986"/>
                  <a:gd name="connsiteY11" fmla="*/ 447675 h 837813"/>
                  <a:gd name="connsiteX12" fmla="*/ 1868686 w 3760986"/>
                  <a:gd name="connsiteY12" fmla="*/ 431800 h 837813"/>
                  <a:gd name="connsiteX13" fmla="*/ 1976636 w 3760986"/>
                  <a:gd name="connsiteY13" fmla="*/ 425450 h 837813"/>
                  <a:gd name="connsiteX14" fmla="*/ 2033786 w 3760986"/>
                  <a:gd name="connsiteY14" fmla="*/ 415925 h 837813"/>
                  <a:gd name="connsiteX15" fmla="*/ 2160786 w 3760986"/>
                  <a:gd name="connsiteY15" fmla="*/ 393700 h 837813"/>
                  <a:gd name="connsiteX16" fmla="*/ 2240161 w 3760986"/>
                  <a:gd name="connsiteY16" fmla="*/ 390525 h 837813"/>
                  <a:gd name="connsiteX17" fmla="*/ 2313186 w 3760986"/>
                  <a:gd name="connsiteY17" fmla="*/ 377825 h 837813"/>
                  <a:gd name="connsiteX18" fmla="*/ 2275086 w 3760986"/>
                  <a:gd name="connsiteY18" fmla="*/ 393700 h 837813"/>
                  <a:gd name="connsiteX19" fmla="*/ 2402086 w 3760986"/>
                  <a:gd name="connsiteY19" fmla="*/ 377825 h 837813"/>
                  <a:gd name="connsiteX20" fmla="*/ 2516386 w 3760986"/>
                  <a:gd name="connsiteY20" fmla="*/ 346075 h 837813"/>
                  <a:gd name="connsiteX21" fmla="*/ 2678311 w 3760986"/>
                  <a:gd name="connsiteY21" fmla="*/ 311150 h 837813"/>
                  <a:gd name="connsiteX22" fmla="*/ 2741811 w 3760986"/>
                  <a:gd name="connsiteY22" fmla="*/ 295275 h 837813"/>
                  <a:gd name="connsiteX23" fmla="*/ 2805311 w 3760986"/>
                  <a:gd name="connsiteY23" fmla="*/ 288925 h 837813"/>
                  <a:gd name="connsiteX24" fmla="*/ 2945011 w 3760986"/>
                  <a:gd name="connsiteY24" fmla="*/ 260350 h 837813"/>
                  <a:gd name="connsiteX25" fmla="*/ 3008511 w 3760986"/>
                  <a:gd name="connsiteY25" fmla="*/ 257175 h 837813"/>
                  <a:gd name="connsiteX26" fmla="*/ 3135511 w 3760986"/>
                  <a:gd name="connsiteY26" fmla="*/ 212725 h 837813"/>
                  <a:gd name="connsiteX27" fmla="*/ 3157736 w 3760986"/>
                  <a:gd name="connsiteY27" fmla="*/ 206375 h 837813"/>
                  <a:gd name="connsiteX28" fmla="*/ 3218061 w 3760986"/>
                  <a:gd name="connsiteY28" fmla="*/ 177800 h 837813"/>
                  <a:gd name="connsiteX29" fmla="*/ 3265686 w 3760986"/>
                  <a:gd name="connsiteY29" fmla="*/ 161925 h 837813"/>
                  <a:gd name="connsiteX30" fmla="*/ 3291086 w 3760986"/>
                  <a:gd name="connsiteY30" fmla="*/ 146050 h 837813"/>
                  <a:gd name="connsiteX31" fmla="*/ 3462536 w 3760986"/>
                  <a:gd name="connsiteY31" fmla="*/ 101600 h 837813"/>
                  <a:gd name="connsiteX32" fmla="*/ 3516511 w 3760986"/>
                  <a:gd name="connsiteY32" fmla="*/ 88900 h 837813"/>
                  <a:gd name="connsiteX33" fmla="*/ 3592711 w 3760986"/>
                  <a:gd name="connsiteY33" fmla="*/ 57150 h 837813"/>
                  <a:gd name="connsiteX34" fmla="*/ 3605411 w 3760986"/>
                  <a:gd name="connsiteY34" fmla="*/ 50800 h 837813"/>
                  <a:gd name="connsiteX35" fmla="*/ 3624461 w 3760986"/>
                  <a:gd name="connsiteY35" fmla="*/ 34925 h 837813"/>
                  <a:gd name="connsiteX36" fmla="*/ 3707011 w 3760986"/>
                  <a:gd name="connsiteY36" fmla="*/ 9525 h 837813"/>
                  <a:gd name="connsiteX37" fmla="*/ 3716536 w 3760986"/>
                  <a:gd name="connsiteY37" fmla="*/ 6350 h 837813"/>
                  <a:gd name="connsiteX38" fmla="*/ 3760986 w 3760986"/>
                  <a:gd name="connsiteY38" fmla="*/ 0 h 837813"/>
                  <a:gd name="connsiteX39" fmla="*/ 3741936 w 3760986"/>
                  <a:gd name="connsiteY39" fmla="*/ 15875 h 837813"/>
                  <a:gd name="connsiteX40" fmla="*/ 3726061 w 3760986"/>
                  <a:gd name="connsiteY40" fmla="*/ 28575 h 837813"/>
                  <a:gd name="connsiteX41" fmla="*/ 3703836 w 3760986"/>
                  <a:gd name="connsiteY41" fmla="*/ 41275 h 837813"/>
                  <a:gd name="connsiteX42" fmla="*/ 3611761 w 3760986"/>
                  <a:gd name="connsiteY42" fmla="*/ 104775 h 837813"/>
                  <a:gd name="connsiteX43" fmla="*/ 3580011 w 3760986"/>
                  <a:gd name="connsiteY43" fmla="*/ 120650 h 837813"/>
                  <a:gd name="connsiteX44" fmla="*/ 3551436 w 3760986"/>
                  <a:gd name="connsiteY44" fmla="*/ 133350 h 837813"/>
                  <a:gd name="connsiteX45" fmla="*/ 3491111 w 3760986"/>
                  <a:gd name="connsiteY45" fmla="*/ 168275 h 837813"/>
                  <a:gd name="connsiteX46" fmla="*/ 3478411 w 3760986"/>
                  <a:gd name="connsiteY46" fmla="*/ 174625 h 837813"/>
                  <a:gd name="connsiteX47" fmla="*/ 3440311 w 3760986"/>
                  <a:gd name="connsiteY47" fmla="*/ 200025 h 837813"/>
                  <a:gd name="connsiteX48" fmla="*/ 3383161 w 3760986"/>
                  <a:gd name="connsiteY48" fmla="*/ 215900 h 837813"/>
                  <a:gd name="connsiteX49" fmla="*/ 3370461 w 3760986"/>
                  <a:gd name="connsiteY49" fmla="*/ 219075 h 837813"/>
                  <a:gd name="connsiteX50" fmla="*/ 3335536 w 3760986"/>
                  <a:gd name="connsiteY50" fmla="*/ 234950 h 837813"/>
                  <a:gd name="connsiteX51" fmla="*/ 3237111 w 3760986"/>
                  <a:gd name="connsiteY51" fmla="*/ 263525 h 837813"/>
                  <a:gd name="connsiteX52" fmla="*/ 3065661 w 3760986"/>
                  <a:gd name="connsiteY52" fmla="*/ 339725 h 837813"/>
                  <a:gd name="connsiteX53" fmla="*/ 2922786 w 3760986"/>
                  <a:gd name="connsiteY53" fmla="*/ 393700 h 837813"/>
                  <a:gd name="connsiteX54" fmla="*/ 2840236 w 3760986"/>
                  <a:gd name="connsiteY54" fmla="*/ 425450 h 837813"/>
                  <a:gd name="connsiteX55" fmla="*/ 2789436 w 3760986"/>
                  <a:gd name="connsiteY55" fmla="*/ 434975 h 837813"/>
                  <a:gd name="connsiteX56" fmla="*/ 2741811 w 3760986"/>
                  <a:gd name="connsiteY56" fmla="*/ 454025 h 837813"/>
                  <a:gd name="connsiteX57" fmla="*/ 2691011 w 3760986"/>
                  <a:gd name="connsiteY57" fmla="*/ 466725 h 837813"/>
                  <a:gd name="connsiteX58" fmla="*/ 2611636 w 3760986"/>
                  <a:gd name="connsiteY58" fmla="*/ 495300 h 837813"/>
                  <a:gd name="connsiteX59" fmla="*/ 2595761 w 3760986"/>
                  <a:gd name="connsiteY59" fmla="*/ 504825 h 837813"/>
                  <a:gd name="connsiteX60" fmla="*/ 2586236 w 3760986"/>
                  <a:gd name="connsiteY60" fmla="*/ 508000 h 837813"/>
                  <a:gd name="connsiteX61" fmla="*/ 2510036 w 3760986"/>
                  <a:gd name="connsiteY61" fmla="*/ 517525 h 837813"/>
                  <a:gd name="connsiteX62" fmla="*/ 2471936 w 3760986"/>
                  <a:gd name="connsiteY62" fmla="*/ 523875 h 837813"/>
                  <a:gd name="connsiteX63" fmla="*/ 2411611 w 3760986"/>
                  <a:gd name="connsiteY63" fmla="*/ 539750 h 837813"/>
                  <a:gd name="connsiteX64" fmla="*/ 2379861 w 3760986"/>
                  <a:gd name="connsiteY64" fmla="*/ 542925 h 837813"/>
                  <a:gd name="connsiteX65" fmla="*/ 2294136 w 3760986"/>
                  <a:gd name="connsiteY65" fmla="*/ 555625 h 837813"/>
                  <a:gd name="connsiteX66" fmla="*/ 2268736 w 3760986"/>
                  <a:gd name="connsiteY66" fmla="*/ 561975 h 837813"/>
                  <a:gd name="connsiteX67" fmla="*/ 2243336 w 3760986"/>
                  <a:gd name="connsiteY67" fmla="*/ 565150 h 837813"/>
                  <a:gd name="connsiteX68" fmla="*/ 2170311 w 3760986"/>
                  <a:gd name="connsiteY68" fmla="*/ 555625 h 837813"/>
                  <a:gd name="connsiteX69" fmla="*/ 2132211 w 3760986"/>
                  <a:gd name="connsiteY69" fmla="*/ 549275 h 837813"/>
                  <a:gd name="connsiteX70" fmla="*/ 1986161 w 3760986"/>
                  <a:gd name="connsiteY70" fmla="*/ 558800 h 837813"/>
                  <a:gd name="connsiteX71" fmla="*/ 1919486 w 3760986"/>
                  <a:gd name="connsiteY71" fmla="*/ 574675 h 837813"/>
                  <a:gd name="connsiteX72" fmla="*/ 1846461 w 3760986"/>
                  <a:gd name="connsiteY72" fmla="*/ 596900 h 837813"/>
                  <a:gd name="connsiteX73" fmla="*/ 1770261 w 3760986"/>
                  <a:gd name="connsiteY73" fmla="*/ 612775 h 837813"/>
                  <a:gd name="connsiteX74" fmla="*/ 1659136 w 3760986"/>
                  <a:gd name="connsiteY74" fmla="*/ 644525 h 837813"/>
                  <a:gd name="connsiteX75" fmla="*/ 1608336 w 3760986"/>
                  <a:gd name="connsiteY75" fmla="*/ 660400 h 837813"/>
                  <a:gd name="connsiteX76" fmla="*/ 1532136 w 3760986"/>
                  <a:gd name="connsiteY76" fmla="*/ 692150 h 837813"/>
                  <a:gd name="connsiteX77" fmla="*/ 1513086 w 3760986"/>
                  <a:gd name="connsiteY77" fmla="*/ 698500 h 837813"/>
                  <a:gd name="connsiteX78" fmla="*/ 1490861 w 3760986"/>
                  <a:gd name="connsiteY78" fmla="*/ 708025 h 837813"/>
                  <a:gd name="connsiteX79" fmla="*/ 1481336 w 3760986"/>
                  <a:gd name="connsiteY79" fmla="*/ 714375 h 837813"/>
                  <a:gd name="connsiteX80" fmla="*/ 1243211 w 3760986"/>
                  <a:gd name="connsiteY80" fmla="*/ 723900 h 837813"/>
                  <a:gd name="connsiteX81" fmla="*/ 1132086 w 3760986"/>
                  <a:gd name="connsiteY81" fmla="*/ 739775 h 837813"/>
                  <a:gd name="connsiteX82" fmla="*/ 1001911 w 3760986"/>
                  <a:gd name="connsiteY82" fmla="*/ 768350 h 837813"/>
                  <a:gd name="connsiteX83" fmla="*/ 928886 w 3760986"/>
                  <a:gd name="connsiteY83" fmla="*/ 787400 h 837813"/>
                  <a:gd name="connsiteX84" fmla="*/ 836811 w 3760986"/>
                  <a:gd name="connsiteY84" fmla="*/ 800100 h 837813"/>
                  <a:gd name="connsiteX85" fmla="*/ 751086 w 3760986"/>
                  <a:gd name="connsiteY85" fmla="*/ 796925 h 837813"/>
                  <a:gd name="connsiteX86" fmla="*/ 684411 w 3760986"/>
                  <a:gd name="connsiteY86" fmla="*/ 787400 h 837813"/>
                  <a:gd name="connsiteX87" fmla="*/ 484386 w 3760986"/>
                  <a:gd name="connsiteY87" fmla="*/ 793750 h 837813"/>
                  <a:gd name="connsiteX88" fmla="*/ 452636 w 3760986"/>
                  <a:gd name="connsiteY88" fmla="*/ 800100 h 837813"/>
                  <a:gd name="connsiteX89" fmla="*/ 389136 w 3760986"/>
                  <a:gd name="connsiteY89" fmla="*/ 815975 h 837813"/>
                  <a:gd name="connsiteX90" fmla="*/ 379611 w 3760986"/>
                  <a:gd name="connsiteY90" fmla="*/ 822325 h 837813"/>
                  <a:gd name="connsiteX91" fmla="*/ 189111 w 3760986"/>
                  <a:gd name="connsiteY91" fmla="*/ 822325 h 837813"/>
                  <a:gd name="connsiteX92" fmla="*/ 122436 w 3760986"/>
                  <a:gd name="connsiteY92" fmla="*/ 819150 h 837813"/>
                  <a:gd name="connsiteX93" fmla="*/ 100211 w 3760986"/>
                  <a:gd name="connsiteY93" fmla="*/ 815975 h 837813"/>
                  <a:gd name="connsiteX94" fmla="*/ 1786 w 3760986"/>
                  <a:gd name="connsiteY94" fmla="*/ 809625 h 837813"/>
                  <a:gd name="connsiteX95" fmla="*/ 24011 w 3760986"/>
                  <a:gd name="connsiteY95" fmla="*/ 796925 h 837813"/>
                  <a:gd name="connsiteX96" fmla="*/ 71636 w 3760986"/>
                  <a:gd name="connsiteY96" fmla="*/ 777875 h 837813"/>
                  <a:gd name="connsiteX97" fmla="*/ 116086 w 3760986"/>
                  <a:gd name="connsiteY97" fmla="*/ 762000 h 837813"/>
                  <a:gd name="connsiteX98" fmla="*/ 170061 w 3760986"/>
                  <a:gd name="connsiteY98" fmla="*/ 733425 h 837813"/>
                  <a:gd name="connsiteX99" fmla="*/ 319286 w 3760986"/>
                  <a:gd name="connsiteY99" fmla="*/ 701675 h 837813"/>
                  <a:gd name="connsiteX100" fmla="*/ 500261 w 3760986"/>
                  <a:gd name="connsiteY100" fmla="*/ 657225 h 837813"/>
                  <a:gd name="connsiteX101" fmla="*/ 570111 w 3760986"/>
                  <a:gd name="connsiteY101" fmla="*/ 673100 h 83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760986" h="837813">
                    <a:moveTo>
                      <a:pt x="570111" y="673100"/>
                    </a:moveTo>
                    <a:cubicBezTo>
                      <a:pt x="629907" y="658283"/>
                      <a:pt x="762398" y="602327"/>
                      <a:pt x="859036" y="568325"/>
                    </a:cubicBezTo>
                    <a:cubicBezTo>
                      <a:pt x="876727" y="562101"/>
                      <a:pt x="894642" y="556227"/>
                      <a:pt x="913011" y="552450"/>
                    </a:cubicBezTo>
                    <a:cubicBezTo>
                      <a:pt x="1007959" y="532928"/>
                      <a:pt x="1103511" y="516467"/>
                      <a:pt x="1198761" y="498475"/>
                    </a:cubicBezTo>
                    <a:cubicBezTo>
                      <a:pt x="1265436" y="499533"/>
                      <a:pt x="1332202" y="498002"/>
                      <a:pt x="1398786" y="501650"/>
                    </a:cubicBezTo>
                    <a:cubicBezTo>
                      <a:pt x="1409819" y="502255"/>
                      <a:pt x="1419761" y="508726"/>
                      <a:pt x="1430536" y="511175"/>
                    </a:cubicBezTo>
                    <a:cubicBezTo>
                      <a:pt x="1443091" y="514028"/>
                      <a:pt x="1455936" y="515408"/>
                      <a:pt x="1468636" y="517525"/>
                    </a:cubicBezTo>
                    <a:cubicBezTo>
                      <a:pt x="1513129" y="539772"/>
                      <a:pt x="1467864" y="520731"/>
                      <a:pt x="1579761" y="495300"/>
                    </a:cubicBezTo>
                    <a:cubicBezTo>
                      <a:pt x="1593217" y="492242"/>
                      <a:pt x="1607278" y="493183"/>
                      <a:pt x="1621036" y="492125"/>
                    </a:cubicBezTo>
                    <a:cubicBezTo>
                      <a:pt x="1637969" y="487892"/>
                      <a:pt x="1655053" y="484220"/>
                      <a:pt x="1671836" y="479425"/>
                    </a:cubicBezTo>
                    <a:cubicBezTo>
                      <a:pt x="1692112" y="473632"/>
                      <a:pt x="1711598" y="465048"/>
                      <a:pt x="1732161" y="460375"/>
                    </a:cubicBezTo>
                    <a:cubicBezTo>
                      <a:pt x="1758290" y="454437"/>
                      <a:pt x="1785309" y="453164"/>
                      <a:pt x="1811536" y="447675"/>
                    </a:cubicBezTo>
                    <a:cubicBezTo>
                      <a:pt x="1830888" y="443625"/>
                      <a:pt x="1849091" y="434438"/>
                      <a:pt x="1868686" y="431800"/>
                    </a:cubicBezTo>
                    <a:cubicBezTo>
                      <a:pt x="1904409" y="426991"/>
                      <a:pt x="1940653" y="427567"/>
                      <a:pt x="1976636" y="425450"/>
                    </a:cubicBezTo>
                    <a:lnTo>
                      <a:pt x="2033786" y="415925"/>
                    </a:lnTo>
                    <a:cubicBezTo>
                      <a:pt x="2077409" y="407889"/>
                      <a:pt x="2116458" y="397640"/>
                      <a:pt x="2160786" y="393700"/>
                    </a:cubicBezTo>
                    <a:cubicBezTo>
                      <a:pt x="2187161" y="391356"/>
                      <a:pt x="2213703" y="391583"/>
                      <a:pt x="2240161" y="390525"/>
                    </a:cubicBezTo>
                    <a:cubicBezTo>
                      <a:pt x="2253294" y="387242"/>
                      <a:pt x="2307934" y="372573"/>
                      <a:pt x="2313186" y="377825"/>
                    </a:cubicBezTo>
                    <a:cubicBezTo>
                      <a:pt x="2322915" y="387554"/>
                      <a:pt x="2261328" y="393700"/>
                      <a:pt x="2275086" y="393700"/>
                    </a:cubicBezTo>
                    <a:cubicBezTo>
                      <a:pt x="2317749" y="393700"/>
                      <a:pt x="2359753" y="383117"/>
                      <a:pt x="2402086" y="377825"/>
                    </a:cubicBezTo>
                    <a:cubicBezTo>
                      <a:pt x="2493175" y="342401"/>
                      <a:pt x="2424014" y="364817"/>
                      <a:pt x="2516386" y="346075"/>
                    </a:cubicBezTo>
                    <a:cubicBezTo>
                      <a:pt x="2570500" y="335095"/>
                      <a:pt x="2624743" y="324542"/>
                      <a:pt x="2678311" y="311150"/>
                    </a:cubicBezTo>
                    <a:cubicBezTo>
                      <a:pt x="2699478" y="305858"/>
                      <a:pt x="2720320" y="299036"/>
                      <a:pt x="2741811" y="295275"/>
                    </a:cubicBezTo>
                    <a:cubicBezTo>
                      <a:pt x="2762765" y="291608"/>
                      <a:pt x="2784144" y="291042"/>
                      <a:pt x="2805311" y="288925"/>
                    </a:cubicBezTo>
                    <a:cubicBezTo>
                      <a:pt x="2828392" y="283907"/>
                      <a:pt x="2919307" y="263485"/>
                      <a:pt x="2945011" y="260350"/>
                    </a:cubicBezTo>
                    <a:cubicBezTo>
                      <a:pt x="2966048" y="257784"/>
                      <a:pt x="2987344" y="258233"/>
                      <a:pt x="3008511" y="257175"/>
                    </a:cubicBezTo>
                    <a:cubicBezTo>
                      <a:pt x="3116625" y="236582"/>
                      <a:pt x="3035964" y="258670"/>
                      <a:pt x="3135511" y="212725"/>
                    </a:cubicBezTo>
                    <a:cubicBezTo>
                      <a:pt x="3142507" y="209496"/>
                      <a:pt x="3150612" y="209309"/>
                      <a:pt x="3157736" y="206375"/>
                    </a:cubicBezTo>
                    <a:cubicBezTo>
                      <a:pt x="3212927" y="183649"/>
                      <a:pt x="3166237" y="197234"/>
                      <a:pt x="3218061" y="177800"/>
                    </a:cubicBezTo>
                    <a:cubicBezTo>
                      <a:pt x="3233729" y="171924"/>
                      <a:pt x="3250340" y="168597"/>
                      <a:pt x="3265686" y="161925"/>
                    </a:cubicBezTo>
                    <a:cubicBezTo>
                      <a:pt x="3274842" y="157944"/>
                      <a:pt x="3281666" y="149360"/>
                      <a:pt x="3291086" y="146050"/>
                    </a:cubicBezTo>
                    <a:cubicBezTo>
                      <a:pt x="3343130" y="127764"/>
                      <a:pt x="3408830" y="115816"/>
                      <a:pt x="3462536" y="101600"/>
                    </a:cubicBezTo>
                    <a:cubicBezTo>
                      <a:pt x="3517219" y="87125"/>
                      <a:pt x="3465840" y="95234"/>
                      <a:pt x="3516511" y="88900"/>
                    </a:cubicBezTo>
                    <a:cubicBezTo>
                      <a:pt x="3594150" y="53610"/>
                      <a:pt x="3505732" y="92965"/>
                      <a:pt x="3592711" y="57150"/>
                    </a:cubicBezTo>
                    <a:cubicBezTo>
                      <a:pt x="3597088" y="55348"/>
                      <a:pt x="3601560" y="53551"/>
                      <a:pt x="3605411" y="50800"/>
                    </a:cubicBezTo>
                    <a:cubicBezTo>
                      <a:pt x="3613494" y="45027"/>
                      <a:pt x="3614719" y="38284"/>
                      <a:pt x="3624461" y="34925"/>
                    </a:cubicBezTo>
                    <a:cubicBezTo>
                      <a:pt x="3651678" y="25540"/>
                      <a:pt x="3679515" y="18058"/>
                      <a:pt x="3707011" y="9525"/>
                    </a:cubicBezTo>
                    <a:cubicBezTo>
                      <a:pt x="3710207" y="8533"/>
                      <a:pt x="3713215" y="6765"/>
                      <a:pt x="3716536" y="6350"/>
                    </a:cubicBezTo>
                    <a:cubicBezTo>
                      <a:pt x="3748324" y="2377"/>
                      <a:pt x="3733520" y="4578"/>
                      <a:pt x="3760986" y="0"/>
                    </a:cubicBezTo>
                    <a:cubicBezTo>
                      <a:pt x="3755080" y="17719"/>
                      <a:pt x="3762500" y="3536"/>
                      <a:pt x="3741936" y="15875"/>
                    </a:cubicBezTo>
                    <a:cubicBezTo>
                      <a:pt x="3736125" y="19362"/>
                      <a:pt x="3731700" y="24816"/>
                      <a:pt x="3726061" y="28575"/>
                    </a:cubicBezTo>
                    <a:cubicBezTo>
                      <a:pt x="3718961" y="33308"/>
                      <a:pt x="3710779" y="36316"/>
                      <a:pt x="3703836" y="41275"/>
                    </a:cubicBezTo>
                    <a:cubicBezTo>
                      <a:pt x="3649439" y="80130"/>
                      <a:pt x="3721573" y="49869"/>
                      <a:pt x="3611761" y="104775"/>
                    </a:cubicBezTo>
                    <a:cubicBezTo>
                      <a:pt x="3601178" y="110067"/>
                      <a:pt x="3590705" y="115585"/>
                      <a:pt x="3580011" y="120650"/>
                    </a:cubicBezTo>
                    <a:cubicBezTo>
                      <a:pt x="3570591" y="125112"/>
                      <a:pt x="3560624" y="128428"/>
                      <a:pt x="3551436" y="133350"/>
                    </a:cubicBezTo>
                    <a:cubicBezTo>
                      <a:pt x="3530955" y="144322"/>
                      <a:pt x="3511893" y="157884"/>
                      <a:pt x="3491111" y="168275"/>
                    </a:cubicBezTo>
                    <a:cubicBezTo>
                      <a:pt x="3486878" y="170392"/>
                      <a:pt x="3482349" y="172000"/>
                      <a:pt x="3478411" y="174625"/>
                    </a:cubicBezTo>
                    <a:cubicBezTo>
                      <a:pt x="3468105" y="181496"/>
                      <a:pt x="3454033" y="195659"/>
                      <a:pt x="3440311" y="200025"/>
                    </a:cubicBezTo>
                    <a:cubicBezTo>
                      <a:pt x="3421470" y="206020"/>
                      <a:pt x="3402236" y="210698"/>
                      <a:pt x="3383161" y="215900"/>
                    </a:cubicBezTo>
                    <a:cubicBezTo>
                      <a:pt x="3378951" y="217048"/>
                      <a:pt x="3374513" y="217454"/>
                      <a:pt x="3370461" y="219075"/>
                    </a:cubicBezTo>
                    <a:cubicBezTo>
                      <a:pt x="3358588" y="223824"/>
                      <a:pt x="3347668" y="230906"/>
                      <a:pt x="3335536" y="234950"/>
                    </a:cubicBezTo>
                    <a:cubicBezTo>
                      <a:pt x="3303126" y="245753"/>
                      <a:pt x="3268330" y="249650"/>
                      <a:pt x="3237111" y="263525"/>
                    </a:cubicBezTo>
                    <a:cubicBezTo>
                      <a:pt x="3179961" y="288925"/>
                      <a:pt x="3124166" y="317623"/>
                      <a:pt x="3065661" y="339725"/>
                    </a:cubicBezTo>
                    <a:lnTo>
                      <a:pt x="2922786" y="393700"/>
                    </a:lnTo>
                    <a:cubicBezTo>
                      <a:pt x="2895230" y="404179"/>
                      <a:pt x="2869213" y="420017"/>
                      <a:pt x="2840236" y="425450"/>
                    </a:cubicBezTo>
                    <a:lnTo>
                      <a:pt x="2789436" y="434975"/>
                    </a:lnTo>
                    <a:cubicBezTo>
                      <a:pt x="2773561" y="441325"/>
                      <a:pt x="2758083" y="448776"/>
                      <a:pt x="2741811" y="454025"/>
                    </a:cubicBezTo>
                    <a:cubicBezTo>
                      <a:pt x="2725199" y="459384"/>
                      <a:pt x="2707512" y="461035"/>
                      <a:pt x="2691011" y="466725"/>
                    </a:cubicBezTo>
                    <a:cubicBezTo>
                      <a:pt x="2572421" y="507618"/>
                      <a:pt x="2720961" y="467969"/>
                      <a:pt x="2611636" y="495300"/>
                    </a:cubicBezTo>
                    <a:cubicBezTo>
                      <a:pt x="2606344" y="498475"/>
                      <a:pt x="2601281" y="502065"/>
                      <a:pt x="2595761" y="504825"/>
                    </a:cubicBezTo>
                    <a:cubicBezTo>
                      <a:pt x="2592768" y="506322"/>
                      <a:pt x="2589547" y="507510"/>
                      <a:pt x="2586236" y="508000"/>
                    </a:cubicBezTo>
                    <a:cubicBezTo>
                      <a:pt x="2560915" y="511751"/>
                      <a:pt x="2535137" y="512505"/>
                      <a:pt x="2510036" y="517525"/>
                    </a:cubicBezTo>
                    <a:cubicBezTo>
                      <a:pt x="2486823" y="522168"/>
                      <a:pt x="2499503" y="519937"/>
                      <a:pt x="2471936" y="523875"/>
                    </a:cubicBezTo>
                    <a:cubicBezTo>
                      <a:pt x="2451017" y="530151"/>
                      <a:pt x="2433154" y="536348"/>
                      <a:pt x="2411611" y="539750"/>
                    </a:cubicBezTo>
                    <a:cubicBezTo>
                      <a:pt x="2401105" y="541409"/>
                      <a:pt x="2390444" y="541867"/>
                      <a:pt x="2379861" y="542925"/>
                    </a:cubicBezTo>
                    <a:cubicBezTo>
                      <a:pt x="2328705" y="562108"/>
                      <a:pt x="2378860" y="546211"/>
                      <a:pt x="2294136" y="555625"/>
                    </a:cubicBezTo>
                    <a:cubicBezTo>
                      <a:pt x="2285462" y="556589"/>
                      <a:pt x="2277314" y="560367"/>
                      <a:pt x="2268736" y="561975"/>
                    </a:cubicBezTo>
                    <a:cubicBezTo>
                      <a:pt x="2260350" y="563547"/>
                      <a:pt x="2251803" y="564092"/>
                      <a:pt x="2243336" y="565150"/>
                    </a:cubicBezTo>
                    <a:lnTo>
                      <a:pt x="2170311" y="555625"/>
                    </a:lnTo>
                    <a:cubicBezTo>
                      <a:pt x="2157565" y="553804"/>
                      <a:pt x="2145084" y="549053"/>
                      <a:pt x="2132211" y="549275"/>
                    </a:cubicBezTo>
                    <a:cubicBezTo>
                      <a:pt x="2083431" y="550116"/>
                      <a:pt x="2034844" y="555625"/>
                      <a:pt x="1986161" y="558800"/>
                    </a:cubicBezTo>
                    <a:cubicBezTo>
                      <a:pt x="1963936" y="564092"/>
                      <a:pt x="1941527" y="568664"/>
                      <a:pt x="1919486" y="574675"/>
                    </a:cubicBezTo>
                    <a:cubicBezTo>
                      <a:pt x="1894938" y="581370"/>
                      <a:pt x="1871114" y="590606"/>
                      <a:pt x="1846461" y="596900"/>
                    </a:cubicBezTo>
                    <a:cubicBezTo>
                      <a:pt x="1821322" y="603318"/>
                      <a:pt x="1795406" y="606382"/>
                      <a:pt x="1770261" y="612775"/>
                    </a:cubicBezTo>
                    <a:cubicBezTo>
                      <a:pt x="1732925" y="622267"/>
                      <a:pt x="1695906" y="633034"/>
                      <a:pt x="1659136" y="644525"/>
                    </a:cubicBezTo>
                    <a:cubicBezTo>
                      <a:pt x="1642203" y="649817"/>
                      <a:pt x="1624947" y="654171"/>
                      <a:pt x="1608336" y="660400"/>
                    </a:cubicBezTo>
                    <a:cubicBezTo>
                      <a:pt x="1582571" y="670062"/>
                      <a:pt x="1557685" y="681931"/>
                      <a:pt x="1532136" y="692150"/>
                    </a:cubicBezTo>
                    <a:cubicBezTo>
                      <a:pt x="1525921" y="694636"/>
                      <a:pt x="1519333" y="696097"/>
                      <a:pt x="1513086" y="698500"/>
                    </a:cubicBezTo>
                    <a:cubicBezTo>
                      <a:pt x="1505563" y="701393"/>
                      <a:pt x="1498070" y="704420"/>
                      <a:pt x="1490861" y="708025"/>
                    </a:cubicBezTo>
                    <a:cubicBezTo>
                      <a:pt x="1487448" y="709732"/>
                      <a:pt x="1485144" y="714131"/>
                      <a:pt x="1481336" y="714375"/>
                    </a:cubicBezTo>
                    <a:cubicBezTo>
                      <a:pt x="1402060" y="719457"/>
                      <a:pt x="1322586" y="720725"/>
                      <a:pt x="1243211" y="723900"/>
                    </a:cubicBezTo>
                    <a:cubicBezTo>
                      <a:pt x="1206169" y="729192"/>
                      <a:pt x="1168885" y="732996"/>
                      <a:pt x="1132086" y="739775"/>
                    </a:cubicBezTo>
                    <a:cubicBezTo>
                      <a:pt x="1088396" y="747823"/>
                      <a:pt x="1044462" y="755585"/>
                      <a:pt x="1001911" y="768350"/>
                    </a:cubicBezTo>
                    <a:cubicBezTo>
                      <a:pt x="976215" y="776059"/>
                      <a:pt x="955907" y="782896"/>
                      <a:pt x="928886" y="787400"/>
                    </a:cubicBezTo>
                    <a:cubicBezTo>
                      <a:pt x="898325" y="792493"/>
                      <a:pt x="867503" y="795867"/>
                      <a:pt x="836811" y="800100"/>
                    </a:cubicBezTo>
                    <a:cubicBezTo>
                      <a:pt x="793277" y="812538"/>
                      <a:pt x="824232" y="807014"/>
                      <a:pt x="751086" y="796925"/>
                    </a:cubicBezTo>
                    <a:cubicBezTo>
                      <a:pt x="671101" y="785893"/>
                      <a:pt x="783840" y="803971"/>
                      <a:pt x="684411" y="787400"/>
                    </a:cubicBezTo>
                    <a:cubicBezTo>
                      <a:pt x="617736" y="789517"/>
                      <a:pt x="550995" y="790100"/>
                      <a:pt x="484386" y="793750"/>
                    </a:cubicBezTo>
                    <a:cubicBezTo>
                      <a:pt x="473609" y="794341"/>
                      <a:pt x="463147" y="797648"/>
                      <a:pt x="452636" y="800100"/>
                    </a:cubicBezTo>
                    <a:cubicBezTo>
                      <a:pt x="431389" y="805058"/>
                      <a:pt x="410303" y="810683"/>
                      <a:pt x="389136" y="815975"/>
                    </a:cubicBezTo>
                    <a:cubicBezTo>
                      <a:pt x="385961" y="818092"/>
                      <a:pt x="382924" y="820432"/>
                      <a:pt x="379611" y="822325"/>
                    </a:cubicBezTo>
                    <a:cubicBezTo>
                      <a:pt x="321638" y="855452"/>
                      <a:pt x="274272" y="825643"/>
                      <a:pt x="189111" y="822325"/>
                    </a:cubicBezTo>
                    <a:lnTo>
                      <a:pt x="122436" y="819150"/>
                    </a:lnTo>
                    <a:cubicBezTo>
                      <a:pt x="115028" y="818092"/>
                      <a:pt x="107671" y="816564"/>
                      <a:pt x="100211" y="815975"/>
                    </a:cubicBezTo>
                    <a:cubicBezTo>
                      <a:pt x="67436" y="813388"/>
                      <a:pt x="33681" y="817599"/>
                      <a:pt x="1786" y="809625"/>
                    </a:cubicBezTo>
                    <a:cubicBezTo>
                      <a:pt x="-6492" y="807556"/>
                      <a:pt x="16243" y="800456"/>
                      <a:pt x="24011" y="796925"/>
                    </a:cubicBezTo>
                    <a:cubicBezTo>
                      <a:pt x="39576" y="789850"/>
                      <a:pt x="55650" y="783939"/>
                      <a:pt x="71636" y="777875"/>
                    </a:cubicBezTo>
                    <a:cubicBezTo>
                      <a:pt x="86347" y="772295"/>
                      <a:pt x="101747" y="768476"/>
                      <a:pt x="116086" y="762000"/>
                    </a:cubicBezTo>
                    <a:cubicBezTo>
                      <a:pt x="134639" y="753621"/>
                      <a:pt x="150929" y="740382"/>
                      <a:pt x="170061" y="733425"/>
                    </a:cubicBezTo>
                    <a:cubicBezTo>
                      <a:pt x="224499" y="713629"/>
                      <a:pt x="264300" y="709923"/>
                      <a:pt x="319286" y="701675"/>
                    </a:cubicBezTo>
                    <a:cubicBezTo>
                      <a:pt x="417798" y="667196"/>
                      <a:pt x="365378" y="681999"/>
                      <a:pt x="500261" y="657225"/>
                    </a:cubicBezTo>
                    <a:cubicBezTo>
                      <a:pt x="535780" y="650701"/>
                      <a:pt x="510315" y="687917"/>
                      <a:pt x="570111" y="67310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NZ" sz="1266"/>
              </a:p>
            </p:txBody>
          </p:sp>
          <p:sp>
            <p:nvSpPr>
              <p:cNvPr id="84" name="Freeform 14">
                <a:extLst>
                  <a:ext uri="{FF2B5EF4-FFF2-40B4-BE49-F238E27FC236}">
                    <a16:creationId xmlns:a16="http://schemas.microsoft.com/office/drawing/2014/main" id="{8CAFFE8A-5700-7E05-745A-185D45C28DC1}"/>
                  </a:ext>
                </a:extLst>
              </p:cNvPr>
              <p:cNvSpPr/>
              <p:nvPr/>
            </p:nvSpPr>
            <p:spPr>
              <a:xfrm>
                <a:off x="714134" y="5128300"/>
                <a:ext cx="1885882" cy="757140"/>
              </a:xfrm>
              <a:custGeom>
                <a:avLst/>
                <a:gdLst>
                  <a:gd name="connsiteX0" fmla="*/ 53975 w 1289050"/>
                  <a:gd name="connsiteY0" fmla="*/ 355600 h 517525"/>
                  <a:gd name="connsiteX1" fmla="*/ 85725 w 1289050"/>
                  <a:gd name="connsiteY1" fmla="*/ 352425 h 517525"/>
                  <a:gd name="connsiteX2" fmla="*/ 104775 w 1289050"/>
                  <a:gd name="connsiteY2" fmla="*/ 346075 h 517525"/>
                  <a:gd name="connsiteX3" fmla="*/ 130175 w 1289050"/>
                  <a:gd name="connsiteY3" fmla="*/ 342900 h 517525"/>
                  <a:gd name="connsiteX4" fmla="*/ 165100 w 1289050"/>
                  <a:gd name="connsiteY4" fmla="*/ 336550 h 517525"/>
                  <a:gd name="connsiteX5" fmla="*/ 247650 w 1289050"/>
                  <a:gd name="connsiteY5" fmla="*/ 298450 h 517525"/>
                  <a:gd name="connsiteX6" fmla="*/ 273050 w 1289050"/>
                  <a:gd name="connsiteY6" fmla="*/ 295275 h 517525"/>
                  <a:gd name="connsiteX7" fmla="*/ 301625 w 1289050"/>
                  <a:gd name="connsiteY7" fmla="*/ 292100 h 517525"/>
                  <a:gd name="connsiteX8" fmla="*/ 349250 w 1289050"/>
                  <a:gd name="connsiteY8" fmla="*/ 279400 h 517525"/>
                  <a:gd name="connsiteX9" fmla="*/ 365125 w 1289050"/>
                  <a:gd name="connsiteY9" fmla="*/ 276225 h 517525"/>
                  <a:gd name="connsiteX10" fmla="*/ 403225 w 1289050"/>
                  <a:gd name="connsiteY10" fmla="*/ 254000 h 517525"/>
                  <a:gd name="connsiteX11" fmla="*/ 434975 w 1289050"/>
                  <a:gd name="connsiteY11" fmla="*/ 228600 h 517525"/>
                  <a:gd name="connsiteX12" fmla="*/ 463550 w 1289050"/>
                  <a:gd name="connsiteY12" fmla="*/ 215900 h 517525"/>
                  <a:gd name="connsiteX13" fmla="*/ 479425 w 1289050"/>
                  <a:gd name="connsiteY13" fmla="*/ 203200 h 517525"/>
                  <a:gd name="connsiteX14" fmla="*/ 501650 w 1289050"/>
                  <a:gd name="connsiteY14" fmla="*/ 193675 h 517525"/>
                  <a:gd name="connsiteX15" fmla="*/ 527050 w 1289050"/>
                  <a:gd name="connsiteY15" fmla="*/ 174625 h 517525"/>
                  <a:gd name="connsiteX16" fmla="*/ 571500 w 1289050"/>
                  <a:gd name="connsiteY16" fmla="*/ 161925 h 517525"/>
                  <a:gd name="connsiteX17" fmla="*/ 593725 w 1289050"/>
                  <a:gd name="connsiteY17" fmla="*/ 155575 h 517525"/>
                  <a:gd name="connsiteX18" fmla="*/ 628650 w 1289050"/>
                  <a:gd name="connsiteY18" fmla="*/ 146050 h 517525"/>
                  <a:gd name="connsiteX19" fmla="*/ 714375 w 1289050"/>
                  <a:gd name="connsiteY19" fmla="*/ 133350 h 517525"/>
                  <a:gd name="connsiteX20" fmla="*/ 746125 w 1289050"/>
                  <a:gd name="connsiteY20" fmla="*/ 120650 h 517525"/>
                  <a:gd name="connsiteX21" fmla="*/ 765175 w 1289050"/>
                  <a:gd name="connsiteY21" fmla="*/ 114300 h 517525"/>
                  <a:gd name="connsiteX22" fmla="*/ 796925 w 1289050"/>
                  <a:gd name="connsiteY22" fmla="*/ 101600 h 517525"/>
                  <a:gd name="connsiteX23" fmla="*/ 822325 w 1289050"/>
                  <a:gd name="connsiteY23" fmla="*/ 95250 h 517525"/>
                  <a:gd name="connsiteX24" fmla="*/ 885825 w 1289050"/>
                  <a:gd name="connsiteY24" fmla="*/ 76200 h 517525"/>
                  <a:gd name="connsiteX25" fmla="*/ 933450 w 1289050"/>
                  <a:gd name="connsiteY25" fmla="*/ 69850 h 517525"/>
                  <a:gd name="connsiteX26" fmla="*/ 949325 w 1289050"/>
                  <a:gd name="connsiteY26" fmla="*/ 63500 h 517525"/>
                  <a:gd name="connsiteX27" fmla="*/ 1003300 w 1289050"/>
                  <a:gd name="connsiteY27" fmla="*/ 53975 h 517525"/>
                  <a:gd name="connsiteX28" fmla="*/ 1031875 w 1289050"/>
                  <a:gd name="connsiteY28" fmla="*/ 47625 h 517525"/>
                  <a:gd name="connsiteX29" fmla="*/ 1076325 w 1289050"/>
                  <a:gd name="connsiteY29" fmla="*/ 41275 h 517525"/>
                  <a:gd name="connsiteX30" fmla="*/ 1127125 w 1289050"/>
                  <a:gd name="connsiteY30" fmla="*/ 34925 h 517525"/>
                  <a:gd name="connsiteX31" fmla="*/ 1193800 w 1289050"/>
                  <a:gd name="connsiteY31" fmla="*/ 15875 h 517525"/>
                  <a:gd name="connsiteX32" fmla="*/ 1209675 w 1289050"/>
                  <a:gd name="connsiteY32" fmla="*/ 12700 h 517525"/>
                  <a:gd name="connsiteX33" fmla="*/ 1235075 w 1289050"/>
                  <a:gd name="connsiteY33" fmla="*/ 6350 h 517525"/>
                  <a:gd name="connsiteX34" fmla="*/ 1263650 w 1289050"/>
                  <a:gd name="connsiteY34" fmla="*/ 3175 h 517525"/>
                  <a:gd name="connsiteX35" fmla="*/ 1289050 w 1289050"/>
                  <a:gd name="connsiteY35" fmla="*/ 0 h 517525"/>
                  <a:gd name="connsiteX36" fmla="*/ 1266825 w 1289050"/>
                  <a:gd name="connsiteY36" fmla="*/ 9525 h 517525"/>
                  <a:gd name="connsiteX37" fmla="*/ 1257300 w 1289050"/>
                  <a:gd name="connsiteY37" fmla="*/ 15875 h 517525"/>
                  <a:gd name="connsiteX38" fmla="*/ 1231900 w 1289050"/>
                  <a:gd name="connsiteY38" fmla="*/ 25400 h 517525"/>
                  <a:gd name="connsiteX39" fmla="*/ 1203325 w 1289050"/>
                  <a:gd name="connsiteY39" fmla="*/ 41275 h 517525"/>
                  <a:gd name="connsiteX40" fmla="*/ 1184275 w 1289050"/>
                  <a:gd name="connsiteY40" fmla="*/ 53975 h 517525"/>
                  <a:gd name="connsiteX41" fmla="*/ 1152525 w 1289050"/>
                  <a:gd name="connsiteY41" fmla="*/ 63500 h 517525"/>
                  <a:gd name="connsiteX42" fmla="*/ 1139825 w 1289050"/>
                  <a:gd name="connsiteY42" fmla="*/ 76200 h 517525"/>
                  <a:gd name="connsiteX43" fmla="*/ 1101725 w 1289050"/>
                  <a:gd name="connsiteY43" fmla="*/ 98425 h 517525"/>
                  <a:gd name="connsiteX44" fmla="*/ 1066800 w 1289050"/>
                  <a:gd name="connsiteY44" fmla="*/ 117475 h 517525"/>
                  <a:gd name="connsiteX45" fmla="*/ 1050925 w 1289050"/>
                  <a:gd name="connsiteY45" fmla="*/ 123825 h 517525"/>
                  <a:gd name="connsiteX46" fmla="*/ 1038225 w 1289050"/>
                  <a:gd name="connsiteY46" fmla="*/ 130175 h 517525"/>
                  <a:gd name="connsiteX47" fmla="*/ 990600 w 1289050"/>
                  <a:gd name="connsiteY47" fmla="*/ 142875 h 517525"/>
                  <a:gd name="connsiteX48" fmla="*/ 981075 w 1289050"/>
                  <a:gd name="connsiteY48" fmla="*/ 146050 h 517525"/>
                  <a:gd name="connsiteX49" fmla="*/ 958850 w 1289050"/>
                  <a:gd name="connsiteY49" fmla="*/ 149225 h 517525"/>
                  <a:gd name="connsiteX50" fmla="*/ 892175 w 1289050"/>
                  <a:gd name="connsiteY50" fmla="*/ 193675 h 517525"/>
                  <a:gd name="connsiteX51" fmla="*/ 873125 w 1289050"/>
                  <a:gd name="connsiteY51" fmla="*/ 206375 h 517525"/>
                  <a:gd name="connsiteX52" fmla="*/ 863600 w 1289050"/>
                  <a:gd name="connsiteY52" fmla="*/ 212725 h 517525"/>
                  <a:gd name="connsiteX53" fmla="*/ 854075 w 1289050"/>
                  <a:gd name="connsiteY53" fmla="*/ 215900 h 517525"/>
                  <a:gd name="connsiteX54" fmla="*/ 838200 w 1289050"/>
                  <a:gd name="connsiteY54" fmla="*/ 228600 h 517525"/>
                  <a:gd name="connsiteX55" fmla="*/ 790575 w 1289050"/>
                  <a:gd name="connsiteY55" fmla="*/ 247650 h 517525"/>
                  <a:gd name="connsiteX56" fmla="*/ 774700 w 1289050"/>
                  <a:gd name="connsiteY56" fmla="*/ 254000 h 517525"/>
                  <a:gd name="connsiteX57" fmla="*/ 752475 w 1289050"/>
                  <a:gd name="connsiteY57" fmla="*/ 266700 h 517525"/>
                  <a:gd name="connsiteX58" fmla="*/ 736600 w 1289050"/>
                  <a:gd name="connsiteY58" fmla="*/ 276225 h 517525"/>
                  <a:gd name="connsiteX59" fmla="*/ 727075 w 1289050"/>
                  <a:gd name="connsiteY59" fmla="*/ 279400 h 517525"/>
                  <a:gd name="connsiteX60" fmla="*/ 660400 w 1289050"/>
                  <a:gd name="connsiteY60" fmla="*/ 298450 h 517525"/>
                  <a:gd name="connsiteX61" fmla="*/ 641350 w 1289050"/>
                  <a:gd name="connsiteY61" fmla="*/ 304800 h 517525"/>
                  <a:gd name="connsiteX62" fmla="*/ 584200 w 1289050"/>
                  <a:gd name="connsiteY62" fmla="*/ 333375 h 517525"/>
                  <a:gd name="connsiteX63" fmla="*/ 555625 w 1289050"/>
                  <a:gd name="connsiteY63" fmla="*/ 346075 h 517525"/>
                  <a:gd name="connsiteX64" fmla="*/ 488950 w 1289050"/>
                  <a:gd name="connsiteY64" fmla="*/ 381000 h 517525"/>
                  <a:gd name="connsiteX65" fmla="*/ 447675 w 1289050"/>
                  <a:gd name="connsiteY65" fmla="*/ 390525 h 517525"/>
                  <a:gd name="connsiteX66" fmla="*/ 419100 w 1289050"/>
                  <a:gd name="connsiteY66" fmla="*/ 403225 h 517525"/>
                  <a:gd name="connsiteX67" fmla="*/ 393700 w 1289050"/>
                  <a:gd name="connsiteY67" fmla="*/ 412750 h 517525"/>
                  <a:gd name="connsiteX68" fmla="*/ 371475 w 1289050"/>
                  <a:gd name="connsiteY68" fmla="*/ 422275 h 517525"/>
                  <a:gd name="connsiteX69" fmla="*/ 346075 w 1289050"/>
                  <a:gd name="connsiteY69" fmla="*/ 425450 h 517525"/>
                  <a:gd name="connsiteX70" fmla="*/ 333375 w 1289050"/>
                  <a:gd name="connsiteY70" fmla="*/ 428625 h 517525"/>
                  <a:gd name="connsiteX71" fmla="*/ 269875 w 1289050"/>
                  <a:gd name="connsiteY71" fmla="*/ 441325 h 517525"/>
                  <a:gd name="connsiteX72" fmla="*/ 250825 w 1289050"/>
                  <a:gd name="connsiteY72" fmla="*/ 450850 h 517525"/>
                  <a:gd name="connsiteX73" fmla="*/ 219075 w 1289050"/>
                  <a:gd name="connsiteY73" fmla="*/ 466725 h 517525"/>
                  <a:gd name="connsiteX74" fmla="*/ 174625 w 1289050"/>
                  <a:gd name="connsiteY74" fmla="*/ 482600 h 517525"/>
                  <a:gd name="connsiteX75" fmla="*/ 158750 w 1289050"/>
                  <a:gd name="connsiteY75" fmla="*/ 488950 h 517525"/>
                  <a:gd name="connsiteX76" fmla="*/ 123825 w 1289050"/>
                  <a:gd name="connsiteY76" fmla="*/ 492125 h 517525"/>
                  <a:gd name="connsiteX77" fmla="*/ 47625 w 1289050"/>
                  <a:gd name="connsiteY77" fmla="*/ 508000 h 517525"/>
                  <a:gd name="connsiteX78" fmla="*/ 38100 w 1289050"/>
                  <a:gd name="connsiteY78" fmla="*/ 514350 h 517525"/>
                  <a:gd name="connsiteX79" fmla="*/ 28575 w 1289050"/>
                  <a:gd name="connsiteY79" fmla="*/ 517525 h 517525"/>
                  <a:gd name="connsiteX80" fmla="*/ 6350 w 1289050"/>
                  <a:gd name="connsiteY80" fmla="*/ 482600 h 517525"/>
                  <a:gd name="connsiteX81" fmla="*/ 3175 w 1289050"/>
                  <a:gd name="connsiteY81" fmla="*/ 463550 h 517525"/>
                  <a:gd name="connsiteX82" fmla="*/ 0 w 1289050"/>
                  <a:gd name="connsiteY82" fmla="*/ 415925 h 517525"/>
                  <a:gd name="connsiteX83" fmla="*/ 41275 w 1289050"/>
                  <a:gd name="connsiteY83" fmla="*/ 355600 h 517525"/>
                  <a:gd name="connsiteX84" fmla="*/ 50800 w 1289050"/>
                  <a:gd name="connsiteY84" fmla="*/ 346075 h 517525"/>
                  <a:gd name="connsiteX85" fmla="*/ 60325 w 1289050"/>
                  <a:gd name="connsiteY85" fmla="*/ 327025 h 517525"/>
                  <a:gd name="connsiteX86" fmla="*/ 53975 w 1289050"/>
                  <a:gd name="connsiteY86" fmla="*/ 355600 h 51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289050" h="517525">
                    <a:moveTo>
                      <a:pt x="53975" y="355600"/>
                    </a:moveTo>
                    <a:cubicBezTo>
                      <a:pt x="58208" y="359833"/>
                      <a:pt x="75271" y="354385"/>
                      <a:pt x="85725" y="352425"/>
                    </a:cubicBezTo>
                    <a:cubicBezTo>
                      <a:pt x="92304" y="351191"/>
                      <a:pt x="98133" y="346905"/>
                      <a:pt x="104775" y="346075"/>
                    </a:cubicBezTo>
                    <a:lnTo>
                      <a:pt x="130175" y="342900"/>
                    </a:lnTo>
                    <a:cubicBezTo>
                      <a:pt x="144393" y="340869"/>
                      <a:pt x="151425" y="339285"/>
                      <a:pt x="165100" y="336550"/>
                    </a:cubicBezTo>
                    <a:cubicBezTo>
                      <a:pt x="192617" y="323850"/>
                      <a:pt x="219343" y="309273"/>
                      <a:pt x="247650" y="298450"/>
                    </a:cubicBezTo>
                    <a:cubicBezTo>
                      <a:pt x="255620" y="295403"/>
                      <a:pt x="264576" y="296272"/>
                      <a:pt x="273050" y="295275"/>
                    </a:cubicBezTo>
                    <a:cubicBezTo>
                      <a:pt x="282568" y="294155"/>
                      <a:pt x="292125" y="293367"/>
                      <a:pt x="301625" y="292100"/>
                    </a:cubicBezTo>
                    <a:cubicBezTo>
                      <a:pt x="331194" y="288157"/>
                      <a:pt x="313608" y="289584"/>
                      <a:pt x="349250" y="279400"/>
                    </a:cubicBezTo>
                    <a:cubicBezTo>
                      <a:pt x="354439" y="277917"/>
                      <a:pt x="359833" y="277283"/>
                      <a:pt x="365125" y="276225"/>
                    </a:cubicBezTo>
                    <a:cubicBezTo>
                      <a:pt x="383262" y="267156"/>
                      <a:pt x="386587" y="266479"/>
                      <a:pt x="403225" y="254000"/>
                    </a:cubicBezTo>
                    <a:cubicBezTo>
                      <a:pt x="414068" y="245868"/>
                      <a:pt x="422590" y="234105"/>
                      <a:pt x="434975" y="228600"/>
                    </a:cubicBezTo>
                    <a:cubicBezTo>
                      <a:pt x="444500" y="224367"/>
                      <a:pt x="454500" y="221071"/>
                      <a:pt x="463550" y="215900"/>
                    </a:cubicBezTo>
                    <a:cubicBezTo>
                      <a:pt x="469434" y="212538"/>
                      <a:pt x="473571" y="206615"/>
                      <a:pt x="479425" y="203200"/>
                    </a:cubicBezTo>
                    <a:cubicBezTo>
                      <a:pt x="486387" y="199139"/>
                      <a:pt x="494739" y="197822"/>
                      <a:pt x="501650" y="193675"/>
                    </a:cubicBezTo>
                    <a:cubicBezTo>
                      <a:pt x="510725" y="188230"/>
                      <a:pt x="518037" y="180172"/>
                      <a:pt x="527050" y="174625"/>
                    </a:cubicBezTo>
                    <a:cubicBezTo>
                      <a:pt x="538802" y="167393"/>
                      <a:pt x="559930" y="164818"/>
                      <a:pt x="571500" y="161925"/>
                    </a:cubicBezTo>
                    <a:cubicBezTo>
                      <a:pt x="578975" y="160056"/>
                      <a:pt x="586361" y="157841"/>
                      <a:pt x="593725" y="155575"/>
                    </a:cubicBezTo>
                    <a:cubicBezTo>
                      <a:pt x="611174" y="150206"/>
                      <a:pt x="611630" y="148371"/>
                      <a:pt x="628650" y="146050"/>
                    </a:cubicBezTo>
                    <a:cubicBezTo>
                      <a:pt x="667432" y="140762"/>
                      <a:pt x="680299" y="141869"/>
                      <a:pt x="714375" y="133350"/>
                    </a:cubicBezTo>
                    <a:cubicBezTo>
                      <a:pt x="742455" y="126330"/>
                      <a:pt x="724228" y="129409"/>
                      <a:pt x="746125" y="120650"/>
                    </a:cubicBezTo>
                    <a:cubicBezTo>
                      <a:pt x="752340" y="118164"/>
                      <a:pt x="758908" y="116650"/>
                      <a:pt x="765175" y="114300"/>
                    </a:cubicBezTo>
                    <a:cubicBezTo>
                      <a:pt x="775848" y="110298"/>
                      <a:pt x="785867" y="104365"/>
                      <a:pt x="796925" y="101600"/>
                    </a:cubicBezTo>
                    <a:cubicBezTo>
                      <a:pt x="805392" y="99483"/>
                      <a:pt x="814046" y="98010"/>
                      <a:pt x="822325" y="95250"/>
                    </a:cubicBezTo>
                    <a:cubicBezTo>
                      <a:pt x="844942" y="87711"/>
                      <a:pt x="860382" y="82258"/>
                      <a:pt x="885825" y="76200"/>
                    </a:cubicBezTo>
                    <a:cubicBezTo>
                      <a:pt x="890668" y="75047"/>
                      <a:pt x="930074" y="70272"/>
                      <a:pt x="933450" y="69850"/>
                    </a:cubicBezTo>
                    <a:cubicBezTo>
                      <a:pt x="938742" y="67733"/>
                      <a:pt x="943918" y="65302"/>
                      <a:pt x="949325" y="63500"/>
                    </a:cubicBezTo>
                    <a:cubicBezTo>
                      <a:pt x="963755" y="58690"/>
                      <a:pt x="995273" y="55435"/>
                      <a:pt x="1003300" y="53975"/>
                    </a:cubicBezTo>
                    <a:cubicBezTo>
                      <a:pt x="1012900" y="52230"/>
                      <a:pt x="1022307" y="49539"/>
                      <a:pt x="1031875" y="47625"/>
                    </a:cubicBezTo>
                    <a:cubicBezTo>
                      <a:pt x="1054494" y="43101"/>
                      <a:pt x="1050962" y="45177"/>
                      <a:pt x="1076325" y="41275"/>
                    </a:cubicBezTo>
                    <a:cubicBezTo>
                      <a:pt x="1123710" y="33985"/>
                      <a:pt x="1043399" y="42536"/>
                      <a:pt x="1127125" y="34925"/>
                    </a:cubicBezTo>
                    <a:cubicBezTo>
                      <a:pt x="1165715" y="27207"/>
                      <a:pt x="1120365" y="36857"/>
                      <a:pt x="1193800" y="15875"/>
                    </a:cubicBezTo>
                    <a:cubicBezTo>
                      <a:pt x="1198989" y="14392"/>
                      <a:pt x="1204417" y="13913"/>
                      <a:pt x="1209675" y="12700"/>
                    </a:cubicBezTo>
                    <a:cubicBezTo>
                      <a:pt x="1218179" y="10738"/>
                      <a:pt x="1226481" y="7867"/>
                      <a:pt x="1235075" y="6350"/>
                    </a:cubicBezTo>
                    <a:cubicBezTo>
                      <a:pt x="1244513" y="4685"/>
                      <a:pt x="1254132" y="4295"/>
                      <a:pt x="1263650" y="3175"/>
                    </a:cubicBezTo>
                    <a:lnTo>
                      <a:pt x="1289050" y="0"/>
                    </a:lnTo>
                    <a:cubicBezTo>
                      <a:pt x="1281642" y="3175"/>
                      <a:pt x="1274034" y="5920"/>
                      <a:pt x="1266825" y="9525"/>
                    </a:cubicBezTo>
                    <a:cubicBezTo>
                      <a:pt x="1263412" y="11232"/>
                      <a:pt x="1260713" y="14168"/>
                      <a:pt x="1257300" y="15875"/>
                    </a:cubicBezTo>
                    <a:cubicBezTo>
                      <a:pt x="1239775" y="24637"/>
                      <a:pt x="1255298" y="11361"/>
                      <a:pt x="1231900" y="25400"/>
                    </a:cubicBezTo>
                    <a:cubicBezTo>
                      <a:pt x="1201599" y="43581"/>
                      <a:pt x="1229694" y="34683"/>
                      <a:pt x="1203325" y="41275"/>
                    </a:cubicBezTo>
                    <a:cubicBezTo>
                      <a:pt x="1196975" y="45508"/>
                      <a:pt x="1191320" y="51040"/>
                      <a:pt x="1184275" y="53975"/>
                    </a:cubicBezTo>
                    <a:cubicBezTo>
                      <a:pt x="1161597" y="63424"/>
                      <a:pt x="1170218" y="50230"/>
                      <a:pt x="1152525" y="63500"/>
                    </a:cubicBezTo>
                    <a:cubicBezTo>
                      <a:pt x="1147736" y="67092"/>
                      <a:pt x="1144758" y="72808"/>
                      <a:pt x="1139825" y="76200"/>
                    </a:cubicBezTo>
                    <a:cubicBezTo>
                      <a:pt x="1127709" y="84530"/>
                      <a:pt x="1114449" y="91058"/>
                      <a:pt x="1101725" y="98425"/>
                    </a:cubicBezTo>
                    <a:cubicBezTo>
                      <a:pt x="1092002" y="104054"/>
                      <a:pt x="1077917" y="112534"/>
                      <a:pt x="1066800" y="117475"/>
                    </a:cubicBezTo>
                    <a:cubicBezTo>
                      <a:pt x="1061592" y="119790"/>
                      <a:pt x="1056133" y="121510"/>
                      <a:pt x="1050925" y="123825"/>
                    </a:cubicBezTo>
                    <a:cubicBezTo>
                      <a:pt x="1046600" y="125747"/>
                      <a:pt x="1042738" y="128750"/>
                      <a:pt x="1038225" y="130175"/>
                    </a:cubicBezTo>
                    <a:cubicBezTo>
                      <a:pt x="1022558" y="135123"/>
                      <a:pt x="1006187" y="137679"/>
                      <a:pt x="990600" y="142875"/>
                    </a:cubicBezTo>
                    <a:cubicBezTo>
                      <a:pt x="987425" y="143933"/>
                      <a:pt x="984357" y="145394"/>
                      <a:pt x="981075" y="146050"/>
                    </a:cubicBezTo>
                    <a:cubicBezTo>
                      <a:pt x="973737" y="147518"/>
                      <a:pt x="966258" y="148167"/>
                      <a:pt x="958850" y="149225"/>
                    </a:cubicBezTo>
                    <a:lnTo>
                      <a:pt x="892175" y="193675"/>
                    </a:lnTo>
                    <a:lnTo>
                      <a:pt x="873125" y="206375"/>
                    </a:lnTo>
                    <a:cubicBezTo>
                      <a:pt x="869950" y="208492"/>
                      <a:pt x="867220" y="211518"/>
                      <a:pt x="863600" y="212725"/>
                    </a:cubicBezTo>
                    <a:lnTo>
                      <a:pt x="854075" y="215900"/>
                    </a:lnTo>
                    <a:cubicBezTo>
                      <a:pt x="848783" y="220133"/>
                      <a:pt x="844189" y="225429"/>
                      <a:pt x="838200" y="228600"/>
                    </a:cubicBezTo>
                    <a:cubicBezTo>
                      <a:pt x="802040" y="247743"/>
                      <a:pt x="811929" y="239642"/>
                      <a:pt x="790575" y="247650"/>
                    </a:cubicBezTo>
                    <a:cubicBezTo>
                      <a:pt x="785239" y="249651"/>
                      <a:pt x="779992" y="251883"/>
                      <a:pt x="774700" y="254000"/>
                    </a:cubicBezTo>
                    <a:cubicBezTo>
                      <a:pt x="755947" y="272753"/>
                      <a:pt x="775501" y="256466"/>
                      <a:pt x="752475" y="266700"/>
                    </a:cubicBezTo>
                    <a:cubicBezTo>
                      <a:pt x="746836" y="269206"/>
                      <a:pt x="742120" y="273465"/>
                      <a:pt x="736600" y="276225"/>
                    </a:cubicBezTo>
                    <a:cubicBezTo>
                      <a:pt x="733607" y="277722"/>
                      <a:pt x="730288" y="278463"/>
                      <a:pt x="727075" y="279400"/>
                    </a:cubicBezTo>
                    <a:lnTo>
                      <a:pt x="660400" y="298450"/>
                    </a:lnTo>
                    <a:cubicBezTo>
                      <a:pt x="653982" y="300352"/>
                      <a:pt x="647565" y="302314"/>
                      <a:pt x="641350" y="304800"/>
                    </a:cubicBezTo>
                    <a:cubicBezTo>
                      <a:pt x="599915" y="321374"/>
                      <a:pt x="624921" y="313014"/>
                      <a:pt x="584200" y="333375"/>
                    </a:cubicBezTo>
                    <a:cubicBezTo>
                      <a:pt x="574877" y="338036"/>
                      <a:pt x="564948" y="341414"/>
                      <a:pt x="555625" y="346075"/>
                    </a:cubicBezTo>
                    <a:cubicBezTo>
                      <a:pt x="533184" y="357295"/>
                      <a:pt x="513397" y="375358"/>
                      <a:pt x="488950" y="381000"/>
                    </a:cubicBezTo>
                    <a:cubicBezTo>
                      <a:pt x="475192" y="384175"/>
                      <a:pt x="461130" y="386244"/>
                      <a:pt x="447675" y="390525"/>
                    </a:cubicBezTo>
                    <a:cubicBezTo>
                      <a:pt x="437742" y="393685"/>
                      <a:pt x="428738" y="399256"/>
                      <a:pt x="419100" y="403225"/>
                    </a:cubicBezTo>
                    <a:cubicBezTo>
                      <a:pt x="410739" y="406668"/>
                      <a:pt x="402096" y="409392"/>
                      <a:pt x="393700" y="412750"/>
                    </a:cubicBezTo>
                    <a:cubicBezTo>
                      <a:pt x="386216" y="415743"/>
                      <a:pt x="379263" y="420198"/>
                      <a:pt x="371475" y="422275"/>
                    </a:cubicBezTo>
                    <a:cubicBezTo>
                      <a:pt x="363231" y="424474"/>
                      <a:pt x="354491" y="424047"/>
                      <a:pt x="346075" y="425450"/>
                    </a:cubicBezTo>
                    <a:cubicBezTo>
                      <a:pt x="341771" y="426167"/>
                      <a:pt x="337647" y="427735"/>
                      <a:pt x="333375" y="428625"/>
                    </a:cubicBezTo>
                    <a:lnTo>
                      <a:pt x="269875" y="441325"/>
                    </a:lnTo>
                    <a:cubicBezTo>
                      <a:pt x="248198" y="455776"/>
                      <a:pt x="272186" y="440991"/>
                      <a:pt x="250825" y="450850"/>
                    </a:cubicBezTo>
                    <a:cubicBezTo>
                      <a:pt x="240082" y="455809"/>
                      <a:pt x="229658" y="461433"/>
                      <a:pt x="219075" y="466725"/>
                    </a:cubicBezTo>
                    <a:cubicBezTo>
                      <a:pt x="205003" y="473761"/>
                      <a:pt x="189233" y="476757"/>
                      <a:pt x="174625" y="482600"/>
                    </a:cubicBezTo>
                    <a:cubicBezTo>
                      <a:pt x="169333" y="484717"/>
                      <a:pt x="164352" y="487900"/>
                      <a:pt x="158750" y="488950"/>
                    </a:cubicBezTo>
                    <a:cubicBezTo>
                      <a:pt x="147261" y="491104"/>
                      <a:pt x="135467" y="491067"/>
                      <a:pt x="123825" y="492125"/>
                    </a:cubicBezTo>
                    <a:cubicBezTo>
                      <a:pt x="98425" y="497417"/>
                      <a:pt x="72740" y="501489"/>
                      <a:pt x="47625" y="508000"/>
                    </a:cubicBezTo>
                    <a:cubicBezTo>
                      <a:pt x="43931" y="508958"/>
                      <a:pt x="41513" y="512643"/>
                      <a:pt x="38100" y="514350"/>
                    </a:cubicBezTo>
                    <a:cubicBezTo>
                      <a:pt x="35107" y="515847"/>
                      <a:pt x="31750" y="516467"/>
                      <a:pt x="28575" y="517525"/>
                    </a:cubicBezTo>
                    <a:cubicBezTo>
                      <a:pt x="21167" y="505883"/>
                      <a:pt x="12226" y="495086"/>
                      <a:pt x="6350" y="482600"/>
                    </a:cubicBezTo>
                    <a:cubicBezTo>
                      <a:pt x="3609" y="476775"/>
                      <a:pt x="3785" y="469959"/>
                      <a:pt x="3175" y="463550"/>
                    </a:cubicBezTo>
                    <a:cubicBezTo>
                      <a:pt x="1667" y="447711"/>
                      <a:pt x="1058" y="431800"/>
                      <a:pt x="0" y="415925"/>
                    </a:cubicBezTo>
                    <a:cubicBezTo>
                      <a:pt x="13758" y="395817"/>
                      <a:pt x="26944" y="375305"/>
                      <a:pt x="41275" y="355600"/>
                    </a:cubicBezTo>
                    <a:cubicBezTo>
                      <a:pt x="43916" y="351969"/>
                      <a:pt x="48309" y="349811"/>
                      <a:pt x="50800" y="346075"/>
                    </a:cubicBezTo>
                    <a:cubicBezTo>
                      <a:pt x="57373" y="336215"/>
                      <a:pt x="49620" y="335589"/>
                      <a:pt x="60325" y="327025"/>
                    </a:cubicBezTo>
                    <a:cubicBezTo>
                      <a:pt x="62938" y="324934"/>
                      <a:pt x="49742" y="351367"/>
                      <a:pt x="53975" y="35560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90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35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81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26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7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17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62" algn="l" defTabSz="91429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NZ" sz="1266"/>
              </a:p>
            </p:txBody>
          </p:sp>
        </p:grp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A1FCA41-B8DD-57B3-788F-CBC661ABB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19438" y="1312901"/>
              <a:ext cx="4075313" cy="30429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2723D8B0-8133-FCD6-FE88-CE824B63AE08}"/>
                </a:ext>
              </a:extLst>
            </p:cNvPr>
            <p:cNvSpPr/>
            <p:nvPr/>
          </p:nvSpPr>
          <p:spPr>
            <a:xfrm>
              <a:off x="6234780" y="1364102"/>
              <a:ext cx="4159971" cy="934982"/>
            </a:xfrm>
            <a:custGeom>
              <a:avLst/>
              <a:gdLst>
                <a:gd name="connsiteX0" fmla="*/ 0 w 3591339"/>
                <a:gd name="connsiteY0" fmla="*/ 795130 h 795130"/>
                <a:gd name="connsiteX1" fmla="*/ 768626 w 3591339"/>
                <a:gd name="connsiteY1" fmla="*/ 715617 h 795130"/>
                <a:gd name="connsiteX2" fmla="*/ 808382 w 3591339"/>
                <a:gd name="connsiteY2" fmla="*/ 702365 h 795130"/>
                <a:gd name="connsiteX3" fmla="*/ 901148 w 3591339"/>
                <a:gd name="connsiteY3" fmla="*/ 689113 h 795130"/>
                <a:gd name="connsiteX4" fmla="*/ 1113182 w 3591339"/>
                <a:gd name="connsiteY4" fmla="*/ 675861 h 795130"/>
                <a:gd name="connsiteX5" fmla="*/ 1179443 w 3591339"/>
                <a:gd name="connsiteY5" fmla="*/ 662609 h 795130"/>
                <a:gd name="connsiteX6" fmla="*/ 1258956 w 3591339"/>
                <a:gd name="connsiteY6" fmla="*/ 636104 h 795130"/>
                <a:gd name="connsiteX7" fmla="*/ 1311965 w 3591339"/>
                <a:gd name="connsiteY7" fmla="*/ 622852 h 795130"/>
                <a:gd name="connsiteX8" fmla="*/ 1351722 w 3591339"/>
                <a:gd name="connsiteY8" fmla="*/ 596348 h 795130"/>
                <a:gd name="connsiteX9" fmla="*/ 1643269 w 3591339"/>
                <a:gd name="connsiteY9" fmla="*/ 556591 h 795130"/>
                <a:gd name="connsiteX10" fmla="*/ 1855304 w 3591339"/>
                <a:gd name="connsiteY10" fmla="*/ 516835 h 795130"/>
                <a:gd name="connsiteX11" fmla="*/ 1934817 w 3591339"/>
                <a:gd name="connsiteY11" fmla="*/ 503582 h 795130"/>
                <a:gd name="connsiteX12" fmla="*/ 1974574 w 3591339"/>
                <a:gd name="connsiteY12" fmla="*/ 490330 h 795130"/>
                <a:gd name="connsiteX13" fmla="*/ 2027582 w 3591339"/>
                <a:gd name="connsiteY13" fmla="*/ 477078 h 795130"/>
                <a:gd name="connsiteX14" fmla="*/ 2107096 w 3591339"/>
                <a:gd name="connsiteY14" fmla="*/ 450574 h 795130"/>
                <a:gd name="connsiteX15" fmla="*/ 2226365 w 3591339"/>
                <a:gd name="connsiteY15" fmla="*/ 437322 h 795130"/>
                <a:gd name="connsiteX16" fmla="*/ 2305878 w 3591339"/>
                <a:gd name="connsiteY16" fmla="*/ 410817 h 795130"/>
                <a:gd name="connsiteX17" fmla="*/ 2345635 w 3591339"/>
                <a:gd name="connsiteY17" fmla="*/ 384313 h 795130"/>
                <a:gd name="connsiteX18" fmla="*/ 2425148 w 3591339"/>
                <a:gd name="connsiteY18" fmla="*/ 357809 h 795130"/>
                <a:gd name="connsiteX19" fmla="*/ 2504661 w 3591339"/>
                <a:gd name="connsiteY19" fmla="*/ 331304 h 795130"/>
                <a:gd name="connsiteX20" fmla="*/ 2557669 w 3591339"/>
                <a:gd name="connsiteY20" fmla="*/ 318052 h 795130"/>
                <a:gd name="connsiteX21" fmla="*/ 2703443 w 3591339"/>
                <a:gd name="connsiteY21" fmla="*/ 291548 h 795130"/>
                <a:gd name="connsiteX22" fmla="*/ 3154017 w 3591339"/>
                <a:gd name="connsiteY22" fmla="*/ 159026 h 795130"/>
                <a:gd name="connsiteX23" fmla="*/ 3246782 w 3591339"/>
                <a:gd name="connsiteY23" fmla="*/ 79513 h 795130"/>
                <a:gd name="connsiteX24" fmla="*/ 3326296 w 3591339"/>
                <a:gd name="connsiteY24" fmla="*/ 66261 h 795130"/>
                <a:gd name="connsiteX25" fmla="*/ 3392556 w 3591339"/>
                <a:gd name="connsiteY25" fmla="*/ 53009 h 795130"/>
                <a:gd name="connsiteX26" fmla="*/ 3472069 w 3591339"/>
                <a:gd name="connsiteY26" fmla="*/ 39756 h 795130"/>
                <a:gd name="connsiteX27" fmla="*/ 3551582 w 3591339"/>
                <a:gd name="connsiteY27" fmla="*/ 13252 h 795130"/>
                <a:gd name="connsiteX28" fmla="*/ 3591339 w 3591339"/>
                <a:gd name="connsiteY28" fmla="*/ 0 h 79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591339" h="795130">
                  <a:moveTo>
                    <a:pt x="0" y="795130"/>
                  </a:moveTo>
                  <a:lnTo>
                    <a:pt x="768626" y="715617"/>
                  </a:lnTo>
                  <a:cubicBezTo>
                    <a:pt x="782504" y="714024"/>
                    <a:pt x="794684" y="705104"/>
                    <a:pt x="808382" y="702365"/>
                  </a:cubicBezTo>
                  <a:cubicBezTo>
                    <a:pt x="839011" y="696239"/>
                    <a:pt x="870030" y="691819"/>
                    <a:pt x="901148" y="689113"/>
                  </a:cubicBezTo>
                  <a:cubicBezTo>
                    <a:pt x="971698" y="682978"/>
                    <a:pt x="1042504" y="680278"/>
                    <a:pt x="1113182" y="675861"/>
                  </a:cubicBezTo>
                  <a:cubicBezTo>
                    <a:pt x="1135269" y="671444"/>
                    <a:pt x="1157712" y="668536"/>
                    <a:pt x="1179443" y="662609"/>
                  </a:cubicBezTo>
                  <a:cubicBezTo>
                    <a:pt x="1206397" y="655258"/>
                    <a:pt x="1231852" y="642880"/>
                    <a:pt x="1258956" y="636104"/>
                  </a:cubicBezTo>
                  <a:lnTo>
                    <a:pt x="1311965" y="622852"/>
                  </a:lnTo>
                  <a:cubicBezTo>
                    <a:pt x="1325217" y="614017"/>
                    <a:pt x="1336499" y="601032"/>
                    <a:pt x="1351722" y="596348"/>
                  </a:cubicBezTo>
                  <a:cubicBezTo>
                    <a:pt x="1447760" y="566798"/>
                    <a:pt x="1544017" y="564862"/>
                    <a:pt x="1643269" y="556591"/>
                  </a:cubicBezTo>
                  <a:lnTo>
                    <a:pt x="1855304" y="516835"/>
                  </a:lnTo>
                  <a:cubicBezTo>
                    <a:pt x="1881741" y="512028"/>
                    <a:pt x="1908587" y="509411"/>
                    <a:pt x="1934817" y="503582"/>
                  </a:cubicBezTo>
                  <a:cubicBezTo>
                    <a:pt x="1948453" y="500552"/>
                    <a:pt x="1961142" y="494168"/>
                    <a:pt x="1974574" y="490330"/>
                  </a:cubicBezTo>
                  <a:cubicBezTo>
                    <a:pt x="1992086" y="485327"/>
                    <a:pt x="2010137" y="482311"/>
                    <a:pt x="2027582" y="477078"/>
                  </a:cubicBezTo>
                  <a:cubicBezTo>
                    <a:pt x="2054342" y="469050"/>
                    <a:pt x="2079329" y="453659"/>
                    <a:pt x="2107096" y="450574"/>
                  </a:cubicBezTo>
                  <a:lnTo>
                    <a:pt x="2226365" y="437322"/>
                  </a:lnTo>
                  <a:cubicBezTo>
                    <a:pt x="2252869" y="428487"/>
                    <a:pt x="2282632" y="426314"/>
                    <a:pt x="2305878" y="410817"/>
                  </a:cubicBezTo>
                  <a:cubicBezTo>
                    <a:pt x="2319130" y="401982"/>
                    <a:pt x="2331081" y="390782"/>
                    <a:pt x="2345635" y="384313"/>
                  </a:cubicBezTo>
                  <a:cubicBezTo>
                    <a:pt x="2371165" y="372966"/>
                    <a:pt x="2398644" y="366644"/>
                    <a:pt x="2425148" y="357809"/>
                  </a:cubicBezTo>
                  <a:lnTo>
                    <a:pt x="2504661" y="331304"/>
                  </a:lnTo>
                  <a:cubicBezTo>
                    <a:pt x="2522330" y="326887"/>
                    <a:pt x="2539750" y="321310"/>
                    <a:pt x="2557669" y="318052"/>
                  </a:cubicBezTo>
                  <a:cubicBezTo>
                    <a:pt x="2656173" y="300142"/>
                    <a:pt x="2627299" y="313590"/>
                    <a:pt x="2703443" y="291548"/>
                  </a:cubicBezTo>
                  <a:lnTo>
                    <a:pt x="3154017" y="159026"/>
                  </a:lnTo>
                  <a:cubicBezTo>
                    <a:pt x="3170789" y="142254"/>
                    <a:pt x="3216508" y="89604"/>
                    <a:pt x="3246782" y="79513"/>
                  </a:cubicBezTo>
                  <a:cubicBezTo>
                    <a:pt x="3272273" y="71016"/>
                    <a:pt x="3299859" y="71068"/>
                    <a:pt x="3326296" y="66261"/>
                  </a:cubicBezTo>
                  <a:cubicBezTo>
                    <a:pt x="3348457" y="62232"/>
                    <a:pt x="3370395" y="57038"/>
                    <a:pt x="3392556" y="53009"/>
                  </a:cubicBezTo>
                  <a:cubicBezTo>
                    <a:pt x="3418993" y="48202"/>
                    <a:pt x="3446001" y="46273"/>
                    <a:pt x="3472069" y="39756"/>
                  </a:cubicBezTo>
                  <a:cubicBezTo>
                    <a:pt x="3499173" y="32980"/>
                    <a:pt x="3525078" y="22087"/>
                    <a:pt x="3551582" y="13252"/>
                  </a:cubicBezTo>
                  <a:lnTo>
                    <a:pt x="3591339" y="0"/>
                  </a:lnTo>
                </a:path>
              </a:pathLst>
            </a:custGeom>
            <a:noFill/>
            <a:ln w="476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281801CE-F5A5-85CB-302D-872B0B31A53F}"/>
                </a:ext>
              </a:extLst>
            </p:cNvPr>
            <p:cNvSpPr/>
            <p:nvPr/>
          </p:nvSpPr>
          <p:spPr>
            <a:xfrm>
              <a:off x="6355133" y="2442575"/>
              <a:ext cx="4086052" cy="1828356"/>
            </a:xfrm>
            <a:custGeom>
              <a:avLst/>
              <a:gdLst>
                <a:gd name="connsiteX0" fmla="*/ 0 w 3684105"/>
                <a:gd name="connsiteY0" fmla="*/ 1603517 h 1603517"/>
                <a:gd name="connsiteX1" fmla="*/ 503583 w 3684105"/>
                <a:gd name="connsiteY1" fmla="*/ 1404735 h 1603517"/>
                <a:gd name="connsiteX2" fmla="*/ 583096 w 3684105"/>
                <a:gd name="connsiteY2" fmla="*/ 1378230 h 1603517"/>
                <a:gd name="connsiteX3" fmla="*/ 662609 w 3684105"/>
                <a:gd name="connsiteY3" fmla="*/ 1338474 h 1603517"/>
                <a:gd name="connsiteX4" fmla="*/ 755374 w 3684105"/>
                <a:gd name="connsiteY4" fmla="*/ 1298717 h 1603517"/>
                <a:gd name="connsiteX5" fmla="*/ 821635 w 3684105"/>
                <a:gd name="connsiteY5" fmla="*/ 1245709 h 1603517"/>
                <a:gd name="connsiteX6" fmla="*/ 874644 w 3684105"/>
                <a:gd name="connsiteY6" fmla="*/ 1232457 h 1603517"/>
                <a:gd name="connsiteX7" fmla="*/ 954157 w 3684105"/>
                <a:gd name="connsiteY7" fmla="*/ 1205952 h 1603517"/>
                <a:gd name="connsiteX8" fmla="*/ 993913 w 3684105"/>
                <a:gd name="connsiteY8" fmla="*/ 1179448 h 1603517"/>
                <a:gd name="connsiteX9" fmla="*/ 1192696 w 3684105"/>
                <a:gd name="connsiteY9" fmla="*/ 1152943 h 1603517"/>
                <a:gd name="connsiteX10" fmla="*/ 1431235 w 3684105"/>
                <a:gd name="connsiteY10" fmla="*/ 993917 h 1603517"/>
                <a:gd name="connsiteX11" fmla="*/ 1484244 w 3684105"/>
                <a:gd name="connsiteY11" fmla="*/ 980665 h 1603517"/>
                <a:gd name="connsiteX12" fmla="*/ 1563757 w 3684105"/>
                <a:gd name="connsiteY12" fmla="*/ 954161 h 1603517"/>
                <a:gd name="connsiteX13" fmla="*/ 1603513 w 3684105"/>
                <a:gd name="connsiteY13" fmla="*/ 927657 h 1603517"/>
                <a:gd name="connsiteX14" fmla="*/ 1643270 w 3684105"/>
                <a:gd name="connsiteY14" fmla="*/ 914404 h 1603517"/>
                <a:gd name="connsiteX15" fmla="*/ 1722783 w 3684105"/>
                <a:gd name="connsiteY15" fmla="*/ 861396 h 1603517"/>
                <a:gd name="connsiteX16" fmla="*/ 1802296 w 3684105"/>
                <a:gd name="connsiteY16" fmla="*/ 834891 h 1603517"/>
                <a:gd name="connsiteX17" fmla="*/ 1828800 w 3684105"/>
                <a:gd name="connsiteY17" fmla="*/ 795135 h 1603517"/>
                <a:gd name="connsiteX18" fmla="*/ 1948070 w 3684105"/>
                <a:gd name="connsiteY18" fmla="*/ 755378 h 1603517"/>
                <a:gd name="connsiteX19" fmla="*/ 2027583 w 3684105"/>
                <a:gd name="connsiteY19" fmla="*/ 728874 h 1603517"/>
                <a:gd name="connsiteX20" fmla="*/ 2160105 w 3684105"/>
                <a:gd name="connsiteY20" fmla="*/ 675865 h 1603517"/>
                <a:gd name="connsiteX21" fmla="*/ 2252870 w 3684105"/>
                <a:gd name="connsiteY21" fmla="*/ 649361 h 1603517"/>
                <a:gd name="connsiteX22" fmla="*/ 2478157 w 3684105"/>
                <a:gd name="connsiteY22" fmla="*/ 530091 h 1603517"/>
                <a:gd name="connsiteX23" fmla="*/ 2517913 w 3684105"/>
                <a:gd name="connsiteY23" fmla="*/ 503587 h 1603517"/>
                <a:gd name="connsiteX24" fmla="*/ 2570922 w 3684105"/>
                <a:gd name="connsiteY24" fmla="*/ 450578 h 1603517"/>
                <a:gd name="connsiteX25" fmla="*/ 2623931 w 3684105"/>
                <a:gd name="connsiteY25" fmla="*/ 384317 h 1603517"/>
                <a:gd name="connsiteX26" fmla="*/ 2743200 w 3684105"/>
                <a:gd name="connsiteY26" fmla="*/ 331309 h 1603517"/>
                <a:gd name="connsiteX27" fmla="*/ 2862470 w 3684105"/>
                <a:gd name="connsiteY27" fmla="*/ 291552 h 1603517"/>
                <a:gd name="connsiteX28" fmla="*/ 2902227 w 3684105"/>
                <a:gd name="connsiteY28" fmla="*/ 278300 h 1603517"/>
                <a:gd name="connsiteX29" fmla="*/ 2955235 w 3684105"/>
                <a:gd name="connsiteY29" fmla="*/ 265048 h 1603517"/>
                <a:gd name="connsiteX30" fmla="*/ 3034748 w 3684105"/>
                <a:gd name="connsiteY30" fmla="*/ 238543 h 1603517"/>
                <a:gd name="connsiteX31" fmla="*/ 3061253 w 3684105"/>
                <a:gd name="connsiteY31" fmla="*/ 212039 h 1603517"/>
                <a:gd name="connsiteX32" fmla="*/ 3140766 w 3684105"/>
                <a:gd name="connsiteY32" fmla="*/ 185535 h 1603517"/>
                <a:gd name="connsiteX33" fmla="*/ 3167270 w 3684105"/>
                <a:gd name="connsiteY33" fmla="*/ 159030 h 1603517"/>
                <a:gd name="connsiteX34" fmla="*/ 3299792 w 3684105"/>
                <a:gd name="connsiteY34" fmla="*/ 119274 h 1603517"/>
                <a:gd name="connsiteX35" fmla="*/ 3379305 w 3684105"/>
                <a:gd name="connsiteY35" fmla="*/ 92770 h 1603517"/>
                <a:gd name="connsiteX36" fmla="*/ 3525079 w 3684105"/>
                <a:gd name="connsiteY36" fmla="*/ 53013 h 1603517"/>
                <a:gd name="connsiteX37" fmla="*/ 3684105 w 3684105"/>
                <a:gd name="connsiteY37" fmla="*/ 4 h 160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84105" h="1603517">
                  <a:moveTo>
                    <a:pt x="0" y="1603517"/>
                  </a:moveTo>
                  <a:lnTo>
                    <a:pt x="503583" y="1404735"/>
                  </a:lnTo>
                  <a:cubicBezTo>
                    <a:pt x="529644" y="1394666"/>
                    <a:pt x="559850" y="1393727"/>
                    <a:pt x="583096" y="1378230"/>
                  </a:cubicBezTo>
                  <a:cubicBezTo>
                    <a:pt x="697035" y="1302272"/>
                    <a:pt x="552876" y="1393340"/>
                    <a:pt x="662609" y="1338474"/>
                  </a:cubicBezTo>
                  <a:cubicBezTo>
                    <a:pt x="754129" y="1292714"/>
                    <a:pt x="645051" y="1326300"/>
                    <a:pt x="755374" y="1298717"/>
                  </a:cubicBezTo>
                  <a:cubicBezTo>
                    <a:pt x="776747" y="1277345"/>
                    <a:pt x="792381" y="1258246"/>
                    <a:pt x="821635" y="1245709"/>
                  </a:cubicBezTo>
                  <a:cubicBezTo>
                    <a:pt x="838376" y="1238534"/>
                    <a:pt x="857199" y="1237691"/>
                    <a:pt x="874644" y="1232457"/>
                  </a:cubicBezTo>
                  <a:cubicBezTo>
                    <a:pt x="901404" y="1224429"/>
                    <a:pt x="954157" y="1205952"/>
                    <a:pt x="954157" y="1205952"/>
                  </a:cubicBezTo>
                  <a:cubicBezTo>
                    <a:pt x="967409" y="1197117"/>
                    <a:pt x="979667" y="1186571"/>
                    <a:pt x="993913" y="1179448"/>
                  </a:cubicBezTo>
                  <a:cubicBezTo>
                    <a:pt x="1048043" y="1152383"/>
                    <a:pt x="1157172" y="1155904"/>
                    <a:pt x="1192696" y="1152943"/>
                  </a:cubicBezTo>
                  <a:cubicBezTo>
                    <a:pt x="1272209" y="1099934"/>
                    <a:pt x="1348962" y="1042532"/>
                    <a:pt x="1431235" y="993917"/>
                  </a:cubicBezTo>
                  <a:cubicBezTo>
                    <a:pt x="1446915" y="984651"/>
                    <a:pt x="1466799" y="985899"/>
                    <a:pt x="1484244" y="980665"/>
                  </a:cubicBezTo>
                  <a:cubicBezTo>
                    <a:pt x="1511004" y="972637"/>
                    <a:pt x="1563757" y="954161"/>
                    <a:pt x="1563757" y="954161"/>
                  </a:cubicBezTo>
                  <a:cubicBezTo>
                    <a:pt x="1577009" y="945326"/>
                    <a:pt x="1589268" y="934780"/>
                    <a:pt x="1603513" y="927657"/>
                  </a:cubicBezTo>
                  <a:cubicBezTo>
                    <a:pt x="1616007" y="921410"/>
                    <a:pt x="1631059" y="921188"/>
                    <a:pt x="1643270" y="914404"/>
                  </a:cubicBezTo>
                  <a:cubicBezTo>
                    <a:pt x="1671116" y="898934"/>
                    <a:pt x="1692564" y="871469"/>
                    <a:pt x="1722783" y="861396"/>
                  </a:cubicBezTo>
                  <a:lnTo>
                    <a:pt x="1802296" y="834891"/>
                  </a:lnTo>
                  <a:cubicBezTo>
                    <a:pt x="1811131" y="821639"/>
                    <a:pt x="1815294" y="803576"/>
                    <a:pt x="1828800" y="795135"/>
                  </a:cubicBezTo>
                  <a:cubicBezTo>
                    <a:pt x="1828805" y="795132"/>
                    <a:pt x="1928189" y="762005"/>
                    <a:pt x="1948070" y="755378"/>
                  </a:cubicBezTo>
                  <a:cubicBezTo>
                    <a:pt x="1948072" y="755377"/>
                    <a:pt x="2027580" y="728875"/>
                    <a:pt x="2027583" y="728874"/>
                  </a:cubicBezTo>
                  <a:cubicBezTo>
                    <a:pt x="2082419" y="701457"/>
                    <a:pt x="2094607" y="692240"/>
                    <a:pt x="2160105" y="675865"/>
                  </a:cubicBezTo>
                  <a:cubicBezTo>
                    <a:pt x="2177087" y="671620"/>
                    <a:pt x="2233860" y="658866"/>
                    <a:pt x="2252870" y="649361"/>
                  </a:cubicBezTo>
                  <a:cubicBezTo>
                    <a:pt x="2328870" y="611361"/>
                    <a:pt x="2403705" y="571040"/>
                    <a:pt x="2478157" y="530091"/>
                  </a:cubicBezTo>
                  <a:cubicBezTo>
                    <a:pt x="2492112" y="522416"/>
                    <a:pt x="2505820" y="513952"/>
                    <a:pt x="2517913" y="503587"/>
                  </a:cubicBezTo>
                  <a:cubicBezTo>
                    <a:pt x="2536886" y="487325"/>
                    <a:pt x="2557060" y="471370"/>
                    <a:pt x="2570922" y="450578"/>
                  </a:cubicBezTo>
                  <a:cubicBezTo>
                    <a:pt x="2590600" y="421062"/>
                    <a:pt x="2596958" y="405896"/>
                    <a:pt x="2623931" y="384317"/>
                  </a:cubicBezTo>
                  <a:cubicBezTo>
                    <a:pt x="2668931" y="348316"/>
                    <a:pt x="2680155" y="352324"/>
                    <a:pt x="2743200" y="331309"/>
                  </a:cubicBezTo>
                  <a:lnTo>
                    <a:pt x="2862470" y="291552"/>
                  </a:lnTo>
                  <a:cubicBezTo>
                    <a:pt x="2875722" y="287135"/>
                    <a:pt x="2888675" y="281688"/>
                    <a:pt x="2902227" y="278300"/>
                  </a:cubicBezTo>
                  <a:cubicBezTo>
                    <a:pt x="2919896" y="273883"/>
                    <a:pt x="2937790" y="270282"/>
                    <a:pt x="2955235" y="265048"/>
                  </a:cubicBezTo>
                  <a:cubicBezTo>
                    <a:pt x="2981995" y="257020"/>
                    <a:pt x="3034748" y="238543"/>
                    <a:pt x="3034748" y="238543"/>
                  </a:cubicBezTo>
                  <a:cubicBezTo>
                    <a:pt x="3043583" y="229708"/>
                    <a:pt x="3050078" y="217627"/>
                    <a:pt x="3061253" y="212039"/>
                  </a:cubicBezTo>
                  <a:cubicBezTo>
                    <a:pt x="3086242" y="199545"/>
                    <a:pt x="3140766" y="185535"/>
                    <a:pt x="3140766" y="185535"/>
                  </a:cubicBezTo>
                  <a:cubicBezTo>
                    <a:pt x="3149601" y="176700"/>
                    <a:pt x="3156095" y="164618"/>
                    <a:pt x="3167270" y="159030"/>
                  </a:cubicBezTo>
                  <a:cubicBezTo>
                    <a:pt x="3214122" y="135604"/>
                    <a:pt x="3252236" y="133540"/>
                    <a:pt x="3299792" y="119274"/>
                  </a:cubicBezTo>
                  <a:cubicBezTo>
                    <a:pt x="3326552" y="111246"/>
                    <a:pt x="3351910" y="98249"/>
                    <a:pt x="3379305" y="92770"/>
                  </a:cubicBezTo>
                  <a:cubicBezTo>
                    <a:pt x="3462531" y="76124"/>
                    <a:pt x="3437135" y="84052"/>
                    <a:pt x="3525079" y="53013"/>
                  </a:cubicBezTo>
                  <a:cubicBezTo>
                    <a:pt x="3679548" y="-1506"/>
                    <a:pt x="3618760" y="4"/>
                    <a:pt x="3684105" y="4"/>
                  </a:cubicBezTo>
                </a:path>
              </a:pathLst>
            </a:custGeom>
            <a:noFill/>
            <a:ln w="476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F01CF0F7-8A91-93D8-D30A-4C62928A4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7310" y="3173247"/>
              <a:ext cx="1935475" cy="1112794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047851A-E768-5FDF-BDD2-494BEC885C06}"/>
                </a:ext>
              </a:extLst>
            </p:cNvPr>
            <p:cNvSpPr txBox="1"/>
            <p:nvPr/>
          </p:nvSpPr>
          <p:spPr>
            <a:xfrm>
              <a:off x="2928706" y="4836743"/>
              <a:ext cx="510807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sand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AF19B3A-FC30-03E9-E6FF-E1949E2C7281}"/>
                </a:ext>
              </a:extLst>
            </p:cNvPr>
            <p:cNvSpPr txBox="1"/>
            <p:nvPr/>
          </p:nvSpPr>
          <p:spPr>
            <a:xfrm>
              <a:off x="6555127" y="2225760"/>
              <a:ext cx="3256225" cy="871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2531" b="1" dirty="0">
                  <a:solidFill>
                    <a:schemeClr val="bg1"/>
                  </a:solidFill>
                </a:rPr>
                <a:t>open framework gravel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483C736-4C65-D589-C329-69BDE9C882EB}"/>
                </a:ext>
              </a:extLst>
            </p:cNvPr>
            <p:cNvSpPr txBox="1"/>
            <p:nvPr/>
          </p:nvSpPr>
          <p:spPr>
            <a:xfrm>
              <a:off x="3925770" y="5494303"/>
              <a:ext cx="1130944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sandy gravel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B80FECB-58D2-4B84-300D-CA3319DA908C}"/>
                </a:ext>
              </a:extLst>
            </p:cNvPr>
            <p:cNvSpPr txBox="1"/>
            <p:nvPr/>
          </p:nvSpPr>
          <p:spPr>
            <a:xfrm>
              <a:off x="2053165" y="3750350"/>
              <a:ext cx="1130944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sandy gravel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6D3D6C2-35F3-E663-1EBB-AE9199478F4C}"/>
                </a:ext>
              </a:extLst>
            </p:cNvPr>
            <p:cNvSpPr txBox="1"/>
            <p:nvPr/>
          </p:nvSpPr>
          <p:spPr>
            <a:xfrm>
              <a:off x="3710791" y="2510353"/>
              <a:ext cx="1130944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sandy gravel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389DCB4-A92B-EB9E-EAE4-531F183004CD}"/>
                </a:ext>
              </a:extLst>
            </p:cNvPr>
            <p:cNvSpPr txBox="1"/>
            <p:nvPr/>
          </p:nvSpPr>
          <p:spPr>
            <a:xfrm>
              <a:off x="2841901" y="5267076"/>
              <a:ext cx="614727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gravel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B3DA66A-5C82-8ACE-E615-E92C72395E6F}"/>
                </a:ext>
              </a:extLst>
            </p:cNvPr>
            <p:cNvSpPr txBox="1"/>
            <p:nvPr/>
          </p:nvSpPr>
          <p:spPr>
            <a:xfrm>
              <a:off x="3505647" y="3970354"/>
              <a:ext cx="614727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gravel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C0EA9D3-07CA-B4C2-C1EF-AFA554E0B0FE}"/>
                </a:ext>
              </a:extLst>
            </p:cNvPr>
            <p:cNvSpPr txBox="1"/>
            <p:nvPr/>
          </p:nvSpPr>
          <p:spPr>
            <a:xfrm>
              <a:off x="3403427" y="4451716"/>
              <a:ext cx="614727" cy="297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NZ" sz="1266" b="1" dirty="0">
                  <a:solidFill>
                    <a:schemeClr val="bg1"/>
                  </a:solidFill>
                </a:rPr>
                <a:t>gravel</a:t>
              </a:r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E3DAFA00-240C-B08C-56B6-136D4A6C51B9}"/>
                </a:ext>
              </a:extLst>
            </p:cNvPr>
            <p:cNvSpPr txBox="1">
              <a:spLocks/>
            </p:cNvSpPr>
            <p:nvPr/>
          </p:nvSpPr>
          <p:spPr>
            <a:xfrm>
              <a:off x="7028128" y="4777389"/>
              <a:ext cx="3327332" cy="1416287"/>
            </a:xfrm>
            <a:prstGeom prst="rect">
              <a:avLst/>
            </a:prstGeom>
          </p:spPr>
          <p:txBody>
            <a:bodyPr vert="horz" lIns="64294" tIns="32147" rIns="64294" bIns="32147" rtlCol="0">
              <a:noAutofit/>
            </a:bodyPr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Blip>
                  <a:blip r:embed="rId6"/>
                </a:buBlip>
              </a:pPr>
              <a:r>
                <a:rPr lang="en-NZ" sz="1266" dirty="0"/>
                <a:t> </a:t>
              </a:r>
              <a:r>
                <a:rPr lang="en-NZ" sz="1969" dirty="0"/>
                <a:t>Heterogeneous</a:t>
              </a:r>
            </a:p>
            <a:p>
              <a:pPr>
                <a:buFont typeface="Arial" panose="020B0604020202020204" pitchFamily="34" charset="0"/>
                <a:buBlip>
                  <a:blip r:embed="rId6"/>
                </a:buBlip>
              </a:pPr>
              <a:r>
                <a:rPr lang="en-NZ" sz="1969" dirty="0"/>
                <a:t> Highly permeable OFG </a:t>
              </a:r>
            </a:p>
            <a:p>
              <a:pPr lvl="1">
                <a:spcAft>
                  <a:spcPts val="844"/>
                </a:spcAft>
                <a:buFont typeface="Arial" panose="020B0604020202020204" pitchFamily="34" charset="0"/>
                <a:buBlip>
                  <a:blip r:embed="rId6"/>
                </a:buBlip>
              </a:pPr>
              <a:r>
                <a:rPr lang="en-NZ" sz="1687" i="1" dirty="0" err="1">
                  <a:solidFill>
                    <a:srgbClr val="0097DB"/>
                  </a:solidFill>
                </a:rPr>
                <a:t>K</a:t>
              </a:r>
              <a:r>
                <a:rPr lang="en-NZ" sz="1687" i="1" baseline="-25000" dirty="0" err="1">
                  <a:solidFill>
                    <a:srgbClr val="0097DB"/>
                  </a:solidFill>
                </a:rPr>
                <a:t>gravel</a:t>
              </a:r>
              <a:r>
                <a:rPr lang="en-NZ" sz="1687" i="1" baseline="-25000" dirty="0">
                  <a:solidFill>
                    <a:srgbClr val="0097DB"/>
                  </a:solidFill>
                </a:rPr>
                <a:t> </a:t>
              </a:r>
              <a:r>
                <a:rPr lang="en-NZ" sz="1687" dirty="0">
                  <a:solidFill>
                    <a:srgbClr val="0097DB"/>
                  </a:solidFill>
                </a:rPr>
                <a:t>~10</a:t>
              </a:r>
              <a:r>
                <a:rPr lang="en-NZ" sz="1687" baseline="30000" dirty="0">
                  <a:solidFill>
                    <a:srgbClr val="0097DB"/>
                  </a:solidFill>
                </a:rPr>
                <a:t>4</a:t>
              </a:r>
              <a:r>
                <a:rPr lang="en-NZ" sz="1687" dirty="0">
                  <a:solidFill>
                    <a:srgbClr val="0097DB"/>
                  </a:solidFill>
                </a:rPr>
                <a:t> m/day</a:t>
              </a:r>
            </a:p>
            <a:p>
              <a:pPr lvl="1">
                <a:spcAft>
                  <a:spcPts val="844"/>
                </a:spcAft>
                <a:buBlip>
                  <a:blip r:embed="rId6"/>
                </a:buBlip>
              </a:pPr>
              <a:r>
                <a:rPr lang="en-NZ" sz="1687" i="1" dirty="0" err="1">
                  <a:solidFill>
                    <a:srgbClr val="0097DB"/>
                  </a:solidFill>
                </a:rPr>
                <a:t>K</a:t>
              </a:r>
              <a:r>
                <a:rPr lang="en-NZ" sz="1687" i="1" baseline="-25000" dirty="0" err="1">
                  <a:solidFill>
                    <a:srgbClr val="0097DB"/>
                  </a:solidFill>
                </a:rPr>
                <a:t>sand</a:t>
              </a:r>
              <a:r>
                <a:rPr lang="en-NZ" sz="1687" i="1" baseline="-25000" dirty="0">
                  <a:solidFill>
                    <a:srgbClr val="0097DB"/>
                  </a:solidFill>
                </a:rPr>
                <a:t>   </a:t>
              </a:r>
              <a:r>
                <a:rPr lang="en-NZ" sz="1687" dirty="0">
                  <a:solidFill>
                    <a:srgbClr val="0097DB"/>
                  </a:solidFill>
                </a:rPr>
                <a:t>~10</a:t>
              </a:r>
              <a:r>
                <a:rPr lang="en-NZ" sz="1687" baseline="30000" dirty="0">
                  <a:solidFill>
                    <a:srgbClr val="0097DB"/>
                  </a:solidFill>
                </a:rPr>
                <a:t>2</a:t>
              </a:r>
              <a:r>
                <a:rPr lang="en-NZ" sz="1687" dirty="0">
                  <a:solidFill>
                    <a:srgbClr val="0097DB"/>
                  </a:solidFill>
                </a:rPr>
                <a:t> m/day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0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C17D2F7-2FE7-667D-940D-3A7E0531DF45}"/>
              </a:ext>
            </a:extLst>
          </p:cNvPr>
          <p:cNvSpPr/>
          <p:nvPr/>
        </p:nvSpPr>
        <p:spPr>
          <a:xfrm>
            <a:off x="6234780" y="1364102"/>
            <a:ext cx="4159971" cy="934982"/>
          </a:xfrm>
          <a:custGeom>
            <a:avLst/>
            <a:gdLst>
              <a:gd name="connsiteX0" fmla="*/ 0 w 3591339"/>
              <a:gd name="connsiteY0" fmla="*/ 795130 h 795130"/>
              <a:gd name="connsiteX1" fmla="*/ 768626 w 3591339"/>
              <a:gd name="connsiteY1" fmla="*/ 715617 h 795130"/>
              <a:gd name="connsiteX2" fmla="*/ 808382 w 3591339"/>
              <a:gd name="connsiteY2" fmla="*/ 702365 h 795130"/>
              <a:gd name="connsiteX3" fmla="*/ 901148 w 3591339"/>
              <a:gd name="connsiteY3" fmla="*/ 689113 h 795130"/>
              <a:gd name="connsiteX4" fmla="*/ 1113182 w 3591339"/>
              <a:gd name="connsiteY4" fmla="*/ 675861 h 795130"/>
              <a:gd name="connsiteX5" fmla="*/ 1179443 w 3591339"/>
              <a:gd name="connsiteY5" fmla="*/ 662609 h 795130"/>
              <a:gd name="connsiteX6" fmla="*/ 1258956 w 3591339"/>
              <a:gd name="connsiteY6" fmla="*/ 636104 h 795130"/>
              <a:gd name="connsiteX7" fmla="*/ 1311965 w 3591339"/>
              <a:gd name="connsiteY7" fmla="*/ 622852 h 795130"/>
              <a:gd name="connsiteX8" fmla="*/ 1351722 w 3591339"/>
              <a:gd name="connsiteY8" fmla="*/ 596348 h 795130"/>
              <a:gd name="connsiteX9" fmla="*/ 1643269 w 3591339"/>
              <a:gd name="connsiteY9" fmla="*/ 556591 h 795130"/>
              <a:gd name="connsiteX10" fmla="*/ 1855304 w 3591339"/>
              <a:gd name="connsiteY10" fmla="*/ 516835 h 795130"/>
              <a:gd name="connsiteX11" fmla="*/ 1934817 w 3591339"/>
              <a:gd name="connsiteY11" fmla="*/ 503582 h 795130"/>
              <a:gd name="connsiteX12" fmla="*/ 1974574 w 3591339"/>
              <a:gd name="connsiteY12" fmla="*/ 490330 h 795130"/>
              <a:gd name="connsiteX13" fmla="*/ 2027582 w 3591339"/>
              <a:gd name="connsiteY13" fmla="*/ 477078 h 795130"/>
              <a:gd name="connsiteX14" fmla="*/ 2107096 w 3591339"/>
              <a:gd name="connsiteY14" fmla="*/ 450574 h 795130"/>
              <a:gd name="connsiteX15" fmla="*/ 2226365 w 3591339"/>
              <a:gd name="connsiteY15" fmla="*/ 437322 h 795130"/>
              <a:gd name="connsiteX16" fmla="*/ 2305878 w 3591339"/>
              <a:gd name="connsiteY16" fmla="*/ 410817 h 795130"/>
              <a:gd name="connsiteX17" fmla="*/ 2345635 w 3591339"/>
              <a:gd name="connsiteY17" fmla="*/ 384313 h 795130"/>
              <a:gd name="connsiteX18" fmla="*/ 2425148 w 3591339"/>
              <a:gd name="connsiteY18" fmla="*/ 357809 h 795130"/>
              <a:gd name="connsiteX19" fmla="*/ 2504661 w 3591339"/>
              <a:gd name="connsiteY19" fmla="*/ 331304 h 795130"/>
              <a:gd name="connsiteX20" fmla="*/ 2557669 w 3591339"/>
              <a:gd name="connsiteY20" fmla="*/ 318052 h 795130"/>
              <a:gd name="connsiteX21" fmla="*/ 2703443 w 3591339"/>
              <a:gd name="connsiteY21" fmla="*/ 291548 h 795130"/>
              <a:gd name="connsiteX22" fmla="*/ 3154017 w 3591339"/>
              <a:gd name="connsiteY22" fmla="*/ 159026 h 795130"/>
              <a:gd name="connsiteX23" fmla="*/ 3246782 w 3591339"/>
              <a:gd name="connsiteY23" fmla="*/ 79513 h 795130"/>
              <a:gd name="connsiteX24" fmla="*/ 3326296 w 3591339"/>
              <a:gd name="connsiteY24" fmla="*/ 66261 h 795130"/>
              <a:gd name="connsiteX25" fmla="*/ 3392556 w 3591339"/>
              <a:gd name="connsiteY25" fmla="*/ 53009 h 795130"/>
              <a:gd name="connsiteX26" fmla="*/ 3472069 w 3591339"/>
              <a:gd name="connsiteY26" fmla="*/ 39756 h 795130"/>
              <a:gd name="connsiteX27" fmla="*/ 3551582 w 3591339"/>
              <a:gd name="connsiteY27" fmla="*/ 13252 h 795130"/>
              <a:gd name="connsiteX28" fmla="*/ 3591339 w 3591339"/>
              <a:gd name="connsiteY28" fmla="*/ 0 h 79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91339" h="795130">
                <a:moveTo>
                  <a:pt x="0" y="795130"/>
                </a:moveTo>
                <a:lnTo>
                  <a:pt x="768626" y="715617"/>
                </a:lnTo>
                <a:cubicBezTo>
                  <a:pt x="782504" y="714024"/>
                  <a:pt x="794684" y="705104"/>
                  <a:pt x="808382" y="702365"/>
                </a:cubicBezTo>
                <a:cubicBezTo>
                  <a:pt x="839011" y="696239"/>
                  <a:pt x="870030" y="691819"/>
                  <a:pt x="901148" y="689113"/>
                </a:cubicBezTo>
                <a:cubicBezTo>
                  <a:pt x="971698" y="682978"/>
                  <a:pt x="1042504" y="680278"/>
                  <a:pt x="1113182" y="675861"/>
                </a:cubicBezTo>
                <a:cubicBezTo>
                  <a:pt x="1135269" y="671444"/>
                  <a:pt x="1157712" y="668536"/>
                  <a:pt x="1179443" y="662609"/>
                </a:cubicBezTo>
                <a:cubicBezTo>
                  <a:pt x="1206397" y="655258"/>
                  <a:pt x="1231852" y="642880"/>
                  <a:pt x="1258956" y="636104"/>
                </a:cubicBezTo>
                <a:lnTo>
                  <a:pt x="1311965" y="622852"/>
                </a:lnTo>
                <a:cubicBezTo>
                  <a:pt x="1325217" y="614017"/>
                  <a:pt x="1336499" y="601032"/>
                  <a:pt x="1351722" y="596348"/>
                </a:cubicBezTo>
                <a:cubicBezTo>
                  <a:pt x="1447760" y="566798"/>
                  <a:pt x="1544017" y="564862"/>
                  <a:pt x="1643269" y="556591"/>
                </a:cubicBezTo>
                <a:lnTo>
                  <a:pt x="1855304" y="516835"/>
                </a:lnTo>
                <a:cubicBezTo>
                  <a:pt x="1881741" y="512028"/>
                  <a:pt x="1908587" y="509411"/>
                  <a:pt x="1934817" y="503582"/>
                </a:cubicBezTo>
                <a:cubicBezTo>
                  <a:pt x="1948453" y="500552"/>
                  <a:pt x="1961142" y="494168"/>
                  <a:pt x="1974574" y="490330"/>
                </a:cubicBezTo>
                <a:cubicBezTo>
                  <a:pt x="1992086" y="485327"/>
                  <a:pt x="2010137" y="482311"/>
                  <a:pt x="2027582" y="477078"/>
                </a:cubicBezTo>
                <a:cubicBezTo>
                  <a:pt x="2054342" y="469050"/>
                  <a:pt x="2079329" y="453659"/>
                  <a:pt x="2107096" y="450574"/>
                </a:cubicBezTo>
                <a:lnTo>
                  <a:pt x="2226365" y="437322"/>
                </a:lnTo>
                <a:cubicBezTo>
                  <a:pt x="2252869" y="428487"/>
                  <a:pt x="2282632" y="426314"/>
                  <a:pt x="2305878" y="410817"/>
                </a:cubicBezTo>
                <a:cubicBezTo>
                  <a:pt x="2319130" y="401982"/>
                  <a:pt x="2331081" y="390782"/>
                  <a:pt x="2345635" y="384313"/>
                </a:cubicBezTo>
                <a:cubicBezTo>
                  <a:pt x="2371165" y="372966"/>
                  <a:pt x="2398644" y="366644"/>
                  <a:pt x="2425148" y="357809"/>
                </a:cubicBezTo>
                <a:lnTo>
                  <a:pt x="2504661" y="331304"/>
                </a:lnTo>
                <a:cubicBezTo>
                  <a:pt x="2522330" y="326887"/>
                  <a:pt x="2539750" y="321310"/>
                  <a:pt x="2557669" y="318052"/>
                </a:cubicBezTo>
                <a:cubicBezTo>
                  <a:pt x="2656173" y="300142"/>
                  <a:pt x="2627299" y="313590"/>
                  <a:pt x="2703443" y="291548"/>
                </a:cubicBezTo>
                <a:lnTo>
                  <a:pt x="3154017" y="159026"/>
                </a:lnTo>
                <a:cubicBezTo>
                  <a:pt x="3170789" y="142254"/>
                  <a:pt x="3216508" y="89604"/>
                  <a:pt x="3246782" y="79513"/>
                </a:cubicBezTo>
                <a:cubicBezTo>
                  <a:pt x="3272273" y="71016"/>
                  <a:pt x="3299859" y="71068"/>
                  <a:pt x="3326296" y="66261"/>
                </a:cubicBezTo>
                <a:cubicBezTo>
                  <a:pt x="3348457" y="62232"/>
                  <a:pt x="3370395" y="57038"/>
                  <a:pt x="3392556" y="53009"/>
                </a:cubicBezTo>
                <a:cubicBezTo>
                  <a:pt x="3418993" y="48202"/>
                  <a:pt x="3446001" y="46273"/>
                  <a:pt x="3472069" y="39756"/>
                </a:cubicBezTo>
                <a:cubicBezTo>
                  <a:pt x="3499173" y="32980"/>
                  <a:pt x="3525078" y="22087"/>
                  <a:pt x="3551582" y="13252"/>
                </a:cubicBezTo>
                <a:lnTo>
                  <a:pt x="3591339" y="0"/>
                </a:lnTo>
              </a:path>
            </a:pathLst>
          </a:custGeom>
          <a:noFill/>
          <a:ln w="476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90C899-0E8C-C0FF-4BD7-CA00C6E2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9"/>
          <a:stretch/>
        </p:blipFill>
        <p:spPr>
          <a:xfrm>
            <a:off x="5416336" y="1017242"/>
            <a:ext cx="5300072" cy="2081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B18198-DC6B-2DDE-8740-002C9B473B69}"/>
              </a:ext>
            </a:extLst>
          </p:cNvPr>
          <p:cNvSpPr txBox="1"/>
          <p:nvPr/>
        </p:nvSpPr>
        <p:spPr>
          <a:xfrm>
            <a:off x="2053165" y="3750350"/>
            <a:ext cx="1130944" cy="29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b="1" dirty="0">
                <a:solidFill>
                  <a:schemeClr val="bg1"/>
                </a:solidFill>
              </a:rPr>
              <a:t>sandy gravel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996C1-2534-3951-91E3-C228A62FBF81}"/>
              </a:ext>
            </a:extLst>
          </p:cNvPr>
          <p:cNvSpPr txBox="1"/>
          <p:nvPr/>
        </p:nvSpPr>
        <p:spPr>
          <a:xfrm>
            <a:off x="3505647" y="3970354"/>
            <a:ext cx="614727" cy="29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66" b="1" dirty="0">
                <a:solidFill>
                  <a:schemeClr val="bg1"/>
                </a:solidFill>
              </a:rPr>
              <a:t>gravel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4ADEE-E4EB-DB9D-FB1B-9EFFB26DE8A2}"/>
              </a:ext>
            </a:extLst>
          </p:cNvPr>
          <p:cNvSpPr/>
          <p:nvPr/>
        </p:nvSpPr>
        <p:spPr>
          <a:xfrm>
            <a:off x="1044287" y="813752"/>
            <a:ext cx="3487535" cy="22938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22"/>
              </a:spcAft>
            </a:pPr>
            <a:r>
              <a:rPr lang="en-NZ" sz="1969" dirty="0">
                <a:latin typeface="Arial" panose="020B0604020202020204" pitchFamily="34" charset="0"/>
                <a:cs typeface="Arial" panose="020B0604020202020204" pitchFamily="34" charset="0"/>
              </a:rPr>
              <a:t>Fast-flowing</a:t>
            </a:r>
          </a:p>
          <a:p>
            <a:pPr marL="507858" lvl="1" indent="-254487">
              <a:spcAft>
                <a:spcPts val="422"/>
              </a:spcAft>
              <a:buFont typeface="Arial" panose="020B0604020202020204" pitchFamily="34" charset="0"/>
              <a:buBlip>
                <a:blip r:embed="rId4"/>
              </a:buBlip>
            </a:pP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velocities 10-100’s m/day</a:t>
            </a:r>
          </a:p>
          <a:p>
            <a:pPr marL="507858" lvl="1" indent="-254487">
              <a:spcAft>
                <a:spcPts val="422"/>
              </a:spcAft>
              <a:buFont typeface="Arial" panose="020B0604020202020204" pitchFamily="34" charset="0"/>
              <a:buBlip>
                <a:blip r:embed="rId4"/>
              </a:buBlip>
            </a:pP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preferential flow via OFG</a:t>
            </a:r>
          </a:p>
          <a:p>
            <a:pPr>
              <a:spcAft>
                <a:spcPts val="422"/>
              </a:spcAft>
            </a:pPr>
            <a:r>
              <a:rPr lang="en-NZ" sz="1969" dirty="0">
                <a:latin typeface="Arial" panose="020B0604020202020204" pitchFamily="34" charset="0"/>
                <a:cs typeface="Arial" panose="020B0604020202020204" pitchFamily="34" charset="0"/>
              </a:rPr>
              <a:t>High mass fluxes</a:t>
            </a:r>
          </a:p>
          <a:p>
            <a:pPr marL="507858" lvl="1" indent="-254487">
              <a:lnSpc>
                <a:spcPct val="100000"/>
              </a:lnSpc>
              <a:spcAft>
                <a:spcPts val="422"/>
              </a:spcAft>
              <a:buFont typeface="Arial" panose="020B0604020202020204" pitchFamily="34" charset="0"/>
              <a:buBlip>
                <a:blip r:embed="rId4"/>
              </a:buBlip>
            </a:pP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507858" lvl="1" indent="-254487">
              <a:lnSpc>
                <a:spcPct val="100000"/>
              </a:lnSpc>
              <a:spcAft>
                <a:spcPts val="422"/>
              </a:spcAft>
              <a:buFont typeface="Arial" panose="020B0604020202020204" pitchFamily="34" charset="0"/>
              <a:buBlip>
                <a:blip r:embed="rId4"/>
              </a:buBlip>
            </a:pP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NZ" sz="1687" dirty="0">
                <a:solidFill>
                  <a:srgbClr val="0097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issolv</a:t>
            </a: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oxygen</a:t>
            </a:r>
          </a:p>
          <a:p>
            <a:pPr marL="507858" lvl="1" indent="-254487">
              <a:lnSpc>
                <a:spcPct val="100000"/>
              </a:lnSpc>
              <a:spcAft>
                <a:spcPts val="422"/>
              </a:spcAft>
              <a:buFont typeface="Arial" panose="020B0604020202020204" pitchFamily="34" charset="0"/>
              <a:buBlip>
                <a:blip r:embed="rId4"/>
              </a:buBlip>
            </a:pPr>
            <a:r>
              <a:rPr lang="en-NZ" sz="1687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nitrate</a:t>
            </a:r>
            <a:endParaRPr lang="en-NZ" sz="16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0D6CD5-01CD-A6FC-102C-57CFFB4647A9}"/>
              </a:ext>
            </a:extLst>
          </p:cNvPr>
          <p:cNvSpPr txBox="1">
            <a:spLocks/>
          </p:cNvSpPr>
          <p:nvPr/>
        </p:nvSpPr>
        <p:spPr>
          <a:xfrm>
            <a:off x="1692935" y="3584849"/>
            <a:ext cx="8128049" cy="2638650"/>
          </a:xfrm>
          <a:prstGeom prst="rect">
            <a:avLst/>
          </a:prstGeom>
        </p:spPr>
        <p:txBody>
          <a:bodyPr vert="horz" lIns="64294" tIns="32147" rIns="64294" bIns="32147" rtlCol="0">
            <a:no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2812" b="1" dirty="0"/>
              <a:t>Viability assessment: </a:t>
            </a:r>
          </a:p>
          <a:p>
            <a:pPr marL="68086" lvl="1" indent="0">
              <a:buNone/>
            </a:pPr>
            <a:r>
              <a:rPr lang="en-NZ" sz="1969" dirty="0"/>
              <a:t>1. Technical performance</a:t>
            </a:r>
          </a:p>
          <a:p>
            <a:pPr marL="841163" lvl="2" indent="-315877">
              <a:buBlip>
                <a:blip r:embed="rId4"/>
              </a:buBlip>
            </a:pPr>
            <a:r>
              <a:rPr lang="en-NZ" sz="1687" dirty="0">
                <a:solidFill>
                  <a:srgbClr val="0097DB"/>
                </a:solidFill>
              </a:rPr>
              <a:t>hydraulic efficiency &amp; denitrifying capacity</a:t>
            </a:r>
          </a:p>
          <a:p>
            <a:pPr marL="68086" lvl="1" indent="0">
              <a:buNone/>
            </a:pPr>
            <a:r>
              <a:rPr lang="en-NZ" sz="1969" dirty="0"/>
              <a:t>2. Any adverse effects (pollution-swapping phenomena)? </a:t>
            </a:r>
          </a:p>
          <a:p>
            <a:pPr marL="841161" lvl="3" indent="-315877">
              <a:buBlip>
                <a:blip r:embed="rId4"/>
              </a:buBlip>
            </a:pPr>
            <a:r>
              <a:rPr lang="en-NZ" sz="1687" dirty="0">
                <a:solidFill>
                  <a:srgbClr val="0097DB"/>
                </a:solidFill>
              </a:rPr>
              <a:t>DOC export; arsenic release</a:t>
            </a:r>
          </a:p>
          <a:p>
            <a:pPr marL="841161" lvl="3" indent="-315877">
              <a:buBlip>
                <a:blip r:embed="rId4"/>
              </a:buBlip>
            </a:pPr>
            <a:r>
              <a:rPr lang="en-NZ" sz="1687" dirty="0">
                <a:solidFill>
                  <a:srgbClr val="0097DB"/>
                </a:solidFill>
              </a:rPr>
              <a:t>GHG emissions</a:t>
            </a:r>
          </a:p>
          <a:p>
            <a:pPr marL="68086" lvl="1" indent="0">
              <a:buNone/>
            </a:pPr>
            <a:r>
              <a:rPr lang="en-NZ" sz="1969" dirty="0"/>
              <a:t>3. Pragmatism; cost-effectiveness – can we dig below the water table?</a:t>
            </a:r>
          </a:p>
        </p:txBody>
      </p:sp>
    </p:spTree>
    <p:extLst>
      <p:ext uri="{BB962C8B-B14F-4D97-AF65-F5344CB8AC3E}">
        <p14:creationId xmlns:p14="http://schemas.microsoft.com/office/powerpoint/2010/main" val="340018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9820984" y="6692243"/>
            <a:ext cx="1790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6600" b="1" baseline="-25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4875CEB-E70A-DAD9-E209-5C23F10A144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89113" y="4785222"/>
            <a:ext cx="5804452" cy="182902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Old North Branch Waimakariri River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Unconfined gravel aquifer ~5 m thick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Water table within 0.5 m ground level </a:t>
            </a:r>
          </a:p>
          <a:p>
            <a:pPr marL="379517" indent="-315892">
              <a:lnSpc>
                <a:spcPct val="100000"/>
              </a:lnSpc>
              <a:spcBef>
                <a:spcPts val="422"/>
              </a:spcBef>
              <a:spcAft>
                <a:spcPts val="422"/>
              </a:spcAft>
            </a:pPr>
            <a:r>
              <a:rPr lang="en-NZ" sz="1969" dirty="0"/>
              <a:t>Groundwater nitrate 6–7 mg/L NO</a:t>
            </a:r>
            <a:r>
              <a:rPr lang="en-NZ" sz="1969" baseline="-25000" dirty="0"/>
              <a:t>3</a:t>
            </a:r>
            <a:r>
              <a:rPr lang="en-NZ" sz="1969" dirty="0"/>
              <a:t>-N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84B8E-AC2E-76E0-7684-BD1E82D622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9113" y="1001914"/>
            <a:ext cx="5666089" cy="3538675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7550A5FE-604B-C304-E97C-6BAE780F51EF}"/>
              </a:ext>
            </a:extLst>
          </p:cNvPr>
          <p:cNvSpPr>
            <a:spLocks noChangeAspect="1"/>
          </p:cNvSpPr>
          <p:nvPr/>
        </p:nvSpPr>
        <p:spPr>
          <a:xfrm rot="8172580">
            <a:off x="3491336" y="2361097"/>
            <a:ext cx="278438" cy="269675"/>
          </a:xfrm>
          <a:prstGeom prst="teardrop">
            <a:avLst>
              <a:gd name="adj" fmla="val 152681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NZ" sz="126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015CF-4239-C45A-BAD1-349022414C7E}"/>
              </a:ext>
            </a:extLst>
          </p:cNvPr>
          <p:cNvSpPr txBox="1"/>
          <p:nvPr/>
        </p:nvSpPr>
        <p:spPr>
          <a:xfrm>
            <a:off x="4079752" y="4318283"/>
            <a:ext cx="2211573" cy="3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844" b="1" dirty="0"/>
              <a:t>Report on the Waimakariri, Geo Nelson (1928)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3EF840C-E4D8-94AA-E449-5DBDCF807720}"/>
              </a:ext>
            </a:extLst>
          </p:cNvPr>
          <p:cNvGrpSpPr>
            <a:grpSpLocks noChangeAspect="1"/>
          </p:cNvGrpSpPr>
          <p:nvPr/>
        </p:nvGrpSpPr>
        <p:grpSpPr>
          <a:xfrm>
            <a:off x="1804301" y="1611529"/>
            <a:ext cx="1240313" cy="1381453"/>
            <a:chOff x="10188275" y="1832075"/>
            <a:chExt cx="1843946" cy="1951654"/>
          </a:xfrm>
        </p:grpSpPr>
        <p:pic>
          <p:nvPicPr>
            <p:cNvPr id="7" name="Picture 6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D37A245F-62F7-03CB-458A-69A0DF363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8275" y="1832075"/>
              <a:ext cx="1843946" cy="19516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BC1E3668-1F09-3721-A5AA-88C57F381E29}"/>
                </a:ext>
              </a:extLst>
            </p:cNvPr>
            <p:cNvSpPr>
              <a:spLocks noChangeAspect="1"/>
            </p:cNvSpPr>
            <p:nvPr/>
          </p:nvSpPr>
          <p:spPr>
            <a:xfrm rot="8172580">
              <a:off x="10988675" y="2910145"/>
              <a:ext cx="101644" cy="98446"/>
            </a:xfrm>
            <a:prstGeom prst="teardrop">
              <a:avLst>
                <a:gd name="adj" fmla="val 152681"/>
              </a:avLst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90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35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81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26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7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17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62" algn="l" defTabSz="91429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NZ" sz="1266" dirty="0"/>
            </a:p>
          </p:txBody>
        </p:sp>
      </p:grpSp>
      <p:pic>
        <p:nvPicPr>
          <p:cNvPr id="15" name="Picture 14" descr="A close up of a tree&#10;&#10;Description automatically generated">
            <a:extLst>
              <a:ext uri="{FF2B5EF4-FFF2-40B4-BE49-F238E27FC236}">
                <a16:creationId xmlns:a16="http://schemas.microsoft.com/office/drawing/2014/main" id="{D6AA17E2-C194-B1E0-BE56-EAF25C20B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702" y="675592"/>
            <a:ext cx="5010131" cy="4726007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870BC010-ABFD-C1E0-5D82-EA434BDF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60" y="274360"/>
            <a:ext cx="7952349" cy="802465"/>
          </a:xfrm>
        </p:spPr>
        <p:txBody>
          <a:bodyPr/>
          <a:lstStyle>
            <a:defPPr>
              <a:defRPr lang="en-US"/>
            </a:defPPr>
            <a:lvl1pPr marL="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0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5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81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26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7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17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62" algn="l" defTabSz="91429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dirty="0">
                <a:solidFill>
                  <a:schemeClr val="tx1"/>
                </a:solidFill>
              </a:rPr>
              <a:t>Study site: Silverstream, North Canterbury </a:t>
            </a:r>
          </a:p>
        </p:txBody>
      </p:sp>
    </p:spTree>
    <p:extLst>
      <p:ext uri="{BB962C8B-B14F-4D97-AF65-F5344CB8AC3E}">
        <p14:creationId xmlns:p14="http://schemas.microsoft.com/office/powerpoint/2010/main" val="3998766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- widescreen" id="{81DFD592-0CB1-428E-9534-B8277911DDC5}" vid="{CB08F32C-6437-4053-9BA7-C76DEBAE13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499695A9A92D4287A790DDEADEB7CA" ma:contentTypeVersion="16" ma:contentTypeDescription="Create a new document." ma:contentTypeScope="" ma:versionID="59e68f5e23a2a9db4423a5b546c0bc48">
  <xsd:schema xmlns:xsd="http://www.w3.org/2001/XMLSchema" xmlns:xs="http://www.w3.org/2001/XMLSchema" xmlns:p="http://schemas.microsoft.com/office/2006/metadata/properties" xmlns:ns2="14fd59d7-8424-4968-85f3-2cdb5926e457" xmlns:ns3="bc80c51b-0994-4773-85fe-bde787098e2d" targetNamespace="http://schemas.microsoft.com/office/2006/metadata/properties" ma:root="true" ma:fieldsID="76528b4dd254b83c56f406089cad2f02" ns2:_="" ns3:_="">
    <xsd:import namespace="14fd59d7-8424-4968-85f3-2cdb5926e457"/>
    <xsd:import namespace="bc80c51b-0994-4773-85fe-bde787098e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d59d7-8424-4968-85f3-2cdb5926e4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112090-a297-435e-80bc-16cebda4d6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0c51b-0994-4773-85fe-bde787098e2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fd0b8fe-d5cb-4fe4-98c0-db76ed47dc39}" ma:internalName="TaxCatchAll" ma:showField="CatchAllData" ma:web="bc80c51b-0994-4773-85fe-bde787098e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80c51b-0994-4773-85fe-bde787098e2d">
      <UserInfo>
        <DisplayName>William Taylor</DisplayName>
        <AccountId>365</AccountId>
        <AccountType/>
      </UserInfo>
      <UserInfo>
        <DisplayName>Judith Webber</DisplayName>
        <AccountId>15</AccountId>
        <AccountType/>
      </UserInfo>
    </SharedWithUsers>
    <lcf76f155ced4ddcb4097134ff3c332f xmlns="14fd59d7-8424-4968-85f3-2cdb5926e457">
      <Terms xmlns="http://schemas.microsoft.com/office/infopath/2007/PartnerControls"/>
    </lcf76f155ced4ddcb4097134ff3c332f>
    <TaxCatchAll xmlns="bc80c51b-0994-4773-85fe-bde787098e2d" xsi:nil="true"/>
  </documentManagement>
</p:properties>
</file>

<file path=customXml/itemProps1.xml><?xml version="1.0" encoding="utf-8"?>
<ds:datastoreItem xmlns:ds="http://schemas.openxmlformats.org/officeDocument/2006/customXml" ds:itemID="{87C24353-8923-450F-A962-ED048B6A8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2B0DB3-2F94-4E96-A3B5-753E63FD7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fd59d7-8424-4968-85f3-2cdb5926e457"/>
    <ds:schemaRef ds:uri="bc80c51b-0994-4773-85fe-bde787098e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B16F91-8900-471F-ADA8-0BCA95F311CD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sharepoint/v3"/>
    <ds:schemaRef ds:uri="http://schemas.openxmlformats.org/package/2006/metadata/core-properties"/>
    <ds:schemaRef ds:uri="http://purl.org/dc/elements/1.1/"/>
    <ds:schemaRef ds:uri="3f608121-0896-44dd-acf6-42965bceed70"/>
    <ds:schemaRef ds:uri="4c8c074d-edb9-4540-bfc3-20ea2021cea1"/>
    <ds:schemaRef ds:uri="http://purl.org/dc/terms/"/>
    <ds:schemaRef ds:uri="http://schemas.microsoft.com/office/2006/metadata/properties"/>
    <ds:schemaRef ds:uri="http://purl.org/dc/dcmitype/"/>
    <ds:schemaRef ds:uri="bc80c51b-0994-4773-85fe-bde787098e2d"/>
    <ds:schemaRef ds:uri="14fd59d7-8424-4968-85f3-2cdb5926e45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2053</Words>
  <Application>Microsoft Office PowerPoint</Application>
  <PresentationFormat>Widescreen</PresentationFormat>
  <Paragraphs>438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Tw Cen MT</vt:lpstr>
      <vt:lpstr>Tw Cen MT Condensed</vt:lpstr>
      <vt:lpstr>Wingdings 3</vt:lpstr>
      <vt:lpstr>Office Theme</vt:lpstr>
      <vt:lpstr>Integral</vt:lpstr>
      <vt:lpstr>Office Theme</vt:lpstr>
      <vt:lpstr> Permeable reactive barriers for the removal of nitrate in shallow groundwater</vt:lpstr>
      <vt:lpstr>Content</vt:lpstr>
      <vt:lpstr>Nitrogen cycle</vt:lpstr>
      <vt:lpstr>Nitrate and denitrification</vt:lpstr>
      <vt:lpstr>Denitrification wall Permeable reactive barrier</vt:lpstr>
      <vt:lpstr>PowerPoint Presentation</vt:lpstr>
      <vt:lpstr>What about shallow gravel aquifers?</vt:lpstr>
      <vt:lpstr>PowerPoint Presentation</vt:lpstr>
      <vt:lpstr>Study site: Silverstream, North Canterbury </vt:lpstr>
      <vt:lpstr>Wall construction November 2018</vt:lpstr>
      <vt:lpstr>PowerPoint Presentation</vt:lpstr>
      <vt:lpstr>PowerPoint Presentation</vt:lpstr>
      <vt:lpstr>Wells installed</vt:lpstr>
      <vt:lpstr>PowerPoint Presentation</vt:lpstr>
      <vt:lpstr>Methods</vt:lpstr>
      <vt:lpstr>Results</vt:lpstr>
      <vt:lpstr>PowerPoint Presentation</vt:lpstr>
      <vt:lpstr>nitrate</vt:lpstr>
      <vt:lpstr>nitrate</vt:lpstr>
      <vt:lpstr>nitrate</vt:lpstr>
      <vt:lpstr>nitrate</vt:lpstr>
      <vt:lpstr>nitrate</vt:lpstr>
      <vt:lpstr>nitrate, nitrite</vt:lpstr>
      <vt:lpstr>nitrate, nitrite, ammonium</vt:lpstr>
      <vt:lpstr>nitrate, nitrite, ammonium</vt:lpstr>
      <vt:lpstr>PowerPoint Presentation</vt:lpstr>
      <vt:lpstr>PowerPoint Presentation</vt:lpstr>
      <vt:lpstr>PowerPoint Presentation</vt:lpstr>
      <vt:lpstr>PowerPoint Presentation</vt:lpstr>
      <vt:lpstr>Greenhouse gas emissions</vt:lpstr>
      <vt:lpstr>PowerPoint Presentation</vt:lpstr>
      <vt:lpstr>Eukaryotic diversity</vt:lpstr>
      <vt:lpstr>Stygofauna populations</vt:lpstr>
      <vt:lpstr>Conclusions &amp; next steps</vt:lpstr>
      <vt:lpstr>Thank you for listening.  Any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how does diversity change along a transect through a permeable reactive barrier? </dc:title>
  <dc:creator>Louise Weaver</dc:creator>
  <cp:lastModifiedBy>Dean Jackson</cp:lastModifiedBy>
  <cp:revision>6</cp:revision>
  <dcterms:created xsi:type="dcterms:W3CDTF">2021-11-29T04:15:37Z</dcterms:created>
  <dcterms:modified xsi:type="dcterms:W3CDTF">2022-10-19T20:31:26Z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0x0101004B499695A9A92D4287A790DDEADEB7CA</vt:lpwstr>
  </property>
  <property fmtid="{D5CDD505-2E9C-101B-9397-08002B2CF9AE}" pid="3" name="Order">
    <vt:r8>100</vt:r8>
  </property>
  <property fmtid="{D5CDD505-2E9C-101B-9397-08002B2CF9AE}" pid="4" name="MSIP_Label_0d9636bd-d22e-436a-bcf9-8d2b5831e6cd_ContentBits">
    <vt:lpwstr>0</vt:lpwstr>
  </property>
  <property fmtid="{D5CDD505-2E9C-101B-9397-08002B2CF9AE}" pid="5" name="MSIP_Label_0d9636bd-d22e-436a-bcf9-8d2b5831e6cd_ActionId">
    <vt:lpwstr>ab850bb4-5267-4396-8cc1-be7087d7e4ea</vt:lpwstr>
  </property>
  <property fmtid="{D5CDD505-2E9C-101B-9397-08002B2CF9AE}" pid="6" name="MSIP_Label_0d9636bd-d22e-436a-bcf9-8d2b5831e6cd_Enabled">
    <vt:lpwstr>true</vt:lpwstr>
  </property>
  <property fmtid="{D5CDD505-2E9C-101B-9397-08002B2CF9AE}" pid="7" name="MSIP_Label_0d9636bd-d22e-436a-bcf9-8d2b5831e6cd_SiteId">
    <vt:lpwstr>1aa55b22-5f22-4505-bad3-bafb5f7a34cd</vt:lpwstr>
  </property>
  <property fmtid="{D5CDD505-2E9C-101B-9397-08002B2CF9AE}" pid="8" name="MSIP_Label_0d9636bd-d22e-436a-bcf9-8d2b5831e6cd_Name">
    <vt:lpwstr>Unclassified</vt:lpwstr>
  </property>
  <property fmtid="{D5CDD505-2E9C-101B-9397-08002B2CF9AE}" pid="9" name="MSIP_Label_0d9636bd-d22e-436a-bcf9-8d2b5831e6cd_Method">
    <vt:lpwstr>Privileged</vt:lpwstr>
  </property>
  <property fmtid="{D5CDD505-2E9C-101B-9397-08002B2CF9AE}" pid="10" name="MSIP_Label_0d9636bd-d22e-436a-bcf9-8d2b5831e6cd_SetDate">
    <vt:lpwstr>2022-01-20T01:44:48Z</vt:lpwstr>
  </property>
</Properties>
</file>