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 id="2147484074" r:id="rId5"/>
  </p:sldMasterIdLst>
  <p:notesMasterIdLst>
    <p:notesMasterId r:id="rId20"/>
  </p:notesMasterIdLst>
  <p:handoutMasterIdLst>
    <p:handoutMasterId r:id="rId21"/>
  </p:handoutMasterIdLst>
  <p:sldIdLst>
    <p:sldId id="257" r:id="rId6"/>
    <p:sldId id="2147374007" r:id="rId7"/>
    <p:sldId id="2147374008" r:id="rId8"/>
    <p:sldId id="2147374009" r:id="rId9"/>
    <p:sldId id="2147374011" r:id="rId10"/>
    <p:sldId id="2147374013" r:id="rId11"/>
    <p:sldId id="2147374017" r:id="rId12"/>
    <p:sldId id="2147374016" r:id="rId13"/>
    <p:sldId id="264" r:id="rId14"/>
    <p:sldId id="2147374006" r:id="rId15"/>
    <p:sldId id="1045" r:id="rId16"/>
    <p:sldId id="2147374015" r:id="rId17"/>
    <p:sldId id="896" r:id="rId18"/>
    <p:sldId id="8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Juli" initials="AJ" lastIdx="6" clrIdx="0">
    <p:extLst>
      <p:ext uri="{19B8F6BF-5375-455C-9EA6-DF929625EA0E}">
        <p15:presenceInfo xmlns:p15="http://schemas.microsoft.com/office/powerpoint/2012/main" userId="S::Juli.Anderson@aecom.com::57ae67b0-c5bf-427d-8be6-dd75e71d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AAB6"/>
    <a:srgbClr val="008966"/>
    <a:srgbClr val="E7E6DD"/>
    <a:srgbClr val="FFCE00"/>
    <a:srgbClr val="EFF5DD"/>
    <a:srgbClr val="DAD8CC"/>
    <a:srgbClr val="BFBFBF"/>
    <a:srgbClr val="00353E"/>
    <a:srgbClr val="80C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46245-AE92-4EE5-8EF9-D14F07248ED9}" v="7" dt="2022-10-13T23:02:46.926"/>
    <p1510:client id="{E5D11E50-C8D8-4996-A369-7B85DFD06EB4}" vWet="2" dt="2022-10-13T23:02:25.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per, Grant" userId="c7efbb56-360f-4837-8868-c215b0fb386b" providerId="ADAL" clId="{99746245-AE92-4EE5-8EF9-D14F07248ED9}"/>
    <pc:docChg chg="custSel modSld">
      <pc:chgData name="Cooper, Grant" userId="c7efbb56-360f-4837-8868-c215b0fb386b" providerId="ADAL" clId="{99746245-AE92-4EE5-8EF9-D14F07248ED9}" dt="2022-10-13T23:02:46.926" v="49"/>
      <pc:docMkLst>
        <pc:docMk/>
      </pc:docMkLst>
      <pc:sldChg chg="modNotesTx">
        <pc:chgData name="Cooper, Grant" userId="c7efbb56-360f-4837-8868-c215b0fb386b" providerId="ADAL" clId="{99746245-AE92-4EE5-8EF9-D14F07248ED9}" dt="2022-10-13T19:06:24.356" v="0" actId="20577"/>
        <pc:sldMkLst>
          <pc:docMk/>
          <pc:sldMk cId="403097705" sldId="257"/>
        </pc:sldMkLst>
      </pc:sldChg>
      <pc:sldChg chg="modNotesTx">
        <pc:chgData name="Cooper, Grant" userId="c7efbb56-360f-4837-8868-c215b0fb386b" providerId="ADAL" clId="{99746245-AE92-4EE5-8EF9-D14F07248ED9}" dt="2022-10-13T19:07:13.854" v="5" actId="20577"/>
        <pc:sldMkLst>
          <pc:docMk/>
          <pc:sldMk cId="1923651144" sldId="2147374009"/>
        </pc:sldMkLst>
      </pc:sldChg>
      <pc:sldChg chg="addSp delSp modSp mod">
        <pc:chgData name="Cooper, Grant" userId="c7efbb56-360f-4837-8868-c215b0fb386b" providerId="ADAL" clId="{99746245-AE92-4EE5-8EF9-D14F07248ED9}" dt="2022-10-13T23:02:46.926" v="49"/>
        <pc:sldMkLst>
          <pc:docMk/>
          <pc:sldMk cId="2004220225" sldId="2147374013"/>
        </pc:sldMkLst>
        <pc:spChg chg="del">
          <ac:chgData name="Cooper, Grant" userId="c7efbb56-360f-4837-8868-c215b0fb386b" providerId="ADAL" clId="{99746245-AE92-4EE5-8EF9-D14F07248ED9}" dt="2022-10-13T19:07:53.152" v="6" actId="478"/>
          <ac:spMkLst>
            <pc:docMk/>
            <pc:sldMk cId="2004220225" sldId="2147374013"/>
            <ac:spMk id="25" creationId="{00AB6AB6-A240-4D83-B92E-CDFC888B39A7}"/>
          </ac:spMkLst>
        </pc:spChg>
        <pc:spChg chg="del">
          <ac:chgData name="Cooper, Grant" userId="c7efbb56-360f-4837-8868-c215b0fb386b" providerId="ADAL" clId="{99746245-AE92-4EE5-8EF9-D14F07248ED9}" dt="2022-10-13T19:07:56.169" v="7" actId="478"/>
          <ac:spMkLst>
            <pc:docMk/>
            <pc:sldMk cId="2004220225" sldId="2147374013"/>
            <ac:spMk id="27" creationId="{E33CB683-29AE-4C6F-8BF2-6CA1F8A5E347}"/>
          </ac:spMkLst>
        </pc:spChg>
        <pc:spChg chg="add mod">
          <ac:chgData name="Cooper, Grant" userId="c7efbb56-360f-4837-8868-c215b0fb386b" providerId="ADAL" clId="{99746245-AE92-4EE5-8EF9-D14F07248ED9}" dt="2022-10-13T23:02:17.770" v="48"/>
          <ac:spMkLst>
            <pc:docMk/>
            <pc:sldMk cId="2004220225" sldId="2147374013"/>
            <ac:spMk id="30" creationId="{688325A6-0F6F-4E41-86EB-1B0FBDD71456}"/>
          </ac:spMkLst>
        </pc:spChg>
        <pc:spChg chg="add mod">
          <ac:chgData name="Cooper, Grant" userId="c7efbb56-360f-4837-8868-c215b0fb386b" providerId="ADAL" clId="{99746245-AE92-4EE5-8EF9-D14F07248ED9}" dt="2022-10-13T23:02:17.770" v="48"/>
          <ac:spMkLst>
            <pc:docMk/>
            <pc:sldMk cId="2004220225" sldId="2147374013"/>
            <ac:spMk id="31" creationId="{6F3967F4-B224-4A0A-B832-38393F34AB04}"/>
          </ac:spMkLst>
        </pc:spChg>
        <pc:spChg chg="add mod">
          <ac:chgData name="Cooper, Grant" userId="c7efbb56-360f-4837-8868-c215b0fb386b" providerId="ADAL" clId="{99746245-AE92-4EE5-8EF9-D14F07248ED9}" dt="2022-10-13T23:02:46.926" v="49"/>
          <ac:spMkLst>
            <pc:docMk/>
            <pc:sldMk cId="2004220225" sldId="2147374013"/>
            <ac:spMk id="32" creationId="{53146085-281C-4C35-9A6E-B42AD5994BCC}"/>
          </ac:spMkLst>
        </pc:spChg>
        <pc:spChg chg="add mod">
          <ac:chgData name="Cooper, Grant" userId="c7efbb56-360f-4837-8868-c215b0fb386b" providerId="ADAL" clId="{99746245-AE92-4EE5-8EF9-D14F07248ED9}" dt="2022-10-13T23:02:46.926" v="49"/>
          <ac:spMkLst>
            <pc:docMk/>
            <pc:sldMk cId="2004220225" sldId="2147374013"/>
            <ac:spMk id="33" creationId="{6722A4B6-725C-4EE1-81C9-739A2C6E06E2}"/>
          </ac:spMkLst>
        </pc:spChg>
        <pc:spChg chg="add mod">
          <ac:chgData name="Cooper, Grant" userId="c7efbb56-360f-4837-8868-c215b0fb386b" providerId="ADAL" clId="{99746245-AE92-4EE5-8EF9-D14F07248ED9}" dt="2022-10-13T23:02:46.926" v="49"/>
          <ac:spMkLst>
            <pc:docMk/>
            <pc:sldMk cId="2004220225" sldId="2147374013"/>
            <ac:spMk id="34" creationId="{40996DAD-90F5-4E16-8D8E-4BD2A45C68B7}"/>
          </ac:spMkLst>
        </pc:spChg>
        <pc:spChg chg="add mod">
          <ac:chgData name="Cooper, Grant" userId="c7efbb56-360f-4837-8868-c215b0fb386b" providerId="ADAL" clId="{99746245-AE92-4EE5-8EF9-D14F07248ED9}" dt="2022-10-13T23:02:46.926" v="49"/>
          <ac:spMkLst>
            <pc:docMk/>
            <pc:sldMk cId="2004220225" sldId="2147374013"/>
            <ac:spMk id="35" creationId="{F0F38B9A-1DB3-4DD9-9FAC-5E8BDFFBADCE}"/>
          </ac:spMkLst>
        </pc:spChg>
        <pc:spChg chg="mod">
          <ac:chgData name="Cooper, Grant" userId="c7efbb56-360f-4837-8868-c215b0fb386b" providerId="ADAL" clId="{99746245-AE92-4EE5-8EF9-D14F07248ED9}" dt="2022-10-13T19:08:24.060" v="12" actId="207"/>
          <ac:spMkLst>
            <pc:docMk/>
            <pc:sldMk cId="2004220225" sldId="2147374013"/>
            <ac:spMk id="36" creationId="{BECEE85F-5FEF-46B6-B7C6-04F9B6BE42A4}"/>
          </ac:spMkLst>
        </pc:spChg>
        <pc:spChg chg="del">
          <ac:chgData name="Cooper, Grant" userId="c7efbb56-360f-4837-8868-c215b0fb386b" providerId="ADAL" clId="{99746245-AE92-4EE5-8EF9-D14F07248ED9}" dt="2022-10-13T19:08:03.828" v="10" actId="478"/>
          <ac:spMkLst>
            <pc:docMk/>
            <pc:sldMk cId="2004220225" sldId="2147374013"/>
            <ac:spMk id="37" creationId="{478F07E8-6FFA-4034-B7E2-31175B3EB8E5}"/>
          </ac:spMkLst>
        </pc:spChg>
        <pc:spChg chg="del">
          <ac:chgData name="Cooper, Grant" userId="c7efbb56-360f-4837-8868-c215b0fb386b" providerId="ADAL" clId="{99746245-AE92-4EE5-8EF9-D14F07248ED9}" dt="2022-10-13T19:08:02.458" v="9" actId="478"/>
          <ac:spMkLst>
            <pc:docMk/>
            <pc:sldMk cId="2004220225" sldId="2147374013"/>
            <ac:spMk id="38" creationId="{3B265106-094E-431F-9600-5D1D346D7E08}"/>
          </ac:spMkLst>
        </pc:spChg>
        <pc:spChg chg="del">
          <ac:chgData name="Cooper, Grant" userId="c7efbb56-360f-4837-8868-c215b0fb386b" providerId="ADAL" clId="{99746245-AE92-4EE5-8EF9-D14F07248ED9}" dt="2022-10-13T19:08:00.966" v="8" actId="478"/>
          <ac:spMkLst>
            <pc:docMk/>
            <pc:sldMk cId="2004220225" sldId="2147374013"/>
            <ac:spMk id="39" creationId="{AC23A9CF-C271-459A-A685-8EEFC0809A1B}"/>
          </ac:spMkLst>
        </pc:spChg>
        <pc:spChg chg="del">
          <ac:chgData name="Cooper, Grant" userId="c7efbb56-360f-4837-8868-c215b0fb386b" providerId="ADAL" clId="{99746245-AE92-4EE5-8EF9-D14F07248ED9}" dt="2022-10-13T19:08:05.266" v="11" actId="478"/>
          <ac:spMkLst>
            <pc:docMk/>
            <pc:sldMk cId="2004220225" sldId="2147374013"/>
            <ac:spMk id="40" creationId="{5867E5A9-E92B-42B3-BC8A-387AA5BC77B4}"/>
          </ac:spMkLst>
        </pc:spChg>
        <pc:spChg chg="mod">
          <ac:chgData name="Cooper, Grant" userId="c7efbb56-360f-4837-8868-c215b0fb386b" providerId="ADAL" clId="{99746245-AE92-4EE5-8EF9-D14F07248ED9}" dt="2022-10-13T19:08:56.572" v="47" actId="20577"/>
          <ac:spMkLst>
            <pc:docMk/>
            <pc:sldMk cId="2004220225" sldId="2147374013"/>
            <ac:spMk id="50" creationId="{5D34C61D-44A7-4270-B835-AEE7997984D0}"/>
          </ac:spMkLst>
        </pc:spChg>
        <pc:grpChg chg="del">
          <ac:chgData name="Cooper, Grant" userId="c7efbb56-360f-4837-8868-c215b0fb386b" providerId="ADAL" clId="{99746245-AE92-4EE5-8EF9-D14F07248ED9}" dt="2022-10-13T19:08:05.266" v="11" actId="478"/>
          <ac:grpSpMkLst>
            <pc:docMk/>
            <pc:sldMk cId="2004220225" sldId="2147374013"/>
            <ac:grpSpMk id="35" creationId="{443BCF09-7D48-44EA-BA8C-70BAEDC7ACD8}"/>
          </ac:grpSpMkLst>
        </pc:grpChg>
      </pc:sldChg>
    </pc:docChg>
  </pc:docChgLst>
  <pc:docChgLst>
    <pc:chgData name="Cooper, Grant" userId="c7efbb56-360f-4837-8868-c215b0fb386b" providerId="ADAL" clId="{C077D0BF-A2BD-4374-9EAC-468C8681E20A}"/>
    <pc:docChg chg="delSld delMainMaster">
      <pc:chgData name="Cooper, Grant" userId="c7efbb56-360f-4837-8868-c215b0fb386b" providerId="ADAL" clId="{C077D0BF-A2BD-4374-9EAC-468C8681E20A}" dt="2022-10-13T19:01:39.195" v="1" actId="47"/>
      <pc:docMkLst>
        <pc:docMk/>
      </pc:docMkLst>
      <pc:sldChg chg="del">
        <pc:chgData name="Cooper, Grant" userId="c7efbb56-360f-4837-8868-c215b0fb386b" providerId="ADAL" clId="{C077D0BF-A2BD-4374-9EAC-468C8681E20A}" dt="2022-10-13T19:01:39.195" v="1" actId="47"/>
        <pc:sldMkLst>
          <pc:docMk/>
          <pc:sldMk cId="2455011514" sldId="2147373998"/>
        </pc:sldMkLst>
      </pc:sldChg>
      <pc:sldChg chg="del">
        <pc:chgData name="Cooper, Grant" userId="c7efbb56-360f-4837-8868-c215b0fb386b" providerId="ADAL" clId="{C077D0BF-A2BD-4374-9EAC-468C8681E20A}" dt="2022-10-13T19:01:33.255" v="0" actId="47"/>
        <pc:sldMkLst>
          <pc:docMk/>
          <pc:sldMk cId="1757742947" sldId="2147374012"/>
        </pc:sldMkLst>
      </pc:sldChg>
      <pc:sldMasterChg chg="del delSldLayout">
        <pc:chgData name="Cooper, Grant" userId="c7efbb56-360f-4837-8868-c215b0fb386b" providerId="ADAL" clId="{C077D0BF-A2BD-4374-9EAC-468C8681E20A}" dt="2022-10-13T19:01:39.195" v="1" actId="47"/>
        <pc:sldMasterMkLst>
          <pc:docMk/>
          <pc:sldMasterMk cId="4150985077" sldId="2147484009"/>
        </pc:sldMasterMkLst>
        <pc:sldLayoutChg chg="del">
          <pc:chgData name="Cooper, Grant" userId="c7efbb56-360f-4837-8868-c215b0fb386b" providerId="ADAL" clId="{C077D0BF-A2BD-4374-9EAC-468C8681E20A}" dt="2022-10-13T19:01:39.195" v="1" actId="47"/>
          <pc:sldLayoutMkLst>
            <pc:docMk/>
            <pc:sldMasterMk cId="4150985077" sldId="2147484009"/>
            <pc:sldLayoutMk cId="1799005861" sldId="2147484010"/>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644144566" sldId="2147484011"/>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826428851" sldId="2147484012"/>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750078403" sldId="2147484013"/>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643818447" sldId="2147484014"/>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465340256" sldId="2147484015"/>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974862678" sldId="2147484016"/>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4017455985" sldId="2147484017"/>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892337210" sldId="2147484018"/>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674953754" sldId="2147484019"/>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032862514" sldId="2147484020"/>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510159586" sldId="2147484021"/>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161494121" sldId="2147484022"/>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494909350" sldId="2147484023"/>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982505302" sldId="2147484024"/>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496864300" sldId="2147484025"/>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272794362" sldId="2147484026"/>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762641919" sldId="2147484027"/>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860225063" sldId="2147484028"/>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051390656" sldId="2147484029"/>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4019046726" sldId="2147484030"/>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035827478" sldId="2147484031"/>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596055608" sldId="2147484032"/>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4186548234" sldId="2147484033"/>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042742958" sldId="2147484034"/>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985323937" sldId="2147484035"/>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610376241" sldId="2147484036"/>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066278618" sldId="2147484037"/>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571930133" sldId="2147484038"/>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64384738" sldId="2147484039"/>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85805246" sldId="2147484040"/>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223473581" sldId="2147484041"/>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52999578" sldId="2147484042"/>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497781251" sldId="2147484043"/>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191686020" sldId="2147484044"/>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518831315" sldId="2147484045"/>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646187000" sldId="2147484046"/>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533070848" sldId="2147484047"/>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943594855" sldId="2147484048"/>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166654422" sldId="2147484049"/>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4085083790" sldId="2147484050"/>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456406072" sldId="2147484051"/>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856858878" sldId="2147484052"/>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901657661" sldId="2147484053"/>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330716640" sldId="2147484054"/>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170273316" sldId="2147484055"/>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977777263" sldId="2147484056"/>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159928988" sldId="2147484057"/>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04527761" sldId="2147484058"/>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580708884" sldId="2147484059"/>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2653424129" sldId="2147484060"/>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835258596" sldId="2147484061"/>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564000642" sldId="2147484062"/>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4267158153" sldId="2147484063"/>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012987485" sldId="2147484064"/>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513558503" sldId="2147484065"/>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734205687" sldId="2147484066"/>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971853401" sldId="2147484067"/>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353812874" sldId="2147484068"/>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165395882" sldId="2147484069"/>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824386614" sldId="2147484070"/>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1764639849" sldId="2147484071"/>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813564645" sldId="2147484072"/>
          </pc:sldLayoutMkLst>
        </pc:sldLayoutChg>
        <pc:sldLayoutChg chg="del">
          <pc:chgData name="Cooper, Grant" userId="c7efbb56-360f-4837-8868-c215b0fb386b" providerId="ADAL" clId="{C077D0BF-A2BD-4374-9EAC-468C8681E20A}" dt="2022-10-13T19:01:39.195" v="1" actId="47"/>
          <pc:sldLayoutMkLst>
            <pc:docMk/>
            <pc:sldMasterMk cId="4150985077" sldId="2147484009"/>
            <pc:sldLayoutMk cId="3433322646" sldId="21474840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D0115-48A7-6E48-B687-12C5190D3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4F97F077-7707-BB41-B248-E7C3D32E9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E3882-0BF3-5946-AD16-CB31A6186C76}" type="datetimeFigureOut">
              <a:rPr lang="en-US" smtClean="0">
                <a:latin typeface="Arial" panose="020B0604020202020204" pitchFamily="34" charset="0"/>
              </a:rPr>
              <a:t>10/13/2022</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D41066F3-08A7-D14C-A4C1-4C34A6363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AAD344CE-3537-7C49-B00B-64F201665F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6093B4-28C5-2C41-96A7-876B0C3BBCAA}"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06857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75C0BD8-5BB6-1644-9134-A1B76167D788}" type="datetimeFigureOut">
              <a:rPr lang="en-US" smtClean="0"/>
              <a:pPr/>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8C55B8A-C5DE-4D47-97EA-5DFACE786064}" type="slidenum">
              <a:rPr lang="en-US" smtClean="0"/>
              <a:pPr/>
              <a:t>‹#›</a:t>
            </a:fld>
            <a:endParaRPr lang="en-US"/>
          </a:p>
        </p:txBody>
      </p:sp>
    </p:spTree>
    <p:extLst>
      <p:ext uri="{BB962C8B-B14F-4D97-AF65-F5344CB8AC3E}">
        <p14:creationId xmlns:p14="http://schemas.microsoft.com/office/powerpoint/2010/main" val="29113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E </a:t>
            </a:r>
            <a:r>
              <a:rPr lang="en-NZ" sz="1800" err="1">
                <a:effectLst/>
                <a:latin typeface="Calibri" panose="020F0502020204030204" pitchFamily="34" charset="0"/>
                <a:ea typeface="Calibri" panose="020F0502020204030204" pitchFamily="34" charset="0"/>
                <a:cs typeface="Times New Roman" panose="02020603050405020304" pitchFamily="18" charset="0"/>
              </a:rPr>
              <a:t>nga</a:t>
            </a:r>
            <a:r>
              <a:rPr lang="en-NZ" sz="1800">
                <a:effectLst/>
                <a:latin typeface="Calibri" panose="020F0502020204030204" pitchFamily="34" charset="0"/>
                <a:ea typeface="Calibri" panose="020F0502020204030204" pitchFamily="34" charset="0"/>
                <a:cs typeface="Times New Roman" panose="02020603050405020304" pitchFamily="18" charset="0"/>
              </a:rPr>
              <a:t> Mana,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E </a:t>
            </a:r>
            <a:r>
              <a:rPr lang="en-NZ" sz="1800" err="1">
                <a:effectLst/>
                <a:latin typeface="Calibri" panose="020F0502020204030204" pitchFamily="34" charset="0"/>
                <a:ea typeface="Calibri" panose="020F0502020204030204" pitchFamily="34" charset="0"/>
                <a:cs typeface="Times New Roman" panose="02020603050405020304" pitchFamily="18" charset="0"/>
              </a:rPr>
              <a:t>nga</a:t>
            </a:r>
            <a:r>
              <a:rPr lang="en-NZ" sz="1800">
                <a:effectLst/>
                <a:latin typeface="Calibri" panose="020F0502020204030204" pitchFamily="34" charset="0"/>
                <a:ea typeface="Calibri" panose="020F0502020204030204" pitchFamily="34" charset="0"/>
                <a:cs typeface="Times New Roman" panose="02020603050405020304" pitchFamily="18" charset="0"/>
              </a:rPr>
              <a:t> waka,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E </a:t>
            </a:r>
            <a:r>
              <a:rPr lang="en-NZ" sz="1800" err="1">
                <a:effectLst/>
                <a:latin typeface="Calibri" panose="020F0502020204030204" pitchFamily="34" charset="0"/>
                <a:ea typeface="Calibri" panose="020F0502020204030204" pitchFamily="34" charset="0"/>
                <a:cs typeface="Times New Roman" panose="02020603050405020304" pitchFamily="18" charset="0"/>
              </a:rPr>
              <a:t>nga</a:t>
            </a:r>
            <a:r>
              <a:rPr lang="en-NZ" sz="1800">
                <a:effectLst/>
                <a:latin typeface="Calibri" panose="020F0502020204030204" pitchFamily="34" charset="0"/>
                <a:ea typeface="Calibri" panose="020F0502020204030204" pitchFamily="34" charset="0"/>
                <a:cs typeface="Times New Roman" panose="02020603050405020304" pitchFamily="18" charset="0"/>
              </a:rPr>
              <a:t> </a:t>
            </a:r>
            <a:r>
              <a:rPr lang="en-NZ" sz="1800" err="1">
                <a:effectLst/>
                <a:latin typeface="Calibri" panose="020F0502020204030204" pitchFamily="34" charset="0"/>
                <a:ea typeface="Calibri" panose="020F0502020204030204" pitchFamily="34" charset="0"/>
                <a:cs typeface="Times New Roman" panose="02020603050405020304" pitchFamily="18" charset="0"/>
              </a:rPr>
              <a:t>reo</a:t>
            </a:r>
            <a:r>
              <a:rPr lang="en-NZ" sz="180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E Rau Rangatira Ma</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Tena Koutou, Tena Koutou, Tena Koutou </a:t>
            </a:r>
            <a:r>
              <a:rPr lang="en-NZ" sz="1800" err="1">
                <a:effectLst/>
                <a:latin typeface="Calibri" panose="020F0502020204030204" pitchFamily="34" charset="0"/>
                <a:ea typeface="Calibri" panose="020F0502020204030204" pitchFamily="34" charset="0"/>
                <a:cs typeface="Times New Roman" panose="02020603050405020304" pitchFamily="18" charset="0"/>
              </a:rPr>
              <a:t>katoa</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NZ"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Thank you so much for the kind introduction….</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My name is Grant Cooper and it’s a pleasure to be able to speak to you today on the subject of Programme Management, specifically how the desired benefits of water reform could be best delivered by adopting a programme management approach.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Over the course of the next thirty minutes or so Alan and I will share our thoughts based on our collective experience working with multiple water entities across the UK and Australia.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I’ll begin by exploring an opportunity for the Crown to adopt a programme management approach by developing a single set of objectives and benefits to set the water companies up for success, while Alan will share lessons learnt from his experience of initiating and delivering major capital programmes in the water sector</a:t>
            </a:r>
          </a:p>
          <a:p>
            <a:endParaRPr lang="en-NZ"/>
          </a:p>
        </p:txBody>
      </p:sp>
      <p:sp>
        <p:nvSpPr>
          <p:cNvPr id="4" name="Slide Number Placeholder 3"/>
          <p:cNvSpPr>
            <a:spLocks noGrp="1"/>
          </p:cNvSpPr>
          <p:nvPr>
            <p:ph type="sldNum" sz="quarter" idx="5"/>
          </p:nvPr>
        </p:nvSpPr>
        <p:spPr/>
        <p:txBody>
          <a:bodyPr/>
          <a:lstStyle/>
          <a:p>
            <a:fld id="{E8C55B8A-C5DE-4D47-97EA-5DFACE786064}" type="slidenum">
              <a:rPr lang="en-US" smtClean="0"/>
              <a:pPr/>
              <a:t>1</a:t>
            </a:fld>
            <a:endParaRPr lang="en-US"/>
          </a:p>
        </p:txBody>
      </p:sp>
    </p:spTree>
    <p:extLst>
      <p:ext uri="{BB962C8B-B14F-4D97-AF65-F5344CB8AC3E}">
        <p14:creationId xmlns:p14="http://schemas.microsoft.com/office/powerpoint/2010/main" val="2757224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Given what that academic research - supplemented by our own internal experiences - tells us, we’ve defined the core components in the AECOM Way of program management to ensure the best possible chance of delivering program success. </a:t>
            </a:r>
          </a:p>
          <a:p>
            <a:endParaRPr lang="en-GB"/>
          </a:p>
          <a:p>
            <a:r>
              <a:rPr lang="en-GB"/>
              <a:t>There are 11 core components that encompass this, covering a range of items, that you can see here.   Each component will have a differing level of emphasis depending on the nature of the program, the stage in the lifecycle, and the regulatory and market environment it sits in.  This should be seen as a toolkit to draw on – addressing the unique needs of each program.  They are all different.</a:t>
            </a:r>
          </a:p>
          <a:p>
            <a:endParaRPr lang="en-GB"/>
          </a:p>
          <a:p>
            <a:r>
              <a:rPr lang="en-GB"/>
              <a:t>Understanding the relative importance and status of each of these components is critical, which is why we refer to a Program Maturity Assessment, a flexible and agile means to establish an organisational baseline on which to plan for future phases of the program in a prioritised and focussed way.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55B8A-C5DE-4D47-97EA-5DFACE7860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829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t>13</a:t>
            </a:fld>
            <a:endParaRPr lang="en-US"/>
          </a:p>
        </p:txBody>
      </p:sp>
    </p:spTree>
    <p:extLst>
      <p:ext uri="{BB962C8B-B14F-4D97-AF65-F5344CB8AC3E}">
        <p14:creationId xmlns:p14="http://schemas.microsoft.com/office/powerpoint/2010/main" val="355220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55B8A-C5DE-4D47-97EA-5DFACE786064}" type="slidenum">
              <a:rPr lang="en-US" smtClean="0"/>
              <a:t>14</a:t>
            </a:fld>
            <a:endParaRPr lang="en-US"/>
          </a:p>
        </p:txBody>
      </p:sp>
    </p:spTree>
    <p:extLst>
      <p:ext uri="{BB962C8B-B14F-4D97-AF65-F5344CB8AC3E}">
        <p14:creationId xmlns:p14="http://schemas.microsoft.com/office/powerpoint/2010/main" val="238322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So, what is programme management and what value can it add to water reforms</a:t>
            </a:r>
          </a:p>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Fundamentally Programme Management connects strategy and delivery</a:t>
            </a:r>
          </a:p>
          <a:p>
            <a:pPr marL="685800" lvl="1" indent="-22860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Programmes ensure that what is being delivered at the project level aligns with the objectives set at the organisational level. </a:t>
            </a:r>
          </a:p>
          <a:p>
            <a:pPr marL="685800" lvl="1" indent="-22860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Programmes are therefore primarily focused on delivering the outcomes and benefits that align with the organisation’s objectives.</a:t>
            </a:r>
          </a:p>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In much the same way that an organisation’s Board will ask two fundamental questions each time they meet. Those being</a:t>
            </a:r>
          </a:p>
          <a:p>
            <a:pPr marL="685800" lvl="1" indent="-22860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How are we progressing against our strategy, and</a:t>
            </a:r>
          </a:p>
          <a:p>
            <a:pPr marL="685800" lvl="1" indent="-22860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Do we still have the right strategy</a:t>
            </a:r>
          </a:p>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…a Programme Manager will ask themselves two similar questions</a:t>
            </a:r>
          </a:p>
          <a:p>
            <a:pPr marL="685800" lvl="1" indent="-22860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How are we progressing against our benefits, and</a:t>
            </a:r>
          </a:p>
          <a:p>
            <a:pPr marL="685800" lvl="1" indent="-22860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Do we still have the right benefits</a:t>
            </a:r>
          </a:p>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As a programme manager my primary currency is benefits</a:t>
            </a:r>
          </a:p>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My interest is not so much in building things. I’m far more interested in building the right things</a:t>
            </a:r>
          </a:p>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In this respect benefits management is a key tool in the Programme Managers toolbox</a:t>
            </a:r>
          </a:p>
          <a:p>
            <a:pPr marL="285750" lvl="0" indent="-285750">
              <a:lnSpc>
                <a:spcPct val="115000"/>
              </a:lnSpc>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A successful programme will identify the right benefits and stay true to them, keeping in mind that a benefit is only a benefit if it aligns with the organisation’s objectives</a:t>
            </a:r>
          </a:p>
          <a:p>
            <a:pPr marL="285750" lvl="0" indent="-285750">
              <a:lnSpc>
                <a:spcPct val="115000"/>
              </a:lnSpc>
              <a:spcAft>
                <a:spcPts val="1000"/>
              </a:spcAft>
              <a:buFont typeface="Arial" panose="020B0604020202020204" pitchFamily="34" charset="0"/>
              <a:buChar char="•"/>
            </a:pPr>
            <a:r>
              <a:rPr lang="en-NZ" sz="1100">
                <a:effectLst/>
                <a:latin typeface="Calibri" panose="020F0502020204030204" pitchFamily="34" charset="0"/>
                <a:ea typeface="Calibri" panose="020F0502020204030204" pitchFamily="34" charset="0"/>
                <a:cs typeface="Times New Roman" panose="02020603050405020304" pitchFamily="18" charset="0"/>
              </a:rPr>
              <a:t>Viewing water reforms through this lens, it’s not a huge leap of faith to contend that benefits management will play a significant role in determining whether or not the water companies deliver on their objectives, and by extension whether or not the reforms will be success. </a:t>
            </a:r>
          </a:p>
          <a:p>
            <a:endParaRPr lang="en-NZ"/>
          </a:p>
        </p:txBody>
      </p:sp>
      <p:sp>
        <p:nvSpPr>
          <p:cNvPr id="4" name="Slide Number Placeholder 3"/>
          <p:cNvSpPr>
            <a:spLocks noGrp="1"/>
          </p:cNvSpPr>
          <p:nvPr>
            <p:ph type="sldNum" sz="quarter" idx="5"/>
          </p:nvPr>
        </p:nvSpPr>
        <p:spPr/>
        <p:txBody>
          <a:bodyPr/>
          <a:lstStyle/>
          <a:p>
            <a:fld id="{E8C55B8A-C5DE-4D47-97EA-5DFACE786064}" type="slidenum">
              <a:rPr lang="en-US" smtClean="0"/>
              <a:pPr/>
              <a:t>2</a:t>
            </a:fld>
            <a:endParaRPr lang="en-US"/>
          </a:p>
        </p:txBody>
      </p:sp>
    </p:spTree>
    <p:extLst>
      <p:ext uri="{BB962C8B-B14F-4D97-AF65-F5344CB8AC3E}">
        <p14:creationId xmlns:p14="http://schemas.microsoft.com/office/powerpoint/2010/main" val="420289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So this is where our model becomes interesting. Our expectation is that guidance will be provided to each Chief Executive in the form a Ministerial Letter of Expectation or similar</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The question at this point becomes how much autonomy should the Water Companies have in developing their own strategic objectives, based on this guidance, and expressing these in terms of benefit statements that will resonate with customers</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Or should the Crown be prescriptive in specifying the strategic objectives and desired benefits for each water company?</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Our developing position is that, notwithstanding important local consideration that will influence </a:t>
            </a:r>
            <a:r>
              <a:rPr lang="en-NZ" sz="1800" b="1">
                <a:effectLst/>
                <a:latin typeface="Calibri" panose="020F0502020204030204" pitchFamily="34" charset="0"/>
                <a:ea typeface="Calibri" panose="020F0502020204030204" pitchFamily="34" charset="0"/>
                <a:cs typeface="Times New Roman" panose="02020603050405020304" pitchFamily="18" charset="0"/>
              </a:rPr>
              <a:t>how </a:t>
            </a:r>
            <a:r>
              <a:rPr lang="en-NZ" sz="1800">
                <a:effectLst/>
                <a:latin typeface="Calibri" panose="020F0502020204030204" pitchFamily="34" charset="0"/>
                <a:ea typeface="Calibri" panose="020F0502020204030204" pitchFamily="34" charset="0"/>
                <a:cs typeface="Times New Roman" panose="02020603050405020304" pitchFamily="18" charset="0"/>
              </a:rPr>
              <a:t>things will be delivered, the Crown should grasp the opportunity to provide consistent guidance across the 4 water companies, prescribing the why, articulated as common objectives and desired benefits captured in essentially facsimile Letters of Expectation to each WSE Chief Executive.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This approach recognises that fundamentally customers should expect to receive the same level of service, regardless of location. </a:t>
            </a:r>
          </a:p>
          <a:p>
            <a:pPr marL="285750" lvl="0" indent="-285750">
              <a:lnSpc>
                <a:spcPct val="115000"/>
              </a:lnSpc>
              <a:spcAft>
                <a:spcPts val="1000"/>
              </a:spcAft>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Implementing common benefits, with common measures and KPIs, across the country will also support transparent performance reporting providing further comfort to customers.  </a:t>
            </a:r>
          </a:p>
        </p:txBody>
      </p:sp>
      <p:sp>
        <p:nvSpPr>
          <p:cNvPr id="4" name="Slide Number Placeholder 3"/>
          <p:cNvSpPr>
            <a:spLocks noGrp="1"/>
          </p:cNvSpPr>
          <p:nvPr>
            <p:ph type="sldNum" sz="quarter" idx="5"/>
          </p:nvPr>
        </p:nvSpPr>
        <p:spPr/>
        <p:txBody>
          <a:bodyPr/>
          <a:lstStyle/>
          <a:p>
            <a:fld id="{E8C55B8A-C5DE-4D47-97EA-5DFACE786064}" type="slidenum">
              <a:rPr lang="en-US" smtClean="0"/>
              <a:pPr/>
              <a:t>3</a:t>
            </a:fld>
            <a:endParaRPr lang="en-US"/>
          </a:p>
        </p:txBody>
      </p:sp>
    </p:spTree>
    <p:extLst>
      <p:ext uri="{BB962C8B-B14F-4D97-AF65-F5344CB8AC3E}">
        <p14:creationId xmlns:p14="http://schemas.microsoft.com/office/powerpoint/2010/main" val="2585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As it happens there is precedent for such an approach, both internationally in the water sector and locally in the disaster recovery and regeneration sector here in NZ. In fact, the fabulous facility we’re all currently enjoying was delivered under such an arrangement, But more on that later.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To the international experience.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In the UK, the Economic regulators in England and Wales and Scotland implemented a number of composite measures that drove water company decision-making and investment prioritisation. These composite measures initially focused on asset performance and customer service (in the form of the Overall Performance Assessment or OPA) and delivery performance (in the form of the Overall Measure of delivery or OMD).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These two early measures would later be supplemented in Scotland by the Customer Experience Measure or CEM which reinforced Scottish Water’s commitment to placing the customer at the heart of decision-making</a:t>
            </a:r>
            <a:r>
              <a:rPr lang="en-NZ"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 recall during my time with Scottish Water that meetings would often end with an agenda item asking “how do the decisions made here today benefit our customers?”</a:t>
            </a:r>
            <a:r>
              <a:rPr lang="en-NZ" sz="1800">
                <a:effectLst/>
                <a:latin typeface="Calibri" panose="020F0502020204030204" pitchFamily="34" charset="0"/>
                <a:ea typeface="Calibri" panose="020F0502020204030204" pitchFamily="34" charset="0"/>
                <a:cs typeface="Times New Roman" panose="02020603050405020304" pitchFamily="18" charset="0"/>
              </a:rPr>
              <a:t> You can imagine how effective this statement was in keeping both the benefits and the customer front of mind.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The Output Monitoring Group (OMG), chaired by the Scottish Government, was also established to monitor the delivery of Ministers’ objectives, providing an element of governance over Scottish Water’s performance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Collectively these measures hugely influenced, if not determined, Scottish Water’s strategic direction and desired benefits.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This is a good example of an approach that had evolved over a period of time. </a:t>
            </a:r>
          </a:p>
          <a:p>
            <a:pPr marL="285750" lvl="0" indent="-285750">
              <a:lnSpc>
                <a:spcPct val="115000"/>
              </a:lnSpc>
              <a:spcAft>
                <a:spcPts val="1000"/>
              </a:spcAft>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For NZ Water reform there’s a great opportunity to implement a similar framework from day one</a:t>
            </a:r>
          </a:p>
          <a:p>
            <a:endParaRPr lang="en-AU"/>
          </a:p>
        </p:txBody>
      </p:sp>
      <p:sp>
        <p:nvSpPr>
          <p:cNvPr id="4" name="Slide Number Placeholder 3"/>
          <p:cNvSpPr>
            <a:spLocks noGrp="1"/>
          </p:cNvSpPr>
          <p:nvPr>
            <p:ph type="sldNum" sz="quarter" idx="5"/>
          </p:nvPr>
        </p:nvSpPr>
        <p:spPr/>
        <p:txBody>
          <a:bodyPr/>
          <a:lstStyle/>
          <a:p>
            <a:fld id="{E8C55B8A-C5DE-4D47-97EA-5DFACE786064}" type="slidenum">
              <a:rPr lang="en-US" smtClean="0"/>
              <a:pPr/>
              <a:t>4</a:t>
            </a:fld>
            <a:endParaRPr lang="en-US"/>
          </a:p>
        </p:txBody>
      </p:sp>
    </p:spTree>
    <p:extLst>
      <p:ext uri="{BB962C8B-B14F-4D97-AF65-F5344CB8AC3E}">
        <p14:creationId xmlns:p14="http://schemas.microsoft.com/office/powerpoint/2010/main" val="227444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The other, more local example relates to our very own </a:t>
            </a:r>
            <a:r>
              <a:rPr lang="en-NZ" sz="1800" err="1">
                <a:effectLst/>
                <a:latin typeface="Calibri" panose="020F0502020204030204" pitchFamily="34" charset="0"/>
                <a:ea typeface="Calibri" panose="020F0502020204030204" pitchFamily="34" charset="0"/>
                <a:cs typeface="Times New Roman" panose="02020603050405020304" pitchFamily="18" charset="0"/>
              </a:rPr>
              <a:t>Otakaro</a:t>
            </a:r>
            <a:r>
              <a:rPr lang="en-NZ" sz="1800">
                <a:effectLst/>
                <a:latin typeface="Calibri" panose="020F0502020204030204" pitchFamily="34" charset="0"/>
                <a:ea typeface="Calibri" panose="020F0502020204030204" pitchFamily="34" charset="0"/>
                <a:cs typeface="Times New Roman" panose="02020603050405020304" pitchFamily="18" charset="0"/>
              </a:rPr>
              <a:t> Ltd, which, as the successor organisation to CERA, was tasked with completing delivery of the Crown-funded anchor projects.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Established as a schedule 4a company, </a:t>
            </a:r>
            <a:r>
              <a:rPr lang="en-NZ" sz="1800" err="1">
                <a:effectLst/>
                <a:latin typeface="Calibri" panose="020F0502020204030204" pitchFamily="34" charset="0"/>
                <a:ea typeface="Calibri" panose="020F0502020204030204" pitchFamily="34" charset="0"/>
                <a:cs typeface="Times New Roman" panose="02020603050405020304" pitchFamily="18" charset="0"/>
              </a:rPr>
              <a:t>Otakaro’s</a:t>
            </a:r>
            <a:r>
              <a:rPr lang="en-NZ" sz="1800">
                <a:effectLst/>
                <a:latin typeface="Calibri" panose="020F0502020204030204" pitchFamily="34" charset="0"/>
                <a:ea typeface="Calibri" panose="020F0502020204030204" pitchFamily="34" charset="0"/>
                <a:cs typeface="Times New Roman" panose="02020603050405020304" pitchFamily="18" charset="0"/>
              </a:rPr>
              <a:t> objectives were set by Joint Ministers via a letter of expectation, and the desired benefits were specified by the Christchurch Central Recovery Plan.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The CCRP was remarkably balanced in its approach covering the full range of wealth factors – Financial and Physical Capital, Natural Environment, Social Cohesion and Human Capability</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One of the keys to success for </a:t>
            </a:r>
            <a:r>
              <a:rPr lang="en-NZ" sz="1800" err="1">
                <a:effectLst/>
                <a:latin typeface="Calibri" panose="020F0502020204030204" pitchFamily="34" charset="0"/>
                <a:ea typeface="Calibri" panose="020F0502020204030204" pitchFamily="34" charset="0"/>
                <a:cs typeface="Times New Roman" panose="02020603050405020304" pitchFamily="18" charset="0"/>
              </a:rPr>
              <a:t>Otakaro</a:t>
            </a:r>
            <a:r>
              <a:rPr lang="en-NZ" sz="1800">
                <a:effectLst/>
                <a:latin typeface="Calibri" panose="020F0502020204030204" pitchFamily="34" charset="0"/>
                <a:ea typeface="Calibri" panose="020F0502020204030204" pitchFamily="34" charset="0"/>
                <a:cs typeface="Times New Roman" panose="02020603050405020304" pitchFamily="18" charset="0"/>
              </a:rPr>
              <a:t> was embedding benefits management within their delivery framework.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Benefits were not simply something you referred to at business case stage and then again at completion.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Instead they were reported on throughout delivery providing regular assurance that the identified initiatives were delivering the planned benefits</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As an example ….</a:t>
            </a:r>
          </a:p>
          <a:p>
            <a:pPr marL="285750" lvl="0" indent="-285750">
              <a:lnSpc>
                <a:spcPct val="115000"/>
              </a:lnSpc>
              <a:spcAft>
                <a:spcPts val="1000"/>
              </a:spcAft>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This is a good example of a heavily prescribed approach paying dividends</a:t>
            </a:r>
          </a:p>
          <a:p>
            <a:endParaRPr lang="en-AU"/>
          </a:p>
        </p:txBody>
      </p:sp>
      <p:sp>
        <p:nvSpPr>
          <p:cNvPr id="4" name="Slide Number Placeholder 3"/>
          <p:cNvSpPr>
            <a:spLocks noGrp="1"/>
          </p:cNvSpPr>
          <p:nvPr>
            <p:ph type="sldNum" sz="quarter" idx="5"/>
          </p:nvPr>
        </p:nvSpPr>
        <p:spPr/>
        <p:txBody>
          <a:bodyPr/>
          <a:lstStyle/>
          <a:p>
            <a:fld id="{E8C55B8A-C5DE-4D47-97EA-5DFACE786064}" type="slidenum">
              <a:rPr lang="en-US" smtClean="0"/>
              <a:pPr/>
              <a:t>5</a:t>
            </a:fld>
            <a:endParaRPr lang="en-US"/>
          </a:p>
        </p:txBody>
      </p:sp>
    </p:spTree>
    <p:extLst>
      <p:ext uri="{BB962C8B-B14F-4D97-AF65-F5344CB8AC3E}">
        <p14:creationId xmlns:p14="http://schemas.microsoft.com/office/powerpoint/2010/main" val="165696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Which brings me to my last thought starter, if the Crown is to provide direction, what is the most appropriate framework for deriving objectives and a national set of benefits.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Having operated under a number of different frameworks, including the Six Capitals, in the UK, Australia and here, the Living Standards Framework stands out (to me) as a great starting point for developing a water-sector specific framework, from which water company objectives and benefits could be derived</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Overtly aligning with the Living Standards Framework would appear to be appropriate given the scale of investment and the significant impact that reforms could have across all four wealth factors.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As a programme manager who has worked on nationally significant programmes, one of the great frustrations has always been the absence of a NZ Inc benefit set.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The LSF goes some way towards addressing this gap.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No-one’s going to defend it as complete for the purposes of water reform but it’s a great place to start.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The emphasis for each programme will be different water reform certainly has the potential to shift the dial significantly on the Financial, physical, natura environment and Human capability wealth factors</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It will continue to evolve over time, as will our appreciation of what drives improvements in well-being. </a:t>
            </a:r>
          </a:p>
          <a:p>
            <a:pPr marL="285750" lvl="0" indent="-285750">
              <a:lnSpc>
                <a:spcPct val="115000"/>
              </a:lnSpc>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Investing in development of a Government Policy Statement on Water will help translate these wealth factors into desired benefits.</a:t>
            </a:r>
          </a:p>
          <a:p>
            <a:pPr marL="285750" lvl="0" indent="-285750">
              <a:lnSpc>
                <a:spcPct val="115000"/>
              </a:lnSpc>
              <a:spcAft>
                <a:spcPts val="1000"/>
              </a:spcAft>
              <a:buFont typeface="Arial" panose="020B0604020202020204" pitchFamily="34" charset="0"/>
              <a:buChar char="•"/>
            </a:pPr>
            <a:r>
              <a:rPr lang="en-NZ" sz="1800">
                <a:effectLst/>
                <a:latin typeface="Calibri" panose="020F0502020204030204" pitchFamily="34" charset="0"/>
                <a:ea typeface="Calibri" panose="020F0502020204030204" pitchFamily="34" charset="0"/>
                <a:cs typeface="Times New Roman" panose="02020603050405020304" pitchFamily="18" charset="0"/>
              </a:rPr>
              <a:t>Whatever the future iterations of the living standards framework, it’s hard to imagine a scenario where the investment in the water sector over the next 30 years will provide anything but opportunity to materially shift the dial of the wealth of </a:t>
            </a:r>
            <a:r>
              <a:rPr lang="en-NZ" sz="1800" err="1">
                <a:effectLst/>
                <a:latin typeface="Calibri" panose="020F0502020204030204" pitchFamily="34" charset="0"/>
                <a:ea typeface="Calibri" panose="020F0502020204030204" pitchFamily="34" charset="0"/>
                <a:cs typeface="Times New Roman" panose="02020603050405020304" pitchFamily="18" charset="0"/>
              </a:rPr>
              <a:t>Aoteraoa</a:t>
            </a:r>
            <a:r>
              <a:rPr lang="en-NZ" sz="1800">
                <a:effectLst/>
                <a:latin typeface="Calibri" panose="020F0502020204030204" pitchFamily="34" charset="0"/>
                <a:ea typeface="Calibri" panose="020F0502020204030204" pitchFamily="34" charset="0"/>
                <a:cs typeface="Times New Roman" panose="02020603050405020304" pitchFamily="18" charset="0"/>
              </a:rPr>
              <a:t> New Zealand.  </a:t>
            </a:r>
          </a:p>
          <a:p>
            <a:endParaRPr lang="en-AU"/>
          </a:p>
        </p:txBody>
      </p:sp>
      <p:sp>
        <p:nvSpPr>
          <p:cNvPr id="4" name="Slide Number Placeholder 3"/>
          <p:cNvSpPr>
            <a:spLocks noGrp="1"/>
          </p:cNvSpPr>
          <p:nvPr>
            <p:ph type="sldNum" sz="quarter" idx="5"/>
          </p:nvPr>
        </p:nvSpPr>
        <p:spPr/>
        <p:txBody>
          <a:bodyPr/>
          <a:lstStyle/>
          <a:p>
            <a:fld id="{E8C55B8A-C5DE-4D47-97EA-5DFACE786064}" type="slidenum">
              <a:rPr lang="en-US" smtClean="0"/>
              <a:pPr/>
              <a:t>6</a:t>
            </a:fld>
            <a:endParaRPr lang="en-US"/>
          </a:p>
        </p:txBody>
      </p:sp>
    </p:spTree>
    <p:extLst>
      <p:ext uri="{BB962C8B-B14F-4D97-AF65-F5344CB8AC3E}">
        <p14:creationId xmlns:p14="http://schemas.microsoft.com/office/powerpoint/2010/main" val="54998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8C55B8A-C5DE-4D47-97EA-5DFACE786064}" type="slidenum">
              <a:rPr lang="en-US" smtClean="0"/>
              <a:pPr/>
              <a:t>7</a:t>
            </a:fld>
            <a:endParaRPr lang="en-US"/>
          </a:p>
        </p:txBody>
      </p:sp>
    </p:spTree>
    <p:extLst>
      <p:ext uri="{BB962C8B-B14F-4D97-AF65-F5344CB8AC3E}">
        <p14:creationId xmlns:p14="http://schemas.microsoft.com/office/powerpoint/2010/main" val="15645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solidFill>
                  <a:srgbClr val="000000"/>
                </a:solidFill>
                <a:effectLst/>
                <a:latin typeface="Verdana" panose="020B0604030504040204" pitchFamily="34" charset="0"/>
              </a:rPr>
              <a:t>Building an evidence-led capital programme where the benefits framework is clearly defined is one of the key outputs from the WSEs’ business planning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solidFill>
                  <a:srgbClr val="000000"/>
                </a:solidFill>
                <a:effectLst/>
                <a:latin typeface="Verdana" panose="020B0604030504040204" pitchFamily="34" charset="0"/>
              </a:rPr>
              <a:t>involving customer targeted activities, speaking with customers to find out what they think, listening to their views and building these into its plans</a:t>
            </a: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fld id="{E8C55B8A-C5DE-4D47-97EA-5DFACE786064}" type="slidenum">
              <a:rPr lang="en-US" smtClean="0"/>
              <a:pPr/>
              <a:t>8</a:t>
            </a:fld>
            <a:endParaRPr lang="en-US"/>
          </a:p>
        </p:txBody>
      </p:sp>
    </p:spTree>
    <p:extLst>
      <p:ext uri="{BB962C8B-B14F-4D97-AF65-F5344CB8AC3E}">
        <p14:creationId xmlns:p14="http://schemas.microsoft.com/office/powerpoint/2010/main" val="270915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has been a significant amount of research into the challenges faced by major infrastructure programs, from government audits to surveys and academic studies.  AECOM has team with University College London’s Megaproject Delivery Centre, and their director, Dr </a:t>
            </a:r>
            <a:r>
              <a:rPr lang="en-GB" err="1"/>
              <a:t>Juliano</a:t>
            </a:r>
            <a:r>
              <a:rPr lang="en-GB"/>
              <a:t> </a:t>
            </a:r>
            <a:r>
              <a:rPr lang="en-GB" err="1"/>
              <a:t>Denicol</a:t>
            </a:r>
            <a:r>
              <a:rPr lang="en-GB"/>
              <a:t>, and their research backs up the real life experience of our team of senior program professionals who believe that the causes of program failure (and many do fail or face significant challenges) is rarely technical and usually organisational by nature.  </a:t>
            </a:r>
          </a:p>
          <a:p>
            <a:endParaRPr lang="en-GB"/>
          </a:p>
          <a:p>
            <a:r>
              <a:rPr lang="en-GB"/>
              <a:t>There are a great deal of very clever engineers and other technical experts who will find a solution, only if they have the right organisational environment in which to operate.  We will discuss some aspects of this later in the discussion, but I have a number of personal examples to illustrate this point.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55B8A-C5DE-4D47-97EA-5DFACE7860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111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3 Divider (White/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C795F500-A989-A649-8B6E-0AA166D22EFD}"/>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562A16E-8913-964D-B8A0-DA0498FA87E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3"/>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A0580ED2-D388-2C4C-B460-4ABC1ED3DC1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486950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2 Cover (Teal/Green)">
    <p:bg>
      <p:bgPr>
        <a:solidFill>
          <a:schemeClr val="tx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5E7099E8-E73F-4469-8077-24D03521D11D}"/>
              </a:ext>
            </a:extLst>
          </p:cNvPr>
          <p:cNvGrpSpPr/>
          <p:nvPr userDrawn="1"/>
        </p:nvGrpSpPr>
        <p:grpSpPr>
          <a:xfrm>
            <a:off x="10601983" y="286755"/>
            <a:ext cx="1297917" cy="302151"/>
            <a:chOff x="10601983" y="286755"/>
            <a:chExt cx="1297917" cy="302151"/>
          </a:xfrm>
          <a:solidFill>
            <a:schemeClr val="bg1"/>
          </a:solidFill>
        </p:grpSpPr>
        <p:sp>
          <p:nvSpPr>
            <p:cNvPr id="47" name="Freeform 5">
              <a:extLst>
                <a:ext uri="{FF2B5EF4-FFF2-40B4-BE49-F238E27FC236}">
                  <a16:creationId xmlns:a16="http://schemas.microsoft.com/office/drawing/2014/main" id="{C2B13C63-1F33-4EE8-A600-0FF5DD14D062}"/>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82BC188B-98D0-46E1-A6C5-ED20069FBEEB}"/>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6000BFE9-ADCC-4EFD-B2E4-FC095C34D642}"/>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905D047C-4AF9-4B42-A2C9-44DD714E682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AC229751-CFF8-4B06-9F8E-B1C4793B536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7910B289-4576-4F83-BBC1-AF0735EF0462}"/>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ext Placeholder 4">
            <a:extLst>
              <a:ext uri="{FF2B5EF4-FFF2-40B4-BE49-F238E27FC236}">
                <a16:creationId xmlns:a16="http://schemas.microsoft.com/office/drawing/2014/main" id="{F8E6638F-D5ED-F74C-910D-E5FA1BA8F5E2}"/>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18" name="Text Placeholder 4">
            <a:extLst>
              <a:ext uri="{FF2B5EF4-FFF2-40B4-BE49-F238E27FC236}">
                <a16:creationId xmlns:a16="http://schemas.microsoft.com/office/drawing/2014/main" id="{419EA15C-E150-9246-A4CF-9C436C47E9A0}"/>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19" name="Text Placeholder 4">
            <a:extLst>
              <a:ext uri="{FF2B5EF4-FFF2-40B4-BE49-F238E27FC236}">
                <a16:creationId xmlns:a16="http://schemas.microsoft.com/office/drawing/2014/main" id="{414721D2-7349-ED45-9774-CF660811A2A5}"/>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0" name="Graphic 24">
            <a:extLst>
              <a:ext uri="{FF2B5EF4-FFF2-40B4-BE49-F238E27FC236}">
                <a16:creationId xmlns:a16="http://schemas.microsoft.com/office/drawing/2014/main" id="{58AA9C9E-55FC-D34E-96A4-64152F1E2F30}"/>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60299C50-46D1-A74B-81CB-A0C1DF2F0B41}"/>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309CA6F1-5650-8842-ADDA-61864A0B18F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06A4A51C-6718-AE4D-A3A6-4125B8E23F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44347444"/>
      </p:ext>
    </p:extLst>
  </p:cSld>
  <p:clrMapOvr>
    <a:masterClrMapping/>
  </p:clrMapOvr>
  <p:extLst>
    <p:ext uri="{DCECCB84-F9BA-43D5-87BE-67443E8EF086}">
      <p15:sldGuideLst xmlns:p15="http://schemas.microsoft.com/office/powerpoint/2012/main">
        <p15:guide id="1" pos="2207" userDrawn="1">
          <p15:clr>
            <a:srgbClr val="A4A3A4"/>
          </p15:clr>
        </p15:guide>
        <p15:guide id="2" pos="5473" userDrawn="1">
          <p15:clr>
            <a:srgbClr val="A4A3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2 Standard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1BD83B-24F1-4032-B2BA-E3528E92C029}"/>
              </a:ext>
            </a:extLst>
          </p:cNvPr>
          <p:cNvSpPr>
            <a:spLocks noGrp="1"/>
          </p:cNvSpPr>
          <p:nvPr>
            <p:ph type="pic" sz="quarter" idx="10"/>
          </p:nvPr>
        </p:nvSpPr>
        <p:spPr>
          <a:xfrm>
            <a:off x="0" y="0"/>
            <a:ext cx="12192000" cy="6858000"/>
          </a:xfrm>
        </p:spPr>
        <p:txBody>
          <a:bodyPr/>
          <a:lstStyle>
            <a:lvl1pPr>
              <a:defRPr b="0" i="0"/>
            </a:lvl1pPr>
          </a:lstStyle>
          <a:p>
            <a:r>
              <a:rPr lang="en-US"/>
              <a:t>Click icon to add picture</a:t>
            </a:r>
            <a:endParaRPr lang="en-AU"/>
          </a:p>
        </p:txBody>
      </p:sp>
      <p:sp>
        <p:nvSpPr>
          <p:cNvPr id="4" name="Title 1">
            <a:extLst>
              <a:ext uri="{FF2B5EF4-FFF2-40B4-BE49-F238E27FC236}">
                <a16:creationId xmlns:a16="http://schemas.microsoft.com/office/drawing/2014/main" id="{0C091A64-E8A9-4A51-BC6A-7F464ABB7EC1}"/>
              </a:ext>
            </a:extLst>
          </p:cNvPr>
          <p:cNvSpPr>
            <a:spLocks noGrp="1"/>
          </p:cNvSpPr>
          <p:nvPr>
            <p:ph type="title"/>
          </p:nvPr>
        </p:nvSpPr>
        <p:spPr>
          <a:xfrm>
            <a:off x="263525" y="442800"/>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pic>
        <p:nvPicPr>
          <p:cNvPr id="5" name="Picture 4">
            <a:extLst>
              <a:ext uri="{FF2B5EF4-FFF2-40B4-BE49-F238E27FC236}">
                <a16:creationId xmlns:a16="http://schemas.microsoft.com/office/drawing/2014/main" id="{D3C09745-23E8-3F43-97C0-74F873327A3D}"/>
              </a:ext>
            </a:extLst>
          </p:cNvPr>
          <p:cNvPicPr>
            <a:picLocks noChangeAspect="1"/>
          </p:cNvPicPr>
          <p:nvPr userDrawn="1"/>
        </p:nvPicPr>
        <p:blipFill>
          <a:blip r:embed="rId3"/>
          <a:srcRect/>
          <a:stretch/>
        </p:blipFill>
        <p:spPr>
          <a:xfrm>
            <a:off x="283386" y="6335027"/>
            <a:ext cx="1030252" cy="295413"/>
          </a:xfrm>
          <a:prstGeom prst="rect">
            <a:avLst/>
          </a:prstGeom>
        </p:spPr>
      </p:pic>
    </p:spTree>
    <p:extLst>
      <p:ext uri="{BB962C8B-B14F-4D97-AF65-F5344CB8AC3E}">
        <p14:creationId xmlns:p14="http://schemas.microsoft.com/office/powerpoint/2010/main" val="3488071480"/>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2 Standard (Half fram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5" y="1449388"/>
            <a:ext cx="5653089" cy="4787900"/>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5" y="441332"/>
            <a:ext cx="11636375" cy="64769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CB050097-A050-AC43-B8AC-8F154A37D01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07D4AFD-9B6F-804C-A4B4-194DE7CF5BEC}"/>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EC544850-50DF-A54D-9D5E-655AB338E0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2" name="Freeform: Shape 13">
              <a:extLst>
                <a:ext uri="{FF2B5EF4-FFF2-40B4-BE49-F238E27FC236}">
                  <a16:creationId xmlns:a16="http://schemas.microsoft.com/office/drawing/2014/main" id="{6189A98C-6029-5247-B1F9-C029C61DF1E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1556E892-6BA8-C142-BF38-294B0FAF066B}"/>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3952627992"/>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1 Standard (Text+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54750" y="-6438"/>
            <a:ext cx="593724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899"/>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32"/>
            <a:ext cx="5653087" cy="64768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4F51FCD9-7813-7340-AF1B-F0FF7299C282}"/>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6462CD3-35DD-FB4A-923A-8DB0E6582E98}"/>
              </a:ext>
            </a:extLst>
          </p:cNvPr>
          <p:cNvPicPr>
            <a:picLocks noChangeAspect="1"/>
          </p:cNvPicPr>
          <p:nvPr userDrawn="1"/>
        </p:nvPicPr>
        <p:blipFill>
          <a:blip r:embed="rId4"/>
          <a:srcRect/>
          <a:stretch/>
        </p:blipFill>
        <p:spPr>
          <a:xfrm>
            <a:off x="283386" y="6335027"/>
            <a:ext cx="1030252" cy="295412"/>
          </a:xfrm>
          <a:prstGeom prst="rect">
            <a:avLst/>
          </a:prstGeom>
        </p:spPr>
      </p:pic>
      <p:grpSp>
        <p:nvGrpSpPr>
          <p:cNvPr id="10" name="Group 9">
            <a:extLst>
              <a:ext uri="{FF2B5EF4-FFF2-40B4-BE49-F238E27FC236}">
                <a16:creationId xmlns:a16="http://schemas.microsoft.com/office/drawing/2014/main" id="{D0DFD306-D16D-124E-B68D-023954E317C1}"/>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657D6431-7396-FF45-B510-33BC3D97E4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2" name="Freeform: Shape 13">
              <a:extLst>
                <a:ext uri="{FF2B5EF4-FFF2-40B4-BE49-F238E27FC236}">
                  <a16:creationId xmlns:a16="http://schemas.microsoft.com/office/drawing/2014/main" id="{3A5ED824-9237-3648-9C0B-6E3D05DDC36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53010934"/>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2 Standard (Text+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75388" y="-6438"/>
            <a:ext cx="5916611"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900"/>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27"/>
            <a:ext cx="5653087"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6" name="Straight Connector 5">
            <a:extLst>
              <a:ext uri="{FF2B5EF4-FFF2-40B4-BE49-F238E27FC236}">
                <a16:creationId xmlns:a16="http://schemas.microsoft.com/office/drawing/2014/main" id="{F339C655-0834-AB47-8F00-F1CFD13675F1}"/>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12511F0-D8EE-1544-9DD8-20CC90B07511}"/>
              </a:ext>
            </a:extLst>
          </p:cNvPr>
          <p:cNvPicPr>
            <a:picLocks noChangeAspect="1"/>
          </p:cNvPicPr>
          <p:nvPr userDrawn="1"/>
        </p:nvPicPr>
        <p:blipFill>
          <a:blip r:embed="rId4"/>
          <a:srcRect/>
          <a:stretch/>
        </p:blipFill>
        <p:spPr>
          <a:xfrm>
            <a:off x="283386" y="6335027"/>
            <a:ext cx="1030252" cy="295413"/>
          </a:xfrm>
          <a:prstGeom prst="rect">
            <a:avLst/>
          </a:prstGeom>
        </p:spPr>
      </p:pic>
      <p:grpSp>
        <p:nvGrpSpPr>
          <p:cNvPr id="9" name="Group 8">
            <a:extLst>
              <a:ext uri="{FF2B5EF4-FFF2-40B4-BE49-F238E27FC236}">
                <a16:creationId xmlns:a16="http://schemas.microsoft.com/office/drawing/2014/main" id="{63B89A4D-2CA5-314F-BD23-91E940280E79}"/>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68788DF8-4C51-6340-B2FB-4B020D17083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1" name="Freeform: Shape 13">
              <a:extLst>
                <a:ext uri="{FF2B5EF4-FFF2-40B4-BE49-F238E27FC236}">
                  <a16:creationId xmlns:a16="http://schemas.microsoft.com/office/drawing/2014/main" id="{DC12EEF6-E22D-3748-A2E6-FA980941830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2953409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3 Standard (Text+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441325"/>
            <a:ext cx="5648325" cy="5795963"/>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7" name="Group 6">
            <a:extLst>
              <a:ext uri="{FF2B5EF4-FFF2-40B4-BE49-F238E27FC236}">
                <a16:creationId xmlns:a16="http://schemas.microsoft.com/office/drawing/2014/main" id="{B2EE6BB3-D11A-3A4E-B10C-00B571B0A659}"/>
              </a:ext>
            </a:extLst>
          </p:cNvPr>
          <p:cNvGrpSpPr/>
          <p:nvPr userDrawn="1"/>
        </p:nvGrpSpPr>
        <p:grpSpPr>
          <a:xfrm>
            <a:off x="10814051" y="6438651"/>
            <a:ext cx="1111250" cy="225425"/>
            <a:chOff x="292100" y="6413250"/>
            <a:chExt cx="1111250" cy="225425"/>
          </a:xfrm>
        </p:grpSpPr>
        <p:sp>
          <p:nvSpPr>
            <p:cNvPr id="8" name="Freeform: Shape 12">
              <a:extLst>
                <a:ext uri="{FF2B5EF4-FFF2-40B4-BE49-F238E27FC236}">
                  <a16:creationId xmlns:a16="http://schemas.microsoft.com/office/drawing/2014/main" id="{C0D1F797-B420-E445-B6BC-75AD58351AC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87054E83-B294-224C-83D4-62B9F48FBCD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0" name="Picture 9">
            <a:extLst>
              <a:ext uri="{FF2B5EF4-FFF2-40B4-BE49-F238E27FC236}">
                <a16:creationId xmlns:a16="http://schemas.microsoft.com/office/drawing/2014/main" id="{5C0C8414-98FE-8046-9E05-4F4498170727}"/>
              </a:ext>
            </a:extLst>
          </p:cNvPr>
          <p:cNvPicPr>
            <a:picLocks noChangeAspect="1"/>
          </p:cNvPicPr>
          <p:nvPr userDrawn="1"/>
        </p:nvPicPr>
        <p:blipFill>
          <a:blip r:embed="rId3"/>
          <a:srcRect/>
          <a:stretch/>
        </p:blipFill>
        <p:spPr>
          <a:xfrm>
            <a:off x="283386" y="6335027"/>
            <a:ext cx="1030252" cy="295412"/>
          </a:xfrm>
          <a:prstGeom prst="rect">
            <a:avLst/>
          </a:prstGeom>
        </p:spPr>
      </p:pic>
    </p:spTree>
    <p:extLst>
      <p:ext uri="{BB962C8B-B14F-4D97-AF65-F5344CB8AC3E}">
        <p14:creationId xmlns:p14="http://schemas.microsoft.com/office/powerpoint/2010/main" val="170551272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4 Standard (Text+Image)">
    <p:bg>
      <p:bgPr>
        <a:solidFill>
          <a:schemeClr val="tx2"/>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620713"/>
            <a:ext cx="5673726" cy="5616575"/>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16" name="Group 15">
            <a:extLst>
              <a:ext uri="{FF2B5EF4-FFF2-40B4-BE49-F238E27FC236}">
                <a16:creationId xmlns:a16="http://schemas.microsoft.com/office/drawing/2014/main" id="{465074D4-DC70-2447-B818-5BB740E7D13F}"/>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2128C4DB-0184-9B40-B450-C89796D59FB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D2AEADD-8320-1040-8A4F-DD9A43D47CC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7" name="Picture 6">
            <a:extLst>
              <a:ext uri="{FF2B5EF4-FFF2-40B4-BE49-F238E27FC236}">
                <a16:creationId xmlns:a16="http://schemas.microsoft.com/office/drawing/2014/main" id="{427BDB92-4DD9-C748-820F-35BBA457F499}"/>
              </a:ext>
            </a:extLst>
          </p:cNvPr>
          <p:cNvPicPr>
            <a:picLocks noChangeAspect="1"/>
          </p:cNvPicPr>
          <p:nvPr userDrawn="1"/>
        </p:nvPicPr>
        <p:blipFill>
          <a:blip r:embed="rId3"/>
          <a:srcRect/>
          <a:stretch/>
        </p:blipFill>
        <p:spPr>
          <a:xfrm>
            <a:off x="283386" y="6335027"/>
            <a:ext cx="1030252" cy="295413"/>
          </a:xfrm>
          <a:prstGeom prst="rect">
            <a:avLst/>
          </a:prstGeom>
        </p:spPr>
      </p:pic>
    </p:spTree>
    <p:extLst>
      <p:ext uri="{BB962C8B-B14F-4D97-AF65-F5344CB8AC3E}">
        <p14:creationId xmlns:p14="http://schemas.microsoft.com/office/powerpoint/2010/main" val="3274453344"/>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1 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CB19BDBE-AF4A-5940-B6E0-7FC401472CC8}"/>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0F6376-2CF0-6648-B02D-E5CB3AC0281F}"/>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41EB637-536C-4E4E-8282-87E3FF4A536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7E71FBE2-FD33-7B4E-BF85-35992BC4503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06847A92-DD21-5240-815C-8A45714C03C6}"/>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3386629013"/>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2 Call out Lar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6B596BE8-3110-764C-9BBC-16D507EF9925}"/>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93C40AC-01AD-604C-A852-EF2B1A10D214}"/>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34D1FD1-70E7-064A-AD42-05BD7D8E5048}"/>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36ED59FD-A74C-A04B-B454-9DF8F157021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D8C66403-A9BF-D94A-A190-289475E536B8}"/>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540090516"/>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1 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9"/>
            <a:ext cx="11664950" cy="5795960"/>
          </a:xfrm>
          <a:prstGeom prst="rect">
            <a:avLst/>
          </a:prstGeom>
        </p:spPr>
        <p:txBody>
          <a:bodyPr lIns="0" tIns="0" rIns="0" bIns="0" anchor="ctr" anchorCtr="0">
            <a:normAutofit/>
          </a:bodyPr>
          <a:lstStyle>
            <a:lvl1pPr>
              <a:lnSpc>
                <a:spcPct val="90000"/>
              </a:lnSpc>
              <a:defRPr sz="72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652D4187-4FC3-4942-8F64-97378B9C504F}"/>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B9B0851-CEB9-0344-AEA1-A17698E8EA95}"/>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6A8070E9-F1F1-664D-97B4-FAF57EFDAD1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FA79ABEB-FA91-9449-8F42-63317E39760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8F99DBB4-3707-2747-B4DE-92D4363AC5A2}"/>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4033958432"/>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2 Call out Medium">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72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F7514B16-2202-1F4E-A625-CCC316E17EE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7DC1E-9AD8-5948-89BD-3A4C098FEB52}"/>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7B642F0A-B0BB-F348-9447-D4ACDE2843B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01B4C5F2-EB81-4248-8CB1-A35EBFBF68A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E28C450B-A41F-134C-AE61-C0FFF0E988EC}"/>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13507801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3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grpSp>
        <p:nvGrpSpPr>
          <p:cNvPr id="45" name="Group 44">
            <a:extLst>
              <a:ext uri="{FF2B5EF4-FFF2-40B4-BE49-F238E27FC236}">
                <a16:creationId xmlns:a16="http://schemas.microsoft.com/office/drawing/2014/main" id="{4F486E8B-9AF0-484B-9187-A9702156C4E6}"/>
              </a:ext>
            </a:extLst>
          </p:cNvPr>
          <p:cNvGrpSpPr/>
          <p:nvPr userDrawn="1"/>
        </p:nvGrpSpPr>
        <p:grpSpPr>
          <a:xfrm>
            <a:off x="10601983" y="286755"/>
            <a:ext cx="1297917" cy="302151"/>
            <a:chOff x="10601983" y="286755"/>
            <a:chExt cx="1297917" cy="302151"/>
          </a:xfrm>
          <a:solidFill>
            <a:schemeClr val="bg1"/>
          </a:solidFill>
        </p:grpSpPr>
        <p:sp>
          <p:nvSpPr>
            <p:cNvPr id="46" name="Freeform 5">
              <a:extLst>
                <a:ext uri="{FF2B5EF4-FFF2-40B4-BE49-F238E27FC236}">
                  <a16:creationId xmlns:a16="http://schemas.microsoft.com/office/drawing/2014/main" id="{82215BF6-E550-4E05-B602-B196F8C6B53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F7055E80-1D5C-446D-BF34-DE123818B89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54843861-9887-4F38-83AD-5593EBE7905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2B6FE62B-2D82-44E9-9D4D-E1E2AE1B41D4}"/>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F04D67A9-738B-42F5-906C-FCC631EA3B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372B5C90-92A6-4DED-AEA7-BD2C16E45DB9}"/>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6" name="Graphic 24">
            <a:extLst>
              <a:ext uri="{FF2B5EF4-FFF2-40B4-BE49-F238E27FC236}">
                <a16:creationId xmlns:a16="http://schemas.microsoft.com/office/drawing/2014/main" id="{17B4CC1C-0AB5-474C-BAE7-3F5D3B6A3C09}"/>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6D0EFF82-06E6-0145-AAE3-B4AF25D7435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BD3BC02F-FFB8-9049-9DE9-291CE8DDFB0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DE605ABF-2798-D44B-868D-F538307AAAF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41029266"/>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1 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8051"/>
          </a:xfrm>
          <a:prstGeom prst="rect">
            <a:avLst/>
          </a:prstGeom>
        </p:spPr>
        <p:txBody>
          <a:bodyPr lIns="0" tIns="0" rIns="0" bIns="0" anchor="ctr" anchorCtr="0">
            <a:normAutofit/>
          </a:bodyPr>
          <a:lstStyle>
            <a:lvl1pPr>
              <a:lnSpc>
                <a:spcPct val="90000"/>
              </a:lnSpc>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grpSp>
        <p:nvGrpSpPr>
          <p:cNvPr id="3" name="Group 2">
            <a:extLst>
              <a:ext uri="{FF2B5EF4-FFF2-40B4-BE49-F238E27FC236}">
                <a16:creationId xmlns:a16="http://schemas.microsoft.com/office/drawing/2014/main" id="{98974E2A-ABE8-0D43-8F6C-17704301D1B4}"/>
              </a:ext>
            </a:extLst>
          </p:cNvPr>
          <p:cNvGrpSpPr/>
          <p:nvPr userDrawn="1"/>
        </p:nvGrpSpPr>
        <p:grpSpPr>
          <a:xfrm>
            <a:off x="10814051" y="6438651"/>
            <a:ext cx="1111250" cy="225425"/>
            <a:chOff x="292100" y="6413250"/>
            <a:chExt cx="1111250" cy="225425"/>
          </a:xfrm>
        </p:grpSpPr>
        <p:sp>
          <p:nvSpPr>
            <p:cNvPr id="4" name="Freeform: Shape 12">
              <a:extLst>
                <a:ext uri="{FF2B5EF4-FFF2-40B4-BE49-F238E27FC236}">
                  <a16:creationId xmlns:a16="http://schemas.microsoft.com/office/drawing/2014/main" id="{97ADD078-64B3-4D46-8BB7-036C6BD2DC3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5" name="Freeform: Shape 13">
              <a:extLst>
                <a:ext uri="{FF2B5EF4-FFF2-40B4-BE49-F238E27FC236}">
                  <a16:creationId xmlns:a16="http://schemas.microsoft.com/office/drawing/2014/main" id="{90326CDB-2216-E640-9AF4-B507219F7F8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76307A67-CFFB-7F41-9017-14963722CC3D}"/>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469EAB-706B-5F4E-B327-83A97DC1CCB9}"/>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1826294175"/>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2 Call out Smal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30"/>
            <a:ext cx="11664949" cy="5795958"/>
          </a:xfrm>
          <a:prstGeom prst="rect">
            <a:avLst/>
          </a:prstGeom>
        </p:spPr>
        <p:txBody>
          <a:bodyPr lIns="0" tIns="0" rIns="0" bIns="0" anchor="ctr" anchorCtr="0">
            <a:normAutofit/>
          </a:bodyPr>
          <a:lstStyle>
            <a:lvl1pPr>
              <a:lnSpc>
                <a:spcPct val="90000"/>
              </a:lnSpc>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cxnSp>
        <p:nvCxnSpPr>
          <p:cNvPr id="4" name="Straight Connector 3">
            <a:extLst>
              <a:ext uri="{FF2B5EF4-FFF2-40B4-BE49-F238E27FC236}">
                <a16:creationId xmlns:a16="http://schemas.microsoft.com/office/drawing/2014/main" id="{B5FF0B00-EC19-A74E-B31A-73535D63800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23C378A-742B-AF48-B6C1-EBD1CAA766D0}"/>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2DB3619A-E4FB-AA48-B244-E3478973AD6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46F1D90F-5C33-BA44-ABCA-36DD2F8F30D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7B6EB760-EB6B-DE42-A159-AD2CD485AAD2}"/>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1495399721"/>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1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26352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88132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49912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11693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73473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35253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397033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58813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0594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374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4154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705934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67714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29495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91275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53055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1014835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76615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38396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26352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88132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49912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11693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73473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35253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397033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58813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0594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374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4154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705934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67714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29495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91275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53055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1014835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76615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38396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26352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88132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49912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11693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73473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35253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397033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58813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0594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374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4154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705934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67714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29495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91275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53055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1014835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76615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38396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26352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88132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49912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11693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73473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35253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397033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58813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0594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374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4154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705934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67714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29495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91275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53055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1014835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76615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38396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26352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88132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49912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11693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73473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35253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397033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58813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0594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2374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4154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705934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67714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29495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91275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53055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1014835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76615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38396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26352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88132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49912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11693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73473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35253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397033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58813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0594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2374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4154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705934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67714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29495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91275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53055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1014835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76615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38396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26352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88132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49912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11693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73473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35253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397033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58813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0594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2374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4154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705934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67714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29495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91275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53055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1014835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76615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38396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4" name="Picture Placeholder 3">
            <a:extLst>
              <a:ext uri="{FF2B5EF4-FFF2-40B4-BE49-F238E27FC236}">
                <a16:creationId xmlns:a16="http://schemas.microsoft.com/office/drawing/2014/main" id="{D5B1BD99-AFED-4B1F-8A06-8E024B506B41}"/>
              </a:ext>
            </a:extLst>
          </p:cNvPr>
          <p:cNvSpPr>
            <a:spLocks noGrp="1"/>
          </p:cNvSpPr>
          <p:nvPr>
            <p:ph type="pic" sz="quarter" idx="143"/>
          </p:nvPr>
        </p:nvSpPr>
        <p:spPr>
          <a:xfrm>
            <a:off x="26352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5" name="Picture Placeholder 3">
            <a:extLst>
              <a:ext uri="{FF2B5EF4-FFF2-40B4-BE49-F238E27FC236}">
                <a16:creationId xmlns:a16="http://schemas.microsoft.com/office/drawing/2014/main" id="{F14EFAF5-9ACD-47D2-9D60-55AC755ED5F6}"/>
              </a:ext>
            </a:extLst>
          </p:cNvPr>
          <p:cNvSpPr>
            <a:spLocks noGrp="1"/>
          </p:cNvSpPr>
          <p:nvPr>
            <p:ph type="pic" sz="quarter" idx="144"/>
          </p:nvPr>
        </p:nvSpPr>
        <p:spPr>
          <a:xfrm>
            <a:off x="88132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6" name="Picture Placeholder 3">
            <a:extLst>
              <a:ext uri="{FF2B5EF4-FFF2-40B4-BE49-F238E27FC236}">
                <a16:creationId xmlns:a16="http://schemas.microsoft.com/office/drawing/2014/main" id="{D7114E78-E981-481F-B946-9F1D22A3549D}"/>
              </a:ext>
            </a:extLst>
          </p:cNvPr>
          <p:cNvSpPr>
            <a:spLocks noGrp="1"/>
          </p:cNvSpPr>
          <p:nvPr>
            <p:ph type="pic" sz="quarter" idx="145"/>
          </p:nvPr>
        </p:nvSpPr>
        <p:spPr>
          <a:xfrm>
            <a:off x="149912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7" name="Picture Placeholder 3">
            <a:extLst>
              <a:ext uri="{FF2B5EF4-FFF2-40B4-BE49-F238E27FC236}">
                <a16:creationId xmlns:a16="http://schemas.microsoft.com/office/drawing/2014/main" id="{F33A395B-D3D7-43F2-A2F9-8B4D0A77D90A}"/>
              </a:ext>
            </a:extLst>
          </p:cNvPr>
          <p:cNvSpPr>
            <a:spLocks noGrp="1"/>
          </p:cNvSpPr>
          <p:nvPr>
            <p:ph type="pic" sz="quarter" idx="146"/>
          </p:nvPr>
        </p:nvSpPr>
        <p:spPr>
          <a:xfrm>
            <a:off x="211693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8" name="Picture Placeholder 3">
            <a:extLst>
              <a:ext uri="{FF2B5EF4-FFF2-40B4-BE49-F238E27FC236}">
                <a16:creationId xmlns:a16="http://schemas.microsoft.com/office/drawing/2014/main" id="{E740AC7B-34ED-4FB3-AB9B-DA89F31356B7}"/>
              </a:ext>
            </a:extLst>
          </p:cNvPr>
          <p:cNvSpPr>
            <a:spLocks noGrp="1"/>
          </p:cNvSpPr>
          <p:nvPr>
            <p:ph type="pic" sz="quarter" idx="147"/>
          </p:nvPr>
        </p:nvSpPr>
        <p:spPr>
          <a:xfrm>
            <a:off x="273473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9" name="Picture Placeholder 3">
            <a:extLst>
              <a:ext uri="{FF2B5EF4-FFF2-40B4-BE49-F238E27FC236}">
                <a16:creationId xmlns:a16="http://schemas.microsoft.com/office/drawing/2014/main" id="{E00CDCB4-8BDE-408E-A0A8-57EE4276F16B}"/>
              </a:ext>
            </a:extLst>
          </p:cNvPr>
          <p:cNvSpPr>
            <a:spLocks noGrp="1"/>
          </p:cNvSpPr>
          <p:nvPr>
            <p:ph type="pic" sz="quarter" idx="148"/>
          </p:nvPr>
        </p:nvSpPr>
        <p:spPr>
          <a:xfrm>
            <a:off x="335253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0" name="Picture Placeholder 3">
            <a:extLst>
              <a:ext uri="{FF2B5EF4-FFF2-40B4-BE49-F238E27FC236}">
                <a16:creationId xmlns:a16="http://schemas.microsoft.com/office/drawing/2014/main" id="{976DA504-426C-41AB-97D0-436310D4F9F8}"/>
              </a:ext>
            </a:extLst>
          </p:cNvPr>
          <p:cNvSpPr>
            <a:spLocks noGrp="1"/>
          </p:cNvSpPr>
          <p:nvPr>
            <p:ph type="pic" sz="quarter" idx="149"/>
          </p:nvPr>
        </p:nvSpPr>
        <p:spPr>
          <a:xfrm>
            <a:off x="397033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1" name="Picture Placeholder 3">
            <a:extLst>
              <a:ext uri="{FF2B5EF4-FFF2-40B4-BE49-F238E27FC236}">
                <a16:creationId xmlns:a16="http://schemas.microsoft.com/office/drawing/2014/main" id="{E8F82A07-9276-4CA3-8922-D4361C9F6023}"/>
              </a:ext>
            </a:extLst>
          </p:cNvPr>
          <p:cNvSpPr>
            <a:spLocks noGrp="1"/>
          </p:cNvSpPr>
          <p:nvPr>
            <p:ph type="pic" sz="quarter" idx="150"/>
          </p:nvPr>
        </p:nvSpPr>
        <p:spPr>
          <a:xfrm>
            <a:off x="458813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2" name="Picture Placeholder 3">
            <a:extLst>
              <a:ext uri="{FF2B5EF4-FFF2-40B4-BE49-F238E27FC236}">
                <a16:creationId xmlns:a16="http://schemas.microsoft.com/office/drawing/2014/main" id="{343C05C6-B5A3-469D-B24B-5ABD5A75F88E}"/>
              </a:ext>
            </a:extLst>
          </p:cNvPr>
          <p:cNvSpPr>
            <a:spLocks noGrp="1"/>
          </p:cNvSpPr>
          <p:nvPr>
            <p:ph type="pic" sz="quarter" idx="151"/>
          </p:nvPr>
        </p:nvSpPr>
        <p:spPr>
          <a:xfrm>
            <a:off x="520594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3" name="Picture Placeholder 3">
            <a:extLst>
              <a:ext uri="{FF2B5EF4-FFF2-40B4-BE49-F238E27FC236}">
                <a16:creationId xmlns:a16="http://schemas.microsoft.com/office/drawing/2014/main" id="{85BF6D52-4D8B-41D6-8757-45A03D950565}"/>
              </a:ext>
            </a:extLst>
          </p:cNvPr>
          <p:cNvSpPr>
            <a:spLocks noGrp="1"/>
          </p:cNvSpPr>
          <p:nvPr>
            <p:ph type="pic" sz="quarter" idx="152"/>
          </p:nvPr>
        </p:nvSpPr>
        <p:spPr>
          <a:xfrm>
            <a:off x="582374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4" name="Picture Placeholder 3">
            <a:extLst>
              <a:ext uri="{FF2B5EF4-FFF2-40B4-BE49-F238E27FC236}">
                <a16:creationId xmlns:a16="http://schemas.microsoft.com/office/drawing/2014/main" id="{1F4A6CD7-0B20-4C90-B26F-05EA65C02768}"/>
              </a:ext>
            </a:extLst>
          </p:cNvPr>
          <p:cNvSpPr>
            <a:spLocks noGrp="1"/>
          </p:cNvSpPr>
          <p:nvPr>
            <p:ph type="pic" sz="quarter" idx="153"/>
          </p:nvPr>
        </p:nvSpPr>
        <p:spPr>
          <a:xfrm>
            <a:off x="644154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5" name="Picture Placeholder 3">
            <a:extLst>
              <a:ext uri="{FF2B5EF4-FFF2-40B4-BE49-F238E27FC236}">
                <a16:creationId xmlns:a16="http://schemas.microsoft.com/office/drawing/2014/main" id="{A0864688-983B-4ABD-A48A-A82BEC3138A8}"/>
              </a:ext>
            </a:extLst>
          </p:cNvPr>
          <p:cNvSpPr>
            <a:spLocks noGrp="1"/>
          </p:cNvSpPr>
          <p:nvPr>
            <p:ph type="pic" sz="quarter" idx="154"/>
          </p:nvPr>
        </p:nvSpPr>
        <p:spPr>
          <a:xfrm>
            <a:off x="705934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6" name="Picture Placeholder 3">
            <a:extLst>
              <a:ext uri="{FF2B5EF4-FFF2-40B4-BE49-F238E27FC236}">
                <a16:creationId xmlns:a16="http://schemas.microsoft.com/office/drawing/2014/main" id="{7F7AF68B-8654-4E15-958F-FCB0CF09190B}"/>
              </a:ext>
            </a:extLst>
          </p:cNvPr>
          <p:cNvSpPr>
            <a:spLocks noGrp="1"/>
          </p:cNvSpPr>
          <p:nvPr>
            <p:ph type="pic" sz="quarter" idx="155"/>
          </p:nvPr>
        </p:nvSpPr>
        <p:spPr>
          <a:xfrm>
            <a:off x="767714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7" name="Picture Placeholder 3">
            <a:extLst>
              <a:ext uri="{FF2B5EF4-FFF2-40B4-BE49-F238E27FC236}">
                <a16:creationId xmlns:a16="http://schemas.microsoft.com/office/drawing/2014/main" id="{A38EEF11-F9F5-4101-A820-5620C22FD88C}"/>
              </a:ext>
            </a:extLst>
          </p:cNvPr>
          <p:cNvSpPr>
            <a:spLocks noGrp="1"/>
          </p:cNvSpPr>
          <p:nvPr>
            <p:ph type="pic" sz="quarter" idx="156"/>
          </p:nvPr>
        </p:nvSpPr>
        <p:spPr>
          <a:xfrm>
            <a:off x="829495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8" name="Picture Placeholder 3">
            <a:extLst>
              <a:ext uri="{FF2B5EF4-FFF2-40B4-BE49-F238E27FC236}">
                <a16:creationId xmlns:a16="http://schemas.microsoft.com/office/drawing/2014/main" id="{AD6D0E24-F5F0-4099-A04F-1221D594177A}"/>
              </a:ext>
            </a:extLst>
          </p:cNvPr>
          <p:cNvSpPr>
            <a:spLocks noGrp="1"/>
          </p:cNvSpPr>
          <p:nvPr>
            <p:ph type="pic" sz="quarter" idx="157"/>
          </p:nvPr>
        </p:nvSpPr>
        <p:spPr>
          <a:xfrm>
            <a:off x="891275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9" name="Picture Placeholder 3">
            <a:extLst>
              <a:ext uri="{FF2B5EF4-FFF2-40B4-BE49-F238E27FC236}">
                <a16:creationId xmlns:a16="http://schemas.microsoft.com/office/drawing/2014/main" id="{75A17AAE-D26E-4424-ABC7-19F8409C7D6B}"/>
              </a:ext>
            </a:extLst>
          </p:cNvPr>
          <p:cNvSpPr>
            <a:spLocks noGrp="1"/>
          </p:cNvSpPr>
          <p:nvPr>
            <p:ph type="pic" sz="quarter" idx="158"/>
          </p:nvPr>
        </p:nvSpPr>
        <p:spPr>
          <a:xfrm>
            <a:off x="953055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3" name="Title 1">
            <a:extLst>
              <a:ext uri="{FF2B5EF4-FFF2-40B4-BE49-F238E27FC236}">
                <a16:creationId xmlns:a16="http://schemas.microsoft.com/office/drawing/2014/main" id="{26D2860D-F1A7-4AB0-8335-949E89DF3E6E}"/>
              </a:ext>
            </a:extLst>
          </p:cNvPr>
          <p:cNvSpPr>
            <a:spLocks noGrp="1"/>
          </p:cNvSpPr>
          <p:nvPr>
            <p:ph type="title"/>
          </p:nvPr>
        </p:nvSpPr>
        <p:spPr>
          <a:xfrm>
            <a:off x="263525" y="442800"/>
            <a:ext cx="11664949" cy="453444"/>
          </a:xfrm>
          <a:prstGeom prst="rect">
            <a:avLst/>
          </a:prstGeom>
        </p:spPr>
        <p:txBody>
          <a:bodyPr lIns="0" tIns="0" rIns="0" bIns="0"/>
          <a:lstStyle>
            <a:lvl1pPr>
              <a:defRPr b="1" i="0">
                <a:latin typeface="Arial" panose="020B0604020202020204" pitchFamily="34" charset="0"/>
                <a:cs typeface="Arial" panose="020B0604020202020204" pitchFamily="34" charset="0"/>
              </a:defRPr>
            </a:lvl1pPr>
          </a:lstStyle>
          <a:p>
            <a:r>
              <a:rPr lang="en-US"/>
              <a:t>Click to edit Master title style</a:t>
            </a:r>
          </a:p>
        </p:txBody>
      </p:sp>
      <p:cxnSp>
        <p:nvCxnSpPr>
          <p:cNvPr id="160" name="Straight Connector 159">
            <a:extLst>
              <a:ext uri="{FF2B5EF4-FFF2-40B4-BE49-F238E27FC236}">
                <a16:creationId xmlns:a16="http://schemas.microsoft.com/office/drawing/2014/main" id="{FE2426D0-A109-2E4E-802B-82E0DB92026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Picture Placeholder 3">
            <a:extLst>
              <a:ext uri="{FF2B5EF4-FFF2-40B4-BE49-F238E27FC236}">
                <a16:creationId xmlns:a16="http://schemas.microsoft.com/office/drawing/2014/main" id="{139E1FDB-7A45-654F-A9D4-C8DDF84FD9C5}"/>
              </a:ext>
            </a:extLst>
          </p:cNvPr>
          <p:cNvSpPr>
            <a:spLocks noGrp="1"/>
          </p:cNvSpPr>
          <p:nvPr>
            <p:ph type="pic" sz="quarter" idx="159"/>
          </p:nvPr>
        </p:nvSpPr>
        <p:spPr>
          <a:xfrm>
            <a:off x="1014407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2" name="Picture Placeholder 3">
            <a:extLst>
              <a:ext uri="{FF2B5EF4-FFF2-40B4-BE49-F238E27FC236}">
                <a16:creationId xmlns:a16="http://schemas.microsoft.com/office/drawing/2014/main" id="{7B3C680E-821E-154C-9D4E-B799F54D596A}"/>
              </a:ext>
            </a:extLst>
          </p:cNvPr>
          <p:cNvSpPr>
            <a:spLocks noGrp="1"/>
          </p:cNvSpPr>
          <p:nvPr>
            <p:ph type="pic" sz="quarter" idx="160"/>
          </p:nvPr>
        </p:nvSpPr>
        <p:spPr>
          <a:xfrm>
            <a:off x="1076187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4" name="Picture Placeholder 3">
            <a:extLst>
              <a:ext uri="{FF2B5EF4-FFF2-40B4-BE49-F238E27FC236}">
                <a16:creationId xmlns:a16="http://schemas.microsoft.com/office/drawing/2014/main" id="{4C41A32D-6F5A-734B-BB38-488440DB6B96}"/>
              </a:ext>
            </a:extLst>
          </p:cNvPr>
          <p:cNvSpPr>
            <a:spLocks noGrp="1"/>
          </p:cNvSpPr>
          <p:nvPr>
            <p:ph type="pic" sz="quarter" idx="161"/>
          </p:nvPr>
        </p:nvSpPr>
        <p:spPr>
          <a:xfrm>
            <a:off x="1137967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Tree>
    <p:extLst>
      <p:ext uri="{BB962C8B-B14F-4D97-AF65-F5344CB8AC3E}">
        <p14:creationId xmlns:p14="http://schemas.microsoft.com/office/powerpoint/2010/main" val="3933422835"/>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1 Logo Close">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4EB5448E-2985-4A5A-BEF7-1CE29045550E}"/>
              </a:ext>
            </a:extLst>
          </p:cNvPr>
          <p:cNvSpPr/>
          <p:nvPr/>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rgbClr val="000000"/>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1654066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2 Logo Clos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0D1DA7C-EBB7-4573-874F-0F88E1514C22}"/>
              </a:ext>
            </a:extLst>
          </p:cNvPr>
          <p:cNvSpPr/>
          <p:nvPr userDrawn="1"/>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82302370"/>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S1 Standard (Heading only)">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32"/>
            <a:ext cx="11661776" cy="647692"/>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8591237-668C-8349-A5F6-D829ACF0B946}"/>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64FEEA-36EF-B349-BF8A-AAAEEA44FCCD}"/>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D6A3BAED-ADB8-B54F-ACD5-13120D31585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D8178532-1D26-3840-8B25-7AC4BEA2F1A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B267C665-C41E-1442-83D9-B0EBC0FE7BB8}"/>
              </a:ext>
            </a:extLst>
          </p:cNvPr>
          <p:cNvPicPr>
            <a:picLocks noChangeAspect="1"/>
          </p:cNvPicPr>
          <p:nvPr userDrawn="1"/>
        </p:nvPicPr>
        <p:blipFill>
          <a:blip r:embed="rId2"/>
          <a:srcRect/>
          <a:stretch/>
        </p:blipFill>
        <p:spPr>
          <a:xfrm>
            <a:off x="283386" y="6335027"/>
            <a:ext cx="1030252" cy="295412"/>
          </a:xfrm>
          <a:prstGeom prst="rect">
            <a:avLst/>
          </a:prstGeom>
        </p:spPr>
      </p:pic>
      <p:sp>
        <p:nvSpPr>
          <p:cNvPr id="12" name="Picture Placeholder 5">
            <a:extLst>
              <a:ext uri="{FF2B5EF4-FFF2-40B4-BE49-F238E27FC236}">
                <a16:creationId xmlns:a16="http://schemas.microsoft.com/office/drawing/2014/main" id="{E3D2811D-C4DE-4C5A-80CF-8372ABCC12D0}"/>
              </a:ext>
            </a:extLst>
          </p:cNvPr>
          <p:cNvSpPr>
            <a:spLocks noGrp="1"/>
          </p:cNvSpPr>
          <p:nvPr>
            <p:ph type="pic" sz="quarter" idx="15"/>
          </p:nvPr>
        </p:nvSpPr>
        <p:spPr>
          <a:xfrm>
            <a:off x="829235" y="1496258"/>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13" name="Text Placeholder 8">
            <a:extLst>
              <a:ext uri="{FF2B5EF4-FFF2-40B4-BE49-F238E27FC236}">
                <a16:creationId xmlns:a16="http://schemas.microsoft.com/office/drawing/2014/main" id="{A77564E5-C350-4261-AFDA-5C99A16D7888}"/>
              </a:ext>
            </a:extLst>
          </p:cNvPr>
          <p:cNvSpPr>
            <a:spLocks noGrp="1"/>
          </p:cNvSpPr>
          <p:nvPr>
            <p:ph type="body" sz="quarter" idx="16" hasCustomPrompt="1"/>
          </p:nvPr>
        </p:nvSpPr>
        <p:spPr>
          <a:xfrm>
            <a:off x="513411" y="316079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14" name="Picture Placeholder 5">
            <a:extLst>
              <a:ext uri="{FF2B5EF4-FFF2-40B4-BE49-F238E27FC236}">
                <a16:creationId xmlns:a16="http://schemas.microsoft.com/office/drawing/2014/main" id="{B39FD527-B2CD-4142-AEE1-7E4F797F17E6}"/>
              </a:ext>
            </a:extLst>
          </p:cNvPr>
          <p:cNvSpPr>
            <a:spLocks noGrp="1"/>
          </p:cNvSpPr>
          <p:nvPr>
            <p:ph type="pic" sz="quarter" idx="17"/>
          </p:nvPr>
        </p:nvSpPr>
        <p:spPr>
          <a:xfrm>
            <a:off x="3063271" y="1496258"/>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15" name="Text Placeholder 8">
            <a:extLst>
              <a:ext uri="{FF2B5EF4-FFF2-40B4-BE49-F238E27FC236}">
                <a16:creationId xmlns:a16="http://schemas.microsoft.com/office/drawing/2014/main" id="{240AA1F5-7D4C-4354-8976-DF75997A864E}"/>
              </a:ext>
            </a:extLst>
          </p:cNvPr>
          <p:cNvSpPr>
            <a:spLocks noGrp="1"/>
          </p:cNvSpPr>
          <p:nvPr>
            <p:ph type="body" sz="quarter" idx="18" hasCustomPrompt="1"/>
          </p:nvPr>
        </p:nvSpPr>
        <p:spPr>
          <a:xfrm>
            <a:off x="2736979" y="316079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16" name="Picture Placeholder 5">
            <a:extLst>
              <a:ext uri="{FF2B5EF4-FFF2-40B4-BE49-F238E27FC236}">
                <a16:creationId xmlns:a16="http://schemas.microsoft.com/office/drawing/2014/main" id="{818F2CDC-7965-480E-B7D7-FDB681A88FB3}"/>
              </a:ext>
            </a:extLst>
          </p:cNvPr>
          <p:cNvSpPr>
            <a:spLocks noGrp="1"/>
          </p:cNvSpPr>
          <p:nvPr>
            <p:ph type="pic" sz="quarter" idx="19"/>
          </p:nvPr>
        </p:nvSpPr>
        <p:spPr>
          <a:xfrm>
            <a:off x="5283350" y="1496258"/>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17" name="Text Placeholder 8">
            <a:extLst>
              <a:ext uri="{FF2B5EF4-FFF2-40B4-BE49-F238E27FC236}">
                <a16:creationId xmlns:a16="http://schemas.microsoft.com/office/drawing/2014/main" id="{D3FE0C74-C0F4-44A9-AFCA-228D5D439DD8}"/>
              </a:ext>
            </a:extLst>
          </p:cNvPr>
          <p:cNvSpPr>
            <a:spLocks noGrp="1"/>
          </p:cNvSpPr>
          <p:nvPr>
            <p:ph type="body" sz="quarter" idx="20" hasCustomPrompt="1"/>
          </p:nvPr>
        </p:nvSpPr>
        <p:spPr>
          <a:xfrm>
            <a:off x="4960547" y="316079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18" name="Picture Placeholder 5">
            <a:extLst>
              <a:ext uri="{FF2B5EF4-FFF2-40B4-BE49-F238E27FC236}">
                <a16:creationId xmlns:a16="http://schemas.microsoft.com/office/drawing/2014/main" id="{F358FFAF-5DBB-4823-A9D2-0C9D47EA2504}"/>
              </a:ext>
            </a:extLst>
          </p:cNvPr>
          <p:cNvSpPr>
            <a:spLocks noGrp="1"/>
          </p:cNvSpPr>
          <p:nvPr>
            <p:ph type="pic" sz="quarter" idx="21"/>
          </p:nvPr>
        </p:nvSpPr>
        <p:spPr>
          <a:xfrm>
            <a:off x="7499939" y="1496258"/>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19" name="Text Placeholder 8">
            <a:extLst>
              <a:ext uri="{FF2B5EF4-FFF2-40B4-BE49-F238E27FC236}">
                <a16:creationId xmlns:a16="http://schemas.microsoft.com/office/drawing/2014/main" id="{4E59D3D1-828B-4FCF-A5D3-3C06548B738D}"/>
              </a:ext>
            </a:extLst>
          </p:cNvPr>
          <p:cNvSpPr>
            <a:spLocks noGrp="1"/>
          </p:cNvSpPr>
          <p:nvPr>
            <p:ph type="body" sz="quarter" idx="22" hasCustomPrompt="1"/>
          </p:nvPr>
        </p:nvSpPr>
        <p:spPr>
          <a:xfrm>
            <a:off x="7184115" y="316079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20" name="Picture Placeholder 5">
            <a:extLst>
              <a:ext uri="{FF2B5EF4-FFF2-40B4-BE49-F238E27FC236}">
                <a16:creationId xmlns:a16="http://schemas.microsoft.com/office/drawing/2014/main" id="{E3F3FD41-641E-4C00-9090-55BDE6C809AB}"/>
              </a:ext>
            </a:extLst>
          </p:cNvPr>
          <p:cNvSpPr>
            <a:spLocks noGrp="1"/>
          </p:cNvSpPr>
          <p:nvPr>
            <p:ph type="pic" sz="quarter" idx="31"/>
          </p:nvPr>
        </p:nvSpPr>
        <p:spPr>
          <a:xfrm>
            <a:off x="9723508" y="1496258"/>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21" name="Text Placeholder 8">
            <a:extLst>
              <a:ext uri="{FF2B5EF4-FFF2-40B4-BE49-F238E27FC236}">
                <a16:creationId xmlns:a16="http://schemas.microsoft.com/office/drawing/2014/main" id="{103B073F-2517-4F39-BB17-9A2CE4D72E28}"/>
              </a:ext>
            </a:extLst>
          </p:cNvPr>
          <p:cNvSpPr>
            <a:spLocks noGrp="1"/>
          </p:cNvSpPr>
          <p:nvPr>
            <p:ph type="body" sz="quarter" idx="32" hasCustomPrompt="1"/>
          </p:nvPr>
        </p:nvSpPr>
        <p:spPr>
          <a:xfrm>
            <a:off x="9407684" y="316079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22" name="Picture Placeholder 5">
            <a:extLst>
              <a:ext uri="{FF2B5EF4-FFF2-40B4-BE49-F238E27FC236}">
                <a16:creationId xmlns:a16="http://schemas.microsoft.com/office/drawing/2014/main" id="{D58B7765-E9CA-45DC-8234-7A82C08A995E}"/>
              </a:ext>
            </a:extLst>
          </p:cNvPr>
          <p:cNvSpPr>
            <a:spLocks noGrp="1"/>
          </p:cNvSpPr>
          <p:nvPr>
            <p:ph type="pic" sz="quarter" idx="35"/>
          </p:nvPr>
        </p:nvSpPr>
        <p:spPr>
          <a:xfrm>
            <a:off x="829235" y="3851246"/>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23" name="Text Placeholder 8">
            <a:extLst>
              <a:ext uri="{FF2B5EF4-FFF2-40B4-BE49-F238E27FC236}">
                <a16:creationId xmlns:a16="http://schemas.microsoft.com/office/drawing/2014/main" id="{9E4DAC38-2A56-4674-A9C5-24705BD370D5}"/>
              </a:ext>
            </a:extLst>
          </p:cNvPr>
          <p:cNvSpPr>
            <a:spLocks noGrp="1"/>
          </p:cNvSpPr>
          <p:nvPr>
            <p:ph type="body" sz="quarter" idx="36" hasCustomPrompt="1"/>
          </p:nvPr>
        </p:nvSpPr>
        <p:spPr>
          <a:xfrm>
            <a:off x="513411" y="550635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24" name="Picture Placeholder 5">
            <a:extLst>
              <a:ext uri="{FF2B5EF4-FFF2-40B4-BE49-F238E27FC236}">
                <a16:creationId xmlns:a16="http://schemas.microsoft.com/office/drawing/2014/main" id="{613DE0B8-3E84-4ED7-A534-D2F75FA55461}"/>
              </a:ext>
            </a:extLst>
          </p:cNvPr>
          <p:cNvSpPr>
            <a:spLocks noGrp="1"/>
          </p:cNvSpPr>
          <p:nvPr>
            <p:ph type="pic" sz="quarter" idx="37"/>
          </p:nvPr>
        </p:nvSpPr>
        <p:spPr>
          <a:xfrm>
            <a:off x="3052803" y="3851246"/>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25" name="Text Placeholder 8">
            <a:extLst>
              <a:ext uri="{FF2B5EF4-FFF2-40B4-BE49-F238E27FC236}">
                <a16:creationId xmlns:a16="http://schemas.microsoft.com/office/drawing/2014/main" id="{83493877-85CF-41F4-B415-88C584A1C1E7}"/>
              </a:ext>
            </a:extLst>
          </p:cNvPr>
          <p:cNvSpPr>
            <a:spLocks noGrp="1"/>
          </p:cNvSpPr>
          <p:nvPr>
            <p:ph type="body" sz="quarter" idx="38" hasCustomPrompt="1"/>
          </p:nvPr>
        </p:nvSpPr>
        <p:spPr>
          <a:xfrm>
            <a:off x="2736979" y="550635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26" name="Picture Placeholder 5">
            <a:extLst>
              <a:ext uri="{FF2B5EF4-FFF2-40B4-BE49-F238E27FC236}">
                <a16:creationId xmlns:a16="http://schemas.microsoft.com/office/drawing/2014/main" id="{15E70606-D461-4CD6-AE83-7C7B6ACA35ED}"/>
              </a:ext>
            </a:extLst>
          </p:cNvPr>
          <p:cNvSpPr>
            <a:spLocks noGrp="1"/>
          </p:cNvSpPr>
          <p:nvPr>
            <p:ph type="pic" sz="quarter" idx="39"/>
          </p:nvPr>
        </p:nvSpPr>
        <p:spPr>
          <a:xfrm>
            <a:off x="5276371" y="3851246"/>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27" name="Text Placeholder 8">
            <a:extLst>
              <a:ext uri="{FF2B5EF4-FFF2-40B4-BE49-F238E27FC236}">
                <a16:creationId xmlns:a16="http://schemas.microsoft.com/office/drawing/2014/main" id="{C1A4E9DC-4779-47BB-AC3A-7D8094BFBC49}"/>
              </a:ext>
            </a:extLst>
          </p:cNvPr>
          <p:cNvSpPr>
            <a:spLocks noGrp="1"/>
          </p:cNvSpPr>
          <p:nvPr>
            <p:ph type="body" sz="quarter" idx="40" hasCustomPrompt="1"/>
          </p:nvPr>
        </p:nvSpPr>
        <p:spPr>
          <a:xfrm>
            <a:off x="4960547" y="550635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28" name="Picture Placeholder 5">
            <a:extLst>
              <a:ext uri="{FF2B5EF4-FFF2-40B4-BE49-F238E27FC236}">
                <a16:creationId xmlns:a16="http://schemas.microsoft.com/office/drawing/2014/main" id="{13910E5C-6E5C-417E-8961-79BE60914E21}"/>
              </a:ext>
            </a:extLst>
          </p:cNvPr>
          <p:cNvSpPr>
            <a:spLocks noGrp="1"/>
          </p:cNvSpPr>
          <p:nvPr>
            <p:ph type="pic" sz="quarter" idx="41"/>
          </p:nvPr>
        </p:nvSpPr>
        <p:spPr>
          <a:xfrm>
            <a:off x="7499939" y="3851246"/>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29" name="Text Placeholder 8">
            <a:extLst>
              <a:ext uri="{FF2B5EF4-FFF2-40B4-BE49-F238E27FC236}">
                <a16:creationId xmlns:a16="http://schemas.microsoft.com/office/drawing/2014/main" id="{0BCCF823-347F-4AE7-9FEC-EC9B038430BA}"/>
              </a:ext>
            </a:extLst>
          </p:cNvPr>
          <p:cNvSpPr>
            <a:spLocks noGrp="1"/>
          </p:cNvSpPr>
          <p:nvPr>
            <p:ph type="body" sz="quarter" idx="42" hasCustomPrompt="1"/>
          </p:nvPr>
        </p:nvSpPr>
        <p:spPr>
          <a:xfrm>
            <a:off x="7184115" y="550635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
        <p:nvSpPr>
          <p:cNvPr id="31" name="Picture Placeholder 5">
            <a:extLst>
              <a:ext uri="{FF2B5EF4-FFF2-40B4-BE49-F238E27FC236}">
                <a16:creationId xmlns:a16="http://schemas.microsoft.com/office/drawing/2014/main" id="{C7BE1EE7-4629-454F-BD97-BA029EDD8A9E}"/>
              </a:ext>
            </a:extLst>
          </p:cNvPr>
          <p:cNvSpPr>
            <a:spLocks noGrp="1"/>
          </p:cNvSpPr>
          <p:nvPr>
            <p:ph type="pic" sz="quarter" idx="43"/>
          </p:nvPr>
        </p:nvSpPr>
        <p:spPr>
          <a:xfrm>
            <a:off x="9723508" y="3851246"/>
            <a:ext cx="1554480" cy="1554480"/>
          </a:xfrm>
          <a:prstGeom prst="ellipse">
            <a:avLst/>
          </a:prstGeom>
          <a:solidFill>
            <a:srgbClr val="EFF2F5"/>
          </a:solidFill>
          <a:ln w="38100">
            <a:solidFill>
              <a:srgbClr val="D1D9DF"/>
            </a:solidFill>
          </a:ln>
        </p:spPr>
        <p:txBody>
          <a:bodyPr/>
          <a:lstStyle>
            <a:lvl1pPr marL="0" indent="0" algn="ctr">
              <a:buNone/>
              <a:defRPr sz="833">
                <a:solidFill>
                  <a:schemeClr val="bg1"/>
                </a:solidFill>
              </a:defRPr>
            </a:lvl1pPr>
          </a:lstStyle>
          <a:p>
            <a:endParaRPr lang="en-US"/>
          </a:p>
        </p:txBody>
      </p:sp>
      <p:sp>
        <p:nvSpPr>
          <p:cNvPr id="32" name="Text Placeholder 8">
            <a:extLst>
              <a:ext uri="{FF2B5EF4-FFF2-40B4-BE49-F238E27FC236}">
                <a16:creationId xmlns:a16="http://schemas.microsoft.com/office/drawing/2014/main" id="{B74711B6-BE22-4C1C-91CC-969BAFA2F249}"/>
              </a:ext>
            </a:extLst>
          </p:cNvPr>
          <p:cNvSpPr>
            <a:spLocks noGrp="1"/>
          </p:cNvSpPr>
          <p:nvPr>
            <p:ph type="body" sz="quarter" idx="44" hasCustomPrompt="1"/>
          </p:nvPr>
        </p:nvSpPr>
        <p:spPr>
          <a:xfrm>
            <a:off x="9407684" y="5506354"/>
            <a:ext cx="2186128" cy="568897"/>
          </a:xfrm>
          <a:ln>
            <a:noFill/>
          </a:ln>
        </p:spPr>
        <p:txBody>
          <a:bodyPr wrap="square" anchor="t" anchorCtr="0">
            <a:noAutofit/>
          </a:bodyPr>
          <a:lstStyle>
            <a:lvl1pPr marL="0" indent="0" algn="ctr">
              <a:spcBef>
                <a:spcPts val="0"/>
              </a:spcBef>
              <a:buNone/>
              <a:defRPr lang="en-US" sz="1333" b="1" kern="1200" dirty="0">
                <a:solidFill>
                  <a:schemeClr val="tx1"/>
                </a:solidFill>
                <a:latin typeface="+mj-lt"/>
                <a:ea typeface="AECOM Sans" panose="020B0504020202020204" pitchFamily="34" charset="0"/>
                <a:cs typeface="AECOM Sans" panose="020B0504020202020204" pitchFamily="34" charset="0"/>
              </a:defRPr>
            </a:lvl1pPr>
            <a:lvl2pPr marL="0" indent="0" algn="ctr">
              <a:spcBef>
                <a:spcPts val="167"/>
              </a:spcBef>
              <a:buNone/>
              <a:defRPr sz="1333" b="0">
                <a:solidFill>
                  <a:schemeClr val="tx1"/>
                </a:solidFill>
              </a:defRPr>
            </a:lvl2pPr>
            <a:lvl3pPr marL="0" indent="0" algn="ctr">
              <a:buNone/>
              <a:defRPr lang="en-US" sz="1333" b="0" kern="1200" dirty="0">
                <a:solidFill>
                  <a:schemeClr val="tx1"/>
                </a:solidFill>
                <a:latin typeface="+mj-lt"/>
                <a:ea typeface="AECOM Sans" panose="020B0504020202020204" pitchFamily="34" charset="0"/>
                <a:cs typeface="AECOM Sans" panose="020B0504020202020204" pitchFamily="34" charset="0"/>
              </a:defRPr>
            </a:lvl3pPr>
            <a:lvl4pPr>
              <a:defRPr>
                <a:solidFill>
                  <a:schemeClr val="bg1"/>
                </a:solidFill>
              </a:defRPr>
            </a:lvl4pPr>
            <a:lvl5pPr>
              <a:defRPr>
                <a:solidFill>
                  <a:schemeClr val="bg1"/>
                </a:solidFill>
              </a:defRPr>
            </a:lvl5pPr>
          </a:lstStyle>
          <a:p>
            <a:pPr lvl="0"/>
            <a:r>
              <a:rPr lang="en-US"/>
              <a:t>Name</a:t>
            </a:r>
          </a:p>
          <a:p>
            <a:pPr lvl="2"/>
            <a:r>
              <a:rPr lang="en-US"/>
              <a:t>Title</a:t>
            </a:r>
          </a:p>
        </p:txBody>
      </p:sp>
    </p:spTree>
    <p:extLst>
      <p:ext uri="{BB962C8B-B14F-4D97-AF65-F5344CB8AC3E}">
        <p14:creationId xmlns:p14="http://schemas.microsoft.com/office/powerpoint/2010/main" val="3773795735"/>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 Base Slid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B664-8B74-4454-8AE4-132F565D69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8633973"/>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2 Base Slid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B664-8B74-4454-8AE4-132F565D69B0}"/>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D748ED1-A2C2-4FF1-94DB-98A886A39FF3}"/>
              </a:ext>
            </a:extLst>
          </p:cNvPr>
          <p:cNvSpPr>
            <a:spLocks noGrp="1"/>
          </p:cNvSpPr>
          <p:nvPr>
            <p:ph type="body" sz="quarter" idx="10"/>
          </p:nvPr>
        </p:nvSpPr>
        <p:spPr>
          <a:xfrm>
            <a:off x="609599" y="1711325"/>
            <a:ext cx="6361651" cy="4689475"/>
          </a:xfrm>
        </p:spPr>
        <p:txBody>
          <a:bodyPr/>
          <a:lstStyle>
            <a:lvl1pPr marL="0" indent="0">
              <a:buNone/>
              <a:defRPr b="1"/>
            </a:lvl1pPr>
            <a:lvl2pPr marL="168275" indent="-168275">
              <a:buFont typeface="Arial" panose="020B0604020202020204" pitchFamily="34" charset="0"/>
              <a:buChar char="•"/>
              <a:defRPr/>
            </a:lvl2pPr>
            <a:lvl3pPr marL="514350" indent="-169863">
              <a:defRPr sz="1800"/>
            </a:lvl3pPr>
            <a:lvl4pPr marL="860425" indent="-227013">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Picture Placeholder 4">
            <a:extLst>
              <a:ext uri="{FF2B5EF4-FFF2-40B4-BE49-F238E27FC236}">
                <a16:creationId xmlns:a16="http://schemas.microsoft.com/office/drawing/2014/main" id="{EEBFF910-DC82-42A4-BC7F-98AED2DD9562}"/>
              </a:ext>
            </a:extLst>
          </p:cNvPr>
          <p:cNvSpPr>
            <a:spLocks noGrp="1"/>
          </p:cNvSpPr>
          <p:nvPr>
            <p:ph type="pic" sz="quarter" idx="11" hasCustomPrompt="1"/>
          </p:nvPr>
        </p:nvSpPr>
        <p:spPr>
          <a:xfrm>
            <a:off x="7162799" y="1711325"/>
            <a:ext cx="4651696" cy="4689476"/>
          </a:xfrm>
          <a:prstGeom prst="rect">
            <a:avLst/>
          </a:prstGeom>
          <a:solidFill>
            <a:srgbClr val="EFF2F5"/>
          </a:solidFill>
        </p:spPr>
        <p:txBody>
          <a:bodyPr anchor="ctr" anchorCtr="0"/>
          <a:lstStyle>
            <a:lvl1pPr marL="0" indent="0" algn="ctr">
              <a:buFontTx/>
              <a:buNone/>
              <a:defRPr/>
            </a:lvl1pPr>
          </a:lstStyle>
          <a:p>
            <a:r>
              <a:rPr lang="en-US"/>
              <a:t>Click to Insert Image</a:t>
            </a:r>
          </a:p>
        </p:txBody>
      </p:sp>
    </p:spTree>
    <p:extLst>
      <p:ext uri="{BB962C8B-B14F-4D97-AF65-F5344CB8AC3E}">
        <p14:creationId xmlns:p14="http://schemas.microsoft.com/office/powerpoint/2010/main" val="128986344"/>
      </p:ext>
    </p:extLst>
  </p:cSld>
  <p:clrMapOvr>
    <a:masterClrMapping/>
  </p:clrMapOvr>
  <mc:AlternateContent xmlns:mc="http://schemas.openxmlformats.org/markup-compatibility/2006">
    <mc:Choice xmlns:p14="http://schemas.microsoft.com/office/powerpoint/2010/main" Requires="p14">
      <p:transition p14:dur="400">
        <p:fade/>
      </p:transition>
    </mc:Choice>
    <mc:Fallback>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2_Map with Lis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26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1 Divider (Teal/Green)">
    <p:bg>
      <p:bgPr>
        <a:solidFill>
          <a:schemeClr val="tx2"/>
        </a:solidFill>
        <a:effectLst/>
      </p:bgPr>
    </p:bg>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23121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2 Divider (Teal/Green)">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0" name="Graphic 24">
            <a:extLst>
              <a:ext uri="{FF2B5EF4-FFF2-40B4-BE49-F238E27FC236}">
                <a16:creationId xmlns:a16="http://schemas.microsoft.com/office/drawing/2014/main" id="{A437915E-4841-4540-85F5-BF1CE09FE05D}"/>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1432488858"/>
      </p:ext>
    </p:extLst>
  </p:cSld>
  <p:clrMapOvr>
    <a:masterClrMapping/>
  </p:clrMapOvr>
  <p:extLst>
    <p:ext uri="{DCECCB84-F9BA-43D5-87BE-67443E8EF086}">
      <p15:sldGuideLst xmlns:p15="http://schemas.microsoft.com/office/powerpoint/2012/main">
        <p15:guide id="1" pos="1413" userDrawn="1">
          <p15:clr>
            <a:srgbClr val="A4A3A4"/>
          </p15:clr>
        </p15:guide>
        <p15:guide id="2" pos="617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3 Divider (Teal/Green)">
    <p:bg>
      <p:bgPr>
        <a:solidFill>
          <a:schemeClr val="tx2"/>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a:solidFill>
                <a:schemeClr val="tx2"/>
              </a:solidFill>
            </a:endParaRPr>
          </a:p>
        </p:txBody>
      </p:sp>
      <p:grpSp>
        <p:nvGrpSpPr>
          <p:cNvPr id="13" name="Group 12">
            <a:extLst>
              <a:ext uri="{FF2B5EF4-FFF2-40B4-BE49-F238E27FC236}">
                <a16:creationId xmlns:a16="http://schemas.microsoft.com/office/drawing/2014/main" id="{4CA0A310-FF9C-4ABE-9C75-F439D44CA63F}"/>
              </a:ext>
            </a:extLst>
          </p:cNvPr>
          <p:cNvGrpSpPr/>
          <p:nvPr userDrawn="1"/>
        </p:nvGrpSpPr>
        <p:grpSpPr>
          <a:xfrm>
            <a:off x="10601983" y="286755"/>
            <a:ext cx="1297917" cy="302151"/>
            <a:chOff x="10601983" y="286755"/>
            <a:chExt cx="1297917" cy="302151"/>
          </a:xfrm>
          <a:solidFill>
            <a:schemeClr val="bg1"/>
          </a:solidFill>
        </p:grpSpPr>
        <p:sp>
          <p:nvSpPr>
            <p:cNvPr id="14" name="Freeform 5">
              <a:extLst>
                <a:ext uri="{FF2B5EF4-FFF2-40B4-BE49-F238E27FC236}">
                  <a16:creationId xmlns:a16="http://schemas.microsoft.com/office/drawing/2014/main" id="{6E0C918D-761C-4236-A937-B02B1F89C7D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1D9B0F64-6A85-4CA6-BDF4-F3A21EE5B56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310B2CBD-D045-4F19-ADB0-DC01CF18C90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F6D6DB4E-F514-4DC6-A231-1873E2C333EC}"/>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32A6EA30-7288-48EF-8A79-AFED44CE1CC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Shape 20">
            <a:extLst>
              <a:ext uri="{FF2B5EF4-FFF2-40B4-BE49-F238E27FC236}">
                <a16:creationId xmlns:a16="http://schemas.microsoft.com/office/drawing/2014/main" id="{1064E4E2-6E81-4359-BDCB-21BC7077A24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2" name="Title 1">
            <a:extLst>
              <a:ext uri="{FF2B5EF4-FFF2-40B4-BE49-F238E27FC236}">
                <a16:creationId xmlns:a16="http://schemas.microsoft.com/office/drawing/2014/main" id="{4A86E6B1-F20D-1749-950A-9BAA9D1A8D36}"/>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3" name="Text Placeholder 4">
            <a:extLst>
              <a:ext uri="{FF2B5EF4-FFF2-40B4-BE49-F238E27FC236}">
                <a16:creationId xmlns:a16="http://schemas.microsoft.com/office/drawing/2014/main" id="{A36FB10B-11B6-0348-8DDA-7AC6EF88760A}"/>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4" name="Group 23">
            <a:extLst>
              <a:ext uri="{FF2B5EF4-FFF2-40B4-BE49-F238E27FC236}">
                <a16:creationId xmlns:a16="http://schemas.microsoft.com/office/drawing/2014/main" id="{008A6C07-B476-2646-A532-90199123FF46}"/>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10DB13A1-1C04-5C4A-9A05-ACC253B6950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335977CC-C3E6-1949-9F11-B1E471DCF2B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141B774E-655C-4A28-AC55-0559711C5E60}"/>
              </a:ext>
            </a:extLst>
          </p:cNvPr>
          <p:cNvSpPr>
            <a:spLocks noGrp="1"/>
          </p:cNvSpPr>
          <p:nvPr>
            <p:ph type="body" sz="quarter" idx="13" hasCustomPrompt="1"/>
          </p:nvPr>
        </p:nvSpPr>
        <p:spPr>
          <a:xfrm>
            <a:off x="292100" y="1105651"/>
            <a:ext cx="928688" cy="446088"/>
          </a:xfrm>
        </p:spPr>
        <p:txBody>
          <a:bodyPr/>
          <a:lstStyle>
            <a:lvl1pPr algn="ctr">
              <a:defRPr/>
            </a:lvl1pPr>
          </a:lstStyle>
          <a:p>
            <a:pPr lvl="0"/>
            <a:r>
              <a:rPr lang="en-US"/>
              <a:t>XX</a:t>
            </a:r>
            <a:endParaRPr lang="en-AU"/>
          </a:p>
        </p:txBody>
      </p:sp>
    </p:spTree>
    <p:extLst>
      <p:ext uri="{BB962C8B-B14F-4D97-AF65-F5344CB8AC3E}">
        <p14:creationId xmlns:p14="http://schemas.microsoft.com/office/powerpoint/2010/main" val="11143303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4 Divider (Teal/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96E18BDE-80FF-4183-AEAC-886BF28599AA}"/>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D19F99E9-6326-40EC-AC37-560DE41CF7E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9FD03E5F-1649-48B8-941E-31A1FEA3558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594BAD7F-8776-47A3-9B12-8810B4CA039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94066F6C-6853-4D77-9BA5-CFBA04BB811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876E4CF-7F76-4807-86E8-96F0A058048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687EC9E8-5BCD-4A15-A797-3ACB824EE9B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07DD0FB1-E058-7E44-B2F1-95F2874CF68F}"/>
              </a:ext>
            </a:extLst>
          </p:cNvPr>
          <p:cNvSpPr/>
          <p:nvPr userDrawn="1"/>
        </p:nvSpPr>
        <p:spPr>
          <a:xfrm>
            <a:off x="3287712" y="620712"/>
            <a:ext cx="5616575" cy="5616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1243F222-E880-274F-89E8-51343BD7F06B}"/>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2" name="Text Placeholder 4">
            <a:extLst>
              <a:ext uri="{FF2B5EF4-FFF2-40B4-BE49-F238E27FC236}">
                <a16:creationId xmlns:a16="http://schemas.microsoft.com/office/drawing/2014/main" id="{42EBD044-07EC-E840-ADDA-BD642CC1D5F9}"/>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3" name="Group 22">
            <a:extLst>
              <a:ext uri="{FF2B5EF4-FFF2-40B4-BE49-F238E27FC236}">
                <a16:creationId xmlns:a16="http://schemas.microsoft.com/office/drawing/2014/main" id="{012342A4-9F16-484D-A619-BDBC6B85B69C}"/>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6DC4EA05-FF36-904D-9067-E424878B551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931F9D9-65BC-8B47-BE67-0A0D74023A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632869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Agenda (Teal/Green)">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87339" y="441325"/>
            <a:ext cx="5629274" cy="1008063"/>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normAutofit/>
          </a:bodyPr>
          <a:lstStyle>
            <a:lvl1pPr marL="715963" marR="0" indent="-457200" algn="l" defTabSz="540000" rtl="0" eaLnBrk="1" fontAlgn="auto" latinLnBrk="0" hangingPunct="1">
              <a:lnSpc>
                <a:spcPct val="90000"/>
              </a:lnSpc>
              <a:spcBef>
                <a:spcPts val="1000"/>
              </a:spcBef>
              <a:spcAft>
                <a:spcPts val="0"/>
              </a:spcAft>
              <a:buClrTx/>
              <a:buSzTx/>
              <a:buFont typeface="+mj-lt"/>
              <a:buAutoNum type="arabicPeriod"/>
              <a:tabLst/>
              <a:defRPr b="0" i="0">
                <a:solidFill>
                  <a:schemeClr val="accent2"/>
                </a:solidFill>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p:txBody>
      </p:sp>
      <p:grpSp>
        <p:nvGrpSpPr>
          <p:cNvPr id="8" name="Group 7">
            <a:extLst>
              <a:ext uri="{FF2B5EF4-FFF2-40B4-BE49-F238E27FC236}">
                <a16:creationId xmlns:a16="http://schemas.microsoft.com/office/drawing/2014/main" id="{C37AFC19-DE74-5F4B-BEA0-D804C97B9E8B}"/>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0D86FFAA-45F2-3142-84D9-F3AD2388409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50A0F5A8-8A49-9249-8506-557291DA0B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3580271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1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0"/>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Graphic 24">
            <a:extLst>
              <a:ext uri="{FF2B5EF4-FFF2-40B4-BE49-F238E27FC236}">
                <a16:creationId xmlns:a16="http://schemas.microsoft.com/office/drawing/2014/main" id="{0768C0C2-DCE3-EA40-83B5-8B5AF330F3D3}"/>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1" name="Text Placeholder 4">
            <a:extLst>
              <a:ext uri="{FF2B5EF4-FFF2-40B4-BE49-F238E27FC236}">
                <a16:creationId xmlns:a16="http://schemas.microsoft.com/office/drawing/2014/main" id="{310F3F10-075F-354F-B834-94A48B7FD02E}"/>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2" name="Text Placeholder 4">
            <a:extLst>
              <a:ext uri="{FF2B5EF4-FFF2-40B4-BE49-F238E27FC236}">
                <a16:creationId xmlns:a16="http://schemas.microsoft.com/office/drawing/2014/main" id="{133ED5A8-6562-A34A-B36B-1E614B6F069A}"/>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3" name="Text Placeholder 4">
            <a:extLst>
              <a:ext uri="{FF2B5EF4-FFF2-40B4-BE49-F238E27FC236}">
                <a16:creationId xmlns:a16="http://schemas.microsoft.com/office/drawing/2014/main" id="{E2F24EDD-117F-6543-BAE2-025041C00F6C}"/>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Tree>
    <p:extLst>
      <p:ext uri="{BB962C8B-B14F-4D97-AF65-F5344CB8AC3E}">
        <p14:creationId xmlns:p14="http://schemas.microsoft.com/office/powerpoint/2010/main" val="39912277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2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ABF6B3-B7FC-4D65-9632-3448E34B230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3BA1EEE6-5F79-43D6-AE3D-EB264FAEE0A2}"/>
              </a:ext>
            </a:extLst>
          </p:cNvPr>
          <p:cNvGrpSpPr/>
          <p:nvPr userDrawn="1"/>
        </p:nvGrpSpPr>
        <p:grpSpPr>
          <a:xfrm>
            <a:off x="10601983" y="286755"/>
            <a:ext cx="1297917" cy="302151"/>
            <a:chOff x="10601983" y="286755"/>
            <a:chExt cx="1297917" cy="302151"/>
          </a:xfrm>
          <a:solidFill>
            <a:schemeClr val="bg1"/>
          </a:solidFill>
        </p:grpSpPr>
        <p:sp>
          <p:nvSpPr>
            <p:cNvPr id="22" name="Freeform 5">
              <a:extLst>
                <a:ext uri="{FF2B5EF4-FFF2-40B4-BE49-F238E27FC236}">
                  <a16:creationId xmlns:a16="http://schemas.microsoft.com/office/drawing/2014/main" id="{44ACCD13-8382-49F2-914E-956CDB3AC6BD}"/>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1D4BFE2-0073-4353-A468-CAAF1935D60E}"/>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6A83F070-7A45-4ED4-91F6-DACDCB552A67}"/>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0BB2196E-A6EE-4D18-8CB8-6D925C47BC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5C9C51DA-FE75-498A-99DF-588086548FB7}"/>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001A9D79-3696-4F0E-8BC6-CB7501C09AE2}"/>
              </a:ext>
            </a:extLst>
          </p:cNvPr>
          <p:cNvGrpSpPr/>
          <p:nvPr userDrawn="1"/>
        </p:nvGrpSpPr>
        <p:grpSpPr>
          <a:xfrm>
            <a:off x="10788650" y="6413250"/>
            <a:ext cx="1111250" cy="225425"/>
            <a:chOff x="292100" y="6413250"/>
            <a:chExt cx="1111250" cy="225425"/>
          </a:xfrm>
        </p:grpSpPr>
        <p:sp>
          <p:nvSpPr>
            <p:cNvPr id="18" name="Freeform: Shape 17">
              <a:extLst>
                <a:ext uri="{FF2B5EF4-FFF2-40B4-BE49-F238E27FC236}">
                  <a16:creationId xmlns:a16="http://schemas.microsoft.com/office/drawing/2014/main" id="{04AAD414-F940-4231-B4F7-7D2FE7EEFEDF}"/>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86C6F2-247D-4A0A-B920-8E018E31876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90AA9D96-8B63-4E56-9B7D-1F8BA2C1EA9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Graphic 24">
            <a:extLst>
              <a:ext uri="{FF2B5EF4-FFF2-40B4-BE49-F238E27FC236}">
                <a16:creationId xmlns:a16="http://schemas.microsoft.com/office/drawing/2014/main" id="{380EE906-1B69-4287-87AA-ADC56BA7E89B}"/>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7" name="Text Placeholder 4">
            <a:extLst>
              <a:ext uri="{FF2B5EF4-FFF2-40B4-BE49-F238E27FC236}">
                <a16:creationId xmlns:a16="http://schemas.microsoft.com/office/drawing/2014/main" id="{4B1A68C8-783B-1F4F-850B-D80F6DDA7A5A}"/>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28" name="Text Placeholder 4">
            <a:extLst>
              <a:ext uri="{FF2B5EF4-FFF2-40B4-BE49-F238E27FC236}">
                <a16:creationId xmlns:a16="http://schemas.microsoft.com/office/drawing/2014/main" id="{FD6C2E15-C41B-4F4C-935D-CD18D4B23510}"/>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29" name="Text Placeholder 4">
            <a:extLst>
              <a:ext uri="{FF2B5EF4-FFF2-40B4-BE49-F238E27FC236}">
                <a16:creationId xmlns:a16="http://schemas.microsoft.com/office/drawing/2014/main" id="{B1866CAE-60D6-7B42-A848-B2A078ED4F17}"/>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Tree>
    <p:extLst>
      <p:ext uri="{BB962C8B-B14F-4D97-AF65-F5344CB8AC3E}">
        <p14:creationId xmlns:p14="http://schemas.microsoft.com/office/powerpoint/2010/main" val="4694669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1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Graphic 24">
            <a:extLst>
              <a:ext uri="{FF2B5EF4-FFF2-40B4-BE49-F238E27FC236}">
                <a16:creationId xmlns:a16="http://schemas.microsoft.com/office/drawing/2014/main" id="{99F56875-AA19-0B42-B42B-D95FF160AA0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16" name="Title 1">
            <a:extLst>
              <a:ext uri="{FF2B5EF4-FFF2-40B4-BE49-F238E27FC236}">
                <a16:creationId xmlns:a16="http://schemas.microsoft.com/office/drawing/2014/main" id="{A72B68AF-D720-5846-910F-4AA813A7DE5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7" name="Text Placeholder 4">
            <a:extLst>
              <a:ext uri="{FF2B5EF4-FFF2-40B4-BE49-F238E27FC236}">
                <a16:creationId xmlns:a16="http://schemas.microsoft.com/office/drawing/2014/main" id="{965885C5-74BB-3446-801B-5767A1747147}"/>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4123039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1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893888"/>
            <a:ext cx="7669213" cy="1355725"/>
          </a:xfrm>
        </p:spPr>
        <p:txBody>
          <a:bodyPr anchor="b" anchorCtr="0">
            <a:normAutofit/>
          </a:bodyPr>
          <a:lstStyle>
            <a:lvl1pPr>
              <a:defRPr sz="60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6" y="3608388"/>
            <a:ext cx="7691438" cy="1354137"/>
          </a:xfrm>
        </p:spPr>
        <p:txBody>
          <a:bodyPr anchor="t" anchorCtr="0">
            <a:normAutofit/>
          </a:bodyPr>
          <a:lstStyle>
            <a:lvl1pPr>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2104"/>
            <a:ext cx="7691438" cy="581698"/>
          </a:xfrm>
        </p:spPr>
        <p:txBody>
          <a:bodyPr wrap="square" anchor="t" anchorCtr="0">
            <a:no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15" name="Freeform: Shape 14">
            <a:extLst>
              <a:ext uri="{FF2B5EF4-FFF2-40B4-BE49-F238E27FC236}">
                <a16:creationId xmlns:a16="http://schemas.microsoft.com/office/drawing/2014/main" id="{44244F6F-6BB6-4A01-9FD7-C45A41F82EF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rgbClr val="008966"/>
            </a:solidFill>
            <a:prstDash val="solid"/>
            <a:miter/>
          </a:ln>
        </p:spPr>
        <p:txBody>
          <a:bodyPr rtlCol="0" anchor="ctr"/>
          <a:lstStyle/>
          <a:p>
            <a:r>
              <a:rPr lang="en-US"/>
              <a:t> </a:t>
            </a:r>
          </a:p>
        </p:txBody>
      </p:sp>
      <p:grpSp>
        <p:nvGrpSpPr>
          <p:cNvPr id="16" name="Group 15">
            <a:extLst>
              <a:ext uri="{FF2B5EF4-FFF2-40B4-BE49-F238E27FC236}">
                <a16:creationId xmlns:a16="http://schemas.microsoft.com/office/drawing/2014/main" id="{B8E79973-5F1A-457D-9581-1931721FFBA1}"/>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EB225E2-4459-44A7-B0C2-87EECD398D74}"/>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27CD816-A831-4AA5-9547-1E32473ACF9F}"/>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23674AE-EDCD-4746-881F-B4880C6BDDF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4F8BB6B2-68EA-41BB-8C50-BBC2B5486EF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CF6A4BBC-A8A5-4396-9E51-98543970E53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FDEC0E30-918A-434C-847A-8E1607CF02E3}"/>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43A7AA66-7043-8441-BD5C-EDB3C30F81A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28DF3D78-6B27-7D4A-A641-087A907806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8913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2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6E88E-7A66-4E60-A9C9-52D80E2B1262}"/>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858A0C7C-87A1-404D-B61C-17E9F5902AC6}"/>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a:solidFill>
                <a:schemeClr val="tx2"/>
              </a:solidFill>
            </a:endParaRPr>
          </a:p>
        </p:txBody>
      </p:sp>
      <p:grpSp>
        <p:nvGrpSpPr>
          <p:cNvPr id="33" name="Group 32">
            <a:extLst>
              <a:ext uri="{FF2B5EF4-FFF2-40B4-BE49-F238E27FC236}">
                <a16:creationId xmlns:a16="http://schemas.microsoft.com/office/drawing/2014/main" id="{6F272D90-0F3F-4B96-BA2D-9F9AEC08B5CD}"/>
              </a:ext>
            </a:extLst>
          </p:cNvPr>
          <p:cNvGrpSpPr/>
          <p:nvPr userDrawn="1"/>
        </p:nvGrpSpPr>
        <p:grpSpPr>
          <a:xfrm>
            <a:off x="10601983" y="286755"/>
            <a:ext cx="1297917" cy="302151"/>
            <a:chOff x="10601983" y="286755"/>
            <a:chExt cx="1297917" cy="302151"/>
          </a:xfrm>
          <a:solidFill>
            <a:schemeClr val="bg1"/>
          </a:solidFill>
        </p:grpSpPr>
        <p:sp>
          <p:nvSpPr>
            <p:cNvPr id="34" name="Freeform 5">
              <a:extLst>
                <a:ext uri="{FF2B5EF4-FFF2-40B4-BE49-F238E27FC236}">
                  <a16:creationId xmlns:a16="http://schemas.microsoft.com/office/drawing/2014/main" id="{F597634A-494B-4D6E-AC2F-E29EC92267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97786E6C-77B1-45CE-B455-BC65C99AA1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53762890-251F-41E5-9F4D-B4F7E6EFC86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BE48F9D2-830C-4FF2-AD0B-FF7A4B75670A}"/>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AC44D111-C99A-4DC3-93F8-9A927FBA4F6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3A9186C1-F5F8-4FAF-8BBD-A986EFC833C8}"/>
              </a:ext>
            </a:extLst>
          </p:cNvPr>
          <p:cNvGrpSpPr/>
          <p:nvPr userDrawn="1"/>
        </p:nvGrpSpPr>
        <p:grpSpPr>
          <a:xfrm>
            <a:off x="10788650" y="6413250"/>
            <a:ext cx="1111250" cy="225425"/>
            <a:chOff x="292100" y="6413250"/>
            <a:chExt cx="1111250" cy="225425"/>
          </a:xfrm>
        </p:grpSpPr>
        <p:sp>
          <p:nvSpPr>
            <p:cNvPr id="40" name="Freeform: Shape 39">
              <a:extLst>
                <a:ext uri="{FF2B5EF4-FFF2-40B4-BE49-F238E27FC236}">
                  <a16:creationId xmlns:a16="http://schemas.microsoft.com/office/drawing/2014/main" id="{80D741E1-A4E4-4260-8522-E17A9801835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52E6C1-ECC0-4750-B5DD-AC1C2D6307A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B5F4B4E8-593D-41DB-A324-BD5D05E2EAA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8E4379C8-CC2C-884A-8925-6D82D90FBD5B}"/>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8" name="Text Placeholder 4">
            <a:extLst>
              <a:ext uri="{FF2B5EF4-FFF2-40B4-BE49-F238E27FC236}">
                <a16:creationId xmlns:a16="http://schemas.microsoft.com/office/drawing/2014/main" id="{96D35E16-4EE8-4347-BD15-404B9E8BA8B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
        <p:nvSpPr>
          <p:cNvPr id="4" name="Text Placeholder 3">
            <a:extLst>
              <a:ext uri="{FF2B5EF4-FFF2-40B4-BE49-F238E27FC236}">
                <a16:creationId xmlns:a16="http://schemas.microsoft.com/office/drawing/2014/main" id="{F2EBCEEA-06F5-4B1C-91B6-319739A8844D}"/>
              </a:ext>
            </a:extLst>
          </p:cNvPr>
          <p:cNvSpPr>
            <a:spLocks noGrp="1"/>
          </p:cNvSpPr>
          <p:nvPr>
            <p:ph type="body" sz="quarter" idx="13" hasCustomPrompt="1"/>
          </p:nvPr>
        </p:nvSpPr>
        <p:spPr>
          <a:xfrm>
            <a:off x="283787" y="1130386"/>
            <a:ext cx="928688" cy="371475"/>
          </a:xfrm>
        </p:spPr>
        <p:txBody>
          <a:bodyPr/>
          <a:lstStyle>
            <a:lvl1pPr algn="ctr">
              <a:defRPr>
                <a:solidFill>
                  <a:schemeClr val="bg1"/>
                </a:solidFill>
              </a:defRPr>
            </a:lvl1pPr>
          </a:lstStyle>
          <a:p>
            <a:pPr lvl="0"/>
            <a:r>
              <a:rPr lang="en-US"/>
              <a:t>XX</a:t>
            </a:r>
            <a:endParaRPr lang="en-AU"/>
          </a:p>
        </p:txBody>
      </p:sp>
    </p:spTree>
    <p:extLst>
      <p:ext uri="{BB962C8B-B14F-4D97-AF65-F5344CB8AC3E}">
        <p14:creationId xmlns:p14="http://schemas.microsoft.com/office/powerpoint/2010/main" val="23359803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1 Divider (Penpic/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25" name="Group 24">
            <a:extLst>
              <a:ext uri="{FF2B5EF4-FFF2-40B4-BE49-F238E27FC236}">
                <a16:creationId xmlns:a16="http://schemas.microsoft.com/office/drawing/2014/main" id="{7489A89B-77DF-4CE6-8370-2B737D333B6E}"/>
              </a:ext>
            </a:extLst>
          </p:cNvPr>
          <p:cNvGrpSpPr/>
          <p:nvPr userDrawn="1"/>
        </p:nvGrpSpPr>
        <p:grpSpPr>
          <a:xfrm>
            <a:off x="10601983" y="286755"/>
            <a:ext cx="1297917" cy="302151"/>
            <a:chOff x="10601983" y="286755"/>
            <a:chExt cx="1297917" cy="302151"/>
          </a:xfrm>
          <a:solidFill>
            <a:schemeClr val="tx1"/>
          </a:solidFill>
        </p:grpSpPr>
        <p:sp>
          <p:nvSpPr>
            <p:cNvPr id="26" name="Freeform 5">
              <a:extLst>
                <a:ext uri="{FF2B5EF4-FFF2-40B4-BE49-F238E27FC236}">
                  <a16:creationId xmlns:a16="http://schemas.microsoft.com/office/drawing/2014/main" id="{425B6982-6199-4148-83E7-18AED2AF8EB8}"/>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C8D6F83E-4C60-4EE4-A124-EF41FC9C164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B4C7FDC-746C-4B3D-9EED-EAF69DE512B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25A4EBB9-39B0-4C07-9035-3193AF5E92EB}"/>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F0FA2954-DC4C-4A7E-8F61-AFEC8435FB0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342EB699-7C45-480F-A85E-883B1A30766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F6BFF15A-9E08-F141-99DB-BDDD2FAFF58F}"/>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9" name="Text Placeholder 4">
            <a:extLst>
              <a:ext uri="{FF2B5EF4-FFF2-40B4-BE49-F238E27FC236}">
                <a16:creationId xmlns:a16="http://schemas.microsoft.com/office/drawing/2014/main" id="{8E6771ED-5239-BD48-9524-42390DCBBEAF}"/>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0" name="Group 19">
            <a:extLst>
              <a:ext uri="{FF2B5EF4-FFF2-40B4-BE49-F238E27FC236}">
                <a16:creationId xmlns:a16="http://schemas.microsoft.com/office/drawing/2014/main" id="{941A7AD5-2CC4-5948-AB2F-52A2A2D5FED6}"/>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4C1204CC-273E-064D-B34B-8BFE78B41A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7" name="Freeform: Shape 13">
              <a:extLst>
                <a:ext uri="{FF2B5EF4-FFF2-40B4-BE49-F238E27FC236}">
                  <a16:creationId xmlns:a16="http://schemas.microsoft.com/office/drawing/2014/main" id="{7EA04C04-AF1B-1844-AD7F-C9DD1364037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943228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1 Divider (Penpic/Teal)">
    <p:bg>
      <p:bgPr>
        <a:solidFill>
          <a:srgbClr val="003D4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18" name="Group 17">
            <a:extLst>
              <a:ext uri="{FF2B5EF4-FFF2-40B4-BE49-F238E27FC236}">
                <a16:creationId xmlns:a16="http://schemas.microsoft.com/office/drawing/2014/main" id="{1A6260A9-B467-47DF-97C5-FC88AD036EA9}"/>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8EBE39D4-F878-47FD-B7EA-D522B7DEAA69}"/>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68E00F20-AA77-4E5B-974E-FC1E9921927C}"/>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7AA3596-62E1-455D-8BE7-D3F11FF9689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A55D6F37-7B0C-4AEF-ABF0-F6AF8AC56DB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9417C7CC-49C0-4526-91B4-1F638C8C794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58AB93FB-2CC4-4739-9DE5-D6101E938026}"/>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BC86AC34-408F-4FD7-A5A6-62449AD8CCE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9B5213-1C64-4DA6-9A29-F782EA0FFAE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8F7F9567-84EF-40D1-BA86-1ACDFAB00AA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3" name="Title 1">
            <a:extLst>
              <a:ext uri="{FF2B5EF4-FFF2-40B4-BE49-F238E27FC236}">
                <a16:creationId xmlns:a16="http://schemas.microsoft.com/office/drawing/2014/main" id="{0850926A-5BFF-2C41-942E-908948DC1A6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4" name="Text Placeholder 4">
            <a:extLst>
              <a:ext uri="{FF2B5EF4-FFF2-40B4-BE49-F238E27FC236}">
                <a16:creationId xmlns:a16="http://schemas.microsoft.com/office/drawing/2014/main" id="{E6FFAC7E-1BCD-FC40-8981-09989BBB4DC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spTree>
    <p:extLst>
      <p:ext uri="{BB962C8B-B14F-4D97-AF65-F5344CB8AC3E}">
        <p14:creationId xmlns:p14="http://schemas.microsoft.com/office/powerpoint/2010/main" val="339336783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1 Standard (No heading)">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7"/>
            <a:ext cx="11664950" cy="5795961"/>
          </a:xfrm>
        </p:spPr>
        <p:txBody>
          <a:bodyPr/>
          <a:lstStyle>
            <a:lvl1pPr>
              <a:defRPr b="0" i="0"/>
            </a:lvl1pPr>
            <a:lvl2pPr marL="360000" indent="-360000">
              <a:buFont typeface="Arial" panose="020B0604020202020204" pitchFamily="34" charset="0"/>
              <a:buChar char="•"/>
              <a:defRPr b="0" i="0"/>
            </a:lvl2pPr>
            <a:lvl3pPr marL="720000" indent="-360000">
              <a:buFont typeface="Arial" panose="020B0604020202020204" pitchFamily="34" charset="0"/>
              <a:buChar char="-"/>
              <a:defRPr b="0" i="0"/>
            </a:lvl3pPr>
            <a:lvl4pPr marL="1080000" indent="-360000">
              <a:buFont typeface="Wingdings" panose="05000000000000000000" pitchFamily="2" charset="2"/>
              <a:buChar cha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236375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2 Standard (No heading)">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8"/>
            <a:ext cx="11664950" cy="5795960"/>
          </a:xfrm>
        </p:spPr>
        <p:txBody>
          <a:bodyPr/>
          <a:lstStyle>
            <a:lvl1pPr>
              <a:defRPr b="0" i="0">
                <a:solidFill>
                  <a:schemeClr val="bg1"/>
                </a:solidFill>
              </a:defRPr>
            </a:lvl1pPr>
            <a:lvl2pPr marL="360000" indent="-360000">
              <a:buFont typeface="Arial" panose="020B0604020202020204" pitchFamily="34" charset="0"/>
              <a:buChar char="•"/>
              <a:defRPr b="0" i="0">
                <a:solidFill>
                  <a:schemeClr val="bg1"/>
                </a:solidFill>
              </a:defRPr>
            </a:lvl2pPr>
            <a:lvl3pPr marL="720000" indent="-360000">
              <a:buFont typeface="Arial" panose="020B0604020202020204" pitchFamily="34" charset="0"/>
              <a:buChar char="-"/>
              <a:defRPr b="0" i="0">
                <a:solidFill>
                  <a:schemeClr val="bg1"/>
                </a:solidFill>
              </a:defRPr>
            </a:lvl3pPr>
            <a:lvl4pPr marL="1080000" indent="-360000">
              <a:buFont typeface="Wingdings" panose="05000000000000000000" pitchFamily="2" charset="2"/>
              <a:buChar cha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718940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1 Standard (Heading only)">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32"/>
            <a:ext cx="11661776" cy="647692"/>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8591237-668C-8349-A5F6-D829ACF0B946}"/>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64FEEA-36EF-B349-BF8A-AAAEEA44FCCD}"/>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D6A3BAED-ADB8-B54F-ACD5-13120D31585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D8178532-1D26-3840-8B25-7AC4BEA2F1A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5851910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2 Standard (Heading onl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26"/>
            <a:ext cx="11636376" cy="6191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C61E96F-B3B4-9C4F-A9B8-CB5D68B07E5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BD9FDEC-B213-7843-87AC-6093AFEA8E33}"/>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48CB81B5-D396-474A-99C8-71ECE82E332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A1E07B2A-A72C-F146-8589-E2199F8EF15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818060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1 Standard (1x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lvl1pPr>
            <a:lvl2pPr marL="355600" indent="-355600">
              <a:defRPr lang="en-US" sz="25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a:defRPr lang="en-US" sz="2000" b="0" i="0" kern="1200" dirty="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a:defRPr lang="en-US" sz="1800" b="0" i="0" kern="1200" dirty="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9669201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1 Standard (1x1)">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solidFill>
                  <a:schemeClr val="bg1"/>
                </a:solidFill>
              </a:defRPr>
            </a:lvl1pPr>
            <a:lvl2pPr marL="360000" indent="-360000">
              <a:buFont typeface="Arial" panose="020B0604020202020204" pitchFamily="34" charset="0"/>
              <a:buChar char="•"/>
              <a:defRPr b="0" i="0">
                <a:solidFill>
                  <a:schemeClr val="bg1"/>
                </a:solidFill>
              </a:defRPr>
            </a:lvl2pPr>
            <a:lvl3pPr marL="720000" indent="-360000">
              <a:buFont typeface="Arial" panose="020B0604020202020204" pitchFamily="34" charset="0"/>
              <a:buChar char="-"/>
              <a:defRPr b="0" i="0">
                <a:solidFill>
                  <a:schemeClr val="bg1"/>
                </a:solidFill>
              </a:defRPr>
            </a:lvl3pPr>
            <a:lvl4pPr marL="1080000" indent="-360000">
              <a:buFont typeface="Wingdings" panose="05000000000000000000" pitchFamily="2" charset="2"/>
              <a:buChar cha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992095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1 Standard (2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0" indent="0">
              <a:buFont typeface="System Font"/>
              <a:buNone/>
              <a:tabLst/>
              <a:defRPr sz="21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720000" indent="-360000" algn="l" defTabSz="914400" rtl="0" eaLnBrk="1" latinLnBrk="0" hangingPunct="1">
              <a:lnSpc>
                <a:spcPct val="90000"/>
              </a:lnSpc>
              <a:spcBef>
                <a:spcPts val="500"/>
              </a:spcBef>
              <a:buFont typeface="Arial" panose="020B0604020202020204" pitchFamily="34" charset="0"/>
              <a:buChar char="-"/>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0" indent="0">
              <a:buFont typeface="System Font"/>
              <a:buNone/>
              <a:tabLst/>
              <a:defRPr sz="2100" b="0" i="0">
                <a:latin typeface="Arial" panose="020B06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1600" b="0" i="0"/>
            </a:lvl2pPr>
            <a:lvl3pPr marL="720000" indent="-360000" algn="l" defTabSz="914400" rtl="0" eaLnBrk="1" latinLnBrk="0" hangingPunct="1">
              <a:lnSpc>
                <a:spcPct val="90000"/>
              </a:lnSpc>
              <a:spcBef>
                <a:spcPts val="500"/>
              </a:spcBef>
              <a:buFont typeface="Arial" panose="020B0604020202020204" pitchFamily="34" charset="0"/>
              <a:buChar char="-"/>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2730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160223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2 Cover (White/Gre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345967-D46E-4D94-8EA1-F47EFBEE52F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424FE39-8DF4-4F37-B53E-88A8F31616BB}"/>
              </a:ext>
            </a:extLst>
          </p:cNvPr>
          <p:cNvGrpSpPr/>
          <p:nvPr userDrawn="1"/>
        </p:nvGrpSpPr>
        <p:grpSpPr>
          <a:xfrm>
            <a:off x="10601983" y="286755"/>
            <a:ext cx="1297917" cy="302151"/>
            <a:chOff x="10601983" y="286755"/>
            <a:chExt cx="1297917" cy="302151"/>
          </a:xfrm>
        </p:grpSpPr>
        <p:sp>
          <p:nvSpPr>
            <p:cNvPr id="18" name="Freeform 5">
              <a:extLst>
                <a:ext uri="{FF2B5EF4-FFF2-40B4-BE49-F238E27FC236}">
                  <a16:creationId xmlns:a16="http://schemas.microsoft.com/office/drawing/2014/main" id="{0F12F9CD-2A5C-4DDC-9A3D-33E54B2DFC20}"/>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8098262-DED1-4A1A-9299-3CA9F199D60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0D2CF5B-362F-4AB9-B992-FEA205D32986}"/>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0A9D2882-FC9C-4ECA-AE40-CABDD8AAC2A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10AF01A6-48B6-485D-A8F8-0ABF8941E89A}"/>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Placeholder 4">
            <a:extLst>
              <a:ext uri="{FF2B5EF4-FFF2-40B4-BE49-F238E27FC236}">
                <a16:creationId xmlns:a16="http://schemas.microsoft.com/office/drawing/2014/main" id="{8B677EEB-B48C-454B-A55A-92086D31C5D6}"/>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7" name="Text Placeholder 4">
            <a:extLst>
              <a:ext uri="{FF2B5EF4-FFF2-40B4-BE49-F238E27FC236}">
                <a16:creationId xmlns:a16="http://schemas.microsoft.com/office/drawing/2014/main" id="{2807A7FF-0349-6842-8A4B-DA0E748D91B0}"/>
              </a:ext>
            </a:extLst>
          </p:cNvPr>
          <p:cNvSpPr>
            <a:spLocks noGrp="1"/>
          </p:cNvSpPr>
          <p:nvPr>
            <p:ph type="body" sz="quarter" idx="11" hasCustomPrompt="1"/>
          </p:nvPr>
        </p:nvSpPr>
        <p:spPr>
          <a:xfrm>
            <a:off x="3287712" y="3931066"/>
            <a:ext cx="5616575" cy="443198"/>
          </a:xfrm>
        </p:spPr>
        <p:txBody>
          <a:bodyPr wrap="square" anchor="ctr" anchorCtr="0">
            <a:normAutofit/>
          </a:bodyPr>
          <a:lstStyle>
            <a:lvl1pPr algn="ctr">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8" name="Text Placeholder 4">
            <a:extLst>
              <a:ext uri="{FF2B5EF4-FFF2-40B4-BE49-F238E27FC236}">
                <a16:creationId xmlns:a16="http://schemas.microsoft.com/office/drawing/2014/main" id="{F7637D2F-057D-E048-91F4-F5B7516BC7B1}"/>
              </a:ext>
            </a:extLst>
          </p:cNvPr>
          <p:cNvSpPr>
            <a:spLocks noGrp="1"/>
          </p:cNvSpPr>
          <p:nvPr>
            <p:ph type="body" sz="quarter" idx="12" hasCustomPrompt="1"/>
          </p:nvPr>
        </p:nvSpPr>
        <p:spPr>
          <a:xfrm>
            <a:off x="3287712" y="4519535"/>
            <a:ext cx="5616575" cy="443198"/>
          </a:xfrm>
        </p:spPr>
        <p:txBody>
          <a:bodyPr wrap="square" anchor="ctr" anchorCtr="0">
            <a:normAutofit/>
          </a:bodyPr>
          <a:lstStyle>
            <a:lvl1pPr algn="ctr">
              <a:lnSpc>
                <a:spcPct val="90000"/>
              </a:lnSpc>
              <a:spcBef>
                <a:spcPts val="0"/>
              </a:spcBef>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9" name="Graphic 24">
            <a:extLst>
              <a:ext uri="{FF2B5EF4-FFF2-40B4-BE49-F238E27FC236}">
                <a16:creationId xmlns:a16="http://schemas.microsoft.com/office/drawing/2014/main" id="{D751A5BA-CAF6-ED42-901D-9A2CF28FC67B}"/>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27229B09-BE84-8540-B5A1-B84D91F58D93}"/>
              </a:ext>
            </a:extLst>
          </p:cNvPr>
          <p:cNvGrpSpPr/>
          <p:nvPr userDrawn="1"/>
        </p:nvGrpSpPr>
        <p:grpSpPr>
          <a:xfrm>
            <a:off x="10814051" y="6438651"/>
            <a:ext cx="1111250" cy="225425"/>
            <a:chOff x="292100" y="6413250"/>
            <a:chExt cx="1111250" cy="225425"/>
          </a:xfrm>
        </p:grpSpPr>
        <p:sp>
          <p:nvSpPr>
            <p:cNvPr id="31" name="Freeform: Shape 12">
              <a:extLst>
                <a:ext uri="{FF2B5EF4-FFF2-40B4-BE49-F238E27FC236}">
                  <a16:creationId xmlns:a16="http://schemas.microsoft.com/office/drawing/2014/main" id="{E4101F14-F1CB-E946-8CAA-3CE1B1F56EC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D61DCD87-E2D1-7A42-8C03-6594EE16EB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0429402"/>
      </p:ext>
    </p:extLst>
  </p:cSld>
  <p:clrMapOvr>
    <a:masterClrMapping/>
  </p:clrMapOvr>
  <p:extLst>
    <p:ext uri="{DCECCB84-F9BA-43D5-87BE-67443E8EF086}">
      <p15:sldGuideLst xmlns:p15="http://schemas.microsoft.com/office/powerpoint/2012/main">
        <p15:guide id="16" pos="2207" userDrawn="1">
          <p15:clr>
            <a:srgbClr val="A4A3A4"/>
          </p15:clr>
        </p15:guide>
        <p15:guide id="17" pos="5473"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2 Standard (2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0" indent="0">
              <a:buFont typeface="System Font"/>
              <a:buNone/>
              <a:tabLst/>
              <a:defRPr sz="2100" b="0" i="0">
                <a:solidFill>
                  <a:schemeClr val="bg1"/>
                </a:solidFill>
                <a:latin typeface="Arial" panose="020B0604020202020204" pitchFamily="34" charset="0"/>
                <a:cs typeface="Arial" panose="020B0604020202020204" pitchFamily="34" charset="0"/>
              </a:defRPr>
            </a:lvl1pPr>
            <a:lvl2pPr marL="355600" indent="-355600">
              <a:defRPr lang="en-US" sz="1600" b="0" i="0" kern="1200" dirty="0" smtClean="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a:defRPr lang="en-US" sz="1600" b="0" i="0" kern="1200" dirty="0" smtClean="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a:defRPr lang="en-AU" sz="1600" b="0" i="0" kern="1200" dirty="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0" indent="0">
              <a:buFont typeface="System Font"/>
              <a:buNone/>
              <a:tabLst/>
              <a:defRPr sz="2100" b="0" i="0">
                <a:solidFill>
                  <a:schemeClr val="bg1"/>
                </a:solidFill>
                <a:latin typeface="Arial" panose="020B06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720000" indent="-360000" algn="l" defTabSz="914400" rtl="0" eaLnBrk="1" latinLnBrk="0" hangingPunct="1">
              <a:lnSpc>
                <a:spcPct val="90000"/>
              </a:lnSpc>
              <a:spcBef>
                <a:spcPts val="500"/>
              </a:spcBef>
              <a:buFont typeface="Arial" panose="020B0604020202020204" pitchFamily="34" charset="0"/>
              <a:buChar char="-"/>
              <a:defRPr sz="1600" b="0" i="0">
                <a:solidFill>
                  <a:schemeClr val="bg1"/>
                </a:solidFill>
              </a:defRPr>
            </a:lvl3pPr>
            <a:lvl4pPr marL="1080000" indent="-360000" algn="l" defTabSz="914400" rtl="0" eaLnBrk="1" latinLnBrk="0" hangingPunct="1">
              <a:lnSpc>
                <a:spcPct val="90000"/>
              </a:lnSpc>
              <a:spcBef>
                <a:spcPts val="500"/>
              </a:spcBef>
              <a:buFont typeface="Wingdings" panose="05000000000000000000" pitchFamily="2" charset="2"/>
              <a:buChar cha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633619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1 Standard (3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195824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2 Standard (3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540000" indent="-270000" algn="l" defTabSz="914400" rtl="0" eaLnBrk="1" latinLnBrk="0" hangingPunct="1">
              <a:lnSpc>
                <a:spcPct val="90000"/>
              </a:lnSpc>
              <a:spcBef>
                <a:spcPts val="500"/>
              </a:spcBef>
              <a:buFont typeface="Arial" panose="020B0604020202020204" pitchFamily="34" charset="0"/>
              <a:buChar char="-"/>
              <a:tabLst/>
              <a:defRPr lang="en-US" sz="1600" b="0"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2800"/>
            <a:ext cx="11661776" cy="646224"/>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4063109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1 Standard (4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sz="1600"/>
            </a:lvl4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1080000" indent="-360000" algn="l" defTabSz="914400" rtl="0" eaLnBrk="1" latinLnBrk="0" hangingPunct="1">
              <a:lnSpc>
                <a:spcPct val="90000"/>
              </a:lnSpc>
              <a:spcBef>
                <a:spcPts val="500"/>
              </a:spcBef>
              <a:buFont typeface="Wingdings" panose="05000000000000000000" pitchFamily="2" charset="2"/>
              <a:buChar char="§"/>
              <a:defRPr/>
            </a:lvl4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46219"/>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65D86C1-2704-894B-AA8E-1E150FEC2175}"/>
              </a:ext>
            </a:extLst>
          </p:cNvPr>
          <p:cNvGrpSpPr/>
          <p:nvPr userDrawn="1"/>
        </p:nvGrpSpPr>
        <p:grpSpPr>
          <a:xfrm>
            <a:off x="10814051" y="6438651"/>
            <a:ext cx="1111250" cy="225425"/>
            <a:chOff x="292100" y="6413250"/>
            <a:chExt cx="1111250" cy="225425"/>
          </a:xfrm>
        </p:grpSpPr>
        <p:sp>
          <p:nvSpPr>
            <p:cNvPr id="14" name="Freeform: Shape 12">
              <a:extLst>
                <a:ext uri="{FF2B5EF4-FFF2-40B4-BE49-F238E27FC236}">
                  <a16:creationId xmlns:a16="http://schemas.microsoft.com/office/drawing/2014/main" id="{D91ABF25-FCBD-434D-B321-233953B7F21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9DE3594E-8081-C642-9399-3FAA8825FF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274192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2 Standard (4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17993AC-1E24-6948-AD3A-84DAD9917C68}"/>
              </a:ext>
            </a:extLst>
          </p:cNvPr>
          <p:cNvGrpSpPr/>
          <p:nvPr userDrawn="1"/>
        </p:nvGrpSpPr>
        <p:grpSpPr>
          <a:xfrm>
            <a:off x="10814051" y="6438651"/>
            <a:ext cx="1111250" cy="225425"/>
            <a:chOff x="292100" y="6413250"/>
            <a:chExt cx="1111250" cy="225425"/>
          </a:xfrm>
        </p:grpSpPr>
        <p:sp>
          <p:nvSpPr>
            <p:cNvPr id="17" name="Freeform: Shape 12">
              <a:extLst>
                <a:ext uri="{FF2B5EF4-FFF2-40B4-BE49-F238E27FC236}">
                  <a16:creationId xmlns:a16="http://schemas.microsoft.com/office/drawing/2014/main" id="{4856B433-2D4F-2D4B-84BB-3DE173983907}"/>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BFDF25C7-5CD0-FF4A-98E3-F5BBE84CE73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6706334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1 Standard (5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540000" indent="0" algn="l" defTabSz="914400" rtl="0" eaLnBrk="1" latinLnBrk="0" hangingPunct="1">
              <a:lnSpc>
                <a:spcPct val="90000"/>
              </a:lnSpc>
              <a:spcBef>
                <a:spcPts val="500"/>
              </a:spcBef>
              <a:buFont typeface="Wingdings" panose="05000000000000000000" pitchFamily="2" charset="2"/>
              <a:buNone/>
              <a:tabLst/>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46223"/>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9E88783-0660-244D-8F64-5C824FE59344}"/>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B37709C-F95C-2C49-8331-373A6544F73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5A6F4EA5-0597-264E-A886-EC151A7FCAC4}"/>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7672668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2 Standard (5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34189"/>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50182-DB38-F24F-A87B-1F38DCDB707B}"/>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41A93F7-9BB4-8044-8798-68764B4304B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44A97A57-A51F-8045-B87B-E5E6717FCBA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8652444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1 Standard (2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1325"/>
            <a:ext cx="11639549" cy="647701"/>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79AF27-AE3B-0C4C-B3D0-60E5F4281CB9}"/>
              </a:ext>
            </a:extLst>
          </p:cNvPr>
          <p:cNvGrpSpPr/>
          <p:nvPr userDrawn="1"/>
        </p:nvGrpSpPr>
        <p:grpSpPr>
          <a:xfrm>
            <a:off x="10814051" y="6438651"/>
            <a:ext cx="1111250" cy="225425"/>
            <a:chOff x="292100" y="6413250"/>
            <a:chExt cx="1111250" cy="225425"/>
          </a:xfrm>
        </p:grpSpPr>
        <p:sp>
          <p:nvSpPr>
            <p:cNvPr id="12" name="Freeform: Shape 12">
              <a:extLst>
                <a:ext uri="{FF2B5EF4-FFF2-40B4-BE49-F238E27FC236}">
                  <a16:creationId xmlns:a16="http://schemas.microsoft.com/office/drawing/2014/main" id="{1ADFF679-46A5-D94E-B553-22ACAE526FA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CD1DC415-2060-9648-B922-58FD561481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3552189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2 Standard (2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2799"/>
            <a:ext cx="11639549" cy="6462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449E63E-3D89-2F48-ABFE-94D22D8959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4DEAA572-0A33-6A4F-8E6F-ACBFE8D6AFF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8D40270E-04E2-3946-BF93-FD6C34F2E9D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22569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1 Standard (3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E882C7-3D9C-F04E-95E3-93DBB355535E}"/>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2693C771-CF10-1F4B-947A-4D491C78345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33375BB-4CD5-7840-AA7D-6B72CBBD8B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872529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3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956490"/>
            <a:ext cx="7693026" cy="1462088"/>
          </a:xfrm>
        </p:spPr>
        <p:txBody>
          <a:bodyPr anchor="b" anchorCtr="0">
            <a:normAutofit/>
          </a:bodyPr>
          <a:lstStyle>
            <a:lvl1pPr>
              <a:spcBef>
                <a:spcPts val="0"/>
              </a:spcBef>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872238"/>
          </a:xfrm>
        </p:spPr>
        <p:txBody>
          <a:bodyPr anchor="t" anchorCtr="0">
            <a:normAutofit/>
          </a:bodyPr>
          <a:lstStyle>
            <a:lvl1pPr>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90000"/>
              </a:lnSpc>
              <a:spcBef>
                <a:spcPts val="0"/>
              </a:spcBef>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6" name="Graphic 24">
            <a:extLst>
              <a:ext uri="{FF2B5EF4-FFF2-40B4-BE49-F238E27FC236}">
                <a16:creationId xmlns:a16="http://schemas.microsoft.com/office/drawing/2014/main" id="{351B1A6D-038A-4C4F-BC20-8F905A71CF6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27263AEB-724E-49D8-809C-FCA9BB2739F7}"/>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20AF97F-C172-421B-BCE5-E60482EDAA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CBACE23-5F86-4C06-9A84-AACD3E8E19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4F1861C-1110-4CF9-8A43-EC19DD8C4680}"/>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3E9BE49A-96D0-476C-85AD-1CBCB4BD8B00}"/>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0D943A57-92B6-4A41-A2F2-D860A9817A45}"/>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F862E48B-54F6-4F57-ABE5-4C4D9A963C5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F0E983CE-B798-8447-8B1E-2C617C406A53}"/>
              </a:ext>
            </a:extLst>
          </p:cNvPr>
          <p:cNvGrpSpPr/>
          <p:nvPr userDrawn="1"/>
        </p:nvGrpSpPr>
        <p:grpSpPr>
          <a:xfrm>
            <a:off x="10814051" y="6438651"/>
            <a:ext cx="1111250" cy="225425"/>
            <a:chOff x="292100" y="6413250"/>
            <a:chExt cx="1111250" cy="225425"/>
          </a:xfrm>
        </p:grpSpPr>
        <p:sp>
          <p:nvSpPr>
            <p:cNvPr id="23" name="Freeform: Shape 12">
              <a:extLst>
                <a:ext uri="{FF2B5EF4-FFF2-40B4-BE49-F238E27FC236}">
                  <a16:creationId xmlns:a16="http://schemas.microsoft.com/office/drawing/2014/main" id="{0CD0534B-8A03-6743-B44E-6815A095E8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4" name="Freeform: Shape 13">
              <a:extLst>
                <a:ext uri="{FF2B5EF4-FFF2-40B4-BE49-F238E27FC236}">
                  <a16:creationId xmlns:a16="http://schemas.microsoft.com/office/drawing/2014/main" id="{B25ADDF4-378C-9642-9C95-A5771597535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54511473"/>
      </p:ext>
    </p:extLst>
  </p:cSld>
  <p:clrMapOvr>
    <a:masterClrMapping/>
  </p:clrMapOvr>
  <p:extLst>
    <p:ext uri="{DCECCB84-F9BA-43D5-87BE-67443E8EF086}">
      <p15:sldGuideLst xmlns:p15="http://schemas.microsoft.com/office/powerpoint/2012/main">
        <p15:guide id="1" pos="1413" userDrawn="1">
          <p15:clr>
            <a:srgbClr val="A4A3A4"/>
          </p15:clr>
        </p15:guide>
        <p15:guide id="2" pos="6267"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2 Standard (3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2683127-9840-3E41-8457-8990CA313A3E}"/>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BF8CFB3C-BF19-EB4F-9A4D-488F91CFDEB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2" name="Freeform: Shape 13">
              <a:extLst>
                <a:ext uri="{FF2B5EF4-FFF2-40B4-BE49-F238E27FC236}">
                  <a16:creationId xmlns:a16="http://schemas.microsoft.com/office/drawing/2014/main" id="{88DE0A24-5CDD-364A-BBA3-7415F58B2B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5045107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1 Standard (4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1326"/>
            <a:ext cx="11664951"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lvl1pPr>
            <a:lvl2pPr marL="285750" indent="-285750">
              <a:tabLst/>
              <a:defRPr lang="en-US" sz="1600" b="0" i="0" kern="1200" dirty="0" smtClean="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555750" indent="-285750">
              <a:tabLst/>
              <a:defRPr lang="en-US" sz="1600" b="0" i="0" kern="1200" dirty="0" smtClean="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825750" indent="-285750">
              <a:tabLst/>
              <a:defRPr lang="en-AU" sz="1600" b="0" i="0" kern="1200" dirty="0" smtClean="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360000" indent="0" algn="l" defTabSz="914400" rtl="0" eaLnBrk="1" latinLnBrk="0" hangingPunct="1">
              <a:lnSpc>
                <a:spcPct val="90000"/>
              </a:lnSpc>
              <a:spcBef>
                <a:spcPts val="500"/>
              </a:spcBef>
              <a:buFont typeface="Wingdings" panose="05000000000000000000" pitchFamily="2" charset="2"/>
              <a:buNone/>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540000" indent="0" algn="l" defTabSz="914400" rtl="0" eaLnBrk="1" latinLnBrk="0" hangingPunct="1">
              <a:lnSpc>
                <a:spcPct val="90000"/>
              </a:lnSpc>
              <a:spcBef>
                <a:spcPts val="500"/>
              </a:spcBef>
              <a:buFont typeface="Wingdings" panose="05000000000000000000" pitchFamily="2" charset="2"/>
              <a:buNone/>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3821703-0169-3F45-9D38-500907FC0667}"/>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494C5A6-A6DF-ED43-9F00-A9BD5167C5D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A6BC512D-72B5-DE42-8BE1-5394D3B946C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7362566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2 Standard (4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solidFill>
                  <a:schemeClr val="bg1"/>
                </a:solidFill>
              </a:defRPr>
            </a:lvl1pPr>
            <a:lvl2pPr marL="270000" indent="-270000">
              <a:buFont typeface="Arial" panose="020B0604020202020204" pitchFamily="34" charset="0"/>
              <a:buChar char="•"/>
              <a:tabLst/>
              <a:defRPr sz="1600" b="0" i="0">
                <a:solidFill>
                  <a:schemeClr val="bg1"/>
                </a:solidFill>
              </a:defRPr>
            </a:lvl2pPr>
            <a:lvl3pPr marL="540000" indent="-270000">
              <a:buFont typeface="Arial" panose="020B0604020202020204" pitchFamily="34" charset="0"/>
              <a:buChar char="-"/>
              <a:tabLst/>
              <a:defRPr sz="1600" b="0" i="0">
                <a:solidFill>
                  <a:schemeClr val="bg1"/>
                </a:solidFill>
              </a:defRPr>
            </a:lvl3pPr>
            <a:lvl4pPr marL="810000" indent="-270000">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2800"/>
            <a:ext cx="11664951"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solidFill>
                  <a:schemeClr val="bg1"/>
                </a:solidFill>
              </a:defRPr>
            </a:lvl1pPr>
            <a:lvl2pPr marL="555750" indent="-285750">
              <a:tabLst/>
              <a:defRPr lang="en-US" sz="1600" b="0" i="0" kern="1200" dirty="0" smtClean="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285750" indent="-285750">
              <a:tabLst/>
              <a:defRPr lang="en-US" sz="1600" b="0" i="0" kern="1200" dirty="0" smtClean="0">
                <a:solidFill>
                  <a:schemeClr val="bg1"/>
                </a:solidFill>
                <a:latin typeface="Arial" panose="020B0604020202020204" pitchFamily="34" charset="0"/>
                <a:ea typeface="AECOM Sans" panose="020B0504020202020204" pitchFamily="34" charset="0"/>
                <a:cs typeface="Arial" panose="020B0604020202020204" pitchFamily="34" charset="0"/>
              </a:defRPr>
            </a:lvl3pPr>
            <a:lvl4pPr marL="825750" indent="-285750">
              <a:tabLst/>
              <a:defRPr lang="en-AU" sz="1600" b="0" i="0" kern="1200" dirty="0">
                <a:solidFill>
                  <a:schemeClr val="bg1"/>
                </a:solidFill>
                <a:latin typeface="Arial" panose="020B0604020202020204" pitchFamily="34" charset="0"/>
                <a:ea typeface="AECOM Sans" panose="020B0504020202020204" pitchFamily="34" charset="0"/>
                <a:cs typeface="Arial" panose="020B0604020202020204" pitchFamily="34" charset="0"/>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solidFill>
                  <a:schemeClr val="bg1"/>
                </a:solidFill>
              </a:defRPr>
            </a:lvl1pPr>
            <a:lvl2pPr marL="27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2pPr>
            <a:lvl3pPr marL="540000" indent="-270000" algn="l" defTabSz="914400" rtl="0" eaLnBrk="1" latinLnBrk="0" hangingPunct="1">
              <a:lnSpc>
                <a:spcPct val="90000"/>
              </a:lnSpc>
              <a:spcBef>
                <a:spcPts val="500"/>
              </a:spcBef>
              <a:buFont typeface="Arial" panose="020B0604020202020204" pitchFamily="34" charset="0"/>
              <a:buChar char="-"/>
              <a:tabLst/>
              <a:defRPr sz="1600" b="0" i="0">
                <a:solidFill>
                  <a:schemeClr val="bg1"/>
                </a:solidFill>
              </a:defRPr>
            </a:lvl3pPr>
            <a:lvl4pPr marL="810000" indent="-270000" algn="l" defTabSz="914400" rtl="0" eaLnBrk="1" latinLnBrk="0" hangingPunct="1">
              <a:lnSpc>
                <a:spcPct val="90000"/>
              </a:lnSpc>
              <a:spcBef>
                <a:spcPts val="500"/>
              </a:spcBef>
              <a:buFont typeface="Wingdings" panose="05000000000000000000" pitchFamily="2" charset="2"/>
              <a:buChar char="§"/>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D018944-6AE2-214E-B104-74653E9CBE32}"/>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4AF11A06-A8FE-0A44-87F0-A4F70017142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06096875-5541-3048-A341-828DB54BC41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0933709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2 Standard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1BD83B-24F1-4032-B2BA-E3528E92C029}"/>
              </a:ext>
            </a:extLst>
          </p:cNvPr>
          <p:cNvSpPr>
            <a:spLocks noGrp="1"/>
          </p:cNvSpPr>
          <p:nvPr>
            <p:ph type="pic" sz="quarter" idx="10"/>
          </p:nvPr>
        </p:nvSpPr>
        <p:spPr>
          <a:xfrm>
            <a:off x="0" y="0"/>
            <a:ext cx="12192000" cy="6858000"/>
          </a:xfrm>
        </p:spPr>
        <p:txBody>
          <a:bodyPr/>
          <a:lstStyle>
            <a:lvl1pPr>
              <a:defRPr b="0" i="0"/>
            </a:lvl1pPr>
          </a:lstStyle>
          <a:p>
            <a:r>
              <a:rPr lang="en-US"/>
              <a:t>Click icon to add picture</a:t>
            </a:r>
            <a:endParaRPr lang="en-AU"/>
          </a:p>
        </p:txBody>
      </p:sp>
      <p:sp>
        <p:nvSpPr>
          <p:cNvPr id="4" name="Title 1">
            <a:extLst>
              <a:ext uri="{FF2B5EF4-FFF2-40B4-BE49-F238E27FC236}">
                <a16:creationId xmlns:a16="http://schemas.microsoft.com/office/drawing/2014/main" id="{0C091A64-E8A9-4A51-BC6A-7F464ABB7EC1}"/>
              </a:ext>
            </a:extLst>
          </p:cNvPr>
          <p:cNvSpPr>
            <a:spLocks noGrp="1"/>
          </p:cNvSpPr>
          <p:nvPr>
            <p:ph type="title"/>
          </p:nvPr>
        </p:nvSpPr>
        <p:spPr>
          <a:xfrm>
            <a:off x="263525" y="442800"/>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Tree>
    <p:extLst>
      <p:ext uri="{BB962C8B-B14F-4D97-AF65-F5344CB8AC3E}">
        <p14:creationId xmlns:p14="http://schemas.microsoft.com/office/powerpoint/2010/main" val="74657496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2 Standard (Half fram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5" y="1449388"/>
            <a:ext cx="5653089" cy="4787900"/>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5" y="441332"/>
            <a:ext cx="11636375" cy="64769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CB050097-A050-AC43-B8AC-8F154A37D01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07D4AFD-9B6F-804C-A4B4-194DE7CF5BEC}"/>
              </a:ext>
            </a:extLst>
          </p:cNvPr>
          <p:cNvGrpSpPr/>
          <p:nvPr userDrawn="1"/>
        </p:nvGrpSpPr>
        <p:grpSpPr>
          <a:xfrm>
            <a:off x="10814051" y="6438651"/>
            <a:ext cx="1111250" cy="225425"/>
            <a:chOff x="292100" y="6413250"/>
            <a:chExt cx="1111250" cy="225425"/>
          </a:xfrm>
        </p:grpSpPr>
        <p:sp>
          <p:nvSpPr>
            <p:cNvPr id="10" name="Freeform: Shape 12">
              <a:extLst>
                <a:ext uri="{FF2B5EF4-FFF2-40B4-BE49-F238E27FC236}">
                  <a16:creationId xmlns:a16="http://schemas.microsoft.com/office/drawing/2014/main" id="{EC544850-50DF-A54D-9D5E-655AB338E0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2" name="Freeform: Shape 13">
              <a:extLst>
                <a:ext uri="{FF2B5EF4-FFF2-40B4-BE49-F238E27FC236}">
                  <a16:creationId xmlns:a16="http://schemas.microsoft.com/office/drawing/2014/main" id="{6189A98C-6029-5247-B1F9-C029C61DF1E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96794424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1 Standard (Text+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54750" y="-6438"/>
            <a:ext cx="5937249"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899"/>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32"/>
            <a:ext cx="5653087" cy="647684"/>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8" name="Straight Connector 7">
            <a:extLst>
              <a:ext uri="{FF2B5EF4-FFF2-40B4-BE49-F238E27FC236}">
                <a16:creationId xmlns:a16="http://schemas.microsoft.com/office/drawing/2014/main" id="{4F51FCD9-7813-7340-AF1B-F0FF7299C282}"/>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65608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2 Standard (Text+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6275388" y="-6438"/>
            <a:ext cx="5916611" cy="6858000"/>
          </a:xfrm>
          <a:blipFill dpi="0" rotWithShape="1">
            <a:blip r:embed="rId3"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263526" y="1449388"/>
            <a:ext cx="5653088" cy="4787900"/>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sp>
        <p:nvSpPr>
          <p:cNvPr id="7" name="Title 1">
            <a:extLst>
              <a:ext uri="{FF2B5EF4-FFF2-40B4-BE49-F238E27FC236}">
                <a16:creationId xmlns:a16="http://schemas.microsoft.com/office/drawing/2014/main" id="{61AD7130-D359-4F94-B0B9-00F15CA96F0C}"/>
              </a:ext>
            </a:extLst>
          </p:cNvPr>
          <p:cNvSpPr>
            <a:spLocks noGrp="1"/>
          </p:cNvSpPr>
          <p:nvPr>
            <p:ph type="title"/>
          </p:nvPr>
        </p:nvSpPr>
        <p:spPr>
          <a:xfrm>
            <a:off x="263526" y="441327"/>
            <a:ext cx="5653087"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6" name="Straight Connector 5">
            <a:extLst>
              <a:ext uri="{FF2B5EF4-FFF2-40B4-BE49-F238E27FC236}">
                <a16:creationId xmlns:a16="http://schemas.microsoft.com/office/drawing/2014/main" id="{F339C655-0834-AB47-8F00-F1CFD13675F1}"/>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87880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3 Standard (Text+Im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441325"/>
            <a:ext cx="5648325" cy="5795963"/>
          </a:xfrm>
        </p:spPr>
        <p:txBody>
          <a:bodyPr anchor="ctr" anchorCtr="0"/>
          <a:lstStyle>
            <a:lvl1pPr marL="0" indent="0">
              <a:buFont typeface="System Font"/>
              <a:buNone/>
              <a:tabLst/>
              <a:defRPr sz="40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7" name="Group 6">
            <a:extLst>
              <a:ext uri="{FF2B5EF4-FFF2-40B4-BE49-F238E27FC236}">
                <a16:creationId xmlns:a16="http://schemas.microsoft.com/office/drawing/2014/main" id="{B2EE6BB3-D11A-3A4E-B10C-00B571B0A659}"/>
              </a:ext>
            </a:extLst>
          </p:cNvPr>
          <p:cNvGrpSpPr/>
          <p:nvPr userDrawn="1"/>
        </p:nvGrpSpPr>
        <p:grpSpPr>
          <a:xfrm>
            <a:off x="10814051" y="6438651"/>
            <a:ext cx="1111250" cy="225425"/>
            <a:chOff x="292100" y="6413250"/>
            <a:chExt cx="1111250" cy="225425"/>
          </a:xfrm>
        </p:grpSpPr>
        <p:sp>
          <p:nvSpPr>
            <p:cNvPr id="8" name="Freeform: Shape 12">
              <a:extLst>
                <a:ext uri="{FF2B5EF4-FFF2-40B4-BE49-F238E27FC236}">
                  <a16:creationId xmlns:a16="http://schemas.microsoft.com/office/drawing/2014/main" id="{C0D1F797-B420-E445-B6BC-75AD58351AC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9" name="Freeform: Shape 13">
              <a:extLst>
                <a:ext uri="{FF2B5EF4-FFF2-40B4-BE49-F238E27FC236}">
                  <a16:creationId xmlns:a16="http://schemas.microsoft.com/office/drawing/2014/main" id="{87054E83-B294-224C-83D4-62B9F48FBCD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5347248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4 Standard (Text+Image)">
    <p:bg>
      <p:bgPr>
        <a:solidFill>
          <a:schemeClr val="tx2"/>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23102CB-A55A-4EBF-9999-98C73B303A08}"/>
              </a:ext>
            </a:extLst>
          </p:cNvPr>
          <p:cNvSpPr>
            <a:spLocks noGrp="1"/>
          </p:cNvSpPr>
          <p:nvPr>
            <p:ph sz="quarter" idx="35"/>
          </p:nvPr>
        </p:nvSpPr>
        <p:spPr>
          <a:xfrm>
            <a:off x="2" y="-6438"/>
            <a:ext cx="591661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600" b="0" i="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54749" y="620713"/>
            <a:ext cx="5673726" cy="5616575"/>
          </a:xfrm>
        </p:spPr>
        <p:txBody>
          <a:bodyPr anchor="ctr" anchorCtr="0"/>
          <a:lstStyle>
            <a:lvl1pPr marL="0" indent="0">
              <a:buFont typeface="System Font"/>
              <a:buNone/>
              <a:tabLst/>
              <a:defRPr sz="4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US"/>
              <a:t>Text</a:t>
            </a:r>
            <a:endParaRPr lang="en-GB"/>
          </a:p>
        </p:txBody>
      </p:sp>
      <p:grpSp>
        <p:nvGrpSpPr>
          <p:cNvPr id="12" name="Group 11">
            <a:extLst>
              <a:ext uri="{FF2B5EF4-FFF2-40B4-BE49-F238E27FC236}">
                <a16:creationId xmlns:a16="http://schemas.microsoft.com/office/drawing/2014/main" id="{C9FFE8A9-7597-4F6D-8E90-162837D089FD}"/>
              </a:ext>
            </a:extLst>
          </p:cNvPr>
          <p:cNvGrpSpPr/>
          <p:nvPr userDrawn="1"/>
        </p:nvGrpSpPr>
        <p:grpSpPr>
          <a:xfrm>
            <a:off x="10788650" y="6413250"/>
            <a:ext cx="1111250" cy="225425"/>
            <a:chOff x="292100" y="6413250"/>
            <a:chExt cx="1111250" cy="225425"/>
          </a:xfrm>
        </p:grpSpPr>
        <p:sp>
          <p:nvSpPr>
            <p:cNvPr id="13" name="Freeform: Shape 12">
              <a:extLst>
                <a:ext uri="{FF2B5EF4-FFF2-40B4-BE49-F238E27FC236}">
                  <a16:creationId xmlns:a16="http://schemas.microsoft.com/office/drawing/2014/main" id="{10284E6B-2D57-4841-AA19-795844E87F7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3"/>
            </a:solidFill>
            <a:ln w="9525" cap="flat">
              <a:noFill/>
              <a:prstDash val="solid"/>
              <a:miter/>
            </a:ln>
          </p:spPr>
          <p:txBody>
            <a:bodyPr rtlCol="0" anchor="ctr"/>
            <a:lstStyle/>
            <a:p>
              <a:endParaRPr lang="en-US">
                <a:solidFill>
                  <a:schemeClr val="bg1"/>
                </a:solidFill>
              </a:endParaRPr>
            </a:p>
          </p:txBody>
        </p:sp>
        <p:sp>
          <p:nvSpPr>
            <p:cNvPr id="14" name="Freeform: Shape 13">
              <a:extLst>
                <a:ext uri="{FF2B5EF4-FFF2-40B4-BE49-F238E27FC236}">
                  <a16:creationId xmlns:a16="http://schemas.microsoft.com/office/drawing/2014/main" id="{C0130474-06CB-4DB0-B42A-F7F7A65B59F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14939804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1 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CB19BDBE-AF4A-5940-B6E0-7FC401472CC8}"/>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50F6376-2CF0-6648-B02D-E5CB3AC0281F}"/>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41EB637-536C-4E4E-8282-87E3FF4A536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7E71FBE2-FD33-7B4E-BF85-35992BC4503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553810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1 Divider (White/Green)">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1"/>
            </a:solidFill>
            <a:prstDash val="solid"/>
            <a:miter/>
          </a:ln>
        </p:spPr>
        <p:txBody>
          <a:bodyPr rtlCol="0" anchor="ctr"/>
          <a:lstStyle/>
          <a:p>
            <a:r>
              <a:rPr lang="en-US"/>
              <a:t> </a:t>
            </a:r>
          </a:p>
        </p:txBody>
      </p:sp>
      <p:grpSp>
        <p:nvGrpSpPr>
          <p:cNvPr id="14" name="Group 13">
            <a:extLst>
              <a:ext uri="{FF2B5EF4-FFF2-40B4-BE49-F238E27FC236}">
                <a16:creationId xmlns:a16="http://schemas.microsoft.com/office/drawing/2014/main" id="{267B143B-2882-4441-A146-81085A8C5500}"/>
              </a:ext>
            </a:extLst>
          </p:cNvPr>
          <p:cNvGrpSpPr/>
          <p:nvPr userDrawn="1"/>
        </p:nvGrpSpPr>
        <p:grpSpPr>
          <a:xfrm>
            <a:off x="10601983" y="286755"/>
            <a:ext cx="1297917" cy="302151"/>
            <a:chOff x="10601983" y="286755"/>
            <a:chExt cx="1297917" cy="302151"/>
          </a:xfrm>
        </p:grpSpPr>
        <p:sp>
          <p:nvSpPr>
            <p:cNvPr id="15" name="Freeform 5">
              <a:extLst>
                <a:ext uri="{FF2B5EF4-FFF2-40B4-BE49-F238E27FC236}">
                  <a16:creationId xmlns:a16="http://schemas.microsoft.com/office/drawing/2014/main" id="{30D7E4FC-1FF1-4894-A2C0-159A3C4A6E4B}"/>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DA4EC6E6-9B46-4A2B-AEA4-09DF92D0D76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CA01806E-2F77-47BD-871B-C1B6A295C0BB}"/>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6A8F04A9-1FCF-4211-B60A-943233629577}"/>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DB80C9BD-96C0-4809-87C4-851D170F524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Freeform: Shape 22">
            <a:extLst>
              <a:ext uri="{FF2B5EF4-FFF2-40B4-BE49-F238E27FC236}">
                <a16:creationId xmlns:a16="http://schemas.microsoft.com/office/drawing/2014/main" id="{A35638CA-BC63-4C88-A309-B5C4D7EDEF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20" name="Title 1">
            <a:extLst>
              <a:ext uri="{FF2B5EF4-FFF2-40B4-BE49-F238E27FC236}">
                <a16:creationId xmlns:a16="http://schemas.microsoft.com/office/drawing/2014/main" id="{11A3703C-94C2-BD48-BE90-1E0A710F6B52}"/>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1" name="Text Placeholder 4">
            <a:extLst>
              <a:ext uri="{FF2B5EF4-FFF2-40B4-BE49-F238E27FC236}">
                <a16:creationId xmlns:a16="http://schemas.microsoft.com/office/drawing/2014/main" id="{BA9246C6-EAA1-6240-8D80-B8A3B6DC6887}"/>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2" name="Group 21">
            <a:extLst>
              <a:ext uri="{FF2B5EF4-FFF2-40B4-BE49-F238E27FC236}">
                <a16:creationId xmlns:a16="http://schemas.microsoft.com/office/drawing/2014/main" id="{1E23FDD6-9800-7A4F-8A35-D15964E0F71A}"/>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A716AB79-143B-E947-9634-CE9E2AB985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AA9C39C0-0A50-DA4C-A8B9-5CA9FF74629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98384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2 Call out Lar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9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Large text call out</a:t>
            </a:r>
          </a:p>
        </p:txBody>
      </p:sp>
      <p:cxnSp>
        <p:nvCxnSpPr>
          <p:cNvPr id="5" name="Straight Connector 4">
            <a:extLst>
              <a:ext uri="{FF2B5EF4-FFF2-40B4-BE49-F238E27FC236}">
                <a16:creationId xmlns:a16="http://schemas.microsoft.com/office/drawing/2014/main" id="{6B596BE8-3110-764C-9BBC-16D507EF9925}"/>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93C40AC-01AD-604C-A852-EF2B1A10D214}"/>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F34D1FD1-70E7-064A-AD42-05BD7D8E5048}"/>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36ED59FD-A74C-A04B-B454-9DF8F157021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3683124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1 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9"/>
            <a:ext cx="11664950" cy="5795960"/>
          </a:xfrm>
          <a:prstGeom prst="rect">
            <a:avLst/>
          </a:prstGeom>
        </p:spPr>
        <p:txBody>
          <a:bodyPr lIns="0" tIns="0" rIns="0" bIns="0" anchor="ctr" anchorCtr="0">
            <a:normAutofit/>
          </a:bodyPr>
          <a:lstStyle>
            <a:lvl1pPr>
              <a:lnSpc>
                <a:spcPct val="90000"/>
              </a:lnSpc>
              <a:defRPr sz="72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652D4187-4FC3-4942-8F64-97378B9C504F}"/>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B9B0851-CEB9-0344-AEA1-A17698E8EA95}"/>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6A8070E9-F1F1-664D-97B4-FAF57EFDAD1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FA79ABEB-FA91-9449-8F42-63317E39760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688864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2 Call out Medium">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5963"/>
          </a:xfrm>
          <a:prstGeom prst="rect">
            <a:avLst/>
          </a:prstGeom>
        </p:spPr>
        <p:txBody>
          <a:bodyPr lIns="0" tIns="0" rIns="0" bIns="0" anchor="ctr" anchorCtr="0">
            <a:normAutofit/>
          </a:bodyPr>
          <a:lstStyle>
            <a:lvl1pPr>
              <a:lnSpc>
                <a:spcPct val="90000"/>
              </a:lnSpc>
              <a:defRPr sz="72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Medium text call out</a:t>
            </a:r>
          </a:p>
        </p:txBody>
      </p:sp>
      <p:cxnSp>
        <p:nvCxnSpPr>
          <p:cNvPr id="4" name="Straight Connector 3">
            <a:extLst>
              <a:ext uri="{FF2B5EF4-FFF2-40B4-BE49-F238E27FC236}">
                <a16:creationId xmlns:a16="http://schemas.microsoft.com/office/drawing/2014/main" id="{F7514B16-2202-1F4E-A625-CCC316E17EE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7DC1E-9AD8-5948-89BD-3A4C098FEB52}"/>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7B642F0A-B0BB-F348-9447-D4ACDE2843B2}"/>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01B4C5F2-EB81-4248-8CB1-A35EBFBF68A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5214797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1 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25"/>
            <a:ext cx="11664950" cy="5798051"/>
          </a:xfrm>
          <a:prstGeom prst="rect">
            <a:avLst/>
          </a:prstGeom>
        </p:spPr>
        <p:txBody>
          <a:bodyPr lIns="0" tIns="0" rIns="0" bIns="0" anchor="ctr" anchorCtr="0">
            <a:normAutofit/>
          </a:bodyPr>
          <a:lstStyle>
            <a:lvl1pPr>
              <a:lnSpc>
                <a:spcPct val="90000"/>
              </a:lnSpc>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grpSp>
        <p:nvGrpSpPr>
          <p:cNvPr id="3" name="Group 2">
            <a:extLst>
              <a:ext uri="{FF2B5EF4-FFF2-40B4-BE49-F238E27FC236}">
                <a16:creationId xmlns:a16="http://schemas.microsoft.com/office/drawing/2014/main" id="{98974E2A-ABE8-0D43-8F6C-17704301D1B4}"/>
              </a:ext>
            </a:extLst>
          </p:cNvPr>
          <p:cNvGrpSpPr/>
          <p:nvPr userDrawn="1"/>
        </p:nvGrpSpPr>
        <p:grpSpPr>
          <a:xfrm>
            <a:off x="10814051" y="6438651"/>
            <a:ext cx="1111250" cy="225425"/>
            <a:chOff x="292100" y="6413250"/>
            <a:chExt cx="1111250" cy="225425"/>
          </a:xfrm>
        </p:grpSpPr>
        <p:sp>
          <p:nvSpPr>
            <p:cNvPr id="4" name="Freeform: Shape 12">
              <a:extLst>
                <a:ext uri="{FF2B5EF4-FFF2-40B4-BE49-F238E27FC236}">
                  <a16:creationId xmlns:a16="http://schemas.microsoft.com/office/drawing/2014/main" id="{97ADD078-64B3-4D46-8BB7-036C6BD2DC3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5" name="Freeform: Shape 13">
              <a:extLst>
                <a:ext uri="{FF2B5EF4-FFF2-40B4-BE49-F238E27FC236}">
                  <a16:creationId xmlns:a16="http://schemas.microsoft.com/office/drawing/2014/main" id="{90326CDB-2216-E640-9AF4-B507219F7F8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cxnSp>
        <p:nvCxnSpPr>
          <p:cNvPr id="6" name="Straight Connector 5">
            <a:extLst>
              <a:ext uri="{FF2B5EF4-FFF2-40B4-BE49-F238E27FC236}">
                <a16:creationId xmlns:a16="http://schemas.microsoft.com/office/drawing/2014/main" id="{76307A67-CFFB-7F41-9017-14963722CC3D}"/>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7283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2 Call out Small">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263525" y="441330"/>
            <a:ext cx="11664949" cy="5795958"/>
          </a:xfrm>
          <a:prstGeom prst="rect">
            <a:avLst/>
          </a:prstGeom>
        </p:spPr>
        <p:txBody>
          <a:bodyPr lIns="0" tIns="0" rIns="0" bIns="0" anchor="ctr" anchorCtr="0">
            <a:normAutofit/>
          </a:bodyPr>
          <a:lstStyle>
            <a:lvl1pPr>
              <a:lnSpc>
                <a:spcPct val="90000"/>
              </a:lnSpc>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Small text call out</a:t>
            </a:r>
          </a:p>
        </p:txBody>
      </p:sp>
      <p:cxnSp>
        <p:nvCxnSpPr>
          <p:cNvPr id="4" name="Straight Connector 3">
            <a:extLst>
              <a:ext uri="{FF2B5EF4-FFF2-40B4-BE49-F238E27FC236}">
                <a16:creationId xmlns:a16="http://schemas.microsoft.com/office/drawing/2014/main" id="{B5FF0B00-EC19-A74E-B31A-73535D63800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23C378A-742B-AF48-B6C1-EBD1CAA766D0}"/>
              </a:ext>
            </a:extLst>
          </p:cNvPr>
          <p:cNvGrpSpPr/>
          <p:nvPr userDrawn="1"/>
        </p:nvGrpSpPr>
        <p:grpSpPr>
          <a:xfrm>
            <a:off x="10814051" y="6438651"/>
            <a:ext cx="1111250" cy="225425"/>
            <a:chOff x="292100" y="6413250"/>
            <a:chExt cx="1111250" cy="225425"/>
          </a:xfrm>
        </p:grpSpPr>
        <p:sp>
          <p:nvSpPr>
            <p:cNvPr id="6" name="Freeform: Shape 12">
              <a:extLst>
                <a:ext uri="{FF2B5EF4-FFF2-40B4-BE49-F238E27FC236}">
                  <a16:creationId xmlns:a16="http://schemas.microsoft.com/office/drawing/2014/main" id="{2DB3619A-E4FB-AA48-B244-E3478973AD6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46F1D90F-5C33-BA44-ABCA-36DD2F8F30D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8316512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1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26352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88132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49912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11693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73473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35253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397033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58813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0594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374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4154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705934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67714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294951"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912753"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53055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10148357"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766159"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383965" y="131863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26352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88132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49912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11693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73473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35253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397033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58813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0594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374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4154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705934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67714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294951"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912753"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53055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10148357"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766159"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383965" y="200202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26352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88132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49912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11693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73473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35253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397033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58813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0594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374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4154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705934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67714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294951"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912753"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53055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10148357"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766159"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383965" y="2685411"/>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26352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88132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49912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11693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73473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35253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397033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58813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0594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374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4154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705934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67714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294951"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912753"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53055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10148357"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766159"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383965" y="3368799"/>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26352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88132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49912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11693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73473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35253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397033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58813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0594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2374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4154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705934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67714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294951"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912753"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53055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10148357"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766159"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383965" y="403613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26352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88132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49912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11693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73473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35253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397033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58813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0594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2374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4154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705934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67714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294951"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912753"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53055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10148357"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766159"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383965" y="4735575"/>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26352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88132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49912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11693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73473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35253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397033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58813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0594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2374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4154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705934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67714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294951"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912753"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53055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10148357"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766159"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383965" y="541896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4" name="Picture Placeholder 3">
            <a:extLst>
              <a:ext uri="{FF2B5EF4-FFF2-40B4-BE49-F238E27FC236}">
                <a16:creationId xmlns:a16="http://schemas.microsoft.com/office/drawing/2014/main" id="{D5B1BD99-AFED-4B1F-8A06-8E024B506B41}"/>
              </a:ext>
            </a:extLst>
          </p:cNvPr>
          <p:cNvSpPr>
            <a:spLocks noGrp="1"/>
          </p:cNvSpPr>
          <p:nvPr>
            <p:ph type="pic" sz="quarter" idx="143"/>
          </p:nvPr>
        </p:nvSpPr>
        <p:spPr>
          <a:xfrm>
            <a:off x="26352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5" name="Picture Placeholder 3">
            <a:extLst>
              <a:ext uri="{FF2B5EF4-FFF2-40B4-BE49-F238E27FC236}">
                <a16:creationId xmlns:a16="http://schemas.microsoft.com/office/drawing/2014/main" id="{F14EFAF5-9ACD-47D2-9D60-55AC755ED5F6}"/>
              </a:ext>
            </a:extLst>
          </p:cNvPr>
          <p:cNvSpPr>
            <a:spLocks noGrp="1"/>
          </p:cNvSpPr>
          <p:nvPr>
            <p:ph type="pic" sz="quarter" idx="144"/>
          </p:nvPr>
        </p:nvSpPr>
        <p:spPr>
          <a:xfrm>
            <a:off x="88132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6" name="Picture Placeholder 3">
            <a:extLst>
              <a:ext uri="{FF2B5EF4-FFF2-40B4-BE49-F238E27FC236}">
                <a16:creationId xmlns:a16="http://schemas.microsoft.com/office/drawing/2014/main" id="{D7114E78-E981-481F-B946-9F1D22A3549D}"/>
              </a:ext>
            </a:extLst>
          </p:cNvPr>
          <p:cNvSpPr>
            <a:spLocks noGrp="1"/>
          </p:cNvSpPr>
          <p:nvPr>
            <p:ph type="pic" sz="quarter" idx="145"/>
          </p:nvPr>
        </p:nvSpPr>
        <p:spPr>
          <a:xfrm>
            <a:off x="149912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7" name="Picture Placeholder 3">
            <a:extLst>
              <a:ext uri="{FF2B5EF4-FFF2-40B4-BE49-F238E27FC236}">
                <a16:creationId xmlns:a16="http://schemas.microsoft.com/office/drawing/2014/main" id="{F33A395B-D3D7-43F2-A2F9-8B4D0A77D90A}"/>
              </a:ext>
            </a:extLst>
          </p:cNvPr>
          <p:cNvSpPr>
            <a:spLocks noGrp="1"/>
          </p:cNvSpPr>
          <p:nvPr>
            <p:ph type="pic" sz="quarter" idx="146"/>
          </p:nvPr>
        </p:nvSpPr>
        <p:spPr>
          <a:xfrm>
            <a:off x="211693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8" name="Picture Placeholder 3">
            <a:extLst>
              <a:ext uri="{FF2B5EF4-FFF2-40B4-BE49-F238E27FC236}">
                <a16:creationId xmlns:a16="http://schemas.microsoft.com/office/drawing/2014/main" id="{E740AC7B-34ED-4FB3-AB9B-DA89F31356B7}"/>
              </a:ext>
            </a:extLst>
          </p:cNvPr>
          <p:cNvSpPr>
            <a:spLocks noGrp="1"/>
          </p:cNvSpPr>
          <p:nvPr>
            <p:ph type="pic" sz="quarter" idx="147"/>
          </p:nvPr>
        </p:nvSpPr>
        <p:spPr>
          <a:xfrm>
            <a:off x="273473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49" name="Picture Placeholder 3">
            <a:extLst>
              <a:ext uri="{FF2B5EF4-FFF2-40B4-BE49-F238E27FC236}">
                <a16:creationId xmlns:a16="http://schemas.microsoft.com/office/drawing/2014/main" id="{E00CDCB4-8BDE-408E-A0A8-57EE4276F16B}"/>
              </a:ext>
            </a:extLst>
          </p:cNvPr>
          <p:cNvSpPr>
            <a:spLocks noGrp="1"/>
          </p:cNvSpPr>
          <p:nvPr>
            <p:ph type="pic" sz="quarter" idx="148"/>
          </p:nvPr>
        </p:nvSpPr>
        <p:spPr>
          <a:xfrm>
            <a:off x="335253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0" name="Picture Placeholder 3">
            <a:extLst>
              <a:ext uri="{FF2B5EF4-FFF2-40B4-BE49-F238E27FC236}">
                <a16:creationId xmlns:a16="http://schemas.microsoft.com/office/drawing/2014/main" id="{976DA504-426C-41AB-97D0-436310D4F9F8}"/>
              </a:ext>
            </a:extLst>
          </p:cNvPr>
          <p:cNvSpPr>
            <a:spLocks noGrp="1"/>
          </p:cNvSpPr>
          <p:nvPr>
            <p:ph type="pic" sz="quarter" idx="149"/>
          </p:nvPr>
        </p:nvSpPr>
        <p:spPr>
          <a:xfrm>
            <a:off x="397033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1" name="Picture Placeholder 3">
            <a:extLst>
              <a:ext uri="{FF2B5EF4-FFF2-40B4-BE49-F238E27FC236}">
                <a16:creationId xmlns:a16="http://schemas.microsoft.com/office/drawing/2014/main" id="{E8F82A07-9276-4CA3-8922-D4361C9F6023}"/>
              </a:ext>
            </a:extLst>
          </p:cNvPr>
          <p:cNvSpPr>
            <a:spLocks noGrp="1"/>
          </p:cNvSpPr>
          <p:nvPr>
            <p:ph type="pic" sz="quarter" idx="150"/>
          </p:nvPr>
        </p:nvSpPr>
        <p:spPr>
          <a:xfrm>
            <a:off x="458813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2" name="Picture Placeholder 3">
            <a:extLst>
              <a:ext uri="{FF2B5EF4-FFF2-40B4-BE49-F238E27FC236}">
                <a16:creationId xmlns:a16="http://schemas.microsoft.com/office/drawing/2014/main" id="{343C05C6-B5A3-469D-B24B-5ABD5A75F88E}"/>
              </a:ext>
            </a:extLst>
          </p:cNvPr>
          <p:cNvSpPr>
            <a:spLocks noGrp="1"/>
          </p:cNvSpPr>
          <p:nvPr>
            <p:ph type="pic" sz="quarter" idx="151"/>
          </p:nvPr>
        </p:nvSpPr>
        <p:spPr>
          <a:xfrm>
            <a:off x="520594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3" name="Picture Placeholder 3">
            <a:extLst>
              <a:ext uri="{FF2B5EF4-FFF2-40B4-BE49-F238E27FC236}">
                <a16:creationId xmlns:a16="http://schemas.microsoft.com/office/drawing/2014/main" id="{85BF6D52-4D8B-41D6-8757-45A03D950565}"/>
              </a:ext>
            </a:extLst>
          </p:cNvPr>
          <p:cNvSpPr>
            <a:spLocks noGrp="1"/>
          </p:cNvSpPr>
          <p:nvPr>
            <p:ph type="pic" sz="quarter" idx="152"/>
          </p:nvPr>
        </p:nvSpPr>
        <p:spPr>
          <a:xfrm>
            <a:off x="582374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4" name="Picture Placeholder 3">
            <a:extLst>
              <a:ext uri="{FF2B5EF4-FFF2-40B4-BE49-F238E27FC236}">
                <a16:creationId xmlns:a16="http://schemas.microsoft.com/office/drawing/2014/main" id="{1F4A6CD7-0B20-4C90-B26F-05EA65C02768}"/>
              </a:ext>
            </a:extLst>
          </p:cNvPr>
          <p:cNvSpPr>
            <a:spLocks noGrp="1"/>
          </p:cNvSpPr>
          <p:nvPr>
            <p:ph type="pic" sz="quarter" idx="153"/>
          </p:nvPr>
        </p:nvSpPr>
        <p:spPr>
          <a:xfrm>
            <a:off x="644154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5" name="Picture Placeholder 3">
            <a:extLst>
              <a:ext uri="{FF2B5EF4-FFF2-40B4-BE49-F238E27FC236}">
                <a16:creationId xmlns:a16="http://schemas.microsoft.com/office/drawing/2014/main" id="{A0864688-983B-4ABD-A48A-A82BEC3138A8}"/>
              </a:ext>
            </a:extLst>
          </p:cNvPr>
          <p:cNvSpPr>
            <a:spLocks noGrp="1"/>
          </p:cNvSpPr>
          <p:nvPr>
            <p:ph type="pic" sz="quarter" idx="154"/>
          </p:nvPr>
        </p:nvSpPr>
        <p:spPr>
          <a:xfrm>
            <a:off x="7059347"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6" name="Picture Placeholder 3">
            <a:extLst>
              <a:ext uri="{FF2B5EF4-FFF2-40B4-BE49-F238E27FC236}">
                <a16:creationId xmlns:a16="http://schemas.microsoft.com/office/drawing/2014/main" id="{7F7AF68B-8654-4E15-958F-FCB0CF09190B}"/>
              </a:ext>
            </a:extLst>
          </p:cNvPr>
          <p:cNvSpPr>
            <a:spLocks noGrp="1"/>
          </p:cNvSpPr>
          <p:nvPr>
            <p:ph type="pic" sz="quarter" idx="155"/>
          </p:nvPr>
        </p:nvSpPr>
        <p:spPr>
          <a:xfrm>
            <a:off x="7677149"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7" name="Picture Placeholder 3">
            <a:extLst>
              <a:ext uri="{FF2B5EF4-FFF2-40B4-BE49-F238E27FC236}">
                <a16:creationId xmlns:a16="http://schemas.microsoft.com/office/drawing/2014/main" id="{A38EEF11-F9F5-4101-A820-5620C22FD88C}"/>
              </a:ext>
            </a:extLst>
          </p:cNvPr>
          <p:cNvSpPr>
            <a:spLocks noGrp="1"/>
          </p:cNvSpPr>
          <p:nvPr>
            <p:ph type="pic" sz="quarter" idx="156"/>
          </p:nvPr>
        </p:nvSpPr>
        <p:spPr>
          <a:xfrm>
            <a:off x="829495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8" name="Picture Placeholder 3">
            <a:extLst>
              <a:ext uri="{FF2B5EF4-FFF2-40B4-BE49-F238E27FC236}">
                <a16:creationId xmlns:a16="http://schemas.microsoft.com/office/drawing/2014/main" id="{AD6D0E24-F5F0-4099-A04F-1221D594177A}"/>
              </a:ext>
            </a:extLst>
          </p:cNvPr>
          <p:cNvSpPr>
            <a:spLocks noGrp="1"/>
          </p:cNvSpPr>
          <p:nvPr>
            <p:ph type="pic" sz="quarter" idx="157"/>
          </p:nvPr>
        </p:nvSpPr>
        <p:spPr>
          <a:xfrm>
            <a:off x="891275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59" name="Picture Placeholder 3">
            <a:extLst>
              <a:ext uri="{FF2B5EF4-FFF2-40B4-BE49-F238E27FC236}">
                <a16:creationId xmlns:a16="http://schemas.microsoft.com/office/drawing/2014/main" id="{75A17AAE-D26E-4424-ABC7-19F8409C7D6B}"/>
              </a:ext>
            </a:extLst>
          </p:cNvPr>
          <p:cNvSpPr>
            <a:spLocks noGrp="1"/>
          </p:cNvSpPr>
          <p:nvPr>
            <p:ph type="pic" sz="quarter" idx="158"/>
          </p:nvPr>
        </p:nvSpPr>
        <p:spPr>
          <a:xfrm>
            <a:off x="953055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3" name="Title 1">
            <a:extLst>
              <a:ext uri="{FF2B5EF4-FFF2-40B4-BE49-F238E27FC236}">
                <a16:creationId xmlns:a16="http://schemas.microsoft.com/office/drawing/2014/main" id="{26D2860D-F1A7-4AB0-8335-949E89DF3E6E}"/>
              </a:ext>
            </a:extLst>
          </p:cNvPr>
          <p:cNvSpPr>
            <a:spLocks noGrp="1"/>
          </p:cNvSpPr>
          <p:nvPr>
            <p:ph type="title"/>
          </p:nvPr>
        </p:nvSpPr>
        <p:spPr>
          <a:xfrm>
            <a:off x="263525" y="442800"/>
            <a:ext cx="11664949" cy="453444"/>
          </a:xfrm>
          <a:prstGeom prst="rect">
            <a:avLst/>
          </a:prstGeom>
        </p:spPr>
        <p:txBody>
          <a:bodyPr lIns="0" tIns="0" rIns="0" bIns="0"/>
          <a:lstStyle>
            <a:lvl1pPr>
              <a:defRPr b="1" i="0">
                <a:latin typeface="Arial" panose="020B0604020202020204" pitchFamily="34" charset="0"/>
                <a:cs typeface="Arial" panose="020B0604020202020204" pitchFamily="34" charset="0"/>
              </a:defRPr>
            </a:lvl1pPr>
          </a:lstStyle>
          <a:p>
            <a:r>
              <a:rPr lang="en-US"/>
              <a:t>Click to edit Master title style</a:t>
            </a:r>
          </a:p>
        </p:txBody>
      </p:sp>
      <p:cxnSp>
        <p:nvCxnSpPr>
          <p:cNvPr id="160" name="Straight Connector 159">
            <a:extLst>
              <a:ext uri="{FF2B5EF4-FFF2-40B4-BE49-F238E27FC236}">
                <a16:creationId xmlns:a16="http://schemas.microsoft.com/office/drawing/2014/main" id="{FE2426D0-A109-2E4E-802B-82E0DB92026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Picture Placeholder 3">
            <a:extLst>
              <a:ext uri="{FF2B5EF4-FFF2-40B4-BE49-F238E27FC236}">
                <a16:creationId xmlns:a16="http://schemas.microsoft.com/office/drawing/2014/main" id="{139E1FDB-7A45-654F-A9D4-C8DDF84FD9C5}"/>
              </a:ext>
            </a:extLst>
          </p:cNvPr>
          <p:cNvSpPr>
            <a:spLocks noGrp="1"/>
          </p:cNvSpPr>
          <p:nvPr>
            <p:ph type="pic" sz="quarter" idx="159"/>
          </p:nvPr>
        </p:nvSpPr>
        <p:spPr>
          <a:xfrm>
            <a:off x="10144071"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2" name="Picture Placeholder 3">
            <a:extLst>
              <a:ext uri="{FF2B5EF4-FFF2-40B4-BE49-F238E27FC236}">
                <a16:creationId xmlns:a16="http://schemas.microsoft.com/office/drawing/2014/main" id="{7B3C680E-821E-154C-9D4E-B799F54D596A}"/>
              </a:ext>
            </a:extLst>
          </p:cNvPr>
          <p:cNvSpPr>
            <a:spLocks noGrp="1"/>
          </p:cNvSpPr>
          <p:nvPr>
            <p:ph type="pic" sz="quarter" idx="160"/>
          </p:nvPr>
        </p:nvSpPr>
        <p:spPr>
          <a:xfrm>
            <a:off x="10761873"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
        <p:nvSpPr>
          <p:cNvPr id="164" name="Picture Placeholder 3">
            <a:extLst>
              <a:ext uri="{FF2B5EF4-FFF2-40B4-BE49-F238E27FC236}">
                <a16:creationId xmlns:a16="http://schemas.microsoft.com/office/drawing/2014/main" id="{4C41A32D-6F5A-734B-BB38-488440DB6B96}"/>
              </a:ext>
            </a:extLst>
          </p:cNvPr>
          <p:cNvSpPr>
            <a:spLocks noGrp="1"/>
          </p:cNvSpPr>
          <p:nvPr>
            <p:ph type="pic" sz="quarter" idx="161"/>
          </p:nvPr>
        </p:nvSpPr>
        <p:spPr>
          <a:xfrm>
            <a:off x="11379675" y="6102353"/>
            <a:ext cx="495297" cy="495297"/>
          </a:xfrm>
          <a:prstGeom prst="rect">
            <a:avLst/>
          </a:prstGeom>
        </p:spPr>
        <p:txBody>
          <a:bodyPr/>
          <a:lstStyle>
            <a:lvl1pPr algn="ctr">
              <a:defRPr sz="700" b="0" i="0">
                <a:latin typeface="Arial" panose="020B0604020202020204" pitchFamily="34" charset="0"/>
                <a:cs typeface="Arial" panose="020B0604020202020204" pitchFamily="34" charset="0"/>
              </a:defRPr>
            </a:lvl1pPr>
          </a:lstStyle>
          <a:p>
            <a:r>
              <a:rPr lang="en-US"/>
              <a:t>Click icon to add picture</a:t>
            </a:r>
            <a:endParaRPr lang="en-AU"/>
          </a:p>
        </p:txBody>
      </p:sp>
    </p:spTree>
    <p:extLst>
      <p:ext uri="{BB962C8B-B14F-4D97-AF65-F5344CB8AC3E}">
        <p14:creationId xmlns:p14="http://schemas.microsoft.com/office/powerpoint/2010/main" val="32531870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1 Logo Close">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4EB5448E-2985-4A5A-BEF7-1CE29045550E}"/>
              </a:ext>
            </a:extLst>
          </p:cNvPr>
          <p:cNvSpPr/>
          <p:nvPr/>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rgbClr val="000000"/>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3584124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2 Logo Clos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D0D1DA7C-EBB7-4573-874F-0F88E1514C22}"/>
              </a:ext>
            </a:extLst>
          </p:cNvPr>
          <p:cNvSpPr/>
          <p:nvPr userDrawn="1"/>
        </p:nvSpPr>
        <p:spPr>
          <a:xfrm>
            <a:off x="3345603" y="3082973"/>
            <a:ext cx="5500795" cy="692054"/>
          </a:xfrm>
          <a:custGeom>
            <a:avLst/>
            <a:gdLst>
              <a:gd name="connsiteX0" fmla="*/ 169544 w 1371600"/>
              <a:gd name="connsiteY0" fmla="*/ 129699 h 172561"/>
              <a:gd name="connsiteX1" fmla="*/ 286702 w 1371600"/>
              <a:gd name="connsiteY1" fmla="*/ 129699 h 172561"/>
              <a:gd name="connsiteX2" fmla="*/ 280987 w 1371600"/>
              <a:gd name="connsiteY2" fmla="*/ 168752 h 172561"/>
              <a:gd name="connsiteX3" fmla="*/ 162877 w 1371600"/>
              <a:gd name="connsiteY3" fmla="*/ 168752 h 172561"/>
              <a:gd name="connsiteX4" fmla="*/ 1343977 w 1371600"/>
              <a:gd name="connsiteY4" fmla="*/ 124936 h 172561"/>
              <a:gd name="connsiteX5" fmla="*/ 1331595 w 1371600"/>
              <a:gd name="connsiteY5" fmla="*/ 144938 h 172561"/>
              <a:gd name="connsiteX6" fmla="*/ 1343025 w 1371600"/>
              <a:gd name="connsiteY6" fmla="*/ 163989 h 172561"/>
              <a:gd name="connsiteX7" fmla="*/ 1355407 w 1371600"/>
              <a:gd name="connsiteY7" fmla="*/ 151606 h 172561"/>
              <a:gd name="connsiteX8" fmla="*/ 1355407 w 1371600"/>
              <a:gd name="connsiteY8" fmla="*/ 136366 h 172561"/>
              <a:gd name="connsiteX9" fmla="*/ 1343977 w 1371600"/>
              <a:gd name="connsiteY9" fmla="*/ 124936 h 172561"/>
              <a:gd name="connsiteX10" fmla="*/ 884872 w 1371600"/>
              <a:gd name="connsiteY10" fmla="*/ 124936 h 172561"/>
              <a:gd name="connsiteX11" fmla="*/ 872489 w 1371600"/>
              <a:gd name="connsiteY11" fmla="*/ 138271 h 172561"/>
              <a:gd name="connsiteX12" fmla="*/ 872489 w 1371600"/>
              <a:gd name="connsiteY12" fmla="*/ 152558 h 172561"/>
              <a:gd name="connsiteX13" fmla="*/ 883920 w 1371600"/>
              <a:gd name="connsiteY13" fmla="*/ 164941 h 172561"/>
              <a:gd name="connsiteX14" fmla="*/ 895349 w 1371600"/>
              <a:gd name="connsiteY14" fmla="*/ 143986 h 172561"/>
              <a:gd name="connsiteX15" fmla="*/ 884872 w 1371600"/>
              <a:gd name="connsiteY15" fmla="*/ 124936 h 172561"/>
              <a:gd name="connsiteX16" fmla="*/ 1227772 w 1371600"/>
              <a:gd name="connsiteY16" fmla="*/ 123984 h 172561"/>
              <a:gd name="connsiteX17" fmla="*/ 1216342 w 1371600"/>
              <a:gd name="connsiteY17" fmla="*/ 143986 h 172561"/>
              <a:gd name="connsiteX18" fmla="*/ 1227772 w 1371600"/>
              <a:gd name="connsiteY18" fmla="*/ 164941 h 172561"/>
              <a:gd name="connsiteX19" fmla="*/ 1239202 w 1371600"/>
              <a:gd name="connsiteY19" fmla="*/ 144938 h 172561"/>
              <a:gd name="connsiteX20" fmla="*/ 1227772 w 1371600"/>
              <a:gd name="connsiteY20" fmla="*/ 123984 h 172561"/>
              <a:gd name="connsiteX21" fmla="*/ 1048702 w 1371600"/>
              <a:gd name="connsiteY21" fmla="*/ 123984 h 172561"/>
              <a:gd name="connsiteX22" fmla="*/ 1037272 w 1371600"/>
              <a:gd name="connsiteY22" fmla="*/ 139224 h 172561"/>
              <a:gd name="connsiteX23" fmla="*/ 1058227 w 1371600"/>
              <a:gd name="connsiteY23" fmla="*/ 139224 h 172561"/>
              <a:gd name="connsiteX24" fmla="*/ 1058227 w 1371600"/>
              <a:gd name="connsiteY24" fmla="*/ 137318 h 172561"/>
              <a:gd name="connsiteX25" fmla="*/ 1048702 w 1371600"/>
              <a:gd name="connsiteY25" fmla="*/ 123984 h 172561"/>
              <a:gd name="connsiteX26" fmla="*/ 933450 w 1371600"/>
              <a:gd name="connsiteY26" fmla="*/ 123984 h 172561"/>
              <a:gd name="connsiteX27" fmla="*/ 922020 w 1371600"/>
              <a:gd name="connsiteY27" fmla="*/ 139224 h 172561"/>
              <a:gd name="connsiteX28" fmla="*/ 942975 w 1371600"/>
              <a:gd name="connsiteY28" fmla="*/ 139224 h 172561"/>
              <a:gd name="connsiteX29" fmla="*/ 942975 w 1371600"/>
              <a:gd name="connsiteY29" fmla="*/ 137318 h 172561"/>
              <a:gd name="connsiteX30" fmla="*/ 933450 w 1371600"/>
              <a:gd name="connsiteY30" fmla="*/ 123984 h 172561"/>
              <a:gd name="connsiteX31" fmla="*/ 1131570 w 1371600"/>
              <a:gd name="connsiteY31" fmla="*/ 120174 h 172561"/>
              <a:gd name="connsiteX32" fmla="*/ 1151572 w 1371600"/>
              <a:gd name="connsiteY32" fmla="*/ 120174 h 172561"/>
              <a:gd name="connsiteX33" fmla="*/ 1151572 w 1371600"/>
              <a:gd name="connsiteY33" fmla="*/ 123984 h 172561"/>
              <a:gd name="connsiteX34" fmla="*/ 1145858 w 1371600"/>
              <a:gd name="connsiteY34" fmla="*/ 123984 h 172561"/>
              <a:gd name="connsiteX35" fmla="*/ 1156335 w 1371600"/>
              <a:gd name="connsiteY35" fmla="*/ 159227 h 172561"/>
              <a:gd name="connsiteX36" fmla="*/ 1165860 w 1371600"/>
              <a:gd name="connsiteY36" fmla="*/ 132556 h 172561"/>
              <a:gd name="connsiteX37" fmla="*/ 1163002 w 1371600"/>
              <a:gd name="connsiteY37" fmla="*/ 123984 h 172561"/>
              <a:gd name="connsiteX38" fmla="*/ 1159192 w 1371600"/>
              <a:gd name="connsiteY38" fmla="*/ 123984 h 172561"/>
              <a:gd name="connsiteX39" fmla="*/ 1159192 w 1371600"/>
              <a:gd name="connsiteY39" fmla="*/ 120174 h 172561"/>
              <a:gd name="connsiteX40" fmla="*/ 1177290 w 1371600"/>
              <a:gd name="connsiteY40" fmla="*/ 120174 h 172561"/>
              <a:gd name="connsiteX41" fmla="*/ 1177290 w 1371600"/>
              <a:gd name="connsiteY41" fmla="*/ 123984 h 172561"/>
              <a:gd name="connsiteX42" fmla="*/ 1172527 w 1371600"/>
              <a:gd name="connsiteY42" fmla="*/ 123984 h 172561"/>
              <a:gd name="connsiteX43" fmla="*/ 1183958 w 1371600"/>
              <a:gd name="connsiteY43" fmla="*/ 159227 h 172561"/>
              <a:gd name="connsiteX44" fmla="*/ 1193483 w 1371600"/>
              <a:gd name="connsiteY44" fmla="*/ 123984 h 172561"/>
              <a:gd name="connsiteX45" fmla="*/ 1186815 w 1371600"/>
              <a:gd name="connsiteY45" fmla="*/ 123984 h 172561"/>
              <a:gd name="connsiteX46" fmla="*/ 1186815 w 1371600"/>
              <a:gd name="connsiteY46" fmla="*/ 120174 h 172561"/>
              <a:gd name="connsiteX47" fmla="*/ 1203960 w 1371600"/>
              <a:gd name="connsiteY47" fmla="*/ 120174 h 172561"/>
              <a:gd name="connsiteX48" fmla="*/ 1203960 w 1371600"/>
              <a:gd name="connsiteY48" fmla="*/ 123984 h 172561"/>
              <a:gd name="connsiteX49" fmla="*/ 1199197 w 1371600"/>
              <a:gd name="connsiteY49" fmla="*/ 123984 h 172561"/>
              <a:gd name="connsiteX50" fmla="*/ 1185862 w 1371600"/>
              <a:gd name="connsiteY50" fmla="*/ 168752 h 172561"/>
              <a:gd name="connsiteX51" fmla="*/ 1179195 w 1371600"/>
              <a:gd name="connsiteY51" fmla="*/ 168752 h 172561"/>
              <a:gd name="connsiteX52" fmla="*/ 1168717 w 1371600"/>
              <a:gd name="connsiteY52" fmla="*/ 140176 h 172561"/>
              <a:gd name="connsiteX53" fmla="*/ 1167765 w 1371600"/>
              <a:gd name="connsiteY53" fmla="*/ 140176 h 172561"/>
              <a:gd name="connsiteX54" fmla="*/ 1157287 w 1371600"/>
              <a:gd name="connsiteY54" fmla="*/ 168752 h 172561"/>
              <a:gd name="connsiteX55" fmla="*/ 1150620 w 1371600"/>
              <a:gd name="connsiteY55" fmla="*/ 168752 h 172561"/>
              <a:gd name="connsiteX56" fmla="*/ 1135380 w 1371600"/>
              <a:gd name="connsiteY56" fmla="*/ 123984 h 172561"/>
              <a:gd name="connsiteX57" fmla="*/ 1131570 w 1371600"/>
              <a:gd name="connsiteY57" fmla="*/ 123984 h 172561"/>
              <a:gd name="connsiteX58" fmla="*/ 1283017 w 1371600"/>
              <a:gd name="connsiteY58" fmla="*/ 119221 h 172561"/>
              <a:gd name="connsiteX59" fmla="*/ 1292542 w 1371600"/>
              <a:gd name="connsiteY59" fmla="*/ 127793 h 172561"/>
              <a:gd name="connsiteX60" fmla="*/ 1285875 w 1371600"/>
              <a:gd name="connsiteY60" fmla="*/ 135413 h 172561"/>
              <a:gd name="connsiteX61" fmla="*/ 1280159 w 1371600"/>
              <a:gd name="connsiteY61" fmla="*/ 128746 h 172561"/>
              <a:gd name="connsiteX62" fmla="*/ 1283017 w 1371600"/>
              <a:gd name="connsiteY62" fmla="*/ 127793 h 172561"/>
              <a:gd name="connsiteX63" fmla="*/ 1283017 w 1371600"/>
              <a:gd name="connsiteY63" fmla="*/ 126841 h 172561"/>
              <a:gd name="connsiteX64" fmla="*/ 1280159 w 1371600"/>
              <a:gd name="connsiteY64" fmla="*/ 124936 h 172561"/>
              <a:gd name="connsiteX65" fmla="*/ 1269682 w 1371600"/>
              <a:gd name="connsiteY65" fmla="*/ 137318 h 172561"/>
              <a:gd name="connsiteX66" fmla="*/ 1269682 w 1371600"/>
              <a:gd name="connsiteY66" fmla="*/ 163989 h 172561"/>
              <a:gd name="connsiteX67" fmla="*/ 1280159 w 1371600"/>
              <a:gd name="connsiteY67" fmla="*/ 164941 h 172561"/>
              <a:gd name="connsiteX68" fmla="*/ 1280159 w 1371600"/>
              <a:gd name="connsiteY68" fmla="*/ 168751 h 172561"/>
              <a:gd name="connsiteX69" fmla="*/ 1254442 w 1371600"/>
              <a:gd name="connsiteY69" fmla="*/ 168751 h 172561"/>
              <a:gd name="connsiteX70" fmla="*/ 1254442 w 1371600"/>
              <a:gd name="connsiteY70" fmla="*/ 164941 h 172561"/>
              <a:gd name="connsiteX71" fmla="*/ 1260157 w 1371600"/>
              <a:gd name="connsiteY71" fmla="*/ 163989 h 172561"/>
              <a:gd name="connsiteX72" fmla="*/ 1260157 w 1371600"/>
              <a:gd name="connsiteY72" fmla="*/ 124936 h 172561"/>
              <a:gd name="connsiteX73" fmla="*/ 1254442 w 1371600"/>
              <a:gd name="connsiteY73" fmla="*/ 123984 h 172561"/>
              <a:gd name="connsiteX74" fmla="*/ 1254442 w 1371600"/>
              <a:gd name="connsiteY74" fmla="*/ 120174 h 172561"/>
              <a:gd name="connsiteX75" fmla="*/ 1268730 w 1371600"/>
              <a:gd name="connsiteY75" fmla="*/ 120174 h 172561"/>
              <a:gd name="connsiteX76" fmla="*/ 1269682 w 1371600"/>
              <a:gd name="connsiteY76" fmla="*/ 127793 h 172561"/>
              <a:gd name="connsiteX77" fmla="*/ 1283017 w 1371600"/>
              <a:gd name="connsiteY77" fmla="*/ 119221 h 172561"/>
              <a:gd name="connsiteX78" fmla="*/ 1228725 w 1371600"/>
              <a:gd name="connsiteY78" fmla="*/ 119221 h 172561"/>
              <a:gd name="connsiteX79" fmla="*/ 1250632 w 1371600"/>
              <a:gd name="connsiteY79" fmla="*/ 143986 h 172561"/>
              <a:gd name="connsiteX80" fmla="*/ 1228725 w 1371600"/>
              <a:gd name="connsiteY80" fmla="*/ 169703 h 172561"/>
              <a:gd name="connsiteX81" fmla="*/ 1206817 w 1371600"/>
              <a:gd name="connsiteY81" fmla="*/ 144938 h 172561"/>
              <a:gd name="connsiteX82" fmla="*/ 1228725 w 1371600"/>
              <a:gd name="connsiteY82" fmla="*/ 119221 h 172561"/>
              <a:gd name="connsiteX83" fmla="*/ 1101089 w 1371600"/>
              <a:gd name="connsiteY83" fmla="*/ 119221 h 172561"/>
              <a:gd name="connsiteX84" fmla="*/ 1109662 w 1371600"/>
              <a:gd name="connsiteY84" fmla="*/ 127793 h 172561"/>
              <a:gd name="connsiteX85" fmla="*/ 1102994 w 1371600"/>
              <a:gd name="connsiteY85" fmla="*/ 135413 h 172561"/>
              <a:gd name="connsiteX86" fmla="*/ 1097279 w 1371600"/>
              <a:gd name="connsiteY86" fmla="*/ 128746 h 172561"/>
              <a:gd name="connsiteX87" fmla="*/ 1100137 w 1371600"/>
              <a:gd name="connsiteY87" fmla="*/ 127793 h 172561"/>
              <a:gd name="connsiteX88" fmla="*/ 1100137 w 1371600"/>
              <a:gd name="connsiteY88" fmla="*/ 126841 h 172561"/>
              <a:gd name="connsiteX89" fmla="*/ 1097279 w 1371600"/>
              <a:gd name="connsiteY89" fmla="*/ 124936 h 172561"/>
              <a:gd name="connsiteX90" fmla="*/ 1087754 w 1371600"/>
              <a:gd name="connsiteY90" fmla="*/ 137318 h 172561"/>
              <a:gd name="connsiteX91" fmla="*/ 1087754 w 1371600"/>
              <a:gd name="connsiteY91" fmla="*/ 163989 h 172561"/>
              <a:gd name="connsiteX92" fmla="*/ 1098232 w 1371600"/>
              <a:gd name="connsiteY92" fmla="*/ 164941 h 172561"/>
              <a:gd name="connsiteX93" fmla="*/ 1098232 w 1371600"/>
              <a:gd name="connsiteY93" fmla="*/ 168751 h 172561"/>
              <a:gd name="connsiteX94" fmla="*/ 1072514 w 1371600"/>
              <a:gd name="connsiteY94" fmla="*/ 168751 h 172561"/>
              <a:gd name="connsiteX95" fmla="*/ 1072514 w 1371600"/>
              <a:gd name="connsiteY95" fmla="*/ 164941 h 172561"/>
              <a:gd name="connsiteX96" fmla="*/ 1078229 w 1371600"/>
              <a:gd name="connsiteY96" fmla="*/ 163989 h 172561"/>
              <a:gd name="connsiteX97" fmla="*/ 1078229 w 1371600"/>
              <a:gd name="connsiteY97" fmla="*/ 124936 h 172561"/>
              <a:gd name="connsiteX98" fmla="*/ 1072514 w 1371600"/>
              <a:gd name="connsiteY98" fmla="*/ 123984 h 172561"/>
              <a:gd name="connsiteX99" fmla="*/ 1072514 w 1371600"/>
              <a:gd name="connsiteY99" fmla="*/ 120174 h 172561"/>
              <a:gd name="connsiteX100" fmla="*/ 1086802 w 1371600"/>
              <a:gd name="connsiteY100" fmla="*/ 120174 h 172561"/>
              <a:gd name="connsiteX101" fmla="*/ 1087754 w 1371600"/>
              <a:gd name="connsiteY101" fmla="*/ 127793 h 172561"/>
              <a:gd name="connsiteX102" fmla="*/ 1101089 w 1371600"/>
              <a:gd name="connsiteY102" fmla="*/ 119221 h 172561"/>
              <a:gd name="connsiteX103" fmla="*/ 1048702 w 1371600"/>
              <a:gd name="connsiteY103" fmla="*/ 119221 h 172561"/>
              <a:gd name="connsiteX104" fmla="*/ 1065847 w 1371600"/>
              <a:gd name="connsiteY104" fmla="*/ 141129 h 172561"/>
              <a:gd name="connsiteX105" fmla="*/ 1065847 w 1371600"/>
              <a:gd name="connsiteY105" fmla="*/ 144938 h 172561"/>
              <a:gd name="connsiteX106" fmla="*/ 1036320 w 1371600"/>
              <a:gd name="connsiteY106" fmla="*/ 144938 h 172561"/>
              <a:gd name="connsiteX107" fmla="*/ 1049655 w 1371600"/>
              <a:gd name="connsiteY107" fmla="*/ 163989 h 172561"/>
              <a:gd name="connsiteX108" fmla="*/ 1062037 w 1371600"/>
              <a:gd name="connsiteY108" fmla="*/ 155416 h 172561"/>
              <a:gd name="connsiteX109" fmla="*/ 1065847 w 1371600"/>
              <a:gd name="connsiteY109" fmla="*/ 157321 h 172561"/>
              <a:gd name="connsiteX110" fmla="*/ 1047750 w 1371600"/>
              <a:gd name="connsiteY110" fmla="*/ 169703 h 172561"/>
              <a:gd name="connsiteX111" fmla="*/ 1026795 w 1371600"/>
              <a:gd name="connsiteY111" fmla="*/ 144938 h 172561"/>
              <a:gd name="connsiteX112" fmla="*/ 1048702 w 1371600"/>
              <a:gd name="connsiteY112" fmla="*/ 119221 h 172561"/>
              <a:gd name="connsiteX113" fmla="*/ 934402 w 1371600"/>
              <a:gd name="connsiteY113" fmla="*/ 119221 h 172561"/>
              <a:gd name="connsiteX114" fmla="*/ 951547 w 1371600"/>
              <a:gd name="connsiteY114" fmla="*/ 141129 h 172561"/>
              <a:gd name="connsiteX115" fmla="*/ 951547 w 1371600"/>
              <a:gd name="connsiteY115" fmla="*/ 144938 h 172561"/>
              <a:gd name="connsiteX116" fmla="*/ 922020 w 1371600"/>
              <a:gd name="connsiteY116" fmla="*/ 144938 h 172561"/>
              <a:gd name="connsiteX117" fmla="*/ 935355 w 1371600"/>
              <a:gd name="connsiteY117" fmla="*/ 163989 h 172561"/>
              <a:gd name="connsiteX118" fmla="*/ 947737 w 1371600"/>
              <a:gd name="connsiteY118" fmla="*/ 155416 h 172561"/>
              <a:gd name="connsiteX119" fmla="*/ 951547 w 1371600"/>
              <a:gd name="connsiteY119" fmla="*/ 157321 h 172561"/>
              <a:gd name="connsiteX120" fmla="*/ 933450 w 1371600"/>
              <a:gd name="connsiteY120" fmla="*/ 169703 h 172561"/>
              <a:gd name="connsiteX121" fmla="*/ 912495 w 1371600"/>
              <a:gd name="connsiteY121" fmla="*/ 144938 h 172561"/>
              <a:gd name="connsiteX122" fmla="*/ 934402 w 1371600"/>
              <a:gd name="connsiteY122" fmla="*/ 119221 h 172561"/>
              <a:gd name="connsiteX123" fmla="*/ 971549 w 1371600"/>
              <a:gd name="connsiteY123" fmla="*/ 105886 h 172561"/>
              <a:gd name="connsiteX124" fmla="*/ 974407 w 1371600"/>
              <a:gd name="connsiteY124" fmla="*/ 105886 h 172561"/>
              <a:gd name="connsiteX125" fmla="*/ 974407 w 1371600"/>
              <a:gd name="connsiteY125" fmla="*/ 120174 h 172561"/>
              <a:gd name="connsiteX126" fmla="*/ 997266 w 1371600"/>
              <a:gd name="connsiteY126" fmla="*/ 120174 h 172561"/>
              <a:gd name="connsiteX127" fmla="*/ 997266 w 1371600"/>
              <a:gd name="connsiteY127" fmla="*/ 107791 h 172561"/>
              <a:gd name="connsiteX128" fmla="*/ 1003934 w 1371600"/>
              <a:gd name="connsiteY128" fmla="*/ 105886 h 172561"/>
              <a:gd name="connsiteX129" fmla="*/ 1005839 w 1371600"/>
              <a:gd name="connsiteY129" fmla="*/ 105886 h 172561"/>
              <a:gd name="connsiteX130" fmla="*/ 1005839 w 1371600"/>
              <a:gd name="connsiteY130" fmla="*/ 120174 h 172561"/>
              <a:gd name="connsiteX131" fmla="*/ 1016316 w 1371600"/>
              <a:gd name="connsiteY131" fmla="*/ 120174 h 172561"/>
              <a:gd name="connsiteX132" fmla="*/ 1016316 w 1371600"/>
              <a:gd name="connsiteY132" fmla="*/ 124936 h 172561"/>
              <a:gd name="connsiteX133" fmla="*/ 1005839 w 1371600"/>
              <a:gd name="connsiteY133" fmla="*/ 124936 h 172561"/>
              <a:gd name="connsiteX134" fmla="*/ 1005839 w 1371600"/>
              <a:gd name="connsiteY134" fmla="*/ 156368 h 172561"/>
              <a:gd name="connsiteX135" fmla="*/ 1010602 w 1371600"/>
              <a:gd name="connsiteY135" fmla="*/ 163989 h 172561"/>
              <a:gd name="connsiteX136" fmla="*/ 1017269 w 1371600"/>
              <a:gd name="connsiteY136" fmla="*/ 156368 h 172561"/>
              <a:gd name="connsiteX137" fmla="*/ 1021079 w 1371600"/>
              <a:gd name="connsiteY137" fmla="*/ 157321 h 172561"/>
              <a:gd name="connsiteX138" fmla="*/ 1007744 w 1371600"/>
              <a:gd name="connsiteY138" fmla="*/ 169703 h 172561"/>
              <a:gd name="connsiteX139" fmla="*/ 996314 w 1371600"/>
              <a:gd name="connsiteY139" fmla="*/ 158274 h 172561"/>
              <a:gd name="connsiteX140" fmla="*/ 996314 w 1371600"/>
              <a:gd name="connsiteY140" fmla="*/ 124936 h 172561"/>
              <a:gd name="connsiteX141" fmla="*/ 973454 w 1371600"/>
              <a:gd name="connsiteY141" fmla="*/ 124936 h 172561"/>
              <a:gd name="connsiteX142" fmla="*/ 973454 w 1371600"/>
              <a:gd name="connsiteY142" fmla="*/ 156368 h 172561"/>
              <a:gd name="connsiteX143" fmla="*/ 978216 w 1371600"/>
              <a:gd name="connsiteY143" fmla="*/ 163989 h 172561"/>
              <a:gd name="connsiteX144" fmla="*/ 985837 w 1371600"/>
              <a:gd name="connsiteY144" fmla="*/ 156368 h 172561"/>
              <a:gd name="connsiteX145" fmla="*/ 989647 w 1371600"/>
              <a:gd name="connsiteY145" fmla="*/ 157321 h 172561"/>
              <a:gd name="connsiteX146" fmla="*/ 976312 w 1371600"/>
              <a:gd name="connsiteY146" fmla="*/ 169703 h 172561"/>
              <a:gd name="connsiteX147" fmla="*/ 964882 w 1371600"/>
              <a:gd name="connsiteY147" fmla="*/ 158274 h 172561"/>
              <a:gd name="connsiteX148" fmla="*/ 964882 w 1371600"/>
              <a:gd name="connsiteY148" fmla="*/ 124936 h 172561"/>
              <a:gd name="connsiteX149" fmla="*/ 958214 w 1371600"/>
              <a:gd name="connsiteY149" fmla="*/ 124936 h 172561"/>
              <a:gd name="connsiteX150" fmla="*/ 958214 w 1371600"/>
              <a:gd name="connsiteY150" fmla="*/ 120174 h 172561"/>
              <a:gd name="connsiteX151" fmla="*/ 964882 w 1371600"/>
              <a:gd name="connsiteY151" fmla="*/ 120174 h 172561"/>
              <a:gd name="connsiteX152" fmla="*/ 964882 w 1371600"/>
              <a:gd name="connsiteY152" fmla="*/ 107791 h 172561"/>
              <a:gd name="connsiteX153" fmla="*/ 1348740 w 1371600"/>
              <a:gd name="connsiteY153" fmla="*/ 96361 h 172561"/>
              <a:gd name="connsiteX154" fmla="*/ 1364932 w 1371600"/>
              <a:gd name="connsiteY154" fmla="*/ 96361 h 172561"/>
              <a:gd name="connsiteX155" fmla="*/ 1364932 w 1371600"/>
              <a:gd name="connsiteY155" fmla="*/ 163989 h 172561"/>
              <a:gd name="connsiteX156" fmla="*/ 1371600 w 1371600"/>
              <a:gd name="connsiteY156" fmla="*/ 163989 h 172561"/>
              <a:gd name="connsiteX157" fmla="*/ 1371600 w 1371600"/>
              <a:gd name="connsiteY157" fmla="*/ 167799 h 172561"/>
              <a:gd name="connsiteX158" fmla="*/ 1357312 w 1371600"/>
              <a:gd name="connsiteY158" fmla="*/ 167799 h 172561"/>
              <a:gd name="connsiteX159" fmla="*/ 1356360 w 1371600"/>
              <a:gd name="connsiteY159" fmla="*/ 160178 h 172561"/>
              <a:gd name="connsiteX160" fmla="*/ 1341120 w 1371600"/>
              <a:gd name="connsiteY160" fmla="*/ 168751 h 172561"/>
              <a:gd name="connsiteX161" fmla="*/ 1323022 w 1371600"/>
              <a:gd name="connsiteY161" fmla="*/ 143986 h 172561"/>
              <a:gd name="connsiteX162" fmla="*/ 1343025 w 1371600"/>
              <a:gd name="connsiteY162" fmla="*/ 118268 h 172561"/>
              <a:gd name="connsiteX163" fmla="*/ 1356360 w 1371600"/>
              <a:gd name="connsiteY163" fmla="*/ 123983 h 172561"/>
              <a:gd name="connsiteX164" fmla="*/ 1356360 w 1371600"/>
              <a:gd name="connsiteY164" fmla="*/ 101124 h 172561"/>
              <a:gd name="connsiteX165" fmla="*/ 1348740 w 1371600"/>
              <a:gd name="connsiteY165" fmla="*/ 100171 h 172561"/>
              <a:gd name="connsiteX166" fmla="*/ 1295400 w 1371600"/>
              <a:gd name="connsiteY166" fmla="*/ 96361 h 172561"/>
              <a:gd name="connsiteX167" fmla="*/ 1311592 w 1371600"/>
              <a:gd name="connsiteY167" fmla="*/ 96361 h 172561"/>
              <a:gd name="connsiteX168" fmla="*/ 1311592 w 1371600"/>
              <a:gd name="connsiteY168" fmla="*/ 163989 h 172561"/>
              <a:gd name="connsiteX169" fmla="*/ 1318260 w 1371600"/>
              <a:gd name="connsiteY169" fmla="*/ 164941 h 172561"/>
              <a:gd name="connsiteX170" fmla="*/ 1318260 w 1371600"/>
              <a:gd name="connsiteY170" fmla="*/ 168751 h 172561"/>
              <a:gd name="connsiteX171" fmla="*/ 1295400 w 1371600"/>
              <a:gd name="connsiteY171" fmla="*/ 168751 h 172561"/>
              <a:gd name="connsiteX172" fmla="*/ 1295400 w 1371600"/>
              <a:gd name="connsiteY172" fmla="*/ 164941 h 172561"/>
              <a:gd name="connsiteX173" fmla="*/ 1302067 w 1371600"/>
              <a:gd name="connsiteY173" fmla="*/ 163989 h 172561"/>
              <a:gd name="connsiteX174" fmla="*/ 1302067 w 1371600"/>
              <a:gd name="connsiteY174" fmla="*/ 101124 h 172561"/>
              <a:gd name="connsiteX175" fmla="*/ 1295400 w 1371600"/>
              <a:gd name="connsiteY175" fmla="*/ 100171 h 172561"/>
              <a:gd name="connsiteX176" fmla="*/ 856297 w 1371600"/>
              <a:gd name="connsiteY176" fmla="*/ 96361 h 172561"/>
              <a:gd name="connsiteX177" fmla="*/ 871537 w 1371600"/>
              <a:gd name="connsiteY177" fmla="*/ 96361 h 172561"/>
              <a:gd name="connsiteX178" fmla="*/ 871537 w 1371600"/>
              <a:gd name="connsiteY178" fmla="*/ 126841 h 172561"/>
              <a:gd name="connsiteX179" fmla="*/ 886777 w 1371600"/>
              <a:gd name="connsiteY179" fmla="*/ 119221 h 172561"/>
              <a:gd name="connsiteX180" fmla="*/ 903922 w 1371600"/>
              <a:gd name="connsiteY180" fmla="*/ 143986 h 172561"/>
              <a:gd name="connsiteX181" fmla="*/ 882967 w 1371600"/>
              <a:gd name="connsiteY181" fmla="*/ 169703 h 172561"/>
              <a:gd name="connsiteX182" fmla="*/ 868679 w 1371600"/>
              <a:gd name="connsiteY182" fmla="*/ 163989 h 172561"/>
              <a:gd name="connsiteX183" fmla="*/ 864870 w 1371600"/>
              <a:gd name="connsiteY183" fmla="*/ 169703 h 172561"/>
              <a:gd name="connsiteX184" fmla="*/ 862012 w 1371600"/>
              <a:gd name="connsiteY184" fmla="*/ 169703 h 172561"/>
              <a:gd name="connsiteX185" fmla="*/ 862012 w 1371600"/>
              <a:gd name="connsiteY185" fmla="*/ 101124 h 172561"/>
              <a:gd name="connsiteX186" fmla="*/ 856297 w 1371600"/>
              <a:gd name="connsiteY186" fmla="*/ 100171 h 172561"/>
              <a:gd name="connsiteX187" fmla="*/ 1256347 w 1371600"/>
              <a:gd name="connsiteY187" fmla="*/ 72549 h 172561"/>
              <a:gd name="connsiteX188" fmla="*/ 1254442 w 1371600"/>
              <a:gd name="connsiteY188" fmla="*/ 79217 h 172561"/>
              <a:gd name="connsiteX189" fmla="*/ 1268730 w 1371600"/>
              <a:gd name="connsiteY189" fmla="*/ 86837 h 172561"/>
              <a:gd name="connsiteX190" fmla="*/ 1283017 w 1371600"/>
              <a:gd name="connsiteY190" fmla="*/ 78264 h 172561"/>
              <a:gd name="connsiteX191" fmla="*/ 1269683 w 1371600"/>
              <a:gd name="connsiteY191" fmla="*/ 72549 h 172561"/>
              <a:gd name="connsiteX192" fmla="*/ 179070 w 1371600"/>
              <a:gd name="connsiteY192" fmla="*/ 66834 h 172561"/>
              <a:gd name="connsiteX193" fmla="*/ 282893 w 1371600"/>
              <a:gd name="connsiteY193" fmla="*/ 66834 h 172561"/>
              <a:gd name="connsiteX194" fmla="*/ 277178 w 1371600"/>
              <a:gd name="connsiteY194" fmla="*/ 104934 h 172561"/>
              <a:gd name="connsiteX195" fmla="*/ 173355 w 1371600"/>
              <a:gd name="connsiteY195" fmla="*/ 104934 h 172561"/>
              <a:gd name="connsiteX196" fmla="*/ 1336357 w 1371600"/>
              <a:gd name="connsiteY196" fmla="*/ 49688 h 172561"/>
              <a:gd name="connsiteX197" fmla="*/ 1324927 w 1371600"/>
              <a:gd name="connsiteY197" fmla="*/ 59214 h 172561"/>
              <a:gd name="connsiteX198" fmla="*/ 1331594 w 1371600"/>
              <a:gd name="connsiteY198" fmla="*/ 66834 h 172561"/>
              <a:gd name="connsiteX199" fmla="*/ 1341119 w 1371600"/>
              <a:gd name="connsiteY199" fmla="*/ 57309 h 172561"/>
              <a:gd name="connsiteX200" fmla="*/ 1341119 w 1371600"/>
              <a:gd name="connsiteY200" fmla="*/ 49688 h 172561"/>
              <a:gd name="connsiteX201" fmla="*/ 96203 w 1371600"/>
              <a:gd name="connsiteY201" fmla="*/ 43021 h 172561"/>
              <a:gd name="connsiteX202" fmla="*/ 71438 w 1371600"/>
              <a:gd name="connsiteY202" fmla="*/ 100171 h 172561"/>
              <a:gd name="connsiteX203" fmla="*/ 108585 w 1371600"/>
              <a:gd name="connsiteY203" fmla="*/ 100171 h 172561"/>
              <a:gd name="connsiteX204" fmla="*/ 519112 w 1371600"/>
              <a:gd name="connsiteY204" fmla="*/ 37306 h 172561"/>
              <a:gd name="connsiteX205" fmla="*/ 467677 w 1371600"/>
              <a:gd name="connsiteY205" fmla="*/ 80168 h 172561"/>
              <a:gd name="connsiteX206" fmla="*/ 493395 w 1371600"/>
              <a:gd name="connsiteY206" fmla="*/ 134461 h 172561"/>
              <a:gd name="connsiteX207" fmla="*/ 544830 w 1371600"/>
              <a:gd name="connsiteY207" fmla="*/ 91598 h 172561"/>
              <a:gd name="connsiteX208" fmla="*/ 519112 w 1371600"/>
              <a:gd name="connsiteY208" fmla="*/ 37306 h 172561"/>
              <a:gd name="connsiteX209" fmla="*/ 1093469 w 1371600"/>
              <a:gd name="connsiteY209" fmla="*/ 26829 h 172561"/>
              <a:gd name="connsiteX210" fmla="*/ 1082039 w 1371600"/>
              <a:gd name="connsiteY210" fmla="*/ 42069 h 172561"/>
              <a:gd name="connsiteX211" fmla="*/ 1102994 w 1371600"/>
              <a:gd name="connsiteY211" fmla="*/ 42069 h 172561"/>
              <a:gd name="connsiteX212" fmla="*/ 1102994 w 1371600"/>
              <a:gd name="connsiteY212" fmla="*/ 40163 h 172561"/>
              <a:gd name="connsiteX213" fmla="*/ 1093469 w 1371600"/>
              <a:gd name="connsiteY213" fmla="*/ 26829 h 172561"/>
              <a:gd name="connsiteX214" fmla="*/ 945833 w 1371600"/>
              <a:gd name="connsiteY214" fmla="*/ 26828 h 172561"/>
              <a:gd name="connsiteX215" fmla="*/ 934402 w 1371600"/>
              <a:gd name="connsiteY215" fmla="*/ 42068 h 172561"/>
              <a:gd name="connsiteX216" fmla="*/ 955358 w 1371600"/>
              <a:gd name="connsiteY216" fmla="*/ 42068 h 172561"/>
              <a:gd name="connsiteX217" fmla="*/ 955358 w 1371600"/>
              <a:gd name="connsiteY217" fmla="*/ 40163 h 172561"/>
              <a:gd name="connsiteX218" fmla="*/ 945833 w 1371600"/>
              <a:gd name="connsiteY218" fmla="*/ 26828 h 172561"/>
              <a:gd name="connsiteX219" fmla="*/ 1267778 w 1371600"/>
              <a:gd name="connsiteY219" fmla="*/ 25877 h 172561"/>
              <a:gd name="connsiteX220" fmla="*/ 1258253 w 1371600"/>
              <a:gd name="connsiteY220" fmla="*/ 38259 h 172561"/>
              <a:gd name="connsiteX221" fmla="*/ 1267778 w 1371600"/>
              <a:gd name="connsiteY221" fmla="*/ 51594 h 172561"/>
              <a:gd name="connsiteX222" fmla="*/ 1276350 w 1371600"/>
              <a:gd name="connsiteY222" fmla="*/ 38259 h 172561"/>
              <a:gd name="connsiteX223" fmla="*/ 1267778 w 1371600"/>
              <a:gd name="connsiteY223" fmla="*/ 25877 h 172561"/>
              <a:gd name="connsiteX224" fmla="*/ 1161097 w 1371600"/>
              <a:gd name="connsiteY224" fmla="*/ 23019 h 172561"/>
              <a:gd name="connsiteX225" fmla="*/ 1177289 w 1371600"/>
              <a:gd name="connsiteY225" fmla="*/ 23019 h 172561"/>
              <a:gd name="connsiteX226" fmla="*/ 1177289 w 1371600"/>
              <a:gd name="connsiteY226" fmla="*/ 66834 h 172561"/>
              <a:gd name="connsiteX227" fmla="*/ 1184910 w 1371600"/>
              <a:gd name="connsiteY227" fmla="*/ 67787 h 172561"/>
              <a:gd name="connsiteX228" fmla="*/ 1184910 w 1371600"/>
              <a:gd name="connsiteY228" fmla="*/ 71597 h 172561"/>
              <a:gd name="connsiteX229" fmla="*/ 1161097 w 1371600"/>
              <a:gd name="connsiteY229" fmla="*/ 71597 h 172561"/>
              <a:gd name="connsiteX230" fmla="*/ 1161097 w 1371600"/>
              <a:gd name="connsiteY230" fmla="*/ 67787 h 172561"/>
              <a:gd name="connsiteX231" fmla="*/ 1168717 w 1371600"/>
              <a:gd name="connsiteY231" fmla="*/ 66834 h 172561"/>
              <a:gd name="connsiteX232" fmla="*/ 1168717 w 1371600"/>
              <a:gd name="connsiteY232" fmla="*/ 27782 h 172561"/>
              <a:gd name="connsiteX233" fmla="*/ 1161097 w 1371600"/>
              <a:gd name="connsiteY233" fmla="*/ 26829 h 172561"/>
              <a:gd name="connsiteX234" fmla="*/ 1145857 w 1371600"/>
              <a:gd name="connsiteY234" fmla="*/ 23019 h 172561"/>
              <a:gd name="connsiteX235" fmla="*/ 1155382 w 1371600"/>
              <a:gd name="connsiteY235" fmla="*/ 31591 h 172561"/>
              <a:gd name="connsiteX236" fmla="*/ 1148714 w 1371600"/>
              <a:gd name="connsiteY236" fmla="*/ 39211 h 172561"/>
              <a:gd name="connsiteX237" fmla="*/ 1142999 w 1371600"/>
              <a:gd name="connsiteY237" fmla="*/ 32544 h 172561"/>
              <a:gd name="connsiteX238" fmla="*/ 1145857 w 1371600"/>
              <a:gd name="connsiteY238" fmla="*/ 30639 h 172561"/>
              <a:gd name="connsiteX239" fmla="*/ 1145857 w 1371600"/>
              <a:gd name="connsiteY239" fmla="*/ 29686 h 172561"/>
              <a:gd name="connsiteX240" fmla="*/ 1142999 w 1371600"/>
              <a:gd name="connsiteY240" fmla="*/ 27782 h 172561"/>
              <a:gd name="connsiteX241" fmla="*/ 1133474 w 1371600"/>
              <a:gd name="connsiteY241" fmla="*/ 40164 h 172561"/>
              <a:gd name="connsiteX242" fmla="*/ 1133474 w 1371600"/>
              <a:gd name="connsiteY242" fmla="*/ 66834 h 172561"/>
              <a:gd name="connsiteX243" fmla="*/ 1142999 w 1371600"/>
              <a:gd name="connsiteY243" fmla="*/ 67787 h 172561"/>
              <a:gd name="connsiteX244" fmla="*/ 1142999 w 1371600"/>
              <a:gd name="connsiteY244" fmla="*/ 71597 h 172561"/>
              <a:gd name="connsiteX245" fmla="*/ 1117282 w 1371600"/>
              <a:gd name="connsiteY245" fmla="*/ 71597 h 172561"/>
              <a:gd name="connsiteX246" fmla="*/ 1117282 w 1371600"/>
              <a:gd name="connsiteY246" fmla="*/ 67787 h 172561"/>
              <a:gd name="connsiteX247" fmla="*/ 1122997 w 1371600"/>
              <a:gd name="connsiteY247" fmla="*/ 66834 h 172561"/>
              <a:gd name="connsiteX248" fmla="*/ 1122997 w 1371600"/>
              <a:gd name="connsiteY248" fmla="*/ 28734 h 172561"/>
              <a:gd name="connsiteX249" fmla="*/ 1117282 w 1371600"/>
              <a:gd name="connsiteY249" fmla="*/ 27782 h 172561"/>
              <a:gd name="connsiteX250" fmla="*/ 1117282 w 1371600"/>
              <a:gd name="connsiteY250" fmla="*/ 23971 h 172561"/>
              <a:gd name="connsiteX251" fmla="*/ 1131570 w 1371600"/>
              <a:gd name="connsiteY251" fmla="*/ 23971 h 172561"/>
              <a:gd name="connsiteX252" fmla="*/ 1132522 w 1371600"/>
              <a:gd name="connsiteY252" fmla="*/ 31591 h 172561"/>
              <a:gd name="connsiteX253" fmla="*/ 1145857 w 1371600"/>
              <a:gd name="connsiteY253" fmla="*/ 23019 h 172561"/>
              <a:gd name="connsiteX254" fmla="*/ 1022985 w 1371600"/>
              <a:gd name="connsiteY254" fmla="*/ 23019 h 172561"/>
              <a:gd name="connsiteX255" fmla="*/ 1043940 w 1371600"/>
              <a:gd name="connsiteY255" fmla="*/ 23019 h 172561"/>
              <a:gd name="connsiteX256" fmla="*/ 1043940 w 1371600"/>
              <a:gd name="connsiteY256" fmla="*/ 26829 h 172561"/>
              <a:gd name="connsiteX257" fmla="*/ 1037273 w 1371600"/>
              <a:gd name="connsiteY257" fmla="*/ 27782 h 172561"/>
              <a:gd name="connsiteX258" fmla="*/ 1048702 w 1371600"/>
              <a:gd name="connsiteY258" fmla="*/ 61119 h 172561"/>
              <a:gd name="connsiteX259" fmla="*/ 1059180 w 1371600"/>
              <a:gd name="connsiteY259" fmla="*/ 27782 h 172561"/>
              <a:gd name="connsiteX260" fmla="*/ 1052512 w 1371600"/>
              <a:gd name="connsiteY260" fmla="*/ 26829 h 172561"/>
              <a:gd name="connsiteX261" fmla="*/ 1052512 w 1371600"/>
              <a:gd name="connsiteY261" fmla="*/ 23019 h 172561"/>
              <a:gd name="connsiteX262" fmla="*/ 1069658 w 1371600"/>
              <a:gd name="connsiteY262" fmla="*/ 23019 h 172561"/>
              <a:gd name="connsiteX263" fmla="*/ 1069658 w 1371600"/>
              <a:gd name="connsiteY263" fmla="*/ 26829 h 172561"/>
              <a:gd name="connsiteX264" fmla="*/ 1064895 w 1371600"/>
              <a:gd name="connsiteY264" fmla="*/ 27782 h 172561"/>
              <a:gd name="connsiteX265" fmla="*/ 1049655 w 1371600"/>
              <a:gd name="connsiteY265" fmla="*/ 71597 h 172561"/>
              <a:gd name="connsiteX266" fmla="*/ 1042035 w 1371600"/>
              <a:gd name="connsiteY266" fmla="*/ 71597 h 172561"/>
              <a:gd name="connsiteX267" fmla="*/ 1026795 w 1371600"/>
              <a:gd name="connsiteY267" fmla="*/ 27782 h 172561"/>
              <a:gd name="connsiteX268" fmla="*/ 1022985 w 1371600"/>
              <a:gd name="connsiteY268" fmla="*/ 26829 h 172561"/>
              <a:gd name="connsiteX269" fmla="*/ 998220 w 1371600"/>
              <a:gd name="connsiteY269" fmla="*/ 23019 h 172561"/>
              <a:gd name="connsiteX270" fmla="*/ 1014412 w 1371600"/>
              <a:gd name="connsiteY270" fmla="*/ 23019 h 172561"/>
              <a:gd name="connsiteX271" fmla="*/ 1014412 w 1371600"/>
              <a:gd name="connsiteY271" fmla="*/ 66834 h 172561"/>
              <a:gd name="connsiteX272" fmla="*/ 1022033 w 1371600"/>
              <a:gd name="connsiteY272" fmla="*/ 67787 h 172561"/>
              <a:gd name="connsiteX273" fmla="*/ 1022033 w 1371600"/>
              <a:gd name="connsiteY273" fmla="*/ 71597 h 172561"/>
              <a:gd name="connsiteX274" fmla="*/ 998220 w 1371600"/>
              <a:gd name="connsiteY274" fmla="*/ 71597 h 172561"/>
              <a:gd name="connsiteX275" fmla="*/ 998220 w 1371600"/>
              <a:gd name="connsiteY275" fmla="*/ 67787 h 172561"/>
              <a:gd name="connsiteX276" fmla="*/ 1004887 w 1371600"/>
              <a:gd name="connsiteY276" fmla="*/ 66834 h 172561"/>
              <a:gd name="connsiteX277" fmla="*/ 1004887 w 1371600"/>
              <a:gd name="connsiteY277" fmla="*/ 27782 h 172561"/>
              <a:gd name="connsiteX278" fmla="*/ 998220 w 1371600"/>
              <a:gd name="connsiteY278" fmla="*/ 26829 h 172561"/>
              <a:gd name="connsiteX279" fmla="*/ 944880 w 1371600"/>
              <a:gd name="connsiteY279" fmla="*/ 23018 h 172561"/>
              <a:gd name="connsiteX280" fmla="*/ 962977 w 1371600"/>
              <a:gd name="connsiteY280" fmla="*/ 43973 h 172561"/>
              <a:gd name="connsiteX281" fmla="*/ 962977 w 1371600"/>
              <a:gd name="connsiteY281" fmla="*/ 47783 h 172561"/>
              <a:gd name="connsiteX282" fmla="*/ 933450 w 1371600"/>
              <a:gd name="connsiteY282" fmla="*/ 47783 h 172561"/>
              <a:gd name="connsiteX283" fmla="*/ 946785 w 1371600"/>
              <a:gd name="connsiteY283" fmla="*/ 66833 h 172561"/>
              <a:gd name="connsiteX284" fmla="*/ 959167 w 1371600"/>
              <a:gd name="connsiteY284" fmla="*/ 58261 h 172561"/>
              <a:gd name="connsiteX285" fmla="*/ 962977 w 1371600"/>
              <a:gd name="connsiteY285" fmla="*/ 60166 h 172561"/>
              <a:gd name="connsiteX286" fmla="*/ 944880 w 1371600"/>
              <a:gd name="connsiteY286" fmla="*/ 72548 h 172561"/>
              <a:gd name="connsiteX287" fmla="*/ 923925 w 1371600"/>
              <a:gd name="connsiteY287" fmla="*/ 47783 h 172561"/>
              <a:gd name="connsiteX288" fmla="*/ 944880 w 1371600"/>
              <a:gd name="connsiteY288" fmla="*/ 23018 h 172561"/>
              <a:gd name="connsiteX289" fmla="*/ 1333499 w 1371600"/>
              <a:gd name="connsiteY289" fmla="*/ 22066 h 172561"/>
              <a:gd name="connsiteX290" fmla="*/ 1350644 w 1371600"/>
              <a:gd name="connsiteY290" fmla="*/ 40163 h 172561"/>
              <a:gd name="connsiteX291" fmla="*/ 1350644 w 1371600"/>
              <a:gd name="connsiteY291" fmla="*/ 63024 h 172561"/>
              <a:gd name="connsiteX292" fmla="*/ 1353502 w 1371600"/>
              <a:gd name="connsiteY292" fmla="*/ 68739 h 172561"/>
              <a:gd name="connsiteX293" fmla="*/ 1356359 w 1371600"/>
              <a:gd name="connsiteY293" fmla="*/ 67786 h 172561"/>
              <a:gd name="connsiteX294" fmla="*/ 1357312 w 1371600"/>
              <a:gd name="connsiteY294" fmla="*/ 70644 h 172561"/>
              <a:gd name="connsiteX295" fmla="*/ 1350644 w 1371600"/>
              <a:gd name="connsiteY295" fmla="*/ 72549 h 172561"/>
              <a:gd name="connsiteX296" fmla="*/ 1342072 w 1371600"/>
              <a:gd name="connsiteY296" fmla="*/ 65881 h 172561"/>
              <a:gd name="connsiteX297" fmla="*/ 1328737 w 1371600"/>
              <a:gd name="connsiteY297" fmla="*/ 73501 h 172561"/>
              <a:gd name="connsiteX298" fmla="*/ 1315402 w 1371600"/>
              <a:gd name="connsiteY298" fmla="*/ 61119 h 172561"/>
              <a:gd name="connsiteX299" fmla="*/ 1335404 w 1371600"/>
              <a:gd name="connsiteY299" fmla="*/ 46831 h 172561"/>
              <a:gd name="connsiteX300" fmla="*/ 1342072 w 1371600"/>
              <a:gd name="connsiteY300" fmla="*/ 46831 h 172561"/>
              <a:gd name="connsiteX301" fmla="*/ 1342072 w 1371600"/>
              <a:gd name="connsiteY301" fmla="*/ 40163 h 172561"/>
              <a:gd name="connsiteX302" fmla="*/ 1332547 w 1371600"/>
              <a:gd name="connsiteY302" fmla="*/ 26829 h 172561"/>
              <a:gd name="connsiteX303" fmla="*/ 1324927 w 1371600"/>
              <a:gd name="connsiteY303" fmla="*/ 30639 h 172561"/>
              <a:gd name="connsiteX304" fmla="*/ 1324927 w 1371600"/>
              <a:gd name="connsiteY304" fmla="*/ 31591 h 172561"/>
              <a:gd name="connsiteX305" fmla="*/ 1327784 w 1371600"/>
              <a:gd name="connsiteY305" fmla="*/ 31591 h 172561"/>
              <a:gd name="connsiteX306" fmla="*/ 1328737 w 1371600"/>
              <a:gd name="connsiteY306" fmla="*/ 35401 h 172561"/>
              <a:gd name="connsiteX307" fmla="*/ 1323022 w 1371600"/>
              <a:gd name="connsiteY307" fmla="*/ 40163 h 172561"/>
              <a:gd name="connsiteX308" fmla="*/ 1317307 w 1371600"/>
              <a:gd name="connsiteY308" fmla="*/ 34449 h 172561"/>
              <a:gd name="connsiteX309" fmla="*/ 1333499 w 1371600"/>
              <a:gd name="connsiteY309" fmla="*/ 22066 h 172561"/>
              <a:gd name="connsiteX310" fmla="*/ 1222057 w 1371600"/>
              <a:gd name="connsiteY310" fmla="*/ 22066 h 172561"/>
              <a:gd name="connsiteX311" fmla="*/ 1236345 w 1371600"/>
              <a:gd name="connsiteY311" fmla="*/ 38259 h 172561"/>
              <a:gd name="connsiteX312" fmla="*/ 1236345 w 1371600"/>
              <a:gd name="connsiteY312" fmla="*/ 66834 h 172561"/>
              <a:gd name="connsiteX313" fmla="*/ 1243965 w 1371600"/>
              <a:gd name="connsiteY313" fmla="*/ 67786 h 172561"/>
              <a:gd name="connsiteX314" fmla="*/ 1243965 w 1371600"/>
              <a:gd name="connsiteY314" fmla="*/ 72549 h 172561"/>
              <a:gd name="connsiteX315" fmla="*/ 1222057 w 1371600"/>
              <a:gd name="connsiteY315" fmla="*/ 72549 h 172561"/>
              <a:gd name="connsiteX316" fmla="*/ 1222057 w 1371600"/>
              <a:gd name="connsiteY316" fmla="*/ 68739 h 172561"/>
              <a:gd name="connsiteX317" fmla="*/ 1227772 w 1371600"/>
              <a:gd name="connsiteY317" fmla="*/ 67786 h 172561"/>
              <a:gd name="connsiteX318" fmla="*/ 1227772 w 1371600"/>
              <a:gd name="connsiteY318" fmla="*/ 39211 h 172561"/>
              <a:gd name="connsiteX319" fmla="*/ 1219200 w 1371600"/>
              <a:gd name="connsiteY319" fmla="*/ 28734 h 172561"/>
              <a:gd name="connsiteX320" fmla="*/ 1206817 w 1371600"/>
              <a:gd name="connsiteY320" fmla="*/ 41116 h 172561"/>
              <a:gd name="connsiteX321" fmla="*/ 1206817 w 1371600"/>
              <a:gd name="connsiteY321" fmla="*/ 66834 h 172561"/>
              <a:gd name="connsiteX322" fmla="*/ 1212532 w 1371600"/>
              <a:gd name="connsiteY322" fmla="*/ 67786 h 172561"/>
              <a:gd name="connsiteX323" fmla="*/ 1213485 w 1371600"/>
              <a:gd name="connsiteY323" fmla="*/ 67786 h 172561"/>
              <a:gd name="connsiteX324" fmla="*/ 1213485 w 1371600"/>
              <a:gd name="connsiteY324" fmla="*/ 71596 h 172561"/>
              <a:gd name="connsiteX325" fmla="*/ 1191577 w 1371600"/>
              <a:gd name="connsiteY325" fmla="*/ 71596 h 172561"/>
              <a:gd name="connsiteX326" fmla="*/ 1191577 w 1371600"/>
              <a:gd name="connsiteY326" fmla="*/ 67786 h 172561"/>
              <a:gd name="connsiteX327" fmla="*/ 1197292 w 1371600"/>
              <a:gd name="connsiteY327" fmla="*/ 66834 h 172561"/>
              <a:gd name="connsiteX328" fmla="*/ 1197292 w 1371600"/>
              <a:gd name="connsiteY328" fmla="*/ 27781 h 172561"/>
              <a:gd name="connsiteX329" fmla="*/ 1191577 w 1371600"/>
              <a:gd name="connsiteY329" fmla="*/ 26829 h 172561"/>
              <a:gd name="connsiteX330" fmla="*/ 1191577 w 1371600"/>
              <a:gd name="connsiteY330" fmla="*/ 23019 h 172561"/>
              <a:gd name="connsiteX331" fmla="*/ 1204912 w 1371600"/>
              <a:gd name="connsiteY331" fmla="*/ 23019 h 172561"/>
              <a:gd name="connsiteX332" fmla="*/ 1205865 w 1371600"/>
              <a:gd name="connsiteY332" fmla="*/ 31591 h 172561"/>
              <a:gd name="connsiteX333" fmla="*/ 1222057 w 1371600"/>
              <a:gd name="connsiteY333" fmla="*/ 22066 h 172561"/>
              <a:gd name="connsiteX334" fmla="*/ 1094422 w 1371600"/>
              <a:gd name="connsiteY334" fmla="*/ 22066 h 172561"/>
              <a:gd name="connsiteX335" fmla="*/ 1111566 w 1371600"/>
              <a:gd name="connsiteY335" fmla="*/ 43974 h 172561"/>
              <a:gd name="connsiteX336" fmla="*/ 1111566 w 1371600"/>
              <a:gd name="connsiteY336" fmla="*/ 47784 h 172561"/>
              <a:gd name="connsiteX337" fmla="*/ 1082039 w 1371600"/>
              <a:gd name="connsiteY337" fmla="*/ 47784 h 172561"/>
              <a:gd name="connsiteX338" fmla="*/ 1095374 w 1371600"/>
              <a:gd name="connsiteY338" fmla="*/ 66834 h 172561"/>
              <a:gd name="connsiteX339" fmla="*/ 1107757 w 1371600"/>
              <a:gd name="connsiteY339" fmla="*/ 58261 h 172561"/>
              <a:gd name="connsiteX340" fmla="*/ 1111566 w 1371600"/>
              <a:gd name="connsiteY340" fmla="*/ 60166 h 172561"/>
              <a:gd name="connsiteX341" fmla="*/ 1093469 w 1371600"/>
              <a:gd name="connsiteY341" fmla="*/ 72549 h 172561"/>
              <a:gd name="connsiteX342" fmla="*/ 1072514 w 1371600"/>
              <a:gd name="connsiteY342" fmla="*/ 47784 h 172561"/>
              <a:gd name="connsiteX343" fmla="*/ 1094422 w 1371600"/>
              <a:gd name="connsiteY343" fmla="*/ 22066 h 172561"/>
              <a:gd name="connsiteX344" fmla="*/ 1287780 w 1371600"/>
              <a:gd name="connsiteY344" fmla="*/ 19209 h 172561"/>
              <a:gd name="connsiteX345" fmla="*/ 1290637 w 1371600"/>
              <a:gd name="connsiteY345" fmla="*/ 20161 h 172561"/>
              <a:gd name="connsiteX346" fmla="*/ 1290637 w 1371600"/>
              <a:gd name="connsiteY346" fmla="*/ 27782 h 172561"/>
              <a:gd name="connsiteX347" fmla="*/ 1282065 w 1371600"/>
              <a:gd name="connsiteY347" fmla="*/ 28734 h 172561"/>
              <a:gd name="connsiteX348" fmla="*/ 1286828 w 1371600"/>
              <a:gd name="connsiteY348" fmla="*/ 40164 h 172561"/>
              <a:gd name="connsiteX349" fmla="*/ 1268730 w 1371600"/>
              <a:gd name="connsiteY349" fmla="*/ 57309 h 172561"/>
              <a:gd name="connsiteX350" fmla="*/ 1263015 w 1371600"/>
              <a:gd name="connsiteY350" fmla="*/ 56357 h 172561"/>
              <a:gd name="connsiteX351" fmla="*/ 1258253 w 1371600"/>
              <a:gd name="connsiteY351" fmla="*/ 62072 h 172561"/>
              <a:gd name="connsiteX352" fmla="*/ 1262062 w 1371600"/>
              <a:gd name="connsiteY352" fmla="*/ 63977 h 172561"/>
              <a:gd name="connsiteX353" fmla="*/ 1270635 w 1371600"/>
              <a:gd name="connsiteY353" fmla="*/ 63977 h 172561"/>
              <a:gd name="connsiteX354" fmla="*/ 1289685 w 1371600"/>
              <a:gd name="connsiteY354" fmla="*/ 76359 h 172561"/>
              <a:gd name="connsiteX355" fmla="*/ 1265872 w 1371600"/>
              <a:gd name="connsiteY355" fmla="*/ 91599 h 172561"/>
              <a:gd name="connsiteX356" fmla="*/ 1245870 w 1371600"/>
              <a:gd name="connsiteY356" fmla="*/ 80169 h 172561"/>
              <a:gd name="connsiteX357" fmla="*/ 1252537 w 1371600"/>
              <a:gd name="connsiteY357" fmla="*/ 70644 h 172561"/>
              <a:gd name="connsiteX358" fmla="*/ 1249680 w 1371600"/>
              <a:gd name="connsiteY358" fmla="*/ 64929 h 172561"/>
              <a:gd name="connsiteX359" fmla="*/ 1258253 w 1371600"/>
              <a:gd name="connsiteY359" fmla="*/ 53499 h 172561"/>
              <a:gd name="connsiteX360" fmla="*/ 1249680 w 1371600"/>
              <a:gd name="connsiteY360" fmla="*/ 39212 h 172561"/>
              <a:gd name="connsiteX361" fmla="*/ 1268730 w 1371600"/>
              <a:gd name="connsiteY361" fmla="*/ 21114 h 172561"/>
              <a:gd name="connsiteX362" fmla="*/ 1279208 w 1371600"/>
              <a:gd name="connsiteY362" fmla="*/ 23972 h 172561"/>
              <a:gd name="connsiteX363" fmla="*/ 1287780 w 1371600"/>
              <a:gd name="connsiteY363" fmla="*/ 19209 h 172561"/>
              <a:gd name="connsiteX364" fmla="*/ 874395 w 1371600"/>
              <a:gd name="connsiteY364" fmla="*/ 7779 h 172561"/>
              <a:gd name="connsiteX365" fmla="*/ 874395 w 1371600"/>
              <a:gd name="connsiteY365" fmla="*/ 66834 h 172561"/>
              <a:gd name="connsiteX366" fmla="*/ 878205 w 1371600"/>
              <a:gd name="connsiteY366" fmla="*/ 66834 h 172561"/>
              <a:gd name="connsiteX367" fmla="*/ 905827 w 1371600"/>
              <a:gd name="connsiteY367" fmla="*/ 36354 h 172561"/>
              <a:gd name="connsiteX368" fmla="*/ 877252 w 1371600"/>
              <a:gd name="connsiteY368" fmla="*/ 7779 h 172561"/>
              <a:gd name="connsiteX369" fmla="*/ 857250 w 1371600"/>
              <a:gd name="connsiteY369" fmla="*/ 3016 h 172561"/>
              <a:gd name="connsiteX370" fmla="*/ 880110 w 1371600"/>
              <a:gd name="connsiteY370" fmla="*/ 3016 h 172561"/>
              <a:gd name="connsiteX371" fmla="*/ 917258 w 1371600"/>
              <a:gd name="connsiteY371" fmla="*/ 36354 h 172561"/>
              <a:gd name="connsiteX372" fmla="*/ 878205 w 1371600"/>
              <a:gd name="connsiteY372" fmla="*/ 71596 h 172561"/>
              <a:gd name="connsiteX373" fmla="*/ 857250 w 1371600"/>
              <a:gd name="connsiteY373" fmla="*/ 71596 h 172561"/>
              <a:gd name="connsiteX374" fmla="*/ 857250 w 1371600"/>
              <a:gd name="connsiteY374" fmla="*/ 67786 h 172561"/>
              <a:gd name="connsiteX375" fmla="*/ 864870 w 1371600"/>
              <a:gd name="connsiteY375" fmla="*/ 66834 h 172561"/>
              <a:gd name="connsiteX376" fmla="*/ 864870 w 1371600"/>
              <a:gd name="connsiteY376" fmla="*/ 7779 h 172561"/>
              <a:gd name="connsiteX377" fmla="*/ 857250 w 1371600"/>
              <a:gd name="connsiteY377" fmla="*/ 6826 h 172561"/>
              <a:gd name="connsiteX378" fmla="*/ 624840 w 1371600"/>
              <a:gd name="connsiteY378" fmla="*/ 3016 h 172561"/>
              <a:gd name="connsiteX379" fmla="*/ 662940 w 1371600"/>
              <a:gd name="connsiteY379" fmla="*/ 3016 h 172561"/>
              <a:gd name="connsiteX380" fmla="*/ 681990 w 1371600"/>
              <a:gd name="connsiteY380" fmla="*/ 96361 h 172561"/>
              <a:gd name="connsiteX381" fmla="*/ 730567 w 1371600"/>
              <a:gd name="connsiteY381" fmla="*/ 3016 h 172561"/>
              <a:gd name="connsiteX382" fmla="*/ 768667 w 1371600"/>
              <a:gd name="connsiteY382" fmla="*/ 3016 h 172561"/>
              <a:gd name="connsiteX383" fmla="*/ 771525 w 1371600"/>
              <a:gd name="connsiteY383" fmla="*/ 168751 h 172561"/>
              <a:gd name="connsiteX384" fmla="*/ 730567 w 1371600"/>
              <a:gd name="connsiteY384" fmla="*/ 168751 h 172561"/>
              <a:gd name="connsiteX385" fmla="*/ 730567 w 1371600"/>
              <a:gd name="connsiteY385" fmla="*/ 71596 h 172561"/>
              <a:gd name="connsiteX386" fmla="*/ 681990 w 1371600"/>
              <a:gd name="connsiteY386" fmla="*/ 168751 h 172561"/>
              <a:gd name="connsiteX387" fmla="*/ 660082 w 1371600"/>
              <a:gd name="connsiteY387" fmla="*/ 168751 h 172561"/>
              <a:gd name="connsiteX388" fmla="*/ 642937 w 1371600"/>
              <a:gd name="connsiteY388" fmla="*/ 71596 h 172561"/>
              <a:gd name="connsiteX389" fmla="*/ 614362 w 1371600"/>
              <a:gd name="connsiteY389" fmla="*/ 168751 h 172561"/>
              <a:gd name="connsiteX390" fmla="*/ 572452 w 1371600"/>
              <a:gd name="connsiteY390" fmla="*/ 168751 h 172561"/>
              <a:gd name="connsiteX391" fmla="*/ 188595 w 1371600"/>
              <a:gd name="connsiteY391" fmla="*/ 3016 h 172561"/>
              <a:gd name="connsiteX392" fmla="*/ 306705 w 1371600"/>
              <a:gd name="connsiteY392" fmla="*/ 3016 h 172561"/>
              <a:gd name="connsiteX393" fmla="*/ 300990 w 1371600"/>
              <a:gd name="connsiteY393" fmla="*/ 42069 h 172561"/>
              <a:gd name="connsiteX394" fmla="*/ 182880 w 1371600"/>
              <a:gd name="connsiteY394" fmla="*/ 42069 h 172561"/>
              <a:gd name="connsiteX395" fmla="*/ 79058 w 1371600"/>
              <a:gd name="connsiteY395" fmla="*/ 3016 h 172561"/>
              <a:gd name="connsiteX396" fmla="*/ 124778 w 1371600"/>
              <a:gd name="connsiteY396" fmla="*/ 3016 h 172561"/>
              <a:gd name="connsiteX397" fmla="*/ 161925 w 1371600"/>
              <a:gd name="connsiteY397" fmla="*/ 168751 h 172561"/>
              <a:gd name="connsiteX398" fmla="*/ 121920 w 1371600"/>
              <a:gd name="connsiteY398" fmla="*/ 168751 h 172561"/>
              <a:gd name="connsiteX399" fmla="*/ 115253 w 1371600"/>
              <a:gd name="connsiteY399" fmla="*/ 136366 h 172561"/>
              <a:gd name="connsiteX400" fmla="*/ 55245 w 1371600"/>
              <a:gd name="connsiteY400" fmla="*/ 136366 h 172561"/>
              <a:gd name="connsiteX401" fmla="*/ 41910 w 1371600"/>
              <a:gd name="connsiteY401" fmla="*/ 168751 h 172561"/>
              <a:gd name="connsiteX402" fmla="*/ 0 w 1371600"/>
              <a:gd name="connsiteY402" fmla="*/ 168751 h 172561"/>
              <a:gd name="connsiteX403" fmla="*/ 1175385 w 1371600"/>
              <a:gd name="connsiteY403" fmla="*/ 2064 h 172561"/>
              <a:gd name="connsiteX404" fmla="*/ 1182052 w 1371600"/>
              <a:gd name="connsiteY404" fmla="*/ 7779 h 172561"/>
              <a:gd name="connsiteX405" fmla="*/ 1176337 w 1371600"/>
              <a:gd name="connsiteY405" fmla="*/ 13494 h 172561"/>
              <a:gd name="connsiteX406" fmla="*/ 1169670 w 1371600"/>
              <a:gd name="connsiteY406" fmla="*/ 7779 h 172561"/>
              <a:gd name="connsiteX407" fmla="*/ 1175385 w 1371600"/>
              <a:gd name="connsiteY407" fmla="*/ 2064 h 172561"/>
              <a:gd name="connsiteX408" fmla="*/ 1009650 w 1371600"/>
              <a:gd name="connsiteY408" fmla="*/ 2064 h 172561"/>
              <a:gd name="connsiteX409" fmla="*/ 1016317 w 1371600"/>
              <a:gd name="connsiteY409" fmla="*/ 7779 h 172561"/>
              <a:gd name="connsiteX410" fmla="*/ 1010602 w 1371600"/>
              <a:gd name="connsiteY410" fmla="*/ 13494 h 172561"/>
              <a:gd name="connsiteX411" fmla="*/ 1003935 w 1371600"/>
              <a:gd name="connsiteY411" fmla="*/ 7779 h 172561"/>
              <a:gd name="connsiteX412" fmla="*/ 1009650 w 1371600"/>
              <a:gd name="connsiteY412" fmla="*/ 2064 h 172561"/>
              <a:gd name="connsiteX413" fmla="*/ 384810 w 1371600"/>
              <a:gd name="connsiteY413" fmla="*/ 1111 h 172561"/>
              <a:gd name="connsiteX414" fmla="*/ 433387 w 1371600"/>
              <a:gd name="connsiteY414" fmla="*/ 14446 h 172561"/>
              <a:gd name="connsiteX415" fmla="*/ 425767 w 1371600"/>
              <a:gd name="connsiteY415" fmla="*/ 53499 h 172561"/>
              <a:gd name="connsiteX416" fmla="*/ 388620 w 1371600"/>
              <a:gd name="connsiteY416" fmla="*/ 40164 h 172561"/>
              <a:gd name="connsiteX417" fmla="*/ 337185 w 1371600"/>
              <a:gd name="connsiteY417" fmla="*/ 87789 h 172561"/>
              <a:gd name="connsiteX418" fmla="*/ 380047 w 1371600"/>
              <a:gd name="connsiteY418" fmla="*/ 132556 h 172561"/>
              <a:gd name="connsiteX419" fmla="*/ 416242 w 1371600"/>
              <a:gd name="connsiteY419" fmla="*/ 126841 h 172561"/>
              <a:gd name="connsiteX420" fmla="*/ 410527 w 1371600"/>
              <a:gd name="connsiteY420" fmla="*/ 166846 h 172561"/>
              <a:gd name="connsiteX421" fmla="*/ 373380 w 1371600"/>
              <a:gd name="connsiteY421" fmla="*/ 172561 h 172561"/>
              <a:gd name="connsiteX422" fmla="*/ 295275 w 1371600"/>
              <a:gd name="connsiteY422" fmla="*/ 90646 h 172561"/>
              <a:gd name="connsiteX423" fmla="*/ 384810 w 1371600"/>
              <a:gd name="connsiteY423" fmla="*/ 1111 h 172561"/>
              <a:gd name="connsiteX424" fmla="*/ 968692 w 1371600"/>
              <a:gd name="connsiteY424" fmla="*/ 159 h 172561"/>
              <a:gd name="connsiteX425" fmla="*/ 984885 w 1371600"/>
              <a:gd name="connsiteY425" fmla="*/ 159 h 172561"/>
              <a:gd name="connsiteX426" fmla="*/ 984885 w 1371600"/>
              <a:gd name="connsiteY426" fmla="*/ 66834 h 172561"/>
              <a:gd name="connsiteX427" fmla="*/ 992505 w 1371600"/>
              <a:gd name="connsiteY427" fmla="*/ 67787 h 172561"/>
              <a:gd name="connsiteX428" fmla="*/ 992505 w 1371600"/>
              <a:gd name="connsiteY428" fmla="*/ 71597 h 172561"/>
              <a:gd name="connsiteX429" fmla="*/ 968692 w 1371600"/>
              <a:gd name="connsiteY429" fmla="*/ 71597 h 172561"/>
              <a:gd name="connsiteX430" fmla="*/ 968692 w 1371600"/>
              <a:gd name="connsiteY430" fmla="*/ 67787 h 172561"/>
              <a:gd name="connsiteX431" fmla="*/ 975360 w 1371600"/>
              <a:gd name="connsiteY431" fmla="*/ 66834 h 172561"/>
              <a:gd name="connsiteX432" fmla="*/ 975360 w 1371600"/>
              <a:gd name="connsiteY432" fmla="*/ 4922 h 172561"/>
              <a:gd name="connsiteX433" fmla="*/ 968692 w 1371600"/>
              <a:gd name="connsiteY433" fmla="*/ 3969 h 172561"/>
              <a:gd name="connsiteX434" fmla="*/ 517207 w 1371600"/>
              <a:gd name="connsiteY434" fmla="*/ 158 h 172561"/>
              <a:gd name="connsiteX435" fmla="*/ 584835 w 1371600"/>
              <a:gd name="connsiteY435" fmla="*/ 86836 h 172561"/>
              <a:gd name="connsiteX436" fmla="*/ 493395 w 1371600"/>
              <a:gd name="connsiteY436" fmla="*/ 169703 h 172561"/>
              <a:gd name="connsiteX437" fmla="*/ 425767 w 1371600"/>
              <a:gd name="connsiteY437" fmla="*/ 83026 h 172561"/>
              <a:gd name="connsiteX438" fmla="*/ 517207 w 1371600"/>
              <a:gd name="connsiteY438" fmla="*/ 158 h 1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Lst>
            <a:rect l="l" t="t" r="r" b="b"/>
            <a:pathLst>
              <a:path w="1371600" h="172561">
                <a:moveTo>
                  <a:pt x="169544" y="129699"/>
                </a:moveTo>
                <a:lnTo>
                  <a:pt x="286702" y="129699"/>
                </a:lnTo>
                <a:lnTo>
                  <a:pt x="280987" y="168752"/>
                </a:lnTo>
                <a:lnTo>
                  <a:pt x="162877" y="168752"/>
                </a:lnTo>
                <a:close/>
                <a:moveTo>
                  <a:pt x="1343977" y="124936"/>
                </a:moveTo>
                <a:cubicBezTo>
                  <a:pt x="1334452" y="124936"/>
                  <a:pt x="1331595" y="132556"/>
                  <a:pt x="1331595" y="144938"/>
                </a:cubicBezTo>
                <a:cubicBezTo>
                  <a:pt x="1331595" y="154464"/>
                  <a:pt x="1333500" y="163989"/>
                  <a:pt x="1343025" y="163989"/>
                </a:cubicBezTo>
                <a:cubicBezTo>
                  <a:pt x="1349692" y="163989"/>
                  <a:pt x="1355407" y="158274"/>
                  <a:pt x="1355407" y="151606"/>
                </a:cubicBezTo>
                <a:lnTo>
                  <a:pt x="1355407" y="136366"/>
                </a:lnTo>
                <a:cubicBezTo>
                  <a:pt x="1355407" y="128746"/>
                  <a:pt x="1349692" y="124936"/>
                  <a:pt x="1343977" y="124936"/>
                </a:cubicBezTo>
                <a:close/>
                <a:moveTo>
                  <a:pt x="884872" y="124936"/>
                </a:moveTo>
                <a:cubicBezTo>
                  <a:pt x="878204" y="124936"/>
                  <a:pt x="872489" y="129699"/>
                  <a:pt x="872489" y="138271"/>
                </a:cubicBezTo>
                <a:lnTo>
                  <a:pt x="872489" y="152558"/>
                </a:lnTo>
                <a:cubicBezTo>
                  <a:pt x="872489" y="160178"/>
                  <a:pt x="877252" y="164941"/>
                  <a:pt x="883920" y="164941"/>
                </a:cubicBezTo>
                <a:cubicBezTo>
                  <a:pt x="892492" y="164941"/>
                  <a:pt x="894397" y="157321"/>
                  <a:pt x="895349" y="143986"/>
                </a:cubicBezTo>
                <a:cubicBezTo>
                  <a:pt x="895349" y="131604"/>
                  <a:pt x="893445" y="124936"/>
                  <a:pt x="884872" y="124936"/>
                </a:cubicBezTo>
                <a:close/>
                <a:moveTo>
                  <a:pt x="1227772" y="123984"/>
                </a:moveTo>
                <a:cubicBezTo>
                  <a:pt x="1218247" y="123984"/>
                  <a:pt x="1216342" y="133509"/>
                  <a:pt x="1216342" y="143986"/>
                </a:cubicBezTo>
                <a:cubicBezTo>
                  <a:pt x="1216342" y="154464"/>
                  <a:pt x="1218247" y="164941"/>
                  <a:pt x="1227772" y="164941"/>
                </a:cubicBezTo>
                <a:cubicBezTo>
                  <a:pt x="1237297" y="164941"/>
                  <a:pt x="1239202" y="155416"/>
                  <a:pt x="1239202" y="144938"/>
                </a:cubicBezTo>
                <a:cubicBezTo>
                  <a:pt x="1239202" y="134461"/>
                  <a:pt x="1237297" y="123984"/>
                  <a:pt x="1227772" y="123984"/>
                </a:cubicBezTo>
                <a:close/>
                <a:moveTo>
                  <a:pt x="1048702" y="123984"/>
                </a:moveTo>
                <a:cubicBezTo>
                  <a:pt x="1041083" y="123984"/>
                  <a:pt x="1038225" y="130651"/>
                  <a:pt x="1037272" y="139224"/>
                </a:cubicBezTo>
                <a:lnTo>
                  <a:pt x="1058227" y="139224"/>
                </a:lnTo>
                <a:lnTo>
                  <a:pt x="1058227" y="137318"/>
                </a:lnTo>
                <a:cubicBezTo>
                  <a:pt x="1058227" y="128746"/>
                  <a:pt x="1055370" y="123984"/>
                  <a:pt x="1048702" y="123984"/>
                </a:cubicBezTo>
                <a:close/>
                <a:moveTo>
                  <a:pt x="933450" y="123984"/>
                </a:moveTo>
                <a:cubicBezTo>
                  <a:pt x="925830" y="123984"/>
                  <a:pt x="922972" y="130651"/>
                  <a:pt x="922020" y="139224"/>
                </a:cubicBezTo>
                <a:lnTo>
                  <a:pt x="942975" y="139224"/>
                </a:lnTo>
                <a:lnTo>
                  <a:pt x="942975" y="137318"/>
                </a:lnTo>
                <a:cubicBezTo>
                  <a:pt x="942975" y="128746"/>
                  <a:pt x="940117" y="123984"/>
                  <a:pt x="933450" y="123984"/>
                </a:cubicBezTo>
                <a:close/>
                <a:moveTo>
                  <a:pt x="1131570" y="120174"/>
                </a:moveTo>
                <a:lnTo>
                  <a:pt x="1151572" y="120174"/>
                </a:lnTo>
                <a:lnTo>
                  <a:pt x="1151572" y="123984"/>
                </a:lnTo>
                <a:lnTo>
                  <a:pt x="1145858" y="123984"/>
                </a:lnTo>
                <a:lnTo>
                  <a:pt x="1156335" y="159227"/>
                </a:lnTo>
                <a:lnTo>
                  <a:pt x="1165860" y="132556"/>
                </a:lnTo>
                <a:lnTo>
                  <a:pt x="1163002" y="123984"/>
                </a:lnTo>
                <a:lnTo>
                  <a:pt x="1159192" y="123984"/>
                </a:lnTo>
                <a:lnTo>
                  <a:pt x="1159192" y="120174"/>
                </a:lnTo>
                <a:lnTo>
                  <a:pt x="1177290" y="120174"/>
                </a:lnTo>
                <a:lnTo>
                  <a:pt x="1177290" y="123984"/>
                </a:lnTo>
                <a:lnTo>
                  <a:pt x="1172527" y="123984"/>
                </a:lnTo>
                <a:lnTo>
                  <a:pt x="1183958" y="159227"/>
                </a:lnTo>
                <a:lnTo>
                  <a:pt x="1193483" y="123984"/>
                </a:lnTo>
                <a:lnTo>
                  <a:pt x="1186815" y="123984"/>
                </a:lnTo>
                <a:lnTo>
                  <a:pt x="1186815" y="120174"/>
                </a:lnTo>
                <a:lnTo>
                  <a:pt x="1203960" y="120174"/>
                </a:lnTo>
                <a:lnTo>
                  <a:pt x="1203960" y="123984"/>
                </a:lnTo>
                <a:lnTo>
                  <a:pt x="1199197" y="123984"/>
                </a:lnTo>
                <a:lnTo>
                  <a:pt x="1185862" y="168752"/>
                </a:lnTo>
                <a:lnTo>
                  <a:pt x="1179195" y="168752"/>
                </a:lnTo>
                <a:lnTo>
                  <a:pt x="1168717" y="140176"/>
                </a:lnTo>
                <a:lnTo>
                  <a:pt x="1167765" y="140176"/>
                </a:lnTo>
                <a:lnTo>
                  <a:pt x="1157287" y="168752"/>
                </a:lnTo>
                <a:lnTo>
                  <a:pt x="1150620" y="168752"/>
                </a:lnTo>
                <a:lnTo>
                  <a:pt x="1135380" y="123984"/>
                </a:lnTo>
                <a:lnTo>
                  <a:pt x="1131570" y="123984"/>
                </a:lnTo>
                <a:close/>
                <a:moveTo>
                  <a:pt x="1283017" y="119221"/>
                </a:moveTo>
                <a:cubicBezTo>
                  <a:pt x="1288732" y="119221"/>
                  <a:pt x="1293495" y="122079"/>
                  <a:pt x="1292542" y="127793"/>
                </a:cubicBezTo>
                <a:cubicBezTo>
                  <a:pt x="1292542" y="133509"/>
                  <a:pt x="1289684" y="135413"/>
                  <a:pt x="1285875" y="135413"/>
                </a:cubicBezTo>
                <a:cubicBezTo>
                  <a:pt x="1282065" y="135413"/>
                  <a:pt x="1280159" y="132556"/>
                  <a:pt x="1280159" y="128746"/>
                </a:cubicBezTo>
                <a:lnTo>
                  <a:pt x="1283017" y="127793"/>
                </a:lnTo>
                <a:cubicBezTo>
                  <a:pt x="1283017" y="127793"/>
                  <a:pt x="1283017" y="126841"/>
                  <a:pt x="1283017" y="126841"/>
                </a:cubicBezTo>
                <a:cubicBezTo>
                  <a:pt x="1283017" y="125888"/>
                  <a:pt x="1282065" y="124936"/>
                  <a:pt x="1280159" y="124936"/>
                </a:cubicBezTo>
                <a:cubicBezTo>
                  <a:pt x="1274445" y="124936"/>
                  <a:pt x="1269682" y="131604"/>
                  <a:pt x="1269682" y="137318"/>
                </a:cubicBezTo>
                <a:lnTo>
                  <a:pt x="1269682" y="163989"/>
                </a:lnTo>
                <a:lnTo>
                  <a:pt x="1280159" y="164941"/>
                </a:lnTo>
                <a:lnTo>
                  <a:pt x="1280159" y="168751"/>
                </a:lnTo>
                <a:lnTo>
                  <a:pt x="1254442" y="168751"/>
                </a:lnTo>
                <a:lnTo>
                  <a:pt x="1254442" y="164941"/>
                </a:lnTo>
                <a:lnTo>
                  <a:pt x="1260157" y="163989"/>
                </a:lnTo>
                <a:lnTo>
                  <a:pt x="1260157" y="124936"/>
                </a:lnTo>
                <a:lnTo>
                  <a:pt x="1254442" y="123984"/>
                </a:lnTo>
                <a:lnTo>
                  <a:pt x="1254442" y="120174"/>
                </a:lnTo>
                <a:lnTo>
                  <a:pt x="1268730" y="120174"/>
                </a:lnTo>
                <a:lnTo>
                  <a:pt x="1269682" y="127793"/>
                </a:lnTo>
                <a:cubicBezTo>
                  <a:pt x="1271587" y="123031"/>
                  <a:pt x="1276350" y="119221"/>
                  <a:pt x="1283017" y="119221"/>
                </a:cubicBezTo>
                <a:close/>
                <a:moveTo>
                  <a:pt x="1228725" y="119221"/>
                </a:moveTo>
                <a:cubicBezTo>
                  <a:pt x="1243012" y="119221"/>
                  <a:pt x="1249680" y="129699"/>
                  <a:pt x="1250632" y="143986"/>
                </a:cubicBezTo>
                <a:cubicBezTo>
                  <a:pt x="1250632" y="159226"/>
                  <a:pt x="1243012" y="169703"/>
                  <a:pt x="1228725" y="169703"/>
                </a:cubicBezTo>
                <a:cubicBezTo>
                  <a:pt x="1214437" y="169703"/>
                  <a:pt x="1206817" y="160178"/>
                  <a:pt x="1206817" y="144938"/>
                </a:cubicBezTo>
                <a:cubicBezTo>
                  <a:pt x="1206817" y="129699"/>
                  <a:pt x="1215390" y="119221"/>
                  <a:pt x="1228725" y="119221"/>
                </a:cubicBezTo>
                <a:close/>
                <a:moveTo>
                  <a:pt x="1101089" y="119221"/>
                </a:moveTo>
                <a:cubicBezTo>
                  <a:pt x="1106804" y="119221"/>
                  <a:pt x="1110614" y="122079"/>
                  <a:pt x="1109662" y="127793"/>
                </a:cubicBezTo>
                <a:cubicBezTo>
                  <a:pt x="1109662" y="133509"/>
                  <a:pt x="1106804" y="135413"/>
                  <a:pt x="1102994" y="135413"/>
                </a:cubicBezTo>
                <a:cubicBezTo>
                  <a:pt x="1099184" y="135413"/>
                  <a:pt x="1097279" y="132556"/>
                  <a:pt x="1097279" y="128746"/>
                </a:cubicBezTo>
                <a:lnTo>
                  <a:pt x="1100137" y="127793"/>
                </a:lnTo>
                <a:cubicBezTo>
                  <a:pt x="1100137" y="127793"/>
                  <a:pt x="1100137" y="126841"/>
                  <a:pt x="1100137" y="126841"/>
                </a:cubicBezTo>
                <a:cubicBezTo>
                  <a:pt x="1100137" y="125888"/>
                  <a:pt x="1099184" y="124936"/>
                  <a:pt x="1097279" y="124936"/>
                </a:cubicBezTo>
                <a:cubicBezTo>
                  <a:pt x="1092516" y="124936"/>
                  <a:pt x="1087754" y="131604"/>
                  <a:pt x="1087754" y="137318"/>
                </a:cubicBezTo>
                <a:lnTo>
                  <a:pt x="1087754" y="163989"/>
                </a:lnTo>
                <a:lnTo>
                  <a:pt x="1098232" y="164941"/>
                </a:lnTo>
                <a:lnTo>
                  <a:pt x="1098232" y="168751"/>
                </a:lnTo>
                <a:lnTo>
                  <a:pt x="1072514" y="168751"/>
                </a:lnTo>
                <a:lnTo>
                  <a:pt x="1072514" y="164941"/>
                </a:lnTo>
                <a:lnTo>
                  <a:pt x="1078229" y="163989"/>
                </a:lnTo>
                <a:lnTo>
                  <a:pt x="1078229" y="124936"/>
                </a:lnTo>
                <a:lnTo>
                  <a:pt x="1072514" y="123984"/>
                </a:lnTo>
                <a:lnTo>
                  <a:pt x="1072514" y="120174"/>
                </a:lnTo>
                <a:lnTo>
                  <a:pt x="1086802" y="120174"/>
                </a:lnTo>
                <a:lnTo>
                  <a:pt x="1087754" y="127793"/>
                </a:lnTo>
                <a:cubicBezTo>
                  <a:pt x="1089659" y="123031"/>
                  <a:pt x="1094422" y="119221"/>
                  <a:pt x="1101089" y="119221"/>
                </a:cubicBezTo>
                <a:close/>
                <a:moveTo>
                  <a:pt x="1048702" y="119221"/>
                </a:moveTo>
                <a:cubicBezTo>
                  <a:pt x="1060133" y="119221"/>
                  <a:pt x="1066800" y="125888"/>
                  <a:pt x="1065847" y="141129"/>
                </a:cubicBezTo>
                <a:cubicBezTo>
                  <a:pt x="1065847" y="142081"/>
                  <a:pt x="1065847" y="143986"/>
                  <a:pt x="1065847" y="144938"/>
                </a:cubicBezTo>
                <a:lnTo>
                  <a:pt x="1036320" y="144938"/>
                </a:lnTo>
                <a:cubicBezTo>
                  <a:pt x="1036320" y="156368"/>
                  <a:pt x="1040130" y="163989"/>
                  <a:pt x="1049655" y="163989"/>
                </a:cubicBezTo>
                <a:cubicBezTo>
                  <a:pt x="1056322" y="163989"/>
                  <a:pt x="1060133" y="161131"/>
                  <a:pt x="1062037" y="155416"/>
                </a:cubicBezTo>
                <a:lnTo>
                  <a:pt x="1065847" y="157321"/>
                </a:lnTo>
                <a:cubicBezTo>
                  <a:pt x="1063942" y="164941"/>
                  <a:pt x="1057275" y="169703"/>
                  <a:pt x="1047750" y="169703"/>
                </a:cubicBezTo>
                <a:cubicBezTo>
                  <a:pt x="1033462" y="169703"/>
                  <a:pt x="1026795" y="160178"/>
                  <a:pt x="1026795" y="144938"/>
                </a:cubicBezTo>
                <a:cubicBezTo>
                  <a:pt x="1026795" y="128746"/>
                  <a:pt x="1036320" y="119221"/>
                  <a:pt x="1048702" y="119221"/>
                </a:cubicBezTo>
                <a:close/>
                <a:moveTo>
                  <a:pt x="934402" y="119221"/>
                </a:moveTo>
                <a:cubicBezTo>
                  <a:pt x="945833" y="119221"/>
                  <a:pt x="952500" y="125888"/>
                  <a:pt x="951547" y="141129"/>
                </a:cubicBezTo>
                <a:cubicBezTo>
                  <a:pt x="951547" y="142081"/>
                  <a:pt x="951547" y="143986"/>
                  <a:pt x="951547" y="144938"/>
                </a:cubicBezTo>
                <a:lnTo>
                  <a:pt x="922020" y="144938"/>
                </a:lnTo>
                <a:cubicBezTo>
                  <a:pt x="922020" y="156368"/>
                  <a:pt x="925830" y="163989"/>
                  <a:pt x="935355" y="163989"/>
                </a:cubicBezTo>
                <a:cubicBezTo>
                  <a:pt x="942022" y="163989"/>
                  <a:pt x="945833" y="161131"/>
                  <a:pt x="947737" y="155416"/>
                </a:cubicBezTo>
                <a:lnTo>
                  <a:pt x="951547" y="157321"/>
                </a:lnTo>
                <a:cubicBezTo>
                  <a:pt x="949642" y="164941"/>
                  <a:pt x="942975" y="169703"/>
                  <a:pt x="933450" y="169703"/>
                </a:cubicBezTo>
                <a:cubicBezTo>
                  <a:pt x="919162" y="169703"/>
                  <a:pt x="912495" y="160178"/>
                  <a:pt x="912495" y="144938"/>
                </a:cubicBezTo>
                <a:cubicBezTo>
                  <a:pt x="912495" y="128746"/>
                  <a:pt x="922020" y="119221"/>
                  <a:pt x="934402" y="119221"/>
                </a:cubicBezTo>
                <a:close/>
                <a:moveTo>
                  <a:pt x="971549" y="105886"/>
                </a:moveTo>
                <a:lnTo>
                  <a:pt x="974407" y="105886"/>
                </a:lnTo>
                <a:lnTo>
                  <a:pt x="974407" y="120174"/>
                </a:lnTo>
                <a:lnTo>
                  <a:pt x="997266" y="120174"/>
                </a:lnTo>
                <a:lnTo>
                  <a:pt x="997266" y="107791"/>
                </a:lnTo>
                <a:lnTo>
                  <a:pt x="1003934" y="105886"/>
                </a:lnTo>
                <a:lnTo>
                  <a:pt x="1005839" y="105886"/>
                </a:lnTo>
                <a:lnTo>
                  <a:pt x="1005839" y="120174"/>
                </a:lnTo>
                <a:lnTo>
                  <a:pt x="1016316" y="120174"/>
                </a:lnTo>
                <a:lnTo>
                  <a:pt x="1016316" y="124936"/>
                </a:lnTo>
                <a:lnTo>
                  <a:pt x="1005839" y="124936"/>
                </a:lnTo>
                <a:lnTo>
                  <a:pt x="1005839" y="156368"/>
                </a:lnTo>
                <a:cubicBezTo>
                  <a:pt x="1005839" y="162083"/>
                  <a:pt x="1006791" y="163989"/>
                  <a:pt x="1010602" y="163989"/>
                </a:cubicBezTo>
                <a:cubicBezTo>
                  <a:pt x="1014412" y="163989"/>
                  <a:pt x="1016316" y="162083"/>
                  <a:pt x="1017269" y="156368"/>
                </a:cubicBezTo>
                <a:lnTo>
                  <a:pt x="1021079" y="157321"/>
                </a:lnTo>
                <a:cubicBezTo>
                  <a:pt x="1020127" y="165893"/>
                  <a:pt x="1015364" y="169703"/>
                  <a:pt x="1007744" y="169703"/>
                </a:cubicBezTo>
                <a:cubicBezTo>
                  <a:pt x="1000124" y="169703"/>
                  <a:pt x="996314" y="165893"/>
                  <a:pt x="996314" y="158274"/>
                </a:cubicBezTo>
                <a:lnTo>
                  <a:pt x="996314" y="124936"/>
                </a:lnTo>
                <a:lnTo>
                  <a:pt x="973454" y="124936"/>
                </a:lnTo>
                <a:lnTo>
                  <a:pt x="973454" y="156368"/>
                </a:lnTo>
                <a:cubicBezTo>
                  <a:pt x="973454" y="162083"/>
                  <a:pt x="974407" y="163989"/>
                  <a:pt x="978216" y="163989"/>
                </a:cubicBezTo>
                <a:cubicBezTo>
                  <a:pt x="982027" y="163989"/>
                  <a:pt x="983932" y="162083"/>
                  <a:pt x="985837" y="156368"/>
                </a:cubicBezTo>
                <a:lnTo>
                  <a:pt x="989647" y="157321"/>
                </a:lnTo>
                <a:cubicBezTo>
                  <a:pt x="988694" y="165893"/>
                  <a:pt x="983932" y="169703"/>
                  <a:pt x="976312" y="169703"/>
                </a:cubicBezTo>
                <a:cubicBezTo>
                  <a:pt x="968691" y="169703"/>
                  <a:pt x="964882" y="165893"/>
                  <a:pt x="964882" y="158274"/>
                </a:cubicBezTo>
                <a:lnTo>
                  <a:pt x="964882" y="124936"/>
                </a:lnTo>
                <a:lnTo>
                  <a:pt x="958214" y="124936"/>
                </a:lnTo>
                <a:lnTo>
                  <a:pt x="958214" y="120174"/>
                </a:lnTo>
                <a:lnTo>
                  <a:pt x="964882" y="120174"/>
                </a:lnTo>
                <a:lnTo>
                  <a:pt x="964882" y="107791"/>
                </a:lnTo>
                <a:close/>
                <a:moveTo>
                  <a:pt x="1348740" y="96361"/>
                </a:moveTo>
                <a:lnTo>
                  <a:pt x="1364932" y="96361"/>
                </a:lnTo>
                <a:lnTo>
                  <a:pt x="1364932" y="163989"/>
                </a:lnTo>
                <a:lnTo>
                  <a:pt x="1371600" y="163989"/>
                </a:lnTo>
                <a:lnTo>
                  <a:pt x="1371600" y="167799"/>
                </a:lnTo>
                <a:lnTo>
                  <a:pt x="1357312" y="167799"/>
                </a:lnTo>
                <a:lnTo>
                  <a:pt x="1356360" y="160178"/>
                </a:lnTo>
                <a:cubicBezTo>
                  <a:pt x="1353502" y="164941"/>
                  <a:pt x="1348740" y="168751"/>
                  <a:pt x="1341120" y="168751"/>
                </a:cubicBezTo>
                <a:cubicBezTo>
                  <a:pt x="1328737" y="168751"/>
                  <a:pt x="1323022" y="158274"/>
                  <a:pt x="1323022" y="143986"/>
                </a:cubicBezTo>
                <a:cubicBezTo>
                  <a:pt x="1323022" y="127793"/>
                  <a:pt x="1330642" y="118268"/>
                  <a:pt x="1343025" y="118268"/>
                </a:cubicBezTo>
                <a:cubicBezTo>
                  <a:pt x="1347787" y="118268"/>
                  <a:pt x="1352550" y="120174"/>
                  <a:pt x="1356360" y="123983"/>
                </a:cubicBezTo>
                <a:lnTo>
                  <a:pt x="1356360" y="101124"/>
                </a:lnTo>
                <a:lnTo>
                  <a:pt x="1348740" y="100171"/>
                </a:lnTo>
                <a:close/>
                <a:moveTo>
                  <a:pt x="1295400" y="96361"/>
                </a:moveTo>
                <a:lnTo>
                  <a:pt x="1311592" y="96361"/>
                </a:lnTo>
                <a:lnTo>
                  <a:pt x="1311592" y="163989"/>
                </a:lnTo>
                <a:lnTo>
                  <a:pt x="1318260" y="164941"/>
                </a:lnTo>
                <a:lnTo>
                  <a:pt x="1318260" y="168751"/>
                </a:lnTo>
                <a:lnTo>
                  <a:pt x="1295400" y="168751"/>
                </a:lnTo>
                <a:lnTo>
                  <a:pt x="1295400" y="164941"/>
                </a:lnTo>
                <a:lnTo>
                  <a:pt x="1302067" y="163989"/>
                </a:lnTo>
                <a:lnTo>
                  <a:pt x="1302067" y="101124"/>
                </a:lnTo>
                <a:lnTo>
                  <a:pt x="1295400" y="100171"/>
                </a:lnTo>
                <a:close/>
                <a:moveTo>
                  <a:pt x="856297" y="96361"/>
                </a:moveTo>
                <a:lnTo>
                  <a:pt x="871537" y="96361"/>
                </a:lnTo>
                <a:lnTo>
                  <a:pt x="871537" y="126841"/>
                </a:lnTo>
                <a:cubicBezTo>
                  <a:pt x="874395" y="123031"/>
                  <a:pt x="879157" y="119221"/>
                  <a:pt x="886777" y="119221"/>
                </a:cubicBezTo>
                <a:cubicBezTo>
                  <a:pt x="898207" y="119221"/>
                  <a:pt x="904874" y="127793"/>
                  <a:pt x="903922" y="143986"/>
                </a:cubicBezTo>
                <a:cubicBezTo>
                  <a:pt x="903922" y="158274"/>
                  <a:pt x="897254" y="169703"/>
                  <a:pt x="882967" y="169703"/>
                </a:cubicBezTo>
                <a:cubicBezTo>
                  <a:pt x="876299" y="169703"/>
                  <a:pt x="872489" y="166846"/>
                  <a:pt x="868679" y="163989"/>
                </a:cubicBezTo>
                <a:lnTo>
                  <a:pt x="864870" y="169703"/>
                </a:lnTo>
                <a:lnTo>
                  <a:pt x="862012" y="169703"/>
                </a:lnTo>
                <a:lnTo>
                  <a:pt x="862012" y="101124"/>
                </a:lnTo>
                <a:lnTo>
                  <a:pt x="856297" y="100171"/>
                </a:lnTo>
                <a:close/>
                <a:moveTo>
                  <a:pt x="1256347" y="72549"/>
                </a:moveTo>
                <a:cubicBezTo>
                  <a:pt x="1255395" y="74454"/>
                  <a:pt x="1254442" y="76359"/>
                  <a:pt x="1254442" y="79217"/>
                </a:cubicBezTo>
                <a:cubicBezTo>
                  <a:pt x="1254442" y="83979"/>
                  <a:pt x="1257300" y="86837"/>
                  <a:pt x="1268730" y="86837"/>
                </a:cubicBezTo>
                <a:cubicBezTo>
                  <a:pt x="1277303" y="86837"/>
                  <a:pt x="1283017" y="84932"/>
                  <a:pt x="1283017" y="78264"/>
                </a:cubicBezTo>
                <a:cubicBezTo>
                  <a:pt x="1283017" y="73502"/>
                  <a:pt x="1278255" y="72549"/>
                  <a:pt x="1269683" y="72549"/>
                </a:cubicBezTo>
                <a:close/>
                <a:moveTo>
                  <a:pt x="179070" y="66834"/>
                </a:moveTo>
                <a:lnTo>
                  <a:pt x="282893" y="66834"/>
                </a:lnTo>
                <a:lnTo>
                  <a:pt x="277178" y="104934"/>
                </a:lnTo>
                <a:lnTo>
                  <a:pt x="173355" y="104934"/>
                </a:lnTo>
                <a:close/>
                <a:moveTo>
                  <a:pt x="1336357" y="49688"/>
                </a:moveTo>
                <a:cubicBezTo>
                  <a:pt x="1327784" y="49688"/>
                  <a:pt x="1324927" y="53499"/>
                  <a:pt x="1324927" y="59214"/>
                </a:cubicBezTo>
                <a:cubicBezTo>
                  <a:pt x="1324927" y="63976"/>
                  <a:pt x="1326832" y="66834"/>
                  <a:pt x="1331594" y="66834"/>
                </a:cubicBezTo>
                <a:cubicBezTo>
                  <a:pt x="1336357" y="66834"/>
                  <a:pt x="1341119" y="63024"/>
                  <a:pt x="1341119" y="57309"/>
                </a:cubicBezTo>
                <a:lnTo>
                  <a:pt x="1341119" y="49688"/>
                </a:lnTo>
                <a:close/>
                <a:moveTo>
                  <a:pt x="96203" y="43021"/>
                </a:moveTo>
                <a:lnTo>
                  <a:pt x="71438" y="100171"/>
                </a:lnTo>
                <a:lnTo>
                  <a:pt x="108585" y="100171"/>
                </a:lnTo>
                <a:close/>
                <a:moveTo>
                  <a:pt x="519112" y="37306"/>
                </a:moveTo>
                <a:cubicBezTo>
                  <a:pt x="495300" y="32543"/>
                  <a:pt x="474345" y="50641"/>
                  <a:pt x="467677" y="80168"/>
                </a:cubicBezTo>
                <a:cubicBezTo>
                  <a:pt x="461010" y="108743"/>
                  <a:pt x="471487" y="129698"/>
                  <a:pt x="493395" y="134461"/>
                </a:cubicBezTo>
                <a:cubicBezTo>
                  <a:pt x="517207" y="139223"/>
                  <a:pt x="538162" y="121126"/>
                  <a:pt x="544830" y="91598"/>
                </a:cubicBezTo>
                <a:cubicBezTo>
                  <a:pt x="551498" y="63976"/>
                  <a:pt x="541020" y="42068"/>
                  <a:pt x="519112" y="37306"/>
                </a:cubicBezTo>
                <a:close/>
                <a:moveTo>
                  <a:pt x="1093469" y="26829"/>
                </a:moveTo>
                <a:cubicBezTo>
                  <a:pt x="1085849" y="26829"/>
                  <a:pt x="1082991" y="33496"/>
                  <a:pt x="1082039" y="42069"/>
                </a:cubicBezTo>
                <a:lnTo>
                  <a:pt x="1102994" y="42069"/>
                </a:lnTo>
                <a:lnTo>
                  <a:pt x="1102994" y="40163"/>
                </a:lnTo>
                <a:cubicBezTo>
                  <a:pt x="1102994" y="31591"/>
                  <a:pt x="1100137" y="26829"/>
                  <a:pt x="1093469" y="26829"/>
                </a:cubicBezTo>
                <a:close/>
                <a:moveTo>
                  <a:pt x="945833" y="26828"/>
                </a:moveTo>
                <a:cubicBezTo>
                  <a:pt x="938213" y="26828"/>
                  <a:pt x="934402" y="33496"/>
                  <a:pt x="934402" y="42068"/>
                </a:cubicBezTo>
                <a:lnTo>
                  <a:pt x="955358" y="42068"/>
                </a:lnTo>
                <a:lnTo>
                  <a:pt x="955358" y="40163"/>
                </a:lnTo>
                <a:cubicBezTo>
                  <a:pt x="955358" y="31591"/>
                  <a:pt x="952500" y="26828"/>
                  <a:pt x="945833" y="26828"/>
                </a:cubicBezTo>
                <a:close/>
                <a:moveTo>
                  <a:pt x="1267778" y="25877"/>
                </a:moveTo>
                <a:cubicBezTo>
                  <a:pt x="1263015" y="25877"/>
                  <a:pt x="1259205" y="29686"/>
                  <a:pt x="1258253" y="38259"/>
                </a:cubicBezTo>
                <a:cubicBezTo>
                  <a:pt x="1258253" y="48737"/>
                  <a:pt x="1262062" y="51594"/>
                  <a:pt x="1267778" y="51594"/>
                </a:cubicBezTo>
                <a:cubicBezTo>
                  <a:pt x="1272540" y="51594"/>
                  <a:pt x="1276350" y="48737"/>
                  <a:pt x="1276350" y="38259"/>
                </a:cubicBezTo>
                <a:cubicBezTo>
                  <a:pt x="1276350" y="28734"/>
                  <a:pt x="1273492" y="25877"/>
                  <a:pt x="1267778" y="25877"/>
                </a:cubicBezTo>
                <a:close/>
                <a:moveTo>
                  <a:pt x="1161097" y="23019"/>
                </a:moveTo>
                <a:lnTo>
                  <a:pt x="1177289" y="23019"/>
                </a:lnTo>
                <a:lnTo>
                  <a:pt x="1177289" y="66834"/>
                </a:lnTo>
                <a:lnTo>
                  <a:pt x="1184910" y="67787"/>
                </a:lnTo>
                <a:lnTo>
                  <a:pt x="1184910" y="71597"/>
                </a:lnTo>
                <a:lnTo>
                  <a:pt x="1161097" y="71597"/>
                </a:lnTo>
                <a:lnTo>
                  <a:pt x="1161097" y="67787"/>
                </a:lnTo>
                <a:lnTo>
                  <a:pt x="1168717" y="66834"/>
                </a:lnTo>
                <a:lnTo>
                  <a:pt x="1168717" y="27782"/>
                </a:lnTo>
                <a:lnTo>
                  <a:pt x="1161097" y="26829"/>
                </a:lnTo>
                <a:close/>
                <a:moveTo>
                  <a:pt x="1145857" y="23019"/>
                </a:moveTo>
                <a:cubicBezTo>
                  <a:pt x="1150620" y="23019"/>
                  <a:pt x="1155382" y="25876"/>
                  <a:pt x="1155382" y="31591"/>
                </a:cubicBezTo>
                <a:cubicBezTo>
                  <a:pt x="1155382" y="37307"/>
                  <a:pt x="1152524" y="39211"/>
                  <a:pt x="1148714" y="39211"/>
                </a:cubicBezTo>
                <a:cubicBezTo>
                  <a:pt x="1144904" y="39211"/>
                  <a:pt x="1142999" y="36354"/>
                  <a:pt x="1142999" y="32544"/>
                </a:cubicBezTo>
                <a:lnTo>
                  <a:pt x="1145857" y="30639"/>
                </a:lnTo>
                <a:cubicBezTo>
                  <a:pt x="1145857" y="30639"/>
                  <a:pt x="1145857" y="29686"/>
                  <a:pt x="1145857" y="29686"/>
                </a:cubicBezTo>
                <a:cubicBezTo>
                  <a:pt x="1145857" y="28734"/>
                  <a:pt x="1144904" y="27782"/>
                  <a:pt x="1142999" y="27782"/>
                </a:cubicBezTo>
                <a:cubicBezTo>
                  <a:pt x="1138237" y="27782"/>
                  <a:pt x="1133474" y="34449"/>
                  <a:pt x="1133474" y="40164"/>
                </a:cubicBezTo>
                <a:lnTo>
                  <a:pt x="1133474" y="66834"/>
                </a:lnTo>
                <a:lnTo>
                  <a:pt x="1142999" y="67787"/>
                </a:lnTo>
                <a:lnTo>
                  <a:pt x="1142999" y="71597"/>
                </a:lnTo>
                <a:lnTo>
                  <a:pt x="1117282" y="71597"/>
                </a:lnTo>
                <a:lnTo>
                  <a:pt x="1117282" y="67787"/>
                </a:lnTo>
                <a:lnTo>
                  <a:pt x="1122997" y="66834"/>
                </a:lnTo>
                <a:lnTo>
                  <a:pt x="1122997" y="28734"/>
                </a:lnTo>
                <a:lnTo>
                  <a:pt x="1117282" y="27782"/>
                </a:lnTo>
                <a:lnTo>
                  <a:pt x="1117282" y="23971"/>
                </a:lnTo>
                <a:lnTo>
                  <a:pt x="1131570" y="23971"/>
                </a:lnTo>
                <a:lnTo>
                  <a:pt x="1132522" y="31591"/>
                </a:lnTo>
                <a:cubicBezTo>
                  <a:pt x="1134427" y="26829"/>
                  <a:pt x="1139189" y="23019"/>
                  <a:pt x="1145857" y="23019"/>
                </a:cubicBezTo>
                <a:close/>
                <a:moveTo>
                  <a:pt x="1022985" y="23019"/>
                </a:moveTo>
                <a:lnTo>
                  <a:pt x="1043940" y="23019"/>
                </a:lnTo>
                <a:lnTo>
                  <a:pt x="1043940" y="26829"/>
                </a:lnTo>
                <a:lnTo>
                  <a:pt x="1037273" y="27782"/>
                </a:lnTo>
                <a:lnTo>
                  <a:pt x="1048702" y="61119"/>
                </a:lnTo>
                <a:lnTo>
                  <a:pt x="1059180" y="27782"/>
                </a:lnTo>
                <a:lnTo>
                  <a:pt x="1052512" y="26829"/>
                </a:lnTo>
                <a:lnTo>
                  <a:pt x="1052512" y="23019"/>
                </a:lnTo>
                <a:lnTo>
                  <a:pt x="1069658" y="23019"/>
                </a:lnTo>
                <a:lnTo>
                  <a:pt x="1069658" y="26829"/>
                </a:lnTo>
                <a:lnTo>
                  <a:pt x="1064895" y="27782"/>
                </a:lnTo>
                <a:lnTo>
                  <a:pt x="1049655" y="71597"/>
                </a:lnTo>
                <a:lnTo>
                  <a:pt x="1042035" y="71597"/>
                </a:lnTo>
                <a:lnTo>
                  <a:pt x="1026795" y="27782"/>
                </a:lnTo>
                <a:lnTo>
                  <a:pt x="1022985" y="26829"/>
                </a:lnTo>
                <a:close/>
                <a:moveTo>
                  <a:pt x="998220" y="23019"/>
                </a:moveTo>
                <a:lnTo>
                  <a:pt x="1014412" y="23019"/>
                </a:lnTo>
                <a:lnTo>
                  <a:pt x="1014412" y="66834"/>
                </a:lnTo>
                <a:lnTo>
                  <a:pt x="1022033" y="67787"/>
                </a:lnTo>
                <a:lnTo>
                  <a:pt x="1022033" y="71597"/>
                </a:lnTo>
                <a:lnTo>
                  <a:pt x="998220" y="71597"/>
                </a:lnTo>
                <a:lnTo>
                  <a:pt x="998220" y="67787"/>
                </a:lnTo>
                <a:lnTo>
                  <a:pt x="1004887" y="66834"/>
                </a:lnTo>
                <a:lnTo>
                  <a:pt x="1004887" y="27782"/>
                </a:lnTo>
                <a:lnTo>
                  <a:pt x="998220" y="26829"/>
                </a:lnTo>
                <a:close/>
                <a:moveTo>
                  <a:pt x="944880" y="23018"/>
                </a:moveTo>
                <a:cubicBezTo>
                  <a:pt x="956310" y="23018"/>
                  <a:pt x="962977" y="29686"/>
                  <a:pt x="962977" y="43973"/>
                </a:cubicBezTo>
                <a:cubicBezTo>
                  <a:pt x="962977" y="44926"/>
                  <a:pt x="962977" y="46831"/>
                  <a:pt x="962977" y="47783"/>
                </a:cubicBezTo>
                <a:lnTo>
                  <a:pt x="933450" y="47783"/>
                </a:lnTo>
                <a:cubicBezTo>
                  <a:pt x="933450" y="59213"/>
                  <a:pt x="937260" y="66833"/>
                  <a:pt x="946785" y="66833"/>
                </a:cubicBezTo>
                <a:cubicBezTo>
                  <a:pt x="953452" y="66833"/>
                  <a:pt x="957263" y="63976"/>
                  <a:pt x="959167" y="58261"/>
                </a:cubicBezTo>
                <a:lnTo>
                  <a:pt x="962977" y="60166"/>
                </a:lnTo>
                <a:cubicBezTo>
                  <a:pt x="961073" y="67786"/>
                  <a:pt x="954405" y="72548"/>
                  <a:pt x="944880" y="72548"/>
                </a:cubicBezTo>
                <a:cubicBezTo>
                  <a:pt x="930592" y="72548"/>
                  <a:pt x="923925" y="62071"/>
                  <a:pt x="923925" y="47783"/>
                </a:cubicBezTo>
                <a:cubicBezTo>
                  <a:pt x="923925" y="31591"/>
                  <a:pt x="933450" y="22066"/>
                  <a:pt x="944880" y="23018"/>
                </a:cubicBezTo>
                <a:close/>
                <a:moveTo>
                  <a:pt x="1333499" y="22066"/>
                </a:moveTo>
                <a:cubicBezTo>
                  <a:pt x="1344929" y="22066"/>
                  <a:pt x="1350644" y="26829"/>
                  <a:pt x="1350644" y="40163"/>
                </a:cubicBezTo>
                <a:lnTo>
                  <a:pt x="1350644" y="63024"/>
                </a:lnTo>
                <a:cubicBezTo>
                  <a:pt x="1350644" y="67786"/>
                  <a:pt x="1351597" y="68739"/>
                  <a:pt x="1353502" y="68739"/>
                </a:cubicBezTo>
                <a:cubicBezTo>
                  <a:pt x="1354454" y="68739"/>
                  <a:pt x="1355407" y="67786"/>
                  <a:pt x="1356359" y="67786"/>
                </a:cubicBezTo>
                <a:lnTo>
                  <a:pt x="1357312" y="70644"/>
                </a:lnTo>
                <a:cubicBezTo>
                  <a:pt x="1356359" y="71596"/>
                  <a:pt x="1353502" y="72549"/>
                  <a:pt x="1350644" y="72549"/>
                </a:cubicBezTo>
                <a:cubicBezTo>
                  <a:pt x="1345882" y="72549"/>
                  <a:pt x="1343024" y="70644"/>
                  <a:pt x="1342072" y="65881"/>
                </a:cubicBezTo>
                <a:cubicBezTo>
                  <a:pt x="1339215" y="69691"/>
                  <a:pt x="1334452" y="72549"/>
                  <a:pt x="1328737" y="73501"/>
                </a:cubicBezTo>
                <a:cubicBezTo>
                  <a:pt x="1321117" y="73501"/>
                  <a:pt x="1315402" y="70644"/>
                  <a:pt x="1315402" y="61119"/>
                </a:cubicBezTo>
                <a:cubicBezTo>
                  <a:pt x="1315402" y="50641"/>
                  <a:pt x="1323974" y="46831"/>
                  <a:pt x="1335404" y="46831"/>
                </a:cubicBezTo>
                <a:lnTo>
                  <a:pt x="1342072" y="46831"/>
                </a:lnTo>
                <a:lnTo>
                  <a:pt x="1342072" y="40163"/>
                </a:lnTo>
                <a:cubicBezTo>
                  <a:pt x="1342072" y="31591"/>
                  <a:pt x="1340167" y="26829"/>
                  <a:pt x="1332547" y="26829"/>
                </a:cubicBezTo>
                <a:cubicBezTo>
                  <a:pt x="1329690" y="26829"/>
                  <a:pt x="1324927" y="26829"/>
                  <a:pt x="1324927" y="30639"/>
                </a:cubicBezTo>
                <a:cubicBezTo>
                  <a:pt x="1324927" y="30639"/>
                  <a:pt x="1324927" y="30639"/>
                  <a:pt x="1324927" y="31591"/>
                </a:cubicBezTo>
                <a:lnTo>
                  <a:pt x="1327784" y="31591"/>
                </a:lnTo>
                <a:cubicBezTo>
                  <a:pt x="1328737" y="33496"/>
                  <a:pt x="1328737" y="34449"/>
                  <a:pt x="1328737" y="35401"/>
                </a:cubicBezTo>
                <a:cubicBezTo>
                  <a:pt x="1328737" y="38259"/>
                  <a:pt x="1325879" y="40163"/>
                  <a:pt x="1323022" y="40163"/>
                </a:cubicBezTo>
                <a:cubicBezTo>
                  <a:pt x="1319212" y="40163"/>
                  <a:pt x="1317307" y="38259"/>
                  <a:pt x="1317307" y="34449"/>
                </a:cubicBezTo>
                <a:cubicBezTo>
                  <a:pt x="1317307" y="26829"/>
                  <a:pt x="1323974" y="22066"/>
                  <a:pt x="1333499" y="22066"/>
                </a:cubicBezTo>
                <a:close/>
                <a:moveTo>
                  <a:pt x="1222057" y="22066"/>
                </a:moveTo>
                <a:cubicBezTo>
                  <a:pt x="1231582" y="22066"/>
                  <a:pt x="1236345" y="26829"/>
                  <a:pt x="1236345" y="38259"/>
                </a:cubicBezTo>
                <a:lnTo>
                  <a:pt x="1236345" y="66834"/>
                </a:lnTo>
                <a:lnTo>
                  <a:pt x="1243965" y="67786"/>
                </a:lnTo>
                <a:lnTo>
                  <a:pt x="1243965" y="72549"/>
                </a:lnTo>
                <a:lnTo>
                  <a:pt x="1222057" y="72549"/>
                </a:lnTo>
                <a:lnTo>
                  <a:pt x="1222057" y="68739"/>
                </a:lnTo>
                <a:lnTo>
                  <a:pt x="1227772" y="67786"/>
                </a:lnTo>
                <a:lnTo>
                  <a:pt x="1227772" y="39211"/>
                </a:lnTo>
                <a:cubicBezTo>
                  <a:pt x="1227772" y="32544"/>
                  <a:pt x="1226820" y="28734"/>
                  <a:pt x="1219200" y="28734"/>
                </a:cubicBezTo>
                <a:cubicBezTo>
                  <a:pt x="1212532" y="28734"/>
                  <a:pt x="1206817" y="33496"/>
                  <a:pt x="1206817" y="41116"/>
                </a:cubicBezTo>
                <a:lnTo>
                  <a:pt x="1206817" y="66834"/>
                </a:lnTo>
                <a:lnTo>
                  <a:pt x="1212532" y="67786"/>
                </a:lnTo>
                <a:lnTo>
                  <a:pt x="1213485" y="67786"/>
                </a:lnTo>
                <a:lnTo>
                  <a:pt x="1213485" y="71596"/>
                </a:lnTo>
                <a:lnTo>
                  <a:pt x="1191577" y="71596"/>
                </a:lnTo>
                <a:lnTo>
                  <a:pt x="1191577" y="67786"/>
                </a:lnTo>
                <a:lnTo>
                  <a:pt x="1197292" y="66834"/>
                </a:lnTo>
                <a:lnTo>
                  <a:pt x="1197292" y="27781"/>
                </a:lnTo>
                <a:lnTo>
                  <a:pt x="1191577" y="26829"/>
                </a:lnTo>
                <a:lnTo>
                  <a:pt x="1191577" y="23019"/>
                </a:lnTo>
                <a:lnTo>
                  <a:pt x="1204912" y="23019"/>
                </a:lnTo>
                <a:lnTo>
                  <a:pt x="1205865" y="31591"/>
                </a:lnTo>
                <a:cubicBezTo>
                  <a:pt x="1207770" y="26829"/>
                  <a:pt x="1213485" y="22066"/>
                  <a:pt x="1222057" y="22066"/>
                </a:cubicBezTo>
                <a:close/>
                <a:moveTo>
                  <a:pt x="1094422" y="22066"/>
                </a:moveTo>
                <a:cubicBezTo>
                  <a:pt x="1104899" y="22066"/>
                  <a:pt x="1112519" y="28734"/>
                  <a:pt x="1111566" y="43974"/>
                </a:cubicBezTo>
                <a:cubicBezTo>
                  <a:pt x="1111566" y="44926"/>
                  <a:pt x="1111566" y="46831"/>
                  <a:pt x="1111566" y="47784"/>
                </a:cubicBezTo>
                <a:lnTo>
                  <a:pt x="1082039" y="47784"/>
                </a:lnTo>
                <a:cubicBezTo>
                  <a:pt x="1082039" y="59214"/>
                  <a:pt x="1085849" y="66834"/>
                  <a:pt x="1095374" y="66834"/>
                </a:cubicBezTo>
                <a:cubicBezTo>
                  <a:pt x="1102041" y="66834"/>
                  <a:pt x="1104899" y="63976"/>
                  <a:pt x="1107757" y="58261"/>
                </a:cubicBezTo>
                <a:lnTo>
                  <a:pt x="1111566" y="60166"/>
                </a:lnTo>
                <a:cubicBezTo>
                  <a:pt x="1109662" y="67786"/>
                  <a:pt x="1102994" y="72549"/>
                  <a:pt x="1093469" y="72549"/>
                </a:cubicBezTo>
                <a:cubicBezTo>
                  <a:pt x="1079182" y="72549"/>
                  <a:pt x="1072514" y="62071"/>
                  <a:pt x="1072514" y="47784"/>
                </a:cubicBezTo>
                <a:cubicBezTo>
                  <a:pt x="1072514" y="31591"/>
                  <a:pt x="1082039" y="22066"/>
                  <a:pt x="1094422" y="22066"/>
                </a:cubicBezTo>
                <a:close/>
                <a:moveTo>
                  <a:pt x="1287780" y="19209"/>
                </a:moveTo>
                <a:cubicBezTo>
                  <a:pt x="1288733" y="19209"/>
                  <a:pt x="1289685" y="19209"/>
                  <a:pt x="1290637" y="20161"/>
                </a:cubicBezTo>
                <a:lnTo>
                  <a:pt x="1290637" y="27782"/>
                </a:lnTo>
                <a:lnTo>
                  <a:pt x="1282065" y="28734"/>
                </a:lnTo>
                <a:cubicBezTo>
                  <a:pt x="1284922" y="30639"/>
                  <a:pt x="1286828" y="34449"/>
                  <a:pt x="1286828" y="40164"/>
                </a:cubicBezTo>
                <a:cubicBezTo>
                  <a:pt x="1286828" y="50642"/>
                  <a:pt x="1278255" y="57309"/>
                  <a:pt x="1268730" y="57309"/>
                </a:cubicBezTo>
                <a:cubicBezTo>
                  <a:pt x="1265872" y="57309"/>
                  <a:pt x="1264920" y="56357"/>
                  <a:pt x="1263015" y="56357"/>
                </a:cubicBezTo>
                <a:cubicBezTo>
                  <a:pt x="1259205" y="59214"/>
                  <a:pt x="1258253" y="61119"/>
                  <a:pt x="1258253" y="62072"/>
                </a:cubicBezTo>
                <a:cubicBezTo>
                  <a:pt x="1258253" y="63977"/>
                  <a:pt x="1259205" y="63977"/>
                  <a:pt x="1262062" y="63977"/>
                </a:cubicBezTo>
                <a:lnTo>
                  <a:pt x="1270635" y="63977"/>
                </a:lnTo>
                <a:cubicBezTo>
                  <a:pt x="1282065" y="63977"/>
                  <a:pt x="1289685" y="64929"/>
                  <a:pt x="1289685" y="76359"/>
                </a:cubicBezTo>
                <a:cubicBezTo>
                  <a:pt x="1289685" y="85884"/>
                  <a:pt x="1283970" y="91599"/>
                  <a:pt x="1265872" y="91599"/>
                </a:cubicBezTo>
                <a:cubicBezTo>
                  <a:pt x="1251585" y="91599"/>
                  <a:pt x="1246822" y="87789"/>
                  <a:pt x="1245870" y="80169"/>
                </a:cubicBezTo>
                <a:cubicBezTo>
                  <a:pt x="1245870" y="75407"/>
                  <a:pt x="1249680" y="72549"/>
                  <a:pt x="1252537" y="70644"/>
                </a:cubicBezTo>
                <a:cubicBezTo>
                  <a:pt x="1250633" y="68739"/>
                  <a:pt x="1249680" y="66834"/>
                  <a:pt x="1249680" y="64929"/>
                </a:cubicBezTo>
                <a:cubicBezTo>
                  <a:pt x="1249680" y="60167"/>
                  <a:pt x="1253490" y="57309"/>
                  <a:pt x="1258253" y="53499"/>
                </a:cubicBezTo>
                <a:cubicBezTo>
                  <a:pt x="1252537" y="51594"/>
                  <a:pt x="1249680" y="45879"/>
                  <a:pt x="1249680" y="39212"/>
                </a:cubicBezTo>
                <a:cubicBezTo>
                  <a:pt x="1249680" y="29686"/>
                  <a:pt x="1256347" y="21114"/>
                  <a:pt x="1268730" y="21114"/>
                </a:cubicBezTo>
                <a:cubicBezTo>
                  <a:pt x="1273492" y="21114"/>
                  <a:pt x="1277303" y="22066"/>
                  <a:pt x="1279208" y="23972"/>
                </a:cubicBezTo>
                <a:cubicBezTo>
                  <a:pt x="1281112" y="22066"/>
                  <a:pt x="1284922" y="19209"/>
                  <a:pt x="1287780" y="19209"/>
                </a:cubicBezTo>
                <a:close/>
                <a:moveTo>
                  <a:pt x="874395" y="7779"/>
                </a:moveTo>
                <a:lnTo>
                  <a:pt x="874395" y="66834"/>
                </a:lnTo>
                <a:lnTo>
                  <a:pt x="878205" y="66834"/>
                </a:lnTo>
                <a:cubicBezTo>
                  <a:pt x="897255" y="66834"/>
                  <a:pt x="904875" y="55404"/>
                  <a:pt x="905827" y="36354"/>
                </a:cubicBezTo>
                <a:cubicBezTo>
                  <a:pt x="905827" y="13494"/>
                  <a:pt x="896302" y="7779"/>
                  <a:pt x="877252" y="7779"/>
                </a:cubicBezTo>
                <a:close/>
                <a:moveTo>
                  <a:pt x="857250" y="3016"/>
                </a:moveTo>
                <a:lnTo>
                  <a:pt x="880110" y="3016"/>
                </a:lnTo>
                <a:cubicBezTo>
                  <a:pt x="902970" y="3016"/>
                  <a:pt x="916305" y="11589"/>
                  <a:pt x="917258" y="36354"/>
                </a:cubicBezTo>
                <a:cubicBezTo>
                  <a:pt x="917258" y="63976"/>
                  <a:pt x="900113" y="71596"/>
                  <a:pt x="878205" y="71596"/>
                </a:cubicBezTo>
                <a:lnTo>
                  <a:pt x="857250" y="71596"/>
                </a:lnTo>
                <a:lnTo>
                  <a:pt x="857250" y="67786"/>
                </a:lnTo>
                <a:lnTo>
                  <a:pt x="864870" y="66834"/>
                </a:lnTo>
                <a:lnTo>
                  <a:pt x="864870" y="7779"/>
                </a:lnTo>
                <a:lnTo>
                  <a:pt x="857250" y="6826"/>
                </a:lnTo>
                <a:close/>
                <a:moveTo>
                  <a:pt x="624840" y="3016"/>
                </a:moveTo>
                <a:lnTo>
                  <a:pt x="662940" y="3016"/>
                </a:lnTo>
                <a:lnTo>
                  <a:pt x="681990" y="96361"/>
                </a:lnTo>
                <a:lnTo>
                  <a:pt x="730567" y="3016"/>
                </a:lnTo>
                <a:lnTo>
                  <a:pt x="768667" y="3016"/>
                </a:lnTo>
                <a:lnTo>
                  <a:pt x="771525" y="168751"/>
                </a:lnTo>
                <a:lnTo>
                  <a:pt x="730567" y="168751"/>
                </a:lnTo>
                <a:lnTo>
                  <a:pt x="730567" y="71596"/>
                </a:lnTo>
                <a:lnTo>
                  <a:pt x="681990" y="168751"/>
                </a:lnTo>
                <a:lnTo>
                  <a:pt x="660082" y="168751"/>
                </a:lnTo>
                <a:lnTo>
                  <a:pt x="642937" y="71596"/>
                </a:lnTo>
                <a:lnTo>
                  <a:pt x="614362" y="168751"/>
                </a:lnTo>
                <a:lnTo>
                  <a:pt x="572452" y="168751"/>
                </a:lnTo>
                <a:close/>
                <a:moveTo>
                  <a:pt x="188595" y="3016"/>
                </a:moveTo>
                <a:lnTo>
                  <a:pt x="306705" y="3016"/>
                </a:lnTo>
                <a:lnTo>
                  <a:pt x="300990" y="42069"/>
                </a:lnTo>
                <a:lnTo>
                  <a:pt x="182880" y="42069"/>
                </a:lnTo>
                <a:close/>
                <a:moveTo>
                  <a:pt x="79058" y="3016"/>
                </a:moveTo>
                <a:lnTo>
                  <a:pt x="124778" y="3016"/>
                </a:lnTo>
                <a:lnTo>
                  <a:pt x="161925" y="168751"/>
                </a:lnTo>
                <a:lnTo>
                  <a:pt x="121920" y="168751"/>
                </a:lnTo>
                <a:lnTo>
                  <a:pt x="115253" y="136366"/>
                </a:lnTo>
                <a:lnTo>
                  <a:pt x="55245" y="136366"/>
                </a:lnTo>
                <a:lnTo>
                  <a:pt x="41910" y="168751"/>
                </a:lnTo>
                <a:lnTo>
                  <a:pt x="0" y="168751"/>
                </a:lnTo>
                <a:close/>
                <a:moveTo>
                  <a:pt x="1175385" y="2064"/>
                </a:moveTo>
                <a:cubicBezTo>
                  <a:pt x="1179195" y="2064"/>
                  <a:pt x="1182052" y="3017"/>
                  <a:pt x="1182052" y="7779"/>
                </a:cubicBezTo>
                <a:cubicBezTo>
                  <a:pt x="1182052" y="11589"/>
                  <a:pt x="1180147" y="13494"/>
                  <a:pt x="1176337" y="13494"/>
                </a:cubicBezTo>
                <a:cubicBezTo>
                  <a:pt x="1171575" y="13494"/>
                  <a:pt x="1169670" y="10637"/>
                  <a:pt x="1169670" y="7779"/>
                </a:cubicBezTo>
                <a:cubicBezTo>
                  <a:pt x="1169670" y="4922"/>
                  <a:pt x="1171575" y="2064"/>
                  <a:pt x="1175385" y="2064"/>
                </a:cubicBezTo>
                <a:close/>
                <a:moveTo>
                  <a:pt x="1009650" y="2064"/>
                </a:moveTo>
                <a:cubicBezTo>
                  <a:pt x="1013460" y="2064"/>
                  <a:pt x="1016317" y="3017"/>
                  <a:pt x="1016317" y="7779"/>
                </a:cubicBezTo>
                <a:cubicBezTo>
                  <a:pt x="1016317" y="11589"/>
                  <a:pt x="1014412" y="13494"/>
                  <a:pt x="1010602" y="13494"/>
                </a:cubicBezTo>
                <a:cubicBezTo>
                  <a:pt x="1005840" y="13494"/>
                  <a:pt x="1004887" y="10637"/>
                  <a:pt x="1003935" y="7779"/>
                </a:cubicBezTo>
                <a:cubicBezTo>
                  <a:pt x="1003935" y="4922"/>
                  <a:pt x="1005840" y="2064"/>
                  <a:pt x="1009650" y="2064"/>
                </a:cubicBezTo>
                <a:close/>
                <a:moveTo>
                  <a:pt x="384810" y="1111"/>
                </a:moveTo>
                <a:cubicBezTo>
                  <a:pt x="402907" y="1111"/>
                  <a:pt x="416242" y="4921"/>
                  <a:pt x="433387" y="14446"/>
                </a:cubicBezTo>
                <a:lnTo>
                  <a:pt x="425767" y="53499"/>
                </a:lnTo>
                <a:cubicBezTo>
                  <a:pt x="414337" y="44926"/>
                  <a:pt x="402907" y="40164"/>
                  <a:pt x="388620" y="40164"/>
                </a:cubicBezTo>
                <a:cubicBezTo>
                  <a:pt x="360045" y="40164"/>
                  <a:pt x="338137" y="60166"/>
                  <a:pt x="337185" y="87789"/>
                </a:cubicBezTo>
                <a:cubicBezTo>
                  <a:pt x="336232" y="114459"/>
                  <a:pt x="354330" y="131604"/>
                  <a:pt x="380047" y="132556"/>
                </a:cubicBezTo>
                <a:cubicBezTo>
                  <a:pt x="388620" y="132556"/>
                  <a:pt x="404812" y="131604"/>
                  <a:pt x="416242" y="126841"/>
                </a:cubicBezTo>
                <a:lnTo>
                  <a:pt x="410527" y="166846"/>
                </a:lnTo>
                <a:cubicBezTo>
                  <a:pt x="399097" y="171609"/>
                  <a:pt x="381952" y="172561"/>
                  <a:pt x="373380" y="172561"/>
                </a:cubicBezTo>
                <a:cubicBezTo>
                  <a:pt x="325755" y="172561"/>
                  <a:pt x="293370" y="139224"/>
                  <a:pt x="295275" y="90646"/>
                </a:cubicBezTo>
                <a:cubicBezTo>
                  <a:pt x="296227" y="41116"/>
                  <a:pt x="336232" y="1111"/>
                  <a:pt x="384810" y="1111"/>
                </a:cubicBezTo>
                <a:close/>
                <a:moveTo>
                  <a:pt x="968692" y="159"/>
                </a:moveTo>
                <a:lnTo>
                  <a:pt x="984885" y="159"/>
                </a:lnTo>
                <a:lnTo>
                  <a:pt x="984885" y="66834"/>
                </a:lnTo>
                <a:lnTo>
                  <a:pt x="992505" y="67787"/>
                </a:lnTo>
                <a:lnTo>
                  <a:pt x="992505" y="71597"/>
                </a:lnTo>
                <a:lnTo>
                  <a:pt x="968692" y="71597"/>
                </a:lnTo>
                <a:lnTo>
                  <a:pt x="968692" y="67787"/>
                </a:lnTo>
                <a:lnTo>
                  <a:pt x="975360" y="66834"/>
                </a:lnTo>
                <a:lnTo>
                  <a:pt x="975360" y="4922"/>
                </a:lnTo>
                <a:lnTo>
                  <a:pt x="968692" y="3969"/>
                </a:lnTo>
                <a:close/>
                <a:moveTo>
                  <a:pt x="517207" y="158"/>
                </a:moveTo>
                <a:cubicBezTo>
                  <a:pt x="561975" y="3968"/>
                  <a:pt x="590550" y="39211"/>
                  <a:pt x="584835" y="86836"/>
                </a:cubicBezTo>
                <a:cubicBezTo>
                  <a:pt x="580073" y="136366"/>
                  <a:pt x="539115" y="172561"/>
                  <a:pt x="493395" y="169703"/>
                </a:cubicBezTo>
                <a:cubicBezTo>
                  <a:pt x="448627" y="166846"/>
                  <a:pt x="421005" y="130651"/>
                  <a:pt x="425767" y="83026"/>
                </a:cubicBezTo>
                <a:cubicBezTo>
                  <a:pt x="430530" y="33496"/>
                  <a:pt x="471487" y="-2699"/>
                  <a:pt x="517207" y="158"/>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71221340"/>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3 Divider (White/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C795F500-A989-A649-8B6E-0AA166D22EFD}"/>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562A16E-8913-964D-B8A0-DA0498FA87E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3"/>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A0580ED2-D388-2C4C-B460-4ABC1ED3DC1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25" name="Picture 24">
            <a:extLst>
              <a:ext uri="{FF2B5EF4-FFF2-40B4-BE49-F238E27FC236}">
                <a16:creationId xmlns:a16="http://schemas.microsoft.com/office/drawing/2014/main" id="{6D2AF03B-C722-5645-87A3-E8266CA99151}"/>
              </a:ext>
            </a:extLst>
          </p:cNvPr>
          <p:cNvPicPr>
            <a:picLocks noChangeAspect="1"/>
          </p:cNvPicPr>
          <p:nvPr userDrawn="1"/>
        </p:nvPicPr>
        <p:blipFill>
          <a:blip r:embed="rId3"/>
          <a:srcRect/>
          <a:stretch/>
        </p:blipFill>
        <p:spPr>
          <a:xfrm>
            <a:off x="272961" y="253154"/>
            <a:ext cx="1423621" cy="408207"/>
          </a:xfrm>
          <a:prstGeom prst="rect">
            <a:avLst/>
          </a:prstGeom>
        </p:spPr>
      </p:pic>
    </p:spTree>
    <p:extLst>
      <p:ext uri="{BB962C8B-B14F-4D97-AF65-F5344CB8AC3E}">
        <p14:creationId xmlns:p14="http://schemas.microsoft.com/office/powerpoint/2010/main" val="194372517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1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893888"/>
            <a:ext cx="7669213" cy="1355725"/>
          </a:xfrm>
        </p:spPr>
        <p:txBody>
          <a:bodyPr anchor="b" anchorCtr="0">
            <a:normAutofit/>
          </a:bodyPr>
          <a:lstStyle>
            <a:lvl1pPr>
              <a:defRPr sz="60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6" y="3608388"/>
            <a:ext cx="7691438" cy="1354137"/>
          </a:xfrm>
        </p:spPr>
        <p:txBody>
          <a:bodyPr anchor="t" anchorCtr="0">
            <a:normAutofit/>
          </a:bodyPr>
          <a:lstStyle>
            <a:lvl1pPr>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2104"/>
            <a:ext cx="7691438" cy="581698"/>
          </a:xfrm>
        </p:spPr>
        <p:txBody>
          <a:bodyPr wrap="square" anchor="t" anchorCtr="0">
            <a:no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15" name="Freeform: Shape 14">
            <a:extLst>
              <a:ext uri="{FF2B5EF4-FFF2-40B4-BE49-F238E27FC236}">
                <a16:creationId xmlns:a16="http://schemas.microsoft.com/office/drawing/2014/main" id="{44244F6F-6BB6-4A01-9FD7-C45A41F82EF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1"/>
            </a:solidFill>
            <a:prstDash val="solid"/>
            <a:miter/>
          </a:ln>
        </p:spPr>
        <p:txBody>
          <a:bodyPr rtlCol="0" anchor="ctr"/>
          <a:lstStyle/>
          <a:p>
            <a:r>
              <a:rPr lang="en-US"/>
              <a:t> </a:t>
            </a:r>
          </a:p>
        </p:txBody>
      </p:sp>
      <p:grpSp>
        <p:nvGrpSpPr>
          <p:cNvPr id="16" name="Group 15">
            <a:extLst>
              <a:ext uri="{FF2B5EF4-FFF2-40B4-BE49-F238E27FC236}">
                <a16:creationId xmlns:a16="http://schemas.microsoft.com/office/drawing/2014/main" id="{B8E79973-5F1A-457D-9581-1931721FFBA1}"/>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EB225E2-4459-44A7-B0C2-87EECD398D74}"/>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27CD816-A831-4AA5-9547-1E32473ACF9F}"/>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23674AE-EDCD-4746-881F-B4880C6BDDF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4F8BB6B2-68EA-41BB-8C50-BBC2B5486EF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CF6A4BBC-A8A5-4396-9E51-98543970E53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FDEC0E30-918A-434C-847A-8E1607CF02E3}"/>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43A7AA66-7043-8441-BD5C-EDB3C30F81A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28DF3D78-6B27-7D4A-A641-087A907806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4" name="Picture 23">
            <a:extLst>
              <a:ext uri="{FF2B5EF4-FFF2-40B4-BE49-F238E27FC236}">
                <a16:creationId xmlns:a16="http://schemas.microsoft.com/office/drawing/2014/main" id="{F12B1CE4-A6BB-CE4D-A991-32251530AD3B}"/>
              </a:ext>
            </a:extLst>
          </p:cNvPr>
          <p:cNvPicPr>
            <a:picLocks noChangeAspect="1"/>
          </p:cNvPicPr>
          <p:nvPr userDrawn="1"/>
        </p:nvPicPr>
        <p:blipFill>
          <a:blip r:embed="rId2"/>
          <a:srcRect/>
          <a:stretch/>
        </p:blipFill>
        <p:spPr>
          <a:xfrm>
            <a:off x="272961" y="253154"/>
            <a:ext cx="1423621" cy="408207"/>
          </a:xfrm>
          <a:prstGeom prst="rect">
            <a:avLst/>
          </a:prstGeom>
        </p:spPr>
      </p:pic>
    </p:spTree>
    <p:extLst>
      <p:ext uri="{BB962C8B-B14F-4D97-AF65-F5344CB8AC3E}">
        <p14:creationId xmlns:p14="http://schemas.microsoft.com/office/powerpoint/2010/main" val="6291619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2 Divider (White/Green)">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AU"/>
          </a:p>
        </p:txBody>
      </p:sp>
      <p:grpSp>
        <p:nvGrpSpPr>
          <p:cNvPr id="28" name="Group 27">
            <a:extLst>
              <a:ext uri="{FF2B5EF4-FFF2-40B4-BE49-F238E27FC236}">
                <a16:creationId xmlns:a16="http://schemas.microsoft.com/office/drawing/2014/main" id="{96521A19-BA01-4073-A3B0-FD772558F1BE}"/>
              </a:ext>
            </a:extLst>
          </p:cNvPr>
          <p:cNvGrpSpPr/>
          <p:nvPr userDrawn="1"/>
        </p:nvGrpSpPr>
        <p:grpSpPr>
          <a:xfrm>
            <a:off x="10601983" y="286755"/>
            <a:ext cx="1297917" cy="302151"/>
            <a:chOff x="10601983" y="286755"/>
            <a:chExt cx="1297917" cy="302151"/>
          </a:xfrm>
        </p:grpSpPr>
        <p:sp>
          <p:nvSpPr>
            <p:cNvPr id="29" name="Freeform 5">
              <a:extLst>
                <a:ext uri="{FF2B5EF4-FFF2-40B4-BE49-F238E27FC236}">
                  <a16:creationId xmlns:a16="http://schemas.microsoft.com/office/drawing/2014/main" id="{168923C4-14C3-4ED5-9708-F848B346BCB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225222CA-3495-4FB5-B534-C7A2BB21446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9994CE16-B59A-46F0-9244-5BCB24ABBE6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7312437B-871B-4C33-810B-ED91206C4F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2E791E29-35CA-4308-BC50-B00FD0A8FC2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962E6A24-B102-4D0E-A0D0-D0A970B2C47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9" name="Title 1">
            <a:extLst>
              <a:ext uri="{FF2B5EF4-FFF2-40B4-BE49-F238E27FC236}">
                <a16:creationId xmlns:a16="http://schemas.microsoft.com/office/drawing/2014/main" id="{2CE84C17-83FC-D24C-9D8A-7C29F91A092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0" name="Text Placeholder 4">
            <a:extLst>
              <a:ext uri="{FF2B5EF4-FFF2-40B4-BE49-F238E27FC236}">
                <a16:creationId xmlns:a16="http://schemas.microsoft.com/office/drawing/2014/main" id="{1AF4F955-527E-E849-896C-5D66C5994A88}"/>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1" name="Group 20">
            <a:extLst>
              <a:ext uri="{FF2B5EF4-FFF2-40B4-BE49-F238E27FC236}">
                <a16:creationId xmlns:a16="http://schemas.microsoft.com/office/drawing/2014/main" id="{2E519C4A-59B9-D449-AAFE-EE878AB04AE6}"/>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98966F03-5D9E-6D4A-B532-D763CE9DB8D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2C894DDE-1D91-7B4F-9833-233D9BFEB6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807B333-D59D-42AD-BEC3-BEA4E82A253F}"/>
              </a:ext>
            </a:extLst>
          </p:cNvPr>
          <p:cNvSpPr>
            <a:spLocks noGrp="1"/>
          </p:cNvSpPr>
          <p:nvPr>
            <p:ph type="body" sz="quarter" idx="13" hasCustomPrompt="1"/>
          </p:nvPr>
        </p:nvSpPr>
        <p:spPr>
          <a:xfrm>
            <a:off x="292100" y="1117602"/>
            <a:ext cx="928624" cy="631824"/>
          </a:xfrm>
        </p:spPr>
        <p:txBody>
          <a:bodyPr/>
          <a:lstStyle>
            <a:lvl1pPr algn="ctr">
              <a:defRPr>
                <a:solidFill>
                  <a:schemeClr val="bg1"/>
                </a:solidFill>
              </a:defRPr>
            </a:lvl1pPr>
          </a:lstStyle>
          <a:p>
            <a:pPr lvl="0"/>
            <a:r>
              <a:rPr lang="en-US"/>
              <a:t>XX</a:t>
            </a:r>
            <a:endParaRPr lang="en-AU"/>
          </a:p>
        </p:txBody>
      </p:sp>
    </p:spTree>
    <p:extLst>
      <p:ext uri="{BB962C8B-B14F-4D97-AF65-F5344CB8AC3E}">
        <p14:creationId xmlns:p14="http://schemas.microsoft.com/office/powerpoint/2010/main" val="352496884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2 Cover (White/Gre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345967-D46E-4D94-8EA1-F47EFBEE52F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424FE39-8DF4-4F37-B53E-88A8F31616BB}"/>
              </a:ext>
            </a:extLst>
          </p:cNvPr>
          <p:cNvGrpSpPr/>
          <p:nvPr userDrawn="1"/>
        </p:nvGrpSpPr>
        <p:grpSpPr>
          <a:xfrm>
            <a:off x="10601983" y="286755"/>
            <a:ext cx="1297917" cy="302151"/>
            <a:chOff x="10601983" y="286755"/>
            <a:chExt cx="1297917" cy="302151"/>
          </a:xfrm>
        </p:grpSpPr>
        <p:sp>
          <p:nvSpPr>
            <p:cNvPr id="18" name="Freeform 5">
              <a:extLst>
                <a:ext uri="{FF2B5EF4-FFF2-40B4-BE49-F238E27FC236}">
                  <a16:creationId xmlns:a16="http://schemas.microsoft.com/office/drawing/2014/main" id="{0F12F9CD-2A5C-4DDC-9A3D-33E54B2DFC20}"/>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8098262-DED1-4A1A-9299-3CA9F199D607}"/>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0D2CF5B-362F-4AB9-B992-FEA205D32986}"/>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0A9D2882-FC9C-4ECA-AE40-CABDD8AAC2A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10AF01A6-48B6-485D-A8F8-0ABF8941E89A}"/>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Placeholder 4">
            <a:extLst>
              <a:ext uri="{FF2B5EF4-FFF2-40B4-BE49-F238E27FC236}">
                <a16:creationId xmlns:a16="http://schemas.microsoft.com/office/drawing/2014/main" id="{8B677EEB-B48C-454B-A55A-92086D31C5D6}"/>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7" name="Text Placeholder 4">
            <a:extLst>
              <a:ext uri="{FF2B5EF4-FFF2-40B4-BE49-F238E27FC236}">
                <a16:creationId xmlns:a16="http://schemas.microsoft.com/office/drawing/2014/main" id="{2807A7FF-0349-6842-8A4B-DA0E748D91B0}"/>
              </a:ext>
            </a:extLst>
          </p:cNvPr>
          <p:cNvSpPr>
            <a:spLocks noGrp="1"/>
          </p:cNvSpPr>
          <p:nvPr>
            <p:ph type="body" sz="quarter" idx="11" hasCustomPrompt="1"/>
          </p:nvPr>
        </p:nvSpPr>
        <p:spPr>
          <a:xfrm>
            <a:off x="3287712" y="3931066"/>
            <a:ext cx="5616575" cy="443198"/>
          </a:xfrm>
        </p:spPr>
        <p:txBody>
          <a:bodyPr wrap="square" anchor="ctr" anchorCtr="0">
            <a:normAutofit/>
          </a:bodyPr>
          <a:lstStyle>
            <a:lvl1pPr algn="ctr">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8" name="Text Placeholder 4">
            <a:extLst>
              <a:ext uri="{FF2B5EF4-FFF2-40B4-BE49-F238E27FC236}">
                <a16:creationId xmlns:a16="http://schemas.microsoft.com/office/drawing/2014/main" id="{F7637D2F-057D-E048-91F4-F5B7516BC7B1}"/>
              </a:ext>
            </a:extLst>
          </p:cNvPr>
          <p:cNvSpPr>
            <a:spLocks noGrp="1"/>
          </p:cNvSpPr>
          <p:nvPr>
            <p:ph type="body" sz="quarter" idx="12" hasCustomPrompt="1"/>
          </p:nvPr>
        </p:nvSpPr>
        <p:spPr>
          <a:xfrm>
            <a:off x="3287712" y="4519535"/>
            <a:ext cx="5616575" cy="443198"/>
          </a:xfrm>
        </p:spPr>
        <p:txBody>
          <a:bodyPr wrap="square" anchor="ctr" anchorCtr="0">
            <a:normAutofit/>
          </a:bodyPr>
          <a:lstStyle>
            <a:lvl1pPr algn="ctr">
              <a:lnSpc>
                <a:spcPct val="90000"/>
              </a:lnSpc>
              <a:spcBef>
                <a:spcPts val="0"/>
              </a:spcBef>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9" name="Graphic 24">
            <a:extLst>
              <a:ext uri="{FF2B5EF4-FFF2-40B4-BE49-F238E27FC236}">
                <a16:creationId xmlns:a16="http://schemas.microsoft.com/office/drawing/2014/main" id="{D751A5BA-CAF6-ED42-901D-9A2CF28FC67B}"/>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27229B09-BE84-8540-B5A1-B84D91F58D93}"/>
              </a:ext>
            </a:extLst>
          </p:cNvPr>
          <p:cNvGrpSpPr/>
          <p:nvPr userDrawn="1"/>
        </p:nvGrpSpPr>
        <p:grpSpPr>
          <a:xfrm>
            <a:off x="10814051" y="6438651"/>
            <a:ext cx="1111250" cy="225425"/>
            <a:chOff x="292100" y="6413250"/>
            <a:chExt cx="1111250" cy="225425"/>
          </a:xfrm>
        </p:grpSpPr>
        <p:sp>
          <p:nvSpPr>
            <p:cNvPr id="31" name="Freeform: Shape 12">
              <a:extLst>
                <a:ext uri="{FF2B5EF4-FFF2-40B4-BE49-F238E27FC236}">
                  <a16:creationId xmlns:a16="http://schemas.microsoft.com/office/drawing/2014/main" id="{E4101F14-F1CB-E946-8CAA-3CE1B1F56EC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32" name="Freeform: Shape 13">
              <a:extLst>
                <a:ext uri="{FF2B5EF4-FFF2-40B4-BE49-F238E27FC236}">
                  <a16:creationId xmlns:a16="http://schemas.microsoft.com/office/drawing/2014/main" id="{D61DCD87-E2D1-7A42-8C03-6594EE16EB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3" name="Picture 22">
            <a:extLst>
              <a:ext uri="{FF2B5EF4-FFF2-40B4-BE49-F238E27FC236}">
                <a16:creationId xmlns:a16="http://schemas.microsoft.com/office/drawing/2014/main" id="{E917A2E4-79B4-4046-8D7D-F916E0C4FECD}"/>
              </a:ext>
            </a:extLst>
          </p:cNvPr>
          <p:cNvPicPr>
            <a:picLocks noChangeAspect="1"/>
          </p:cNvPicPr>
          <p:nvPr userDrawn="1"/>
        </p:nvPicPr>
        <p:blipFill>
          <a:blip r:embed="rId2"/>
          <a:srcRect/>
          <a:stretch/>
        </p:blipFill>
        <p:spPr>
          <a:xfrm>
            <a:off x="272961" y="253154"/>
            <a:ext cx="1423621" cy="408207"/>
          </a:xfrm>
          <a:prstGeom prst="rect">
            <a:avLst/>
          </a:prstGeom>
        </p:spPr>
      </p:pic>
    </p:spTree>
    <p:extLst>
      <p:ext uri="{BB962C8B-B14F-4D97-AF65-F5344CB8AC3E}">
        <p14:creationId xmlns:p14="http://schemas.microsoft.com/office/powerpoint/2010/main" val="4017938684"/>
      </p:ext>
    </p:extLst>
  </p:cSld>
  <p:clrMapOvr>
    <a:masterClrMapping/>
  </p:clrMapOvr>
  <p:extLst>
    <p:ext uri="{DCECCB84-F9BA-43D5-87BE-67443E8EF086}">
      <p15:sldGuideLst xmlns:p15="http://schemas.microsoft.com/office/powerpoint/2012/main">
        <p15:guide id="16" pos="2207">
          <p15:clr>
            <a:srgbClr val="A4A3A4"/>
          </p15:clr>
        </p15:guide>
        <p15:guide id="17" pos="5473">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3 Cover (White/Gree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956490"/>
            <a:ext cx="7693026" cy="1462088"/>
          </a:xfrm>
        </p:spPr>
        <p:txBody>
          <a:bodyPr anchor="b" anchorCtr="0">
            <a:normAutofit/>
          </a:bodyPr>
          <a:lstStyle>
            <a:lvl1pPr>
              <a:spcBef>
                <a:spcPts val="0"/>
              </a:spcBef>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872238"/>
          </a:xfrm>
        </p:spPr>
        <p:txBody>
          <a:bodyPr anchor="t" anchorCtr="0">
            <a:normAutofit/>
          </a:bodyPr>
          <a:lstStyle>
            <a:lvl1pPr>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90000"/>
              </a:lnSpc>
              <a:spcBef>
                <a:spcPts val="0"/>
              </a:spcBef>
              <a:defRPr sz="16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6" name="Graphic 24">
            <a:extLst>
              <a:ext uri="{FF2B5EF4-FFF2-40B4-BE49-F238E27FC236}">
                <a16:creationId xmlns:a16="http://schemas.microsoft.com/office/drawing/2014/main" id="{351B1A6D-038A-4C4F-BC20-8F905A71CF6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1"/>
            </a:solid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27263AEB-724E-49D8-809C-FCA9BB2739F7}"/>
              </a:ext>
            </a:extLst>
          </p:cNvPr>
          <p:cNvGrpSpPr/>
          <p:nvPr userDrawn="1"/>
        </p:nvGrpSpPr>
        <p:grpSpPr>
          <a:xfrm>
            <a:off x="10601983" y="286755"/>
            <a:ext cx="1297917" cy="302151"/>
            <a:chOff x="10601983" y="286755"/>
            <a:chExt cx="1297917" cy="302151"/>
          </a:xfrm>
        </p:grpSpPr>
        <p:sp>
          <p:nvSpPr>
            <p:cNvPr id="17" name="Freeform 5">
              <a:extLst>
                <a:ext uri="{FF2B5EF4-FFF2-40B4-BE49-F238E27FC236}">
                  <a16:creationId xmlns:a16="http://schemas.microsoft.com/office/drawing/2014/main" id="{720AF97F-C172-421B-BCE5-E60482EDAA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CBACE23-5F86-4C06-9A84-AACD3E8E19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4F1861C-1110-4CF9-8A43-EC19DD8C4680}"/>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3E9BE49A-96D0-476C-85AD-1CBCB4BD8B00}"/>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0D943A57-92B6-4A41-A2F2-D860A9817A45}"/>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F862E48B-54F6-4F57-ABE5-4C4D9A963C5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F0E983CE-B798-8447-8B1E-2C617C406A53}"/>
              </a:ext>
            </a:extLst>
          </p:cNvPr>
          <p:cNvGrpSpPr/>
          <p:nvPr userDrawn="1"/>
        </p:nvGrpSpPr>
        <p:grpSpPr>
          <a:xfrm>
            <a:off x="10814051" y="6438651"/>
            <a:ext cx="1111250" cy="225425"/>
            <a:chOff x="292100" y="6413250"/>
            <a:chExt cx="1111250" cy="225425"/>
          </a:xfrm>
        </p:grpSpPr>
        <p:sp>
          <p:nvSpPr>
            <p:cNvPr id="23" name="Freeform: Shape 12">
              <a:extLst>
                <a:ext uri="{FF2B5EF4-FFF2-40B4-BE49-F238E27FC236}">
                  <a16:creationId xmlns:a16="http://schemas.microsoft.com/office/drawing/2014/main" id="{0CD0534B-8A03-6743-B44E-6815A095E8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4" name="Freeform: Shape 13">
              <a:extLst>
                <a:ext uri="{FF2B5EF4-FFF2-40B4-BE49-F238E27FC236}">
                  <a16:creationId xmlns:a16="http://schemas.microsoft.com/office/drawing/2014/main" id="{B25ADDF4-378C-9642-9C95-A5771597535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5" name="Picture 24">
            <a:extLst>
              <a:ext uri="{FF2B5EF4-FFF2-40B4-BE49-F238E27FC236}">
                <a16:creationId xmlns:a16="http://schemas.microsoft.com/office/drawing/2014/main" id="{CC8BA6EC-7F7E-2043-9D29-65AB444BB0AA}"/>
              </a:ext>
            </a:extLst>
          </p:cNvPr>
          <p:cNvPicPr>
            <a:picLocks noChangeAspect="1"/>
          </p:cNvPicPr>
          <p:nvPr userDrawn="1"/>
        </p:nvPicPr>
        <p:blipFill>
          <a:blip r:embed="rId2"/>
          <a:srcRect/>
          <a:stretch/>
        </p:blipFill>
        <p:spPr>
          <a:xfrm>
            <a:off x="272961" y="253154"/>
            <a:ext cx="1423621" cy="408207"/>
          </a:xfrm>
          <a:prstGeom prst="rect">
            <a:avLst/>
          </a:prstGeom>
        </p:spPr>
      </p:pic>
    </p:spTree>
    <p:extLst>
      <p:ext uri="{BB962C8B-B14F-4D97-AF65-F5344CB8AC3E}">
        <p14:creationId xmlns:p14="http://schemas.microsoft.com/office/powerpoint/2010/main" val="3005466752"/>
      </p:ext>
    </p:extLst>
  </p:cSld>
  <p:clrMapOvr>
    <a:masterClrMapping/>
  </p:clrMapOvr>
  <p:extLst>
    <p:ext uri="{DCECCB84-F9BA-43D5-87BE-67443E8EF086}">
      <p15:sldGuideLst xmlns:p15="http://schemas.microsoft.com/office/powerpoint/2012/main">
        <p15:guide id="1" pos="1413">
          <p15:clr>
            <a:srgbClr val="A4A3A4"/>
          </p15:clr>
        </p15:guide>
        <p15:guide id="2" pos="6267">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1 Divider (White/Green)">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1"/>
            </a:solidFill>
            <a:prstDash val="solid"/>
            <a:miter/>
          </a:ln>
        </p:spPr>
        <p:txBody>
          <a:bodyPr rtlCol="0" anchor="ctr"/>
          <a:lstStyle/>
          <a:p>
            <a:r>
              <a:rPr lang="en-US"/>
              <a:t> </a:t>
            </a:r>
          </a:p>
        </p:txBody>
      </p:sp>
      <p:grpSp>
        <p:nvGrpSpPr>
          <p:cNvPr id="14" name="Group 13">
            <a:extLst>
              <a:ext uri="{FF2B5EF4-FFF2-40B4-BE49-F238E27FC236}">
                <a16:creationId xmlns:a16="http://schemas.microsoft.com/office/drawing/2014/main" id="{267B143B-2882-4441-A146-81085A8C5500}"/>
              </a:ext>
            </a:extLst>
          </p:cNvPr>
          <p:cNvGrpSpPr/>
          <p:nvPr userDrawn="1"/>
        </p:nvGrpSpPr>
        <p:grpSpPr>
          <a:xfrm>
            <a:off x="10601983" y="286755"/>
            <a:ext cx="1297917" cy="302151"/>
            <a:chOff x="10601983" y="286755"/>
            <a:chExt cx="1297917" cy="302151"/>
          </a:xfrm>
        </p:grpSpPr>
        <p:sp>
          <p:nvSpPr>
            <p:cNvPr id="15" name="Freeform 5">
              <a:extLst>
                <a:ext uri="{FF2B5EF4-FFF2-40B4-BE49-F238E27FC236}">
                  <a16:creationId xmlns:a16="http://schemas.microsoft.com/office/drawing/2014/main" id="{30D7E4FC-1FF1-4894-A2C0-159A3C4A6E4B}"/>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DA4EC6E6-9B46-4A2B-AEA4-09DF92D0D76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CA01806E-2F77-47BD-871B-C1B6A295C0BB}"/>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6A8F04A9-1FCF-4211-B60A-943233629577}"/>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DB80C9BD-96C0-4809-87C4-851D170F524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Freeform: Shape 22">
            <a:extLst>
              <a:ext uri="{FF2B5EF4-FFF2-40B4-BE49-F238E27FC236}">
                <a16:creationId xmlns:a16="http://schemas.microsoft.com/office/drawing/2014/main" id="{A35638CA-BC63-4C88-A309-B5C4D7EDEF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20" name="Title 1">
            <a:extLst>
              <a:ext uri="{FF2B5EF4-FFF2-40B4-BE49-F238E27FC236}">
                <a16:creationId xmlns:a16="http://schemas.microsoft.com/office/drawing/2014/main" id="{11A3703C-94C2-BD48-BE90-1E0A710F6B52}"/>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1" name="Text Placeholder 4">
            <a:extLst>
              <a:ext uri="{FF2B5EF4-FFF2-40B4-BE49-F238E27FC236}">
                <a16:creationId xmlns:a16="http://schemas.microsoft.com/office/drawing/2014/main" id="{BA9246C6-EAA1-6240-8D80-B8A3B6DC6887}"/>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2" name="Group 21">
            <a:extLst>
              <a:ext uri="{FF2B5EF4-FFF2-40B4-BE49-F238E27FC236}">
                <a16:creationId xmlns:a16="http://schemas.microsoft.com/office/drawing/2014/main" id="{1E23FDD6-9800-7A4F-8A35-D15964E0F71A}"/>
              </a:ext>
            </a:extLst>
          </p:cNvPr>
          <p:cNvGrpSpPr/>
          <p:nvPr userDrawn="1"/>
        </p:nvGrpSpPr>
        <p:grpSpPr>
          <a:xfrm>
            <a:off x="10814051" y="6438651"/>
            <a:ext cx="1111250" cy="225425"/>
            <a:chOff x="292100" y="6413250"/>
            <a:chExt cx="1111250" cy="225425"/>
          </a:xfrm>
        </p:grpSpPr>
        <p:sp>
          <p:nvSpPr>
            <p:cNvPr id="27" name="Freeform: Shape 12">
              <a:extLst>
                <a:ext uri="{FF2B5EF4-FFF2-40B4-BE49-F238E27FC236}">
                  <a16:creationId xmlns:a16="http://schemas.microsoft.com/office/drawing/2014/main" id="{A716AB79-143B-E947-9634-CE9E2AB9851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8" name="Freeform: Shape 13">
              <a:extLst>
                <a:ext uri="{FF2B5EF4-FFF2-40B4-BE49-F238E27FC236}">
                  <a16:creationId xmlns:a16="http://schemas.microsoft.com/office/drawing/2014/main" id="{AA9C39C0-0A50-DA4C-A8B9-5CA9FF74629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4" name="Picture 23">
            <a:extLst>
              <a:ext uri="{FF2B5EF4-FFF2-40B4-BE49-F238E27FC236}">
                <a16:creationId xmlns:a16="http://schemas.microsoft.com/office/drawing/2014/main" id="{4C1E0C0E-ECCF-3245-9563-99CC43AAB5DE}"/>
              </a:ext>
            </a:extLst>
          </p:cNvPr>
          <p:cNvPicPr>
            <a:picLocks noChangeAspect="1"/>
          </p:cNvPicPr>
          <p:nvPr userDrawn="1"/>
        </p:nvPicPr>
        <p:blipFill>
          <a:blip r:embed="rId2"/>
          <a:srcRect/>
          <a:stretch/>
        </p:blipFill>
        <p:spPr>
          <a:xfrm>
            <a:off x="272961" y="253154"/>
            <a:ext cx="1423621" cy="408207"/>
          </a:xfrm>
          <a:prstGeom prst="rect">
            <a:avLst/>
          </a:prstGeom>
        </p:spPr>
      </p:pic>
    </p:spTree>
    <p:extLst>
      <p:ext uri="{BB962C8B-B14F-4D97-AF65-F5344CB8AC3E}">
        <p14:creationId xmlns:p14="http://schemas.microsoft.com/office/powerpoint/2010/main" val="199583840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2 Divider (White/Green)">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F9979FDD-549F-4ACB-8FB4-540D628D5DE9}"/>
              </a:ext>
            </a:extLst>
          </p:cNvPr>
          <p:cNvSpPr/>
          <p:nvPr userDrawn="1"/>
        </p:nvSpPr>
        <p:spPr>
          <a:xfrm>
            <a:off x="287339" y="816040"/>
            <a:ext cx="933385" cy="9333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t>XX</a:t>
            </a:r>
          </a:p>
        </p:txBody>
      </p:sp>
      <p:grpSp>
        <p:nvGrpSpPr>
          <p:cNvPr id="28" name="Group 27">
            <a:extLst>
              <a:ext uri="{FF2B5EF4-FFF2-40B4-BE49-F238E27FC236}">
                <a16:creationId xmlns:a16="http://schemas.microsoft.com/office/drawing/2014/main" id="{96521A19-BA01-4073-A3B0-FD772558F1BE}"/>
              </a:ext>
            </a:extLst>
          </p:cNvPr>
          <p:cNvGrpSpPr/>
          <p:nvPr userDrawn="1"/>
        </p:nvGrpSpPr>
        <p:grpSpPr>
          <a:xfrm>
            <a:off x="10601983" y="286755"/>
            <a:ext cx="1297917" cy="302151"/>
            <a:chOff x="10601983" y="286755"/>
            <a:chExt cx="1297917" cy="302151"/>
          </a:xfrm>
        </p:grpSpPr>
        <p:sp>
          <p:nvSpPr>
            <p:cNvPr id="29" name="Freeform 5">
              <a:extLst>
                <a:ext uri="{FF2B5EF4-FFF2-40B4-BE49-F238E27FC236}">
                  <a16:creationId xmlns:a16="http://schemas.microsoft.com/office/drawing/2014/main" id="{168923C4-14C3-4ED5-9708-F848B346BCB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225222CA-3495-4FB5-B534-C7A2BB21446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9994CE16-B59A-46F0-9244-5BCB24ABBE6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7312437B-871B-4C33-810B-ED91206C4F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2E791E29-35CA-4308-BC50-B00FD0A8FC2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962E6A24-B102-4D0E-A0D0-D0A970B2C473}"/>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9" name="Title 1">
            <a:extLst>
              <a:ext uri="{FF2B5EF4-FFF2-40B4-BE49-F238E27FC236}">
                <a16:creationId xmlns:a16="http://schemas.microsoft.com/office/drawing/2014/main" id="{2CE84C17-83FC-D24C-9D8A-7C29F91A092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0" name="Text Placeholder 4">
            <a:extLst>
              <a:ext uri="{FF2B5EF4-FFF2-40B4-BE49-F238E27FC236}">
                <a16:creationId xmlns:a16="http://schemas.microsoft.com/office/drawing/2014/main" id="{1AF4F955-527E-E849-896C-5D66C5994A88}"/>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1" name="Group 20">
            <a:extLst>
              <a:ext uri="{FF2B5EF4-FFF2-40B4-BE49-F238E27FC236}">
                <a16:creationId xmlns:a16="http://schemas.microsoft.com/office/drawing/2014/main" id="{2E519C4A-59B9-D449-AAFE-EE878AB04AE6}"/>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98966F03-5D9E-6D4A-B532-D763CE9DB8D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2C894DDE-1D91-7B4F-9833-233D9BFEB6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697EBCD7-8394-C646-AA8B-8532B18654D8}"/>
              </a:ext>
            </a:extLst>
          </p:cNvPr>
          <p:cNvPicPr>
            <a:picLocks noChangeAspect="1"/>
          </p:cNvPicPr>
          <p:nvPr userDrawn="1"/>
        </p:nvPicPr>
        <p:blipFill>
          <a:blip r:embed="rId2"/>
          <a:srcRect/>
          <a:stretch/>
        </p:blipFill>
        <p:spPr>
          <a:xfrm>
            <a:off x="272961" y="253154"/>
            <a:ext cx="1423621" cy="408207"/>
          </a:xfrm>
          <a:prstGeom prst="rect">
            <a:avLst/>
          </a:prstGeom>
        </p:spPr>
      </p:pic>
    </p:spTree>
    <p:extLst>
      <p:ext uri="{BB962C8B-B14F-4D97-AF65-F5344CB8AC3E}">
        <p14:creationId xmlns:p14="http://schemas.microsoft.com/office/powerpoint/2010/main" val="408586838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3 Divider (Whit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6"/>
            <a:ext cx="4391024" cy="433128"/>
          </a:xfrm>
        </p:spPr>
        <p:txBody>
          <a:bodyPr anchor="t" anchorCtr="0">
            <a:normAutofit/>
          </a:bodyPr>
          <a:lstStyle>
            <a:lvl1pPr algn="ct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2B6CA7A3-A1E3-D844-8589-FC8135183BCA}"/>
              </a:ext>
            </a:extLst>
          </p:cNvPr>
          <p:cNvGrpSpPr/>
          <p:nvPr userDrawn="1"/>
        </p:nvGrpSpPr>
        <p:grpSpPr>
          <a:xfrm>
            <a:off x="10814051" y="6438651"/>
            <a:ext cx="1111250" cy="225425"/>
            <a:chOff x="292100" y="6413250"/>
            <a:chExt cx="1111250" cy="225425"/>
          </a:xfrm>
        </p:grpSpPr>
        <p:sp>
          <p:nvSpPr>
            <p:cNvPr id="29" name="Freeform: Shape 12">
              <a:extLst>
                <a:ext uri="{FF2B5EF4-FFF2-40B4-BE49-F238E27FC236}">
                  <a16:creationId xmlns:a16="http://schemas.microsoft.com/office/drawing/2014/main" id="{8D8ADA75-C47D-1C42-8AC5-3A220B7F98A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30" name="Freeform: Shape 13">
              <a:extLst>
                <a:ext uri="{FF2B5EF4-FFF2-40B4-BE49-F238E27FC236}">
                  <a16:creationId xmlns:a16="http://schemas.microsoft.com/office/drawing/2014/main" id="{9E967735-30E0-3546-A39A-3352CE61591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8E0C08EF-B934-924C-9EB7-D966AEC390A8}"/>
              </a:ext>
            </a:extLst>
          </p:cNvPr>
          <p:cNvPicPr>
            <a:picLocks noChangeAspect="1"/>
          </p:cNvPicPr>
          <p:nvPr userDrawn="1"/>
        </p:nvPicPr>
        <p:blipFill>
          <a:blip r:embed="rId3"/>
          <a:srcRect/>
          <a:stretch/>
        </p:blipFill>
        <p:spPr>
          <a:xfrm>
            <a:off x="272961" y="253154"/>
            <a:ext cx="1423621" cy="408207"/>
          </a:xfrm>
          <a:prstGeom prst="rect">
            <a:avLst/>
          </a:prstGeom>
        </p:spPr>
      </p:pic>
    </p:spTree>
    <p:extLst>
      <p:ext uri="{BB962C8B-B14F-4D97-AF65-F5344CB8AC3E}">
        <p14:creationId xmlns:p14="http://schemas.microsoft.com/office/powerpoint/2010/main" val="304099804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1 Agenda (White/Oran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63525" y="441325"/>
            <a:ext cx="5653088" cy="1008064"/>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05	XXXXXX</a:t>
            </a:r>
          </a:p>
        </p:txBody>
      </p:sp>
      <p:grpSp>
        <p:nvGrpSpPr>
          <p:cNvPr id="8" name="Group 7">
            <a:extLst>
              <a:ext uri="{FF2B5EF4-FFF2-40B4-BE49-F238E27FC236}">
                <a16:creationId xmlns:a16="http://schemas.microsoft.com/office/drawing/2014/main" id="{9947BDFF-AA9D-F949-A66D-214417C3A4A9}"/>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2872B543-34FC-1841-BC83-16C2DAE30F7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CE81E9DF-7130-4546-BF18-4683EA8B3F3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6" name="Picture 15">
            <a:extLst>
              <a:ext uri="{FF2B5EF4-FFF2-40B4-BE49-F238E27FC236}">
                <a16:creationId xmlns:a16="http://schemas.microsoft.com/office/drawing/2014/main" id="{B38311A4-A894-8748-A851-A035556DF33C}"/>
              </a:ext>
            </a:extLst>
          </p:cNvPr>
          <p:cNvPicPr>
            <a:picLocks noChangeAspect="1"/>
          </p:cNvPicPr>
          <p:nvPr userDrawn="1"/>
        </p:nvPicPr>
        <p:blipFill>
          <a:blip r:embed="rId2"/>
          <a:srcRect/>
          <a:stretch/>
        </p:blipFill>
        <p:spPr>
          <a:xfrm>
            <a:off x="283384" y="6335027"/>
            <a:ext cx="1030256" cy="295414"/>
          </a:xfrm>
          <a:prstGeom prst="rect">
            <a:avLst/>
          </a:prstGeom>
        </p:spPr>
      </p:pic>
    </p:spTree>
    <p:extLst>
      <p:ext uri="{BB962C8B-B14F-4D97-AF65-F5344CB8AC3E}">
        <p14:creationId xmlns:p14="http://schemas.microsoft.com/office/powerpoint/2010/main" val="176357091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1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2007910"/>
            <a:ext cx="7691438" cy="2047604"/>
          </a:xfrm>
        </p:spPr>
        <p:txBody>
          <a:bodyPr anchor="b" anchorCtr="0">
            <a:normAutofit/>
          </a:bodyPr>
          <a:lstStyle>
            <a:lvl1pPr>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5" y="4419580"/>
            <a:ext cx="7691438" cy="1462087"/>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579404"/>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sp>
        <p:nvSpPr>
          <p:cNvPr id="16" name="Freeform: Shape 15">
            <a:extLst>
              <a:ext uri="{FF2B5EF4-FFF2-40B4-BE49-F238E27FC236}">
                <a16:creationId xmlns:a16="http://schemas.microsoft.com/office/drawing/2014/main" id="{D7DC9E1A-9CB0-4713-A7A7-37669D88076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0601C35-226E-4852-A54E-33710096F8CF}"/>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13EB222D-C693-47B0-91C1-407664319F3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A5D6CA3A-E963-4600-AE9A-37391BC00DED}"/>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62B609F-DB0F-422F-999A-6746321CDD2A}"/>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EE2627BC-FB6C-4DE9-8C66-FF75C2ABC7E6}"/>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520F319E-08D4-4CDF-8C17-953260FFD4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1B1C1A4B-EB3C-E14C-A722-997548E33459}"/>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F782603F-A068-4B43-AFA0-53B58D89495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DD444DDC-07BC-674A-9F9D-EEB7357A7B2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27" name="Picture 26">
            <a:extLst>
              <a:ext uri="{FF2B5EF4-FFF2-40B4-BE49-F238E27FC236}">
                <a16:creationId xmlns:a16="http://schemas.microsoft.com/office/drawing/2014/main" id="{4B284C9A-99FD-104D-B02D-41D83957AE6F}"/>
              </a:ext>
            </a:extLst>
          </p:cNvPr>
          <p:cNvPicPr>
            <a:picLocks noChangeAspect="1"/>
          </p:cNvPicPr>
          <p:nvPr userDrawn="1"/>
        </p:nvPicPr>
        <p:blipFill>
          <a:blip r:embed="rId2"/>
          <a:srcRect/>
          <a:stretch/>
        </p:blipFill>
        <p:spPr>
          <a:xfrm>
            <a:off x="272961" y="253154"/>
            <a:ext cx="1423621" cy="408206"/>
          </a:xfrm>
          <a:prstGeom prst="rect">
            <a:avLst/>
          </a:prstGeom>
        </p:spPr>
      </p:pic>
    </p:spTree>
    <p:extLst>
      <p:ext uri="{BB962C8B-B14F-4D97-AF65-F5344CB8AC3E}">
        <p14:creationId xmlns:p14="http://schemas.microsoft.com/office/powerpoint/2010/main" val="411373481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2 Cover (Teal/Green)">
    <p:bg>
      <p:bgPr>
        <a:solidFill>
          <a:schemeClr val="tx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5E7099E8-E73F-4469-8077-24D03521D11D}"/>
              </a:ext>
            </a:extLst>
          </p:cNvPr>
          <p:cNvGrpSpPr/>
          <p:nvPr userDrawn="1"/>
        </p:nvGrpSpPr>
        <p:grpSpPr>
          <a:xfrm>
            <a:off x="10601983" y="286755"/>
            <a:ext cx="1297917" cy="302151"/>
            <a:chOff x="10601983" y="286755"/>
            <a:chExt cx="1297917" cy="302151"/>
          </a:xfrm>
          <a:solidFill>
            <a:schemeClr val="bg1"/>
          </a:solidFill>
        </p:grpSpPr>
        <p:sp>
          <p:nvSpPr>
            <p:cNvPr id="47" name="Freeform 5">
              <a:extLst>
                <a:ext uri="{FF2B5EF4-FFF2-40B4-BE49-F238E27FC236}">
                  <a16:creationId xmlns:a16="http://schemas.microsoft.com/office/drawing/2014/main" id="{C2B13C63-1F33-4EE8-A600-0FF5DD14D062}"/>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82BC188B-98D0-46E1-A6C5-ED20069FBEEB}"/>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6000BFE9-ADCC-4EFD-B2E4-FC095C34D642}"/>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905D047C-4AF9-4B42-A2C9-44DD714E682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AC229751-CFF8-4B06-9F8E-B1C4793B536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7910B289-4576-4F83-BBC1-AF0735EF0462}"/>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ext Placeholder 4">
            <a:extLst>
              <a:ext uri="{FF2B5EF4-FFF2-40B4-BE49-F238E27FC236}">
                <a16:creationId xmlns:a16="http://schemas.microsoft.com/office/drawing/2014/main" id="{F8E6638F-D5ED-F74C-910D-E5FA1BA8F5E2}"/>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18" name="Text Placeholder 4">
            <a:extLst>
              <a:ext uri="{FF2B5EF4-FFF2-40B4-BE49-F238E27FC236}">
                <a16:creationId xmlns:a16="http://schemas.microsoft.com/office/drawing/2014/main" id="{419EA15C-E150-9246-A4CF-9C436C47E9A0}"/>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19" name="Text Placeholder 4">
            <a:extLst>
              <a:ext uri="{FF2B5EF4-FFF2-40B4-BE49-F238E27FC236}">
                <a16:creationId xmlns:a16="http://schemas.microsoft.com/office/drawing/2014/main" id="{414721D2-7349-ED45-9774-CF660811A2A5}"/>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20" name="Graphic 24">
            <a:extLst>
              <a:ext uri="{FF2B5EF4-FFF2-40B4-BE49-F238E27FC236}">
                <a16:creationId xmlns:a16="http://schemas.microsoft.com/office/drawing/2014/main" id="{58AA9C9E-55FC-D34E-96A4-64152F1E2F30}"/>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60299C50-46D1-A74B-81CB-A0C1DF2F0B41}"/>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309CA6F1-5650-8842-ADDA-61864A0B18F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06A4A51C-6718-AE4D-A3A6-4125B8E23F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6" name="Picture 15">
            <a:extLst>
              <a:ext uri="{FF2B5EF4-FFF2-40B4-BE49-F238E27FC236}">
                <a16:creationId xmlns:a16="http://schemas.microsoft.com/office/drawing/2014/main" id="{BD197DAA-278D-4E46-BE19-A76FA6D66EAB}"/>
              </a:ext>
            </a:extLst>
          </p:cNvPr>
          <p:cNvPicPr>
            <a:picLocks noChangeAspect="1"/>
          </p:cNvPicPr>
          <p:nvPr userDrawn="1"/>
        </p:nvPicPr>
        <p:blipFill>
          <a:blip r:embed="rId2"/>
          <a:srcRect/>
          <a:stretch/>
        </p:blipFill>
        <p:spPr>
          <a:xfrm>
            <a:off x="272961" y="253154"/>
            <a:ext cx="1423621" cy="408206"/>
          </a:xfrm>
          <a:prstGeom prst="rect">
            <a:avLst/>
          </a:prstGeom>
        </p:spPr>
      </p:pic>
    </p:spTree>
    <p:extLst>
      <p:ext uri="{BB962C8B-B14F-4D97-AF65-F5344CB8AC3E}">
        <p14:creationId xmlns:p14="http://schemas.microsoft.com/office/powerpoint/2010/main" val="3212053357"/>
      </p:ext>
    </p:extLst>
  </p:cSld>
  <p:clrMapOvr>
    <a:masterClrMapping/>
  </p:clrMapOvr>
  <p:extLst>
    <p:ext uri="{DCECCB84-F9BA-43D5-87BE-67443E8EF086}">
      <p15:sldGuideLst xmlns:p15="http://schemas.microsoft.com/office/powerpoint/2012/main">
        <p15:guide id="1" pos="2207">
          <p15:clr>
            <a:srgbClr val="A4A3A4"/>
          </p15:clr>
        </p15:guide>
        <p15:guide id="2" pos="5473">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3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grpSp>
        <p:nvGrpSpPr>
          <p:cNvPr id="45" name="Group 44">
            <a:extLst>
              <a:ext uri="{FF2B5EF4-FFF2-40B4-BE49-F238E27FC236}">
                <a16:creationId xmlns:a16="http://schemas.microsoft.com/office/drawing/2014/main" id="{4F486E8B-9AF0-484B-9187-A9702156C4E6}"/>
              </a:ext>
            </a:extLst>
          </p:cNvPr>
          <p:cNvGrpSpPr/>
          <p:nvPr userDrawn="1"/>
        </p:nvGrpSpPr>
        <p:grpSpPr>
          <a:xfrm>
            <a:off x="10601983" y="286755"/>
            <a:ext cx="1297917" cy="302151"/>
            <a:chOff x="10601983" y="286755"/>
            <a:chExt cx="1297917" cy="302151"/>
          </a:xfrm>
          <a:solidFill>
            <a:schemeClr val="bg1"/>
          </a:solidFill>
        </p:grpSpPr>
        <p:sp>
          <p:nvSpPr>
            <p:cNvPr id="46" name="Freeform 5">
              <a:extLst>
                <a:ext uri="{FF2B5EF4-FFF2-40B4-BE49-F238E27FC236}">
                  <a16:creationId xmlns:a16="http://schemas.microsoft.com/office/drawing/2014/main" id="{82215BF6-E550-4E05-B602-B196F8C6B53F}"/>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F7055E80-1D5C-446D-BF34-DE123818B89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54843861-9887-4F38-83AD-5593EBE7905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2B6FE62B-2D82-44E9-9D4D-E1E2AE1B41D4}"/>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F04D67A9-738B-42F5-906C-FCC631EA3B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372B5C90-92A6-4DED-AEA7-BD2C16E45DB9}"/>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6" name="Graphic 24">
            <a:extLst>
              <a:ext uri="{FF2B5EF4-FFF2-40B4-BE49-F238E27FC236}">
                <a16:creationId xmlns:a16="http://schemas.microsoft.com/office/drawing/2014/main" id="{17B4CC1C-0AB5-474C-BAE7-3F5D3B6A3C09}"/>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6D0EFF82-06E6-0145-AAE3-B4AF25D7435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BD3BC02F-FFB8-9049-9DE9-291CE8DDFB0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DE605ABF-2798-D44B-868D-F538307AAAF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CA3DE4AE-136D-314C-B370-F0FE8CE70707}"/>
              </a:ext>
            </a:extLst>
          </p:cNvPr>
          <p:cNvPicPr>
            <a:picLocks noChangeAspect="1"/>
          </p:cNvPicPr>
          <p:nvPr userDrawn="1"/>
        </p:nvPicPr>
        <p:blipFill>
          <a:blip r:embed="rId2"/>
          <a:srcRect/>
          <a:stretch/>
        </p:blipFill>
        <p:spPr>
          <a:xfrm>
            <a:off x="272961" y="253154"/>
            <a:ext cx="1423621" cy="408206"/>
          </a:xfrm>
          <a:prstGeom prst="rect">
            <a:avLst/>
          </a:prstGeom>
        </p:spPr>
      </p:pic>
    </p:spTree>
    <p:extLst>
      <p:ext uri="{BB962C8B-B14F-4D97-AF65-F5344CB8AC3E}">
        <p14:creationId xmlns:p14="http://schemas.microsoft.com/office/powerpoint/2010/main" val="903447459"/>
      </p:ext>
    </p:extLst>
  </p:cSld>
  <p:clrMapOvr>
    <a:masterClrMapping/>
  </p:clrMapOvr>
  <p:extLst>
    <p:ext uri="{DCECCB84-F9BA-43D5-87BE-67443E8EF086}">
      <p15:sldGuideLst xmlns:p15="http://schemas.microsoft.com/office/powerpoint/2012/main">
        <p15:guide id="1" pos="1413">
          <p15:clr>
            <a:srgbClr val="A4A3A4"/>
          </p15:clr>
        </p15:guide>
        <p15:guide id="2" pos="6267">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1 Divider (Teal/Green)">
    <p:bg>
      <p:bgPr>
        <a:solidFill>
          <a:schemeClr val="tx2"/>
        </a:solidFill>
        <a:effectLst/>
      </p:bgPr>
    </p:bg>
    <p:spTree>
      <p:nvGrpSpPr>
        <p:cNvPr id="1" name=""/>
        <p:cNvGrpSpPr/>
        <p:nvPr/>
      </p:nvGrpSpPr>
      <p:grpSpPr>
        <a:xfrm>
          <a:off x="0" y="0"/>
          <a:ext cx="0" cy="0"/>
          <a:chOff x="0" y="0"/>
          <a:chExt cx="0" cy="0"/>
        </a:xfrm>
      </p:grpSpPr>
      <p:sp>
        <p:nvSpPr>
          <p:cNvPr id="6" name="Graphic 15">
            <a:extLst>
              <a:ext uri="{FF2B5EF4-FFF2-40B4-BE49-F238E27FC236}">
                <a16:creationId xmlns:a16="http://schemas.microsoft.com/office/drawing/2014/main" id="{B6B125B8-FB5E-4C71-8D9B-34E183EABE3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7D3C1273-3E3F-A946-9EF9-9321A2E08A1E}"/>
              </a:ext>
            </a:extLst>
          </p:cNvPr>
          <p:cNvPicPr>
            <a:picLocks noChangeAspect="1"/>
          </p:cNvPicPr>
          <p:nvPr userDrawn="1"/>
        </p:nvPicPr>
        <p:blipFill>
          <a:blip r:embed="rId2"/>
          <a:srcRect/>
          <a:stretch/>
        </p:blipFill>
        <p:spPr>
          <a:xfrm>
            <a:off x="272961" y="253154"/>
            <a:ext cx="1423621" cy="408206"/>
          </a:xfrm>
          <a:prstGeom prst="rect">
            <a:avLst/>
          </a:prstGeom>
        </p:spPr>
      </p:pic>
    </p:spTree>
    <p:extLst>
      <p:ext uri="{BB962C8B-B14F-4D97-AF65-F5344CB8AC3E}">
        <p14:creationId xmlns:p14="http://schemas.microsoft.com/office/powerpoint/2010/main" val="17932810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3 Divider (Whit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787BA563-304C-4B27-AFA4-94688EE5F57C}"/>
              </a:ext>
            </a:extLst>
          </p:cNvPr>
          <p:cNvSpPr/>
          <p:nvPr userDrawn="1"/>
        </p:nvSpPr>
        <p:spPr>
          <a:xfrm>
            <a:off x="3287712" y="620712"/>
            <a:ext cx="5616575" cy="5616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a:extLst>
              <a:ext uri="{FF2B5EF4-FFF2-40B4-BE49-F238E27FC236}">
                <a16:creationId xmlns:a16="http://schemas.microsoft.com/office/drawing/2014/main" id="{29C4938C-6E62-4ED2-8CA9-DE03480C3995}"/>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9B542772-874C-4B18-A899-C8E6AFABB9AC}"/>
              </a:ext>
            </a:extLst>
          </p:cNvPr>
          <p:cNvSpPr>
            <a:spLocks noGrp="1"/>
          </p:cNvSpPr>
          <p:nvPr>
            <p:ph type="body" sz="quarter" idx="12" hasCustomPrompt="1"/>
          </p:nvPr>
        </p:nvSpPr>
        <p:spPr>
          <a:xfrm>
            <a:off x="3900488" y="3614086"/>
            <a:ext cx="4391024" cy="433128"/>
          </a:xfrm>
        </p:spPr>
        <p:txBody>
          <a:bodyPr anchor="t" anchorCtr="0">
            <a:normAutofit/>
          </a:bodyPr>
          <a:lstStyle>
            <a:lvl1pPr algn="ct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6" name="Group 15">
            <a:extLst>
              <a:ext uri="{FF2B5EF4-FFF2-40B4-BE49-F238E27FC236}">
                <a16:creationId xmlns:a16="http://schemas.microsoft.com/office/drawing/2014/main" id="{622004D2-7925-4DF1-860C-5D334E1B54A0}"/>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8E1B9F4A-28DE-434E-BC5A-6FF3EE2C92B1}"/>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EE4BEF0D-7DC3-4116-B940-38CD7420EDB8}"/>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9BAEA3-D9D4-41D0-ABEC-16E147E737A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CC0D8C51-9BF6-4199-B7F0-6192313B7F6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41C834E5-D4F1-4AB9-911C-34B94F5AC07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A7D5AFD1-0DB3-4369-B32E-C36F4A4CF0BF}"/>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BB82A618-B84A-5B4D-B849-A09461853857}"/>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A6A4B1AA-9440-3B40-A375-198BD2F2087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D006659B-806F-304C-B8EE-6CAE28EC1B0F}"/>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507402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2 Divider (Teal/Green)">
    <p:bg>
      <p:bgPr>
        <a:solidFill>
          <a:schemeClr val="tx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F3FB76B-DBC1-4F3F-A32C-35D7AB9E4C83}"/>
              </a:ext>
            </a:extLst>
          </p:cNvPr>
          <p:cNvGrpSpPr/>
          <p:nvPr userDrawn="1"/>
        </p:nvGrpSpPr>
        <p:grpSpPr>
          <a:xfrm>
            <a:off x="10601983" y="286755"/>
            <a:ext cx="1297917" cy="302151"/>
            <a:chOff x="10601983" y="286755"/>
            <a:chExt cx="1297917" cy="302151"/>
          </a:xfrm>
          <a:solidFill>
            <a:schemeClr val="bg1"/>
          </a:solidFill>
        </p:grpSpPr>
        <p:sp>
          <p:nvSpPr>
            <p:cNvPr id="27" name="Freeform 5">
              <a:extLst>
                <a:ext uri="{FF2B5EF4-FFF2-40B4-BE49-F238E27FC236}">
                  <a16:creationId xmlns:a16="http://schemas.microsoft.com/office/drawing/2014/main" id="{E4F3E202-5251-4346-8234-AD87DF8D3D8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5EE33DB3-1B1B-4A45-A5AE-8B93318CE0D5}"/>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CEDDB83-1BFF-4C74-B791-5B7E3A2218D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D324F73-6E33-4234-92E1-98CE34961BC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3A4E9F4B-79D8-4760-A18F-C1AD61D63CCF}"/>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FB74EA68-3130-46EC-BBD0-CE7E4935A84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5" name="Title 1">
            <a:extLst>
              <a:ext uri="{FF2B5EF4-FFF2-40B4-BE49-F238E27FC236}">
                <a16:creationId xmlns:a16="http://schemas.microsoft.com/office/drawing/2014/main" id="{4EA96CE8-D9BC-9146-A518-8146EB22C8B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6" name="Text Placeholder 4">
            <a:extLst>
              <a:ext uri="{FF2B5EF4-FFF2-40B4-BE49-F238E27FC236}">
                <a16:creationId xmlns:a16="http://schemas.microsoft.com/office/drawing/2014/main" id="{537FB669-BCC0-4543-8942-323F88C966A6}"/>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17" name="Group 16">
            <a:extLst>
              <a:ext uri="{FF2B5EF4-FFF2-40B4-BE49-F238E27FC236}">
                <a16:creationId xmlns:a16="http://schemas.microsoft.com/office/drawing/2014/main" id="{6497DCE0-011D-6A4A-A28B-E7B9CDD50207}"/>
              </a:ext>
            </a:extLst>
          </p:cNvPr>
          <p:cNvGrpSpPr/>
          <p:nvPr userDrawn="1"/>
        </p:nvGrpSpPr>
        <p:grpSpPr>
          <a:xfrm>
            <a:off x="10814051" y="6438651"/>
            <a:ext cx="1111250" cy="225425"/>
            <a:chOff x="292100" y="6413250"/>
            <a:chExt cx="1111250" cy="225425"/>
          </a:xfrm>
        </p:grpSpPr>
        <p:sp>
          <p:nvSpPr>
            <p:cNvPr id="18" name="Freeform: Shape 12">
              <a:extLst>
                <a:ext uri="{FF2B5EF4-FFF2-40B4-BE49-F238E27FC236}">
                  <a16:creationId xmlns:a16="http://schemas.microsoft.com/office/drawing/2014/main" id="{959CB2CD-A3A0-9B41-AA62-B4D690D36F2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C5E989C9-0272-1840-A5EE-A73F661A35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0" name="Graphic 24">
            <a:extLst>
              <a:ext uri="{FF2B5EF4-FFF2-40B4-BE49-F238E27FC236}">
                <a16:creationId xmlns:a16="http://schemas.microsoft.com/office/drawing/2014/main" id="{A437915E-4841-4540-85F5-BF1CE09FE05D}"/>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pic>
        <p:nvPicPr>
          <p:cNvPr id="21" name="Picture 20">
            <a:extLst>
              <a:ext uri="{FF2B5EF4-FFF2-40B4-BE49-F238E27FC236}">
                <a16:creationId xmlns:a16="http://schemas.microsoft.com/office/drawing/2014/main" id="{0A3420F4-D894-B442-A46F-B644815C6424}"/>
              </a:ext>
            </a:extLst>
          </p:cNvPr>
          <p:cNvPicPr>
            <a:picLocks noChangeAspect="1"/>
          </p:cNvPicPr>
          <p:nvPr userDrawn="1"/>
        </p:nvPicPr>
        <p:blipFill>
          <a:blip r:embed="rId2"/>
          <a:srcRect/>
          <a:stretch/>
        </p:blipFill>
        <p:spPr>
          <a:xfrm>
            <a:off x="272961" y="253154"/>
            <a:ext cx="1423621" cy="408206"/>
          </a:xfrm>
          <a:prstGeom prst="rect">
            <a:avLst/>
          </a:prstGeom>
        </p:spPr>
      </p:pic>
    </p:spTree>
    <p:extLst>
      <p:ext uri="{BB962C8B-B14F-4D97-AF65-F5344CB8AC3E}">
        <p14:creationId xmlns:p14="http://schemas.microsoft.com/office/powerpoint/2010/main" val="18988418"/>
      </p:ext>
    </p:extLst>
  </p:cSld>
  <p:clrMapOvr>
    <a:masterClrMapping/>
  </p:clrMapOvr>
  <p:extLst>
    <p:ext uri="{DCECCB84-F9BA-43D5-87BE-67443E8EF086}">
      <p15:sldGuideLst xmlns:p15="http://schemas.microsoft.com/office/powerpoint/2012/main">
        <p15:guide id="1" pos="1413">
          <p15:clr>
            <a:srgbClr val="A4A3A4"/>
          </p15:clr>
        </p15:guide>
        <p15:guide id="2" pos="6176">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3 Divider (Teal/Green)">
    <p:bg>
      <p:bgPr>
        <a:solidFill>
          <a:schemeClr val="tx2"/>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4A86E6B1-F20D-1749-950A-9BAA9D1A8D36}"/>
              </a:ext>
            </a:extLst>
          </p:cNvPr>
          <p:cNvSpPr>
            <a:spLocks noGrp="1"/>
          </p:cNvSpPr>
          <p:nvPr>
            <p:ph type="title" hasCustomPrompt="1"/>
          </p:nvPr>
        </p:nvSpPr>
        <p:spPr>
          <a:xfrm>
            <a:off x="263525" y="3025563"/>
            <a:ext cx="7669213" cy="1452169"/>
          </a:xfrm>
          <a:prstGeom prst="rect">
            <a:avLst/>
          </a:prstGeom>
        </p:spPr>
        <p:txBody>
          <a:bodyPr lIns="0" tIns="0" rIns="0" bIns="0" anchor="t"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3" name="Text Placeholder 4">
            <a:extLst>
              <a:ext uri="{FF2B5EF4-FFF2-40B4-BE49-F238E27FC236}">
                <a16:creationId xmlns:a16="http://schemas.microsoft.com/office/drawing/2014/main" id="{A36FB10B-11B6-0348-8DDA-7AC6EF88760A}"/>
              </a:ext>
            </a:extLst>
          </p:cNvPr>
          <p:cNvSpPr>
            <a:spLocks noGrp="1"/>
          </p:cNvSpPr>
          <p:nvPr>
            <p:ph type="body" sz="quarter" idx="12" hasCustomPrompt="1"/>
          </p:nvPr>
        </p:nvSpPr>
        <p:spPr>
          <a:xfrm>
            <a:off x="263525" y="4740063"/>
            <a:ext cx="7669213" cy="1698588"/>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4" name="Group 23">
            <a:extLst>
              <a:ext uri="{FF2B5EF4-FFF2-40B4-BE49-F238E27FC236}">
                <a16:creationId xmlns:a16="http://schemas.microsoft.com/office/drawing/2014/main" id="{008A6C07-B476-2646-A532-90199123FF46}"/>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10DB13A1-1C04-5C4A-9A05-ACC253B6950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335977CC-C3E6-1949-9F11-B1E471DCF2B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C4040DE3-89F5-6F4F-801A-1871DF5E8EC3}"/>
              </a:ext>
            </a:extLst>
          </p:cNvPr>
          <p:cNvPicPr>
            <a:picLocks noChangeAspect="1"/>
          </p:cNvPicPr>
          <p:nvPr userDrawn="1"/>
        </p:nvPicPr>
        <p:blipFill>
          <a:blip r:embed="rId2"/>
          <a:srcRect/>
          <a:stretch/>
        </p:blipFill>
        <p:spPr>
          <a:xfrm>
            <a:off x="272961" y="253154"/>
            <a:ext cx="1423621" cy="408206"/>
          </a:xfrm>
          <a:prstGeom prst="rect">
            <a:avLst/>
          </a:prstGeom>
        </p:spPr>
      </p:pic>
      <p:sp>
        <p:nvSpPr>
          <p:cNvPr id="5" name="Text Placeholder 4">
            <a:extLst>
              <a:ext uri="{FF2B5EF4-FFF2-40B4-BE49-F238E27FC236}">
                <a16:creationId xmlns:a16="http://schemas.microsoft.com/office/drawing/2014/main" id="{1D844EBF-A6AA-4198-9B2F-1D6165F6B710}"/>
              </a:ext>
            </a:extLst>
          </p:cNvPr>
          <p:cNvSpPr>
            <a:spLocks noGrp="1"/>
          </p:cNvSpPr>
          <p:nvPr>
            <p:ph type="body" sz="quarter" idx="13" hasCustomPrompt="1"/>
          </p:nvPr>
        </p:nvSpPr>
        <p:spPr>
          <a:xfrm>
            <a:off x="272961" y="1847653"/>
            <a:ext cx="1075162" cy="1075163"/>
          </a:xfrm>
          <a:prstGeom prst="ellipse">
            <a:avLst/>
          </a:prstGeom>
          <a:solidFill>
            <a:schemeClr val="accent2"/>
          </a:solidFill>
        </p:spPr>
        <p:txBody>
          <a:bodyPr anchor="ctr"/>
          <a:lstStyle>
            <a:lvl1pPr algn="ctr">
              <a:defRPr sz="6000"/>
            </a:lvl1pPr>
          </a:lstStyle>
          <a:p>
            <a:pPr lvl="0"/>
            <a:r>
              <a:rPr lang="en-US"/>
              <a:t>X</a:t>
            </a:r>
          </a:p>
        </p:txBody>
      </p:sp>
    </p:spTree>
    <p:extLst>
      <p:ext uri="{BB962C8B-B14F-4D97-AF65-F5344CB8AC3E}">
        <p14:creationId xmlns:p14="http://schemas.microsoft.com/office/powerpoint/2010/main" val="102464860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4 Divider (Teal/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98E000-3622-4651-9CD5-06FD599F202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96E18BDE-80FF-4183-AEAC-886BF28599AA}"/>
              </a:ext>
            </a:extLst>
          </p:cNvPr>
          <p:cNvGrpSpPr/>
          <p:nvPr userDrawn="1"/>
        </p:nvGrpSpPr>
        <p:grpSpPr>
          <a:xfrm>
            <a:off x="10601983" y="286755"/>
            <a:ext cx="1297917" cy="302151"/>
            <a:chOff x="10601983" y="286755"/>
            <a:chExt cx="1297917" cy="302151"/>
          </a:xfrm>
          <a:solidFill>
            <a:schemeClr val="bg1"/>
          </a:solidFill>
        </p:grpSpPr>
        <p:sp>
          <p:nvSpPr>
            <p:cNvPr id="17" name="Freeform 5">
              <a:extLst>
                <a:ext uri="{FF2B5EF4-FFF2-40B4-BE49-F238E27FC236}">
                  <a16:creationId xmlns:a16="http://schemas.microsoft.com/office/drawing/2014/main" id="{D19F99E9-6326-40EC-AC37-560DE41CF7E5}"/>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9FD03E5F-1649-48B8-941E-31A1FEA35583}"/>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594BAD7F-8776-47A3-9B12-8810B4CA0395}"/>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94066F6C-6853-4D77-9BA5-CFBA04BB811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876E4CF-7F76-4807-86E8-96F0A058048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Shape 14">
            <a:extLst>
              <a:ext uri="{FF2B5EF4-FFF2-40B4-BE49-F238E27FC236}">
                <a16:creationId xmlns:a16="http://schemas.microsoft.com/office/drawing/2014/main" id="{687EC9E8-5BCD-4A15-A797-3ACB824EE9B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Oval 19">
            <a:extLst>
              <a:ext uri="{FF2B5EF4-FFF2-40B4-BE49-F238E27FC236}">
                <a16:creationId xmlns:a16="http://schemas.microsoft.com/office/drawing/2014/main" id="{07DD0FB1-E058-7E44-B2F1-95F2874CF68F}"/>
              </a:ext>
            </a:extLst>
          </p:cNvPr>
          <p:cNvSpPr/>
          <p:nvPr userDrawn="1"/>
        </p:nvSpPr>
        <p:spPr>
          <a:xfrm>
            <a:off x="3287712" y="620712"/>
            <a:ext cx="5616575" cy="56165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1243F222-E880-274F-89E8-51343BD7F06B}"/>
              </a:ext>
            </a:extLst>
          </p:cNvPr>
          <p:cNvSpPr>
            <a:spLocks noGrp="1"/>
          </p:cNvSpPr>
          <p:nvPr>
            <p:ph type="title" hasCustomPrompt="1"/>
          </p:nvPr>
        </p:nvSpPr>
        <p:spPr>
          <a:xfrm>
            <a:off x="3900487" y="2260344"/>
            <a:ext cx="4391025" cy="996951"/>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2" name="Text Placeholder 4">
            <a:extLst>
              <a:ext uri="{FF2B5EF4-FFF2-40B4-BE49-F238E27FC236}">
                <a16:creationId xmlns:a16="http://schemas.microsoft.com/office/drawing/2014/main" id="{42EBD044-07EC-E840-ADDA-BD642CC1D5F9}"/>
              </a:ext>
            </a:extLst>
          </p:cNvPr>
          <p:cNvSpPr>
            <a:spLocks noGrp="1"/>
          </p:cNvSpPr>
          <p:nvPr>
            <p:ph type="body" sz="quarter" idx="12" hasCustomPrompt="1"/>
          </p:nvPr>
        </p:nvSpPr>
        <p:spPr>
          <a:xfrm>
            <a:off x="3900488" y="3614085"/>
            <a:ext cx="4391024" cy="1444051"/>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3" name="Group 22">
            <a:extLst>
              <a:ext uri="{FF2B5EF4-FFF2-40B4-BE49-F238E27FC236}">
                <a16:creationId xmlns:a16="http://schemas.microsoft.com/office/drawing/2014/main" id="{012342A4-9F16-484D-A619-BDBC6B85B69C}"/>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6DC4EA05-FF36-904D-9067-E424878B551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931F9D9-65BC-8B47-BE67-0A0D74023A08}"/>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28" name="Picture 27">
            <a:extLst>
              <a:ext uri="{FF2B5EF4-FFF2-40B4-BE49-F238E27FC236}">
                <a16:creationId xmlns:a16="http://schemas.microsoft.com/office/drawing/2014/main" id="{9CE57CD5-59B3-5949-AC94-89EA2CC506FB}"/>
              </a:ext>
            </a:extLst>
          </p:cNvPr>
          <p:cNvPicPr>
            <a:picLocks noChangeAspect="1"/>
          </p:cNvPicPr>
          <p:nvPr userDrawn="1"/>
        </p:nvPicPr>
        <p:blipFill>
          <a:blip r:embed="rId3"/>
          <a:srcRect/>
          <a:stretch/>
        </p:blipFill>
        <p:spPr>
          <a:xfrm>
            <a:off x="272961" y="253154"/>
            <a:ext cx="1423621" cy="408206"/>
          </a:xfrm>
          <a:prstGeom prst="rect">
            <a:avLst/>
          </a:prstGeom>
        </p:spPr>
      </p:pic>
    </p:spTree>
    <p:extLst>
      <p:ext uri="{BB962C8B-B14F-4D97-AF65-F5344CB8AC3E}">
        <p14:creationId xmlns:p14="http://schemas.microsoft.com/office/powerpoint/2010/main" val="335038366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1 Agenda (Teal/Green)">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87339" y="441325"/>
            <a:ext cx="5629274" cy="1008063"/>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accent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01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02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03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04	XXXXXX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a:t>05	XXXXXX</a:t>
            </a:r>
          </a:p>
        </p:txBody>
      </p:sp>
      <p:grpSp>
        <p:nvGrpSpPr>
          <p:cNvPr id="8" name="Group 7">
            <a:extLst>
              <a:ext uri="{FF2B5EF4-FFF2-40B4-BE49-F238E27FC236}">
                <a16:creationId xmlns:a16="http://schemas.microsoft.com/office/drawing/2014/main" id="{C37AFC19-DE74-5F4B-BEA0-D804C97B9E8B}"/>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0D86FFAA-45F2-3142-84D9-F3AD2388409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50A0F5A8-8A49-9249-8506-557291DA0B3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6" name="Picture 15">
            <a:extLst>
              <a:ext uri="{FF2B5EF4-FFF2-40B4-BE49-F238E27FC236}">
                <a16:creationId xmlns:a16="http://schemas.microsoft.com/office/drawing/2014/main" id="{DC4B1E20-3690-2340-AB37-AE4CBC48B90B}"/>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333352781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1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0"/>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Graphic 24">
            <a:extLst>
              <a:ext uri="{FF2B5EF4-FFF2-40B4-BE49-F238E27FC236}">
                <a16:creationId xmlns:a16="http://schemas.microsoft.com/office/drawing/2014/main" id="{0768C0C2-DCE3-EA40-83B5-8B5AF330F3D3}"/>
              </a:ext>
            </a:extLst>
          </p:cNvPr>
          <p:cNvSpPr/>
          <p:nvPr userDrawn="1"/>
        </p:nvSpPr>
        <p:spPr>
          <a:xfrm>
            <a:off x="2927350" y="258247"/>
            <a:ext cx="6337300" cy="6337300"/>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1" name="Text Placeholder 4">
            <a:extLst>
              <a:ext uri="{FF2B5EF4-FFF2-40B4-BE49-F238E27FC236}">
                <a16:creationId xmlns:a16="http://schemas.microsoft.com/office/drawing/2014/main" id="{310F3F10-075F-354F-B834-94A48B7FD02E}"/>
              </a:ext>
            </a:extLst>
          </p:cNvPr>
          <p:cNvSpPr>
            <a:spLocks noGrp="1"/>
          </p:cNvSpPr>
          <p:nvPr>
            <p:ph type="body" sz="quarter" idx="10" hasCustomPrompt="1"/>
          </p:nvPr>
        </p:nvSpPr>
        <p:spPr>
          <a:xfrm>
            <a:off x="3287713" y="2262136"/>
            <a:ext cx="5616575" cy="1329595"/>
          </a:xfrm>
        </p:spPr>
        <p:txBody>
          <a:bodyPr wrap="square" anchor="ctr" anchorCtr="0">
            <a:normAutofit/>
          </a:bodyPr>
          <a:lstStyle>
            <a:lvl1pPr algn="ct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Short heading </a:t>
            </a:r>
            <a:br>
              <a:rPr lang="en-GB"/>
            </a:br>
            <a:r>
              <a:rPr lang="en-GB"/>
              <a:t>here only</a:t>
            </a:r>
          </a:p>
        </p:txBody>
      </p:sp>
      <p:sp>
        <p:nvSpPr>
          <p:cNvPr id="22" name="Text Placeholder 4">
            <a:extLst>
              <a:ext uri="{FF2B5EF4-FFF2-40B4-BE49-F238E27FC236}">
                <a16:creationId xmlns:a16="http://schemas.microsoft.com/office/drawing/2014/main" id="{133ED5A8-6562-A34A-B36B-1E614B6F069A}"/>
              </a:ext>
            </a:extLst>
          </p:cNvPr>
          <p:cNvSpPr>
            <a:spLocks noGrp="1"/>
          </p:cNvSpPr>
          <p:nvPr>
            <p:ph type="body" sz="quarter" idx="11" hasCustomPrompt="1"/>
          </p:nvPr>
        </p:nvSpPr>
        <p:spPr>
          <a:xfrm>
            <a:off x="3287712" y="3931065"/>
            <a:ext cx="5616575" cy="721957"/>
          </a:xfrm>
        </p:spPr>
        <p:txBody>
          <a:bodyPr wrap="square" anchor="t" anchorCtr="0">
            <a:normAutofit/>
          </a:bodyPr>
          <a:lstStyle>
            <a:lvl1pPr algn="ct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event name</a:t>
            </a:r>
          </a:p>
        </p:txBody>
      </p:sp>
      <p:sp>
        <p:nvSpPr>
          <p:cNvPr id="23" name="Text Placeholder 4">
            <a:extLst>
              <a:ext uri="{FF2B5EF4-FFF2-40B4-BE49-F238E27FC236}">
                <a16:creationId xmlns:a16="http://schemas.microsoft.com/office/drawing/2014/main" id="{E2F24EDD-117F-6543-BAE2-025041C00F6C}"/>
              </a:ext>
            </a:extLst>
          </p:cNvPr>
          <p:cNvSpPr>
            <a:spLocks noGrp="1"/>
          </p:cNvSpPr>
          <p:nvPr>
            <p:ph type="body" sz="quarter" idx="12" hasCustomPrompt="1"/>
          </p:nvPr>
        </p:nvSpPr>
        <p:spPr>
          <a:xfrm>
            <a:off x="3287712" y="4820108"/>
            <a:ext cx="5616575" cy="443198"/>
          </a:xfrm>
        </p:spPr>
        <p:txBody>
          <a:bodyPr wrap="square" anchor="ctr" anchorCtr="0">
            <a:normAutofit/>
          </a:bodyPr>
          <a:lstStyle>
            <a:lvl1pPr algn="ct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pic>
        <p:nvPicPr>
          <p:cNvPr id="17" name="Picture 16">
            <a:extLst>
              <a:ext uri="{FF2B5EF4-FFF2-40B4-BE49-F238E27FC236}">
                <a16:creationId xmlns:a16="http://schemas.microsoft.com/office/drawing/2014/main" id="{C6E331CC-E3CF-2D4E-BCAE-D81F85AE5F32}"/>
              </a:ext>
            </a:extLst>
          </p:cNvPr>
          <p:cNvPicPr>
            <a:picLocks noChangeAspect="1"/>
          </p:cNvPicPr>
          <p:nvPr userDrawn="1"/>
        </p:nvPicPr>
        <p:blipFill>
          <a:blip r:embed="rId3"/>
          <a:srcRect/>
          <a:stretch/>
        </p:blipFill>
        <p:spPr>
          <a:xfrm>
            <a:off x="272961" y="253154"/>
            <a:ext cx="1423621" cy="408206"/>
          </a:xfrm>
          <a:prstGeom prst="rect">
            <a:avLst/>
          </a:prstGeom>
        </p:spPr>
      </p:pic>
    </p:spTree>
    <p:extLst>
      <p:ext uri="{BB962C8B-B14F-4D97-AF65-F5344CB8AC3E}">
        <p14:creationId xmlns:p14="http://schemas.microsoft.com/office/powerpoint/2010/main" val="58149267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2 Cov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ABF6B3-B7FC-4D65-9632-3448E34B2306}"/>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3BA1EEE6-5F79-43D6-AE3D-EB264FAEE0A2}"/>
              </a:ext>
            </a:extLst>
          </p:cNvPr>
          <p:cNvGrpSpPr/>
          <p:nvPr userDrawn="1"/>
        </p:nvGrpSpPr>
        <p:grpSpPr>
          <a:xfrm>
            <a:off x="10601983" y="286755"/>
            <a:ext cx="1297917" cy="302151"/>
            <a:chOff x="10601983" y="286755"/>
            <a:chExt cx="1297917" cy="302151"/>
          </a:xfrm>
          <a:solidFill>
            <a:schemeClr val="bg1"/>
          </a:solidFill>
        </p:grpSpPr>
        <p:sp>
          <p:nvSpPr>
            <p:cNvPr id="22" name="Freeform 5">
              <a:extLst>
                <a:ext uri="{FF2B5EF4-FFF2-40B4-BE49-F238E27FC236}">
                  <a16:creationId xmlns:a16="http://schemas.microsoft.com/office/drawing/2014/main" id="{44ACCD13-8382-49F2-914E-956CDB3AC6BD}"/>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1D4BFE2-0073-4353-A468-CAAF1935D60E}"/>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6A83F070-7A45-4ED4-91F6-DACDCB552A67}"/>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0BB2196E-A6EE-4D18-8CB8-6D925C47BC9F}"/>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5C9C51DA-FE75-498A-99DF-588086548FB7}"/>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001A9D79-3696-4F0E-8BC6-CB7501C09AE2}"/>
              </a:ext>
            </a:extLst>
          </p:cNvPr>
          <p:cNvGrpSpPr/>
          <p:nvPr userDrawn="1"/>
        </p:nvGrpSpPr>
        <p:grpSpPr>
          <a:xfrm>
            <a:off x="10788650" y="6413250"/>
            <a:ext cx="1111250" cy="225425"/>
            <a:chOff x="292100" y="6413250"/>
            <a:chExt cx="1111250" cy="225425"/>
          </a:xfrm>
        </p:grpSpPr>
        <p:sp>
          <p:nvSpPr>
            <p:cNvPr id="18" name="Freeform: Shape 17">
              <a:extLst>
                <a:ext uri="{FF2B5EF4-FFF2-40B4-BE49-F238E27FC236}">
                  <a16:creationId xmlns:a16="http://schemas.microsoft.com/office/drawing/2014/main" id="{04AAD414-F940-4231-B4F7-7D2FE7EEFEDF}"/>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B86C6F2-247D-4A0A-B920-8E018E318769}"/>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90AA9D96-8B63-4E56-9B7D-1F8BA2C1EA9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0" name="Graphic 24">
            <a:extLst>
              <a:ext uri="{FF2B5EF4-FFF2-40B4-BE49-F238E27FC236}">
                <a16:creationId xmlns:a16="http://schemas.microsoft.com/office/drawing/2014/main" id="{380EE906-1B69-4287-87AA-ADC56BA7E89B}"/>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27" name="Text Placeholder 4">
            <a:extLst>
              <a:ext uri="{FF2B5EF4-FFF2-40B4-BE49-F238E27FC236}">
                <a16:creationId xmlns:a16="http://schemas.microsoft.com/office/drawing/2014/main" id="{4B1A68C8-783B-1F4F-850B-D80F6DDA7A5A}"/>
              </a:ext>
            </a:extLst>
          </p:cNvPr>
          <p:cNvSpPr>
            <a:spLocks noGrp="1"/>
          </p:cNvSpPr>
          <p:nvPr>
            <p:ph type="body" sz="quarter" idx="10" hasCustomPrompt="1"/>
          </p:nvPr>
        </p:nvSpPr>
        <p:spPr>
          <a:xfrm>
            <a:off x="2249487" y="1893888"/>
            <a:ext cx="7693026" cy="1355725"/>
          </a:xfrm>
        </p:spPr>
        <p:txBody>
          <a:bodyPr anchor="b" anchorCtr="0">
            <a:normAutofit/>
          </a:bodyPr>
          <a:lstStyle>
            <a:lvl1pPr>
              <a:spcBef>
                <a:spcPts val="0"/>
              </a:spcBef>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Longer heading </a:t>
            </a:r>
            <a:br>
              <a:rPr lang="en-GB"/>
            </a:br>
            <a:r>
              <a:rPr lang="en-GB"/>
              <a:t>here but only two lines</a:t>
            </a:r>
          </a:p>
        </p:txBody>
      </p:sp>
      <p:sp>
        <p:nvSpPr>
          <p:cNvPr id="28" name="Text Placeholder 4">
            <a:extLst>
              <a:ext uri="{FF2B5EF4-FFF2-40B4-BE49-F238E27FC236}">
                <a16:creationId xmlns:a16="http://schemas.microsoft.com/office/drawing/2014/main" id="{FD6C2E15-C41B-4F4C-935D-CD18D4B23510}"/>
              </a:ext>
            </a:extLst>
          </p:cNvPr>
          <p:cNvSpPr>
            <a:spLocks noGrp="1"/>
          </p:cNvSpPr>
          <p:nvPr>
            <p:ph type="body" sz="quarter" idx="11" hasCustomPrompt="1"/>
          </p:nvPr>
        </p:nvSpPr>
        <p:spPr>
          <a:xfrm>
            <a:off x="2249487" y="3608388"/>
            <a:ext cx="7693026" cy="765876"/>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29" name="Text Placeholder 4">
            <a:extLst>
              <a:ext uri="{FF2B5EF4-FFF2-40B4-BE49-F238E27FC236}">
                <a16:creationId xmlns:a16="http://schemas.microsoft.com/office/drawing/2014/main" id="{B1866CAE-60D6-7B42-A848-B2A078ED4F17}"/>
              </a:ext>
            </a:extLst>
          </p:cNvPr>
          <p:cNvSpPr>
            <a:spLocks noGrp="1"/>
          </p:cNvSpPr>
          <p:nvPr>
            <p:ph type="body" sz="quarter" idx="12" hasCustomPrompt="1"/>
          </p:nvPr>
        </p:nvSpPr>
        <p:spPr>
          <a:xfrm>
            <a:off x="2249487" y="4518264"/>
            <a:ext cx="7693026" cy="443198"/>
          </a:xfrm>
        </p:spPr>
        <p:txBody>
          <a:bodyPr anchor="b" anchorCtr="0">
            <a:normAutofit/>
          </a:bodyPr>
          <a:lstStyle>
            <a:lvl1pPr>
              <a:lnSpc>
                <a:spcPct val="100000"/>
              </a:lnSpc>
              <a:spcBef>
                <a:spcPts val="0"/>
              </a:spcBef>
              <a:defRPr sz="16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pic>
        <p:nvPicPr>
          <p:cNvPr id="30" name="Picture 29">
            <a:extLst>
              <a:ext uri="{FF2B5EF4-FFF2-40B4-BE49-F238E27FC236}">
                <a16:creationId xmlns:a16="http://schemas.microsoft.com/office/drawing/2014/main" id="{F7A92DB0-E9CA-5546-B39A-087B2D7BA989}"/>
              </a:ext>
            </a:extLst>
          </p:cNvPr>
          <p:cNvPicPr>
            <a:picLocks noChangeAspect="1"/>
          </p:cNvPicPr>
          <p:nvPr userDrawn="1"/>
        </p:nvPicPr>
        <p:blipFill>
          <a:blip r:embed="rId3"/>
          <a:srcRect/>
          <a:stretch/>
        </p:blipFill>
        <p:spPr>
          <a:xfrm>
            <a:off x="272961" y="253154"/>
            <a:ext cx="1423621" cy="408206"/>
          </a:xfrm>
          <a:prstGeom prst="rect">
            <a:avLst/>
          </a:prstGeom>
        </p:spPr>
      </p:pic>
    </p:spTree>
    <p:extLst>
      <p:ext uri="{BB962C8B-B14F-4D97-AF65-F5344CB8AC3E}">
        <p14:creationId xmlns:p14="http://schemas.microsoft.com/office/powerpoint/2010/main" val="259467258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1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82DFD4A-34F4-4462-BFC9-33678FEF75B8}"/>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0D665F81-368B-45EB-A82A-A570F5F8FC69}"/>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A00116A3-73D4-45F5-87C4-1B5C7043E24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06CDA53-3AC7-4D1D-A311-F5756206436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7527738A-EACB-4236-B557-9E49F5EA10D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25" name="Group 24">
            <a:extLst>
              <a:ext uri="{FF2B5EF4-FFF2-40B4-BE49-F238E27FC236}">
                <a16:creationId xmlns:a16="http://schemas.microsoft.com/office/drawing/2014/main" id="{B36DD17A-92F2-400E-AA44-A748E92DECA9}"/>
              </a:ext>
            </a:extLst>
          </p:cNvPr>
          <p:cNvGrpSpPr/>
          <p:nvPr userDrawn="1"/>
        </p:nvGrpSpPr>
        <p:grpSpPr>
          <a:xfrm>
            <a:off x="10601983" y="286755"/>
            <a:ext cx="1297917" cy="302151"/>
            <a:chOff x="10601983" y="286755"/>
            <a:chExt cx="1297917" cy="302151"/>
          </a:xfrm>
          <a:solidFill>
            <a:schemeClr val="bg1"/>
          </a:solidFill>
        </p:grpSpPr>
        <p:sp>
          <p:nvSpPr>
            <p:cNvPr id="26" name="Freeform 5">
              <a:extLst>
                <a:ext uri="{FF2B5EF4-FFF2-40B4-BE49-F238E27FC236}">
                  <a16:creationId xmlns:a16="http://schemas.microsoft.com/office/drawing/2014/main" id="{3DE6E3C0-DE9E-4C08-B0DD-03F838AA5427}"/>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7C73028B-3F06-4206-8447-9D08CBAFFD5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3B960D8-4160-4D88-96E0-70741522E711}"/>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628E4A34-34FE-4FD2-9949-DD48DC5FBFF8}"/>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59DCB444-36A0-46DC-BDFC-7A2FE1CFB32B}"/>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Graphic 24">
            <a:extLst>
              <a:ext uri="{FF2B5EF4-FFF2-40B4-BE49-F238E27FC236}">
                <a16:creationId xmlns:a16="http://schemas.microsoft.com/office/drawing/2014/main" id="{99F56875-AA19-0B42-B42B-D95FF160AA02}"/>
              </a:ext>
            </a:extLst>
          </p:cNvPr>
          <p:cNvSpPr/>
          <p:nvPr userDrawn="1"/>
        </p:nvSpPr>
        <p:spPr>
          <a:xfrm>
            <a:off x="1714501" y="-952499"/>
            <a:ext cx="8762998" cy="8762998"/>
          </a:xfrm>
          <a:custGeom>
            <a:avLst/>
            <a:gdLst>
              <a:gd name="connsiteX0" fmla="*/ 6767045 w 6767044"/>
              <a:gd name="connsiteY0" fmla="*/ 3383523 h 6767045"/>
              <a:gd name="connsiteX1" fmla="*/ 3383522 w 6767044"/>
              <a:gd name="connsiteY1" fmla="*/ 0 h 6767045"/>
              <a:gd name="connsiteX2" fmla="*/ 0 w 6767044"/>
              <a:gd name="connsiteY2" fmla="*/ 3383523 h 6767045"/>
              <a:gd name="connsiteX3" fmla="*/ 3383522 w 6767044"/>
              <a:gd name="connsiteY3" fmla="*/ 6767045 h 6767045"/>
              <a:gd name="connsiteX4" fmla="*/ 5076193 w 6767044"/>
              <a:gd name="connsiteY4" fmla="*/ 6313635 h 6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044" h="6767045">
                <a:moveTo>
                  <a:pt x="6767045" y="3383523"/>
                </a:moveTo>
                <a:cubicBezTo>
                  <a:pt x="6767045" y="1514854"/>
                  <a:pt x="5252191" y="0"/>
                  <a:pt x="3383522" y="0"/>
                </a:cubicBezTo>
                <a:cubicBezTo>
                  <a:pt x="1514854" y="0"/>
                  <a:pt x="0" y="1514854"/>
                  <a:pt x="0" y="3383523"/>
                </a:cubicBezTo>
                <a:cubicBezTo>
                  <a:pt x="0" y="5252191"/>
                  <a:pt x="1514854" y="6767045"/>
                  <a:pt x="3383522" y="6767045"/>
                </a:cubicBezTo>
                <a:cubicBezTo>
                  <a:pt x="4000197" y="6767045"/>
                  <a:pt x="4578215" y="6601962"/>
                  <a:pt x="5076193" y="6313635"/>
                </a:cubicBezTo>
              </a:path>
            </a:pathLst>
          </a:custGeom>
          <a:noFill/>
          <a:ln w="114300" cap="flat">
            <a:solidFill>
              <a:schemeClr val="accent2"/>
            </a:solidFill>
            <a:prstDash val="solid"/>
            <a:miter/>
          </a:ln>
        </p:spPr>
        <p:txBody>
          <a:bodyPr rtlCol="0" anchor="ctr"/>
          <a:lstStyle/>
          <a:p>
            <a:endParaRPr lang="en-US"/>
          </a:p>
        </p:txBody>
      </p:sp>
      <p:sp>
        <p:nvSpPr>
          <p:cNvPr id="16" name="Title 1">
            <a:extLst>
              <a:ext uri="{FF2B5EF4-FFF2-40B4-BE49-F238E27FC236}">
                <a16:creationId xmlns:a16="http://schemas.microsoft.com/office/drawing/2014/main" id="{A72B68AF-D720-5846-910F-4AA813A7DE51}"/>
              </a:ext>
            </a:extLst>
          </p:cNvPr>
          <p:cNvSpPr>
            <a:spLocks noGrp="1"/>
          </p:cNvSpPr>
          <p:nvPr>
            <p:ph type="title" hasCustomPrompt="1"/>
          </p:nvPr>
        </p:nvSpPr>
        <p:spPr>
          <a:xfrm>
            <a:off x="2243138" y="1893888"/>
            <a:ext cx="7561262" cy="1355725"/>
          </a:xfrm>
          <a:prstGeom prst="rect">
            <a:avLst/>
          </a:prstGeom>
        </p:spPr>
        <p:txBody>
          <a:bodyPr lIns="0" tIns="0" rIns="0" bIns="0" anchor="b" anchorCtr="0">
            <a:normAutofit/>
          </a:bodyPr>
          <a:lstStyle>
            <a:lvl1pPr algn="ctr">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7" name="Text Placeholder 4">
            <a:extLst>
              <a:ext uri="{FF2B5EF4-FFF2-40B4-BE49-F238E27FC236}">
                <a16:creationId xmlns:a16="http://schemas.microsoft.com/office/drawing/2014/main" id="{965885C5-74BB-3446-801B-5767A1747147}"/>
              </a:ext>
            </a:extLst>
          </p:cNvPr>
          <p:cNvSpPr>
            <a:spLocks noGrp="1"/>
          </p:cNvSpPr>
          <p:nvPr>
            <p:ph type="body" sz="quarter" idx="12" hasCustomPrompt="1"/>
          </p:nvPr>
        </p:nvSpPr>
        <p:spPr>
          <a:xfrm>
            <a:off x="2243138" y="3608387"/>
            <a:ext cx="7561262" cy="2160587"/>
          </a:xfrm>
        </p:spPr>
        <p:txBody>
          <a:bodyPr anchor="t" anchorCtr="0">
            <a:normAutofit/>
          </a:bodyPr>
          <a:lstStyle>
            <a:lvl1pPr algn="ct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pic>
        <p:nvPicPr>
          <p:cNvPr id="18" name="Picture 17">
            <a:extLst>
              <a:ext uri="{FF2B5EF4-FFF2-40B4-BE49-F238E27FC236}">
                <a16:creationId xmlns:a16="http://schemas.microsoft.com/office/drawing/2014/main" id="{E84F1409-D985-0042-AE53-67E9FFDA5C94}"/>
              </a:ext>
            </a:extLst>
          </p:cNvPr>
          <p:cNvPicPr>
            <a:picLocks noChangeAspect="1"/>
          </p:cNvPicPr>
          <p:nvPr userDrawn="1"/>
        </p:nvPicPr>
        <p:blipFill>
          <a:blip r:embed="rId3"/>
          <a:srcRect/>
          <a:stretch/>
        </p:blipFill>
        <p:spPr>
          <a:xfrm>
            <a:off x="272961" y="253154"/>
            <a:ext cx="1423621" cy="408206"/>
          </a:xfrm>
          <a:prstGeom prst="rect">
            <a:avLst/>
          </a:prstGeom>
        </p:spPr>
      </p:pic>
    </p:spTree>
    <p:extLst>
      <p:ext uri="{BB962C8B-B14F-4D97-AF65-F5344CB8AC3E}">
        <p14:creationId xmlns:p14="http://schemas.microsoft.com/office/powerpoint/2010/main" val="2491742123"/>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2 Divider (Pictur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6E88E-7A66-4E60-A9C9-52D80E2B1262}"/>
              </a:ext>
            </a:extLst>
          </p:cNvPr>
          <p:cNvSpPr/>
          <p:nvPr userDrawn="1"/>
        </p:nvSpPr>
        <p:spPr>
          <a:xfrm>
            <a:off x="0" y="-3739"/>
            <a:ext cx="12192000" cy="6865477"/>
          </a:xfrm>
          <a:prstGeom prst="rect">
            <a:avLst/>
          </a:prstGeom>
          <a:solidFill>
            <a:srgbClr val="61DFD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858A0C7C-87A1-404D-B61C-17E9F5902AC6}"/>
              </a:ext>
            </a:extLst>
          </p:cNvPr>
          <p:cNvSpPr/>
          <p:nvPr userDrawn="1"/>
        </p:nvSpPr>
        <p:spPr>
          <a:xfrm>
            <a:off x="287339" y="816040"/>
            <a:ext cx="933385" cy="9333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a:solidFill>
                  <a:schemeClr val="tx2"/>
                </a:solidFill>
              </a:rPr>
              <a:t>XX</a:t>
            </a:r>
          </a:p>
        </p:txBody>
      </p:sp>
      <p:grpSp>
        <p:nvGrpSpPr>
          <p:cNvPr id="33" name="Group 32">
            <a:extLst>
              <a:ext uri="{FF2B5EF4-FFF2-40B4-BE49-F238E27FC236}">
                <a16:creationId xmlns:a16="http://schemas.microsoft.com/office/drawing/2014/main" id="{6F272D90-0F3F-4B96-BA2D-9F9AEC08B5CD}"/>
              </a:ext>
            </a:extLst>
          </p:cNvPr>
          <p:cNvGrpSpPr/>
          <p:nvPr userDrawn="1"/>
        </p:nvGrpSpPr>
        <p:grpSpPr>
          <a:xfrm>
            <a:off x="10601983" y="286755"/>
            <a:ext cx="1297917" cy="302151"/>
            <a:chOff x="10601983" y="286755"/>
            <a:chExt cx="1297917" cy="302151"/>
          </a:xfrm>
          <a:solidFill>
            <a:schemeClr val="bg1"/>
          </a:solidFill>
        </p:grpSpPr>
        <p:sp>
          <p:nvSpPr>
            <p:cNvPr id="34" name="Freeform 5">
              <a:extLst>
                <a:ext uri="{FF2B5EF4-FFF2-40B4-BE49-F238E27FC236}">
                  <a16:creationId xmlns:a16="http://schemas.microsoft.com/office/drawing/2014/main" id="{F597634A-494B-4D6E-AC2F-E29EC922674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97786E6C-77B1-45CE-B455-BC65C99AA111}"/>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53762890-251F-41E5-9F4D-B4F7E6EFC86C}"/>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BE48F9D2-830C-4FF2-AD0B-FF7A4B75670A}"/>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AC44D111-C99A-4DC3-93F8-9A927FBA4F68}"/>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3A9186C1-F5F8-4FAF-8BBD-A986EFC833C8}"/>
              </a:ext>
            </a:extLst>
          </p:cNvPr>
          <p:cNvGrpSpPr/>
          <p:nvPr userDrawn="1"/>
        </p:nvGrpSpPr>
        <p:grpSpPr>
          <a:xfrm>
            <a:off x="10788650" y="6413250"/>
            <a:ext cx="1111250" cy="225425"/>
            <a:chOff x="292100" y="6413250"/>
            <a:chExt cx="1111250" cy="225425"/>
          </a:xfrm>
        </p:grpSpPr>
        <p:sp>
          <p:nvSpPr>
            <p:cNvPr id="40" name="Freeform: Shape 39">
              <a:extLst>
                <a:ext uri="{FF2B5EF4-FFF2-40B4-BE49-F238E27FC236}">
                  <a16:creationId xmlns:a16="http://schemas.microsoft.com/office/drawing/2014/main" id="{80D741E1-A4E4-4260-8522-E17A98018356}"/>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052E6C1-ECC0-4750-B5DD-AC1C2D6307A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B5F4B4E8-593D-41DB-A324-BD5D05E2EAA5}"/>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8E4379C8-CC2C-884A-8925-6D82D90FBD5B}"/>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8" name="Text Placeholder 4">
            <a:extLst>
              <a:ext uri="{FF2B5EF4-FFF2-40B4-BE49-F238E27FC236}">
                <a16:creationId xmlns:a16="http://schemas.microsoft.com/office/drawing/2014/main" id="{96D35E16-4EE8-4347-BD15-404B9E8BA8B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pic>
        <p:nvPicPr>
          <p:cNvPr id="19" name="Picture 18">
            <a:extLst>
              <a:ext uri="{FF2B5EF4-FFF2-40B4-BE49-F238E27FC236}">
                <a16:creationId xmlns:a16="http://schemas.microsoft.com/office/drawing/2014/main" id="{1F71D907-9A32-7547-9A05-3C57FB023BF7}"/>
              </a:ext>
            </a:extLst>
          </p:cNvPr>
          <p:cNvPicPr>
            <a:picLocks noChangeAspect="1"/>
          </p:cNvPicPr>
          <p:nvPr userDrawn="1"/>
        </p:nvPicPr>
        <p:blipFill>
          <a:blip r:embed="rId3"/>
          <a:srcRect/>
          <a:stretch/>
        </p:blipFill>
        <p:spPr>
          <a:xfrm>
            <a:off x="272961" y="253154"/>
            <a:ext cx="1423621" cy="408206"/>
          </a:xfrm>
          <a:prstGeom prst="rect">
            <a:avLst/>
          </a:prstGeom>
        </p:spPr>
      </p:pic>
    </p:spTree>
    <p:extLst>
      <p:ext uri="{BB962C8B-B14F-4D97-AF65-F5344CB8AC3E}">
        <p14:creationId xmlns:p14="http://schemas.microsoft.com/office/powerpoint/2010/main" val="675902032"/>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1 Divider (Penpic/White)">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tx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25" name="Group 24">
            <a:extLst>
              <a:ext uri="{FF2B5EF4-FFF2-40B4-BE49-F238E27FC236}">
                <a16:creationId xmlns:a16="http://schemas.microsoft.com/office/drawing/2014/main" id="{7489A89B-77DF-4CE6-8370-2B737D333B6E}"/>
              </a:ext>
            </a:extLst>
          </p:cNvPr>
          <p:cNvGrpSpPr/>
          <p:nvPr userDrawn="1"/>
        </p:nvGrpSpPr>
        <p:grpSpPr>
          <a:xfrm>
            <a:off x="10601983" y="286755"/>
            <a:ext cx="1297917" cy="302151"/>
            <a:chOff x="10601983" y="286755"/>
            <a:chExt cx="1297917" cy="302151"/>
          </a:xfrm>
          <a:solidFill>
            <a:schemeClr val="tx1"/>
          </a:solidFill>
        </p:grpSpPr>
        <p:sp>
          <p:nvSpPr>
            <p:cNvPr id="26" name="Freeform 5">
              <a:extLst>
                <a:ext uri="{FF2B5EF4-FFF2-40B4-BE49-F238E27FC236}">
                  <a16:creationId xmlns:a16="http://schemas.microsoft.com/office/drawing/2014/main" id="{425B6982-6199-4148-83E7-18AED2AF8EB8}"/>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C8D6F83E-4C60-4EE4-A124-EF41FC9C1642}"/>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B4C7FDC-746C-4B3D-9EED-EAF69DE512BD}"/>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25A4EBB9-39B0-4C07-9035-3193AF5E92EB}"/>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F0FA2954-DC4C-4A7E-8F61-AFEC8435FB0E}"/>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342EB699-7C45-480F-A85E-883B1A30766A}"/>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tx1"/>
          </a:solidFill>
          <a:ln w="9525" cap="flat">
            <a:noFill/>
            <a:prstDash val="solid"/>
            <a:miter/>
          </a:ln>
        </p:spPr>
        <p:txBody>
          <a:bodyPr rtlCol="0" anchor="ctr"/>
          <a:lstStyle/>
          <a:p>
            <a:endParaRPr lang="en-US"/>
          </a:p>
        </p:txBody>
      </p:sp>
      <p:sp>
        <p:nvSpPr>
          <p:cNvPr id="18" name="Title 1">
            <a:extLst>
              <a:ext uri="{FF2B5EF4-FFF2-40B4-BE49-F238E27FC236}">
                <a16:creationId xmlns:a16="http://schemas.microsoft.com/office/drawing/2014/main" id="{F6BFF15A-9E08-F141-99DB-BDDD2FAFF58F}"/>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19" name="Text Placeholder 4">
            <a:extLst>
              <a:ext uri="{FF2B5EF4-FFF2-40B4-BE49-F238E27FC236}">
                <a16:creationId xmlns:a16="http://schemas.microsoft.com/office/drawing/2014/main" id="{8E6771ED-5239-BD48-9524-42390DCBBEAF}"/>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grpSp>
        <p:nvGrpSpPr>
          <p:cNvPr id="20" name="Group 19">
            <a:extLst>
              <a:ext uri="{FF2B5EF4-FFF2-40B4-BE49-F238E27FC236}">
                <a16:creationId xmlns:a16="http://schemas.microsoft.com/office/drawing/2014/main" id="{941A7AD5-2CC4-5948-AB2F-52A2A2D5FED6}"/>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4C1204CC-273E-064D-B34B-8BFE78B41A0C}"/>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7" name="Freeform: Shape 13">
              <a:extLst>
                <a:ext uri="{FF2B5EF4-FFF2-40B4-BE49-F238E27FC236}">
                  <a16:creationId xmlns:a16="http://schemas.microsoft.com/office/drawing/2014/main" id="{7EA04C04-AF1B-1844-AD7F-C9DD1364037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2" name="Picture 21">
            <a:extLst>
              <a:ext uri="{FF2B5EF4-FFF2-40B4-BE49-F238E27FC236}">
                <a16:creationId xmlns:a16="http://schemas.microsoft.com/office/drawing/2014/main" id="{9D7C75D1-C5A5-D242-9DAD-0853E58CC47E}"/>
              </a:ext>
            </a:extLst>
          </p:cNvPr>
          <p:cNvPicPr>
            <a:picLocks noChangeAspect="1"/>
          </p:cNvPicPr>
          <p:nvPr userDrawn="1"/>
        </p:nvPicPr>
        <p:blipFill>
          <a:blip r:embed="rId2"/>
          <a:srcRect/>
          <a:stretch/>
        </p:blipFill>
        <p:spPr>
          <a:xfrm>
            <a:off x="272962" y="253154"/>
            <a:ext cx="1423618" cy="408206"/>
          </a:xfrm>
          <a:prstGeom prst="rect">
            <a:avLst/>
          </a:prstGeom>
        </p:spPr>
      </p:pic>
    </p:spTree>
    <p:extLst>
      <p:ext uri="{BB962C8B-B14F-4D97-AF65-F5344CB8AC3E}">
        <p14:creationId xmlns:p14="http://schemas.microsoft.com/office/powerpoint/2010/main" val="200778409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1 Divider (Penpic/Teal)">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47358F-F59C-44D7-A41B-43594B83DA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339" y="4193477"/>
            <a:ext cx="1237785" cy="1572322"/>
          </a:xfrm>
          <a:prstGeom prst="rect">
            <a:avLst/>
          </a:prstGeom>
        </p:spPr>
      </p:pic>
      <p:sp>
        <p:nvSpPr>
          <p:cNvPr id="16" name="Text Placeholder 4">
            <a:extLst>
              <a:ext uri="{FF2B5EF4-FFF2-40B4-BE49-F238E27FC236}">
                <a16:creationId xmlns:a16="http://schemas.microsoft.com/office/drawing/2014/main" id="{240B64B7-C6F0-423A-839B-0918247B1774}"/>
              </a:ext>
            </a:extLst>
          </p:cNvPr>
          <p:cNvSpPr>
            <a:spLocks noGrp="1"/>
          </p:cNvSpPr>
          <p:nvPr>
            <p:ph type="body" sz="quarter" idx="13" hasCustomPrompt="1"/>
          </p:nvPr>
        </p:nvSpPr>
        <p:spPr>
          <a:xfrm>
            <a:off x="287339" y="5872690"/>
            <a:ext cx="5735637" cy="311554"/>
          </a:xfrm>
        </p:spPr>
        <p:txBody>
          <a:bodyPr anchor="b" anchorCtr="0">
            <a:normAutofit/>
          </a:bodyPr>
          <a:lstStyle>
            <a:lvl1pPr>
              <a:lnSpc>
                <a:spcPct val="90000"/>
              </a:lnSpc>
              <a:spcBef>
                <a:spcPts val="0"/>
              </a:spcBef>
              <a:defRPr sz="10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Person First Name, Last Name</a:t>
            </a:r>
          </a:p>
          <a:p>
            <a:pPr lvl="0"/>
            <a:r>
              <a:rPr lang="en-GB"/>
              <a:t>Title, Location </a:t>
            </a:r>
          </a:p>
        </p:txBody>
      </p:sp>
      <p:grpSp>
        <p:nvGrpSpPr>
          <p:cNvPr id="18" name="Group 17">
            <a:extLst>
              <a:ext uri="{FF2B5EF4-FFF2-40B4-BE49-F238E27FC236}">
                <a16:creationId xmlns:a16="http://schemas.microsoft.com/office/drawing/2014/main" id="{1A6260A9-B467-47DF-97C5-FC88AD036EA9}"/>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8EBE39D4-F878-47FD-B7EA-D522B7DEAA69}"/>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68E00F20-AA77-4E5B-974E-FC1E9921927C}"/>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D7AA3596-62E1-455D-8BE7-D3F11FF9689F}"/>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A55D6F37-7B0C-4AEF-ABF0-F6AF8AC56DBE}"/>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9417C7CC-49C0-4526-91B4-1F638C8C794C}"/>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58AB93FB-2CC4-4739-9DE5-D6101E938026}"/>
              </a:ext>
            </a:extLst>
          </p:cNvPr>
          <p:cNvGrpSpPr/>
          <p:nvPr userDrawn="1"/>
        </p:nvGrpSpPr>
        <p:grpSpPr>
          <a:xfrm>
            <a:off x="10788650" y="6413250"/>
            <a:ext cx="1111250" cy="225425"/>
            <a:chOff x="292100" y="6413250"/>
            <a:chExt cx="1111250" cy="225425"/>
          </a:xfrm>
        </p:grpSpPr>
        <p:sp>
          <p:nvSpPr>
            <p:cNvPr id="33" name="Freeform: Shape 32">
              <a:extLst>
                <a:ext uri="{FF2B5EF4-FFF2-40B4-BE49-F238E27FC236}">
                  <a16:creationId xmlns:a16="http://schemas.microsoft.com/office/drawing/2014/main" id="{BC86AC34-408F-4FD7-A5A6-62449AD8CCE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99B5213-1C64-4DA6-9A29-F782EA0FFAE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8F7F9567-84EF-40D1-BA86-1ACDFAB00AA6}"/>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sp>
        <p:nvSpPr>
          <p:cNvPr id="23" name="Title 1">
            <a:extLst>
              <a:ext uri="{FF2B5EF4-FFF2-40B4-BE49-F238E27FC236}">
                <a16:creationId xmlns:a16="http://schemas.microsoft.com/office/drawing/2014/main" id="{0850926A-5BFF-2C41-942E-908948DC1A6A}"/>
              </a:ext>
            </a:extLst>
          </p:cNvPr>
          <p:cNvSpPr>
            <a:spLocks noGrp="1"/>
          </p:cNvSpPr>
          <p:nvPr>
            <p:ph type="title" hasCustomPrompt="1"/>
          </p:nvPr>
        </p:nvSpPr>
        <p:spPr>
          <a:xfrm>
            <a:off x="263525" y="1893888"/>
            <a:ext cx="7669213" cy="1355725"/>
          </a:xfrm>
          <a:prstGeom prst="rect">
            <a:avLst/>
          </a:prstGeom>
        </p:spPr>
        <p:txBody>
          <a:bodyPr lIns="0" tIns="0" rIns="0" bIns="0" anchor="b"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r>
              <a:rPr lang="en-US"/>
              <a:t>Section title</a:t>
            </a:r>
          </a:p>
        </p:txBody>
      </p:sp>
      <p:sp>
        <p:nvSpPr>
          <p:cNvPr id="24" name="Text Placeholder 4">
            <a:extLst>
              <a:ext uri="{FF2B5EF4-FFF2-40B4-BE49-F238E27FC236}">
                <a16:creationId xmlns:a16="http://schemas.microsoft.com/office/drawing/2014/main" id="{E6FFAC7E-1BCD-FC40-8981-09989BBB4DC2}"/>
              </a:ext>
            </a:extLst>
          </p:cNvPr>
          <p:cNvSpPr>
            <a:spLocks noGrp="1"/>
          </p:cNvSpPr>
          <p:nvPr>
            <p:ph type="body" sz="quarter" idx="12" hasCustomPrompt="1"/>
          </p:nvPr>
        </p:nvSpPr>
        <p:spPr>
          <a:xfrm>
            <a:off x="263525" y="3608387"/>
            <a:ext cx="7669213" cy="2160587"/>
          </a:xfrm>
        </p:spPr>
        <p:txBody>
          <a:bodyPr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Section description </a:t>
            </a:r>
          </a:p>
        </p:txBody>
      </p:sp>
      <p:pic>
        <p:nvPicPr>
          <p:cNvPr id="17" name="Picture 16">
            <a:extLst>
              <a:ext uri="{FF2B5EF4-FFF2-40B4-BE49-F238E27FC236}">
                <a16:creationId xmlns:a16="http://schemas.microsoft.com/office/drawing/2014/main" id="{1A217552-1AD0-0947-B0E9-8818E7C01024}"/>
              </a:ext>
            </a:extLst>
          </p:cNvPr>
          <p:cNvPicPr>
            <a:picLocks noChangeAspect="1"/>
          </p:cNvPicPr>
          <p:nvPr userDrawn="1"/>
        </p:nvPicPr>
        <p:blipFill>
          <a:blip r:embed="rId3"/>
          <a:srcRect/>
          <a:stretch/>
        </p:blipFill>
        <p:spPr>
          <a:xfrm>
            <a:off x="272961" y="253154"/>
            <a:ext cx="1423621" cy="408206"/>
          </a:xfrm>
          <a:prstGeom prst="rect">
            <a:avLst/>
          </a:prstGeom>
        </p:spPr>
      </p:pic>
    </p:spTree>
    <p:extLst>
      <p:ext uri="{BB962C8B-B14F-4D97-AF65-F5344CB8AC3E}">
        <p14:creationId xmlns:p14="http://schemas.microsoft.com/office/powerpoint/2010/main" val="20806939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1 Agenda (White/Oran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D54044-23C0-4142-88BA-1DD4B846EA24}"/>
              </a:ext>
            </a:extLst>
          </p:cNvPr>
          <p:cNvSpPr>
            <a:spLocks noGrp="1"/>
          </p:cNvSpPr>
          <p:nvPr>
            <p:ph type="title" hasCustomPrompt="1"/>
          </p:nvPr>
        </p:nvSpPr>
        <p:spPr>
          <a:xfrm>
            <a:off x="263525" y="441325"/>
            <a:ext cx="5653088" cy="1008064"/>
          </a:xfrm>
          <a:prstGeom prst="rect">
            <a:avLst/>
          </a:prstGeom>
        </p:spPr>
        <p:txBody>
          <a:bodyPr lIns="0" tIns="0" rIns="0" bIns="0" anchor="b"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r>
              <a:rPr lang="en-US"/>
              <a:t>Agenda</a:t>
            </a:r>
          </a:p>
        </p:txBody>
      </p:sp>
      <p:sp>
        <p:nvSpPr>
          <p:cNvPr id="14" name="Text Placeholder 13">
            <a:extLst>
              <a:ext uri="{FF2B5EF4-FFF2-40B4-BE49-F238E27FC236}">
                <a16:creationId xmlns:a16="http://schemas.microsoft.com/office/drawing/2014/main" id="{01E35C5B-1EB5-4A59-AB41-B5A36D3A0AE4}"/>
              </a:ext>
            </a:extLst>
          </p:cNvPr>
          <p:cNvSpPr>
            <a:spLocks noGrp="1"/>
          </p:cNvSpPr>
          <p:nvPr>
            <p:ph type="body" sz="quarter" idx="10" hasCustomPrompt="1"/>
          </p:nvPr>
        </p:nvSpPr>
        <p:spPr>
          <a:xfrm>
            <a:off x="287339" y="2038812"/>
            <a:ext cx="11637962" cy="4198475"/>
          </a:xfrm>
        </p:spPr>
        <p:txBody>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b="0" i="0">
                <a:solidFill>
                  <a:schemeClr val="accent1"/>
                </a:solidFill>
              </a:defRPr>
            </a:lvl1pPr>
          </a:lstStyle>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a:p>
            <a:pPr marL="457200" marR="0" lvl="0" indent="-457200" algn="l" defTabSz="914400" rtl="0" eaLnBrk="1" fontAlgn="auto" latinLnBrk="0" hangingPunct="1">
              <a:lnSpc>
                <a:spcPct val="90000"/>
              </a:lnSpc>
              <a:spcBef>
                <a:spcPts val="1000"/>
              </a:spcBef>
              <a:spcAft>
                <a:spcPts val="0"/>
              </a:spcAft>
              <a:buClrTx/>
              <a:buSzTx/>
              <a:tabLst/>
              <a:defRPr/>
            </a:pPr>
            <a:r>
              <a:rPr lang="en-AU"/>
              <a:t>XXXXXX</a:t>
            </a:r>
          </a:p>
        </p:txBody>
      </p:sp>
      <p:grpSp>
        <p:nvGrpSpPr>
          <p:cNvPr id="8" name="Group 7">
            <a:extLst>
              <a:ext uri="{FF2B5EF4-FFF2-40B4-BE49-F238E27FC236}">
                <a16:creationId xmlns:a16="http://schemas.microsoft.com/office/drawing/2014/main" id="{9947BDFF-AA9D-F949-A66D-214417C3A4A9}"/>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2872B543-34FC-1841-BC83-16C2DAE30F74}"/>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CE81E9DF-7130-4546-BF18-4683EA8B3F3C}"/>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7409385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1 Standard (No heading)">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7"/>
            <a:ext cx="11664950" cy="5795961"/>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02B38500-548B-3C4C-AC2D-BDB226B31187}"/>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179976124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2 Standard (No heading)">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8"/>
            <a:ext cx="11664950" cy="5795960"/>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CABFFF1F-552C-D746-8A47-9F82D50A3D76}"/>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131902676"/>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1 Standard (Heading only)">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32"/>
            <a:ext cx="11661776" cy="647692"/>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8591237-668C-8349-A5F6-D829ACF0B946}"/>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864FEEA-36EF-B349-BF8A-AAAEEA44FCCD}"/>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D6A3BAED-ADB8-B54F-ACD5-13120D31585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D8178532-1D26-3840-8B25-7AC4BEA2F1AA}"/>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29322494"/>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2 Standard (Heading onl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AB04A6-7031-4AEE-83BC-110DC80C2A09}"/>
              </a:ext>
            </a:extLst>
          </p:cNvPr>
          <p:cNvSpPr>
            <a:spLocks noGrp="1"/>
          </p:cNvSpPr>
          <p:nvPr>
            <p:ph type="title"/>
          </p:nvPr>
        </p:nvSpPr>
        <p:spPr>
          <a:xfrm>
            <a:off x="263525" y="441326"/>
            <a:ext cx="11636376" cy="6191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7" name="Straight Connector 6">
            <a:extLst>
              <a:ext uri="{FF2B5EF4-FFF2-40B4-BE49-F238E27FC236}">
                <a16:creationId xmlns:a16="http://schemas.microsoft.com/office/drawing/2014/main" id="{1C61E96F-B3B4-9C4F-A9B8-CB5D68B07E5C}"/>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BD9FDEC-B213-7843-87AC-6093AFEA8E33}"/>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48CB81B5-D396-474A-99C8-71ECE82E332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A1E07B2A-A72C-F146-8589-E2199F8EF15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947F2821-D796-C741-BA98-F3A1CD08B0D7}"/>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2085563781"/>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1 Standard (1x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7792286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1 Standard (1x1)">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solidFill>
                  <a:schemeClr val="bg1"/>
                </a:solidFill>
              </a:defRPr>
            </a:lvl1pPr>
            <a:lvl2pPr>
              <a:defRPr b="0"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9" name="Straight Connector 8">
            <a:extLst>
              <a:ext uri="{FF2B5EF4-FFF2-40B4-BE49-F238E27FC236}">
                <a16:creationId xmlns:a16="http://schemas.microsoft.com/office/drawing/2014/main" id="{8E195A2A-1106-7F45-A3BB-0D3A2ED93CB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0" name="Group 9">
            <a:extLst>
              <a:ext uri="{FF2B5EF4-FFF2-40B4-BE49-F238E27FC236}">
                <a16:creationId xmlns:a16="http://schemas.microsoft.com/office/drawing/2014/main" id="{9FD5E74C-2EF5-EC45-8183-8BA534B8D110}"/>
              </a:ext>
            </a:extLst>
          </p:cNvPr>
          <p:cNvGrpSpPr/>
          <p:nvPr userDrawn="1"/>
        </p:nvGrpSpPr>
        <p:grpSpPr>
          <a:xfrm>
            <a:off x="10814051" y="6438651"/>
            <a:ext cx="1111250" cy="225425"/>
            <a:chOff x="292100" y="6413250"/>
            <a:chExt cx="1111250" cy="225425"/>
          </a:xfrm>
        </p:grpSpPr>
        <p:sp>
          <p:nvSpPr>
            <p:cNvPr id="11" name="Freeform: Shape 12">
              <a:extLst>
                <a:ext uri="{FF2B5EF4-FFF2-40B4-BE49-F238E27FC236}">
                  <a16:creationId xmlns:a16="http://schemas.microsoft.com/office/drawing/2014/main" id="{4B6E2FF8-4350-4047-8DED-0620671F25C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F863911-60F3-A740-BF4B-76AC1B0FD96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6EF35F27-19BB-8045-8F1E-9D69121439C5}"/>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2202642414"/>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1 Standard (2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latin typeface="Arial" panose="020B0604020202020204" pitchFamily="34" charset="0"/>
                <a:cs typeface="Arial" panose="020B0604020202020204" pitchFamily="34" charset="0"/>
              </a:defRPr>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latin typeface="Arial" panose="020B0604020202020204" pitchFamily="34" charset="0"/>
                <a:cs typeface="Arial" panose="020B0604020202020204" pitchFamily="34" charset="0"/>
              </a:defRPr>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2730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42E0D9EE-6055-754B-8A79-29076CD8F9E7}"/>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73693982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2 Standard (2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5653088" cy="4782077"/>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2">
            <a:extLst>
              <a:ext uri="{FF2B5EF4-FFF2-40B4-BE49-F238E27FC236}">
                <a16:creationId xmlns:a16="http://schemas.microsoft.com/office/drawing/2014/main" id="{2FE643A9-AB22-43A3-AF55-EB96B2966A4F}"/>
              </a:ext>
            </a:extLst>
          </p:cNvPr>
          <p:cNvSpPr>
            <a:spLocks noGrp="1"/>
          </p:cNvSpPr>
          <p:nvPr>
            <p:ph sz="quarter" idx="25"/>
          </p:nvPr>
        </p:nvSpPr>
        <p:spPr>
          <a:xfrm>
            <a:off x="6254750" y="1468968"/>
            <a:ext cx="5673725" cy="4768319"/>
          </a:xfrm>
        </p:spPr>
        <p:txBody>
          <a:bodyPr/>
          <a:lstStyle>
            <a:lvl1pPr marL="269875" indent="-269875">
              <a:buFont typeface="System Font"/>
              <a:buChar char="–"/>
              <a:tabLst/>
              <a:defRPr sz="21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1" name="Straight Connector 10">
            <a:extLst>
              <a:ext uri="{FF2B5EF4-FFF2-40B4-BE49-F238E27FC236}">
                <a16:creationId xmlns:a16="http://schemas.microsoft.com/office/drawing/2014/main" id="{38DB0975-F48A-CA4B-900B-DC5CC3E60FA0}"/>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C65E603-0712-B446-A4A9-4C5136DD0931}"/>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2" name="Group 11">
            <a:extLst>
              <a:ext uri="{FF2B5EF4-FFF2-40B4-BE49-F238E27FC236}">
                <a16:creationId xmlns:a16="http://schemas.microsoft.com/office/drawing/2014/main" id="{CE2DB8F1-204E-0D40-9798-CD0D92292129}"/>
              </a:ext>
            </a:extLst>
          </p:cNvPr>
          <p:cNvGrpSpPr/>
          <p:nvPr userDrawn="1"/>
        </p:nvGrpSpPr>
        <p:grpSpPr>
          <a:xfrm>
            <a:off x="10814051" y="6438651"/>
            <a:ext cx="1111250" cy="225425"/>
            <a:chOff x="292100" y="6413250"/>
            <a:chExt cx="1111250" cy="225425"/>
          </a:xfrm>
        </p:grpSpPr>
        <p:sp>
          <p:nvSpPr>
            <p:cNvPr id="13" name="Freeform: Shape 12">
              <a:extLst>
                <a:ext uri="{FF2B5EF4-FFF2-40B4-BE49-F238E27FC236}">
                  <a16:creationId xmlns:a16="http://schemas.microsoft.com/office/drawing/2014/main" id="{10E979A7-0282-5C45-BE81-4AC1FA612B0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1858C7E-BC01-5745-A1F3-A734CBFEA1B6}"/>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FDA3FD7A-F588-B544-8B2C-316ECEA6C7A5}"/>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44439686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1 Standard (3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latin typeface="Arial" panose="020B0604020202020204" pitchFamily="34" charset="0"/>
                <a:cs typeface="Arial" panose="020B0604020202020204" pitchFamily="34" charset="0"/>
              </a:defRPr>
            </a:lvl1pPr>
            <a:lvl2pPr marL="273050" indent="-273050">
              <a:tabLst/>
              <a:defRPr sz="1600" b="0" i="0"/>
            </a:lvl2pPr>
            <a:lvl3pPr marL="538163" indent="-265113">
              <a:tabLst/>
              <a:defRPr sz="1600" b="0" i="0"/>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1326"/>
            <a:ext cx="11661776" cy="647698"/>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1361CDA7-9E10-D04D-A445-3E1AFBBB8AF9}"/>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443779397"/>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2 Standard (3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5"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2808447B-7EA7-4E4E-87A8-2F30E16C61D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881F7B9-4F04-D646-B586-BDACAB966C1F}"/>
              </a:ext>
            </a:extLst>
          </p:cNvPr>
          <p:cNvSpPr>
            <a:spLocks noGrp="1"/>
          </p:cNvSpPr>
          <p:nvPr>
            <p:ph sz="quarter" idx="25"/>
          </p:nvPr>
        </p:nvSpPr>
        <p:spPr>
          <a:xfrm>
            <a:off x="4258469" y="1449383"/>
            <a:ext cx="3674269"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795C6E5A-81D8-CC40-AB7F-D6D94788F812}"/>
              </a:ext>
            </a:extLst>
          </p:cNvPr>
          <p:cNvSpPr>
            <a:spLocks noGrp="1"/>
          </p:cNvSpPr>
          <p:nvPr>
            <p:ph sz="quarter" idx="26"/>
          </p:nvPr>
        </p:nvSpPr>
        <p:spPr>
          <a:xfrm>
            <a:off x="8300086" y="1449383"/>
            <a:ext cx="3636963" cy="4787905"/>
          </a:xfrm>
        </p:spPr>
        <p:txBody>
          <a:bodyPr/>
          <a:lstStyle>
            <a:lvl1pPr marL="0" indent="0">
              <a:buFont typeface="System Font"/>
              <a:buNone/>
              <a:tabLst/>
              <a:defRPr sz="1600" b="0" i="0">
                <a:solidFill>
                  <a:schemeClr val="bg1"/>
                </a:solidFill>
                <a:latin typeface="Arial" panose="020B0604020202020204" pitchFamily="34" charset="0"/>
                <a:cs typeface="Arial" panose="020B0604020202020204" pitchFamily="34" charset="0"/>
              </a:defRPr>
            </a:lvl1pPr>
            <a:lvl2pPr marL="273050" indent="-273050">
              <a:tabLst/>
              <a:defRPr sz="1600" b="0" i="0">
                <a:solidFill>
                  <a:schemeClr val="bg1"/>
                </a:solidFill>
              </a:defRPr>
            </a:lvl2pPr>
            <a:lvl3pPr marL="538163" indent="-265113">
              <a:tabLst/>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142548E9-9CB2-CB47-8ADA-FFCB6AC20FDE}"/>
              </a:ext>
            </a:extLst>
          </p:cNvPr>
          <p:cNvSpPr>
            <a:spLocks noGrp="1"/>
          </p:cNvSpPr>
          <p:nvPr>
            <p:ph type="title"/>
          </p:nvPr>
        </p:nvSpPr>
        <p:spPr>
          <a:xfrm>
            <a:off x="263525" y="442800"/>
            <a:ext cx="11661776" cy="646224"/>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grpSp>
        <p:nvGrpSpPr>
          <p:cNvPr id="19" name="Group 18">
            <a:extLst>
              <a:ext uri="{FF2B5EF4-FFF2-40B4-BE49-F238E27FC236}">
                <a16:creationId xmlns:a16="http://schemas.microsoft.com/office/drawing/2014/main" id="{7B1DE30E-E4DB-254B-9FC5-1D3E9C13D6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01D68A93-2A87-E047-A5B4-20B33CDE80FD}"/>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2EEC18A5-BDDB-614D-9D90-CDCA271F54B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11864AD6-269D-BC4E-B07F-F1CFB79D34AD}"/>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25698501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1 Cover (Teal/Green)">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263525" y="1782234"/>
            <a:ext cx="7691438" cy="1462087"/>
          </a:xfrm>
        </p:spPr>
        <p:txBody>
          <a:bodyPr anchor="b" anchorCtr="0">
            <a:normAutofit/>
          </a:bodyPr>
          <a:lstStyle>
            <a:lvl1pPr>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263525" y="3608388"/>
            <a:ext cx="7691438" cy="1462087"/>
          </a:xfrm>
        </p:spPr>
        <p:txBody>
          <a:bodyPr anchor="t" anchorCtr="0">
            <a:normAutofit/>
          </a:bodyPr>
          <a:lstStyle>
            <a:lvl1pPr>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Presentation description / </a:t>
            </a:r>
            <a:br>
              <a:rPr lang="en-GB"/>
            </a:br>
            <a:r>
              <a:rPr lang="en-GB"/>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263525" y="5187277"/>
            <a:ext cx="7691438" cy="581698"/>
          </a:xfrm>
        </p:spPr>
        <p:txBody>
          <a:bodyPr wrap="square" anchor="t" anchorCtr="0">
            <a:normAutofit/>
          </a:bodyPr>
          <a:lstStyle>
            <a:lvl1pPr>
              <a:lnSpc>
                <a:spcPct val="90000"/>
              </a:lnSpc>
              <a:spcBef>
                <a:spcPts val="0"/>
              </a:spcBef>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a:r>
              <a:rPr lang="en-GB"/>
              <a:t>Presenter name</a:t>
            </a:r>
          </a:p>
          <a:p>
            <a:pPr lvl="0"/>
            <a:r>
              <a:rPr lang="en-GB"/>
              <a:t>Title</a:t>
            </a:r>
          </a:p>
        </p:txBody>
      </p:sp>
      <p:sp>
        <p:nvSpPr>
          <p:cNvPr id="18" name="Graphic 15">
            <a:extLst>
              <a:ext uri="{FF2B5EF4-FFF2-40B4-BE49-F238E27FC236}">
                <a16:creationId xmlns:a16="http://schemas.microsoft.com/office/drawing/2014/main" id="{BEFFAC7F-2714-42A6-9E63-DCB81A449E00}"/>
              </a:ext>
            </a:extLst>
          </p:cNvPr>
          <p:cNvSpPr/>
          <p:nvPr userDrawn="1"/>
        </p:nvSpPr>
        <p:spPr>
          <a:xfrm>
            <a:off x="-77579" y="304799"/>
            <a:ext cx="10545554" cy="5310189"/>
          </a:xfrm>
          <a:custGeom>
            <a:avLst/>
            <a:gdLst>
              <a:gd name="connsiteX0" fmla="*/ 0 w 10731855"/>
              <a:gd name="connsiteY0" fmla="*/ 1571788 h 5191127"/>
              <a:gd name="connsiteX1" fmla="*/ 4277659 w 10731855"/>
              <a:gd name="connsiteY1" fmla="*/ 0 h 5191127"/>
              <a:gd name="connsiteX2" fmla="*/ 10731856 w 10731855"/>
              <a:gd name="connsiteY2" fmla="*/ 5191128 h 5191127"/>
            </a:gdLst>
            <a:ahLst/>
            <a:cxnLst>
              <a:cxn ang="0">
                <a:pos x="connsiteX0" y="connsiteY0"/>
              </a:cxn>
              <a:cxn ang="0">
                <a:pos x="connsiteX1" y="connsiteY1"/>
              </a:cxn>
              <a:cxn ang="0">
                <a:pos x="connsiteX2" y="connsiteY2"/>
              </a:cxn>
            </a:cxnLst>
            <a:rect l="l" t="t" r="r" b="b"/>
            <a:pathLst>
              <a:path w="10731855" h="5191127">
                <a:moveTo>
                  <a:pt x="0" y="1571788"/>
                </a:moveTo>
                <a:cubicBezTo>
                  <a:pt x="1152409" y="591359"/>
                  <a:pt x="2645960" y="0"/>
                  <a:pt x="4277659" y="0"/>
                </a:cubicBezTo>
                <a:cubicBezTo>
                  <a:pt x="7440265" y="0"/>
                  <a:pt x="10084110" y="2222353"/>
                  <a:pt x="10731856" y="5191128"/>
                </a:cubicBezTo>
              </a:path>
            </a:pathLst>
          </a:custGeom>
          <a:noFill/>
          <a:ln w="114300" cap="flat">
            <a:solidFill>
              <a:schemeClr val="accent2"/>
            </a:solidFill>
            <a:prstDash val="solid"/>
            <a:miter/>
          </a:ln>
        </p:spPr>
        <p:txBody>
          <a:bodyPr rtlCol="0" anchor="ctr"/>
          <a:lstStyle/>
          <a:p>
            <a:r>
              <a:rPr lang="en-US"/>
              <a:t> </a:t>
            </a:r>
          </a:p>
        </p:txBody>
      </p:sp>
      <p:sp>
        <p:nvSpPr>
          <p:cNvPr id="16" name="Freeform: Shape 15">
            <a:extLst>
              <a:ext uri="{FF2B5EF4-FFF2-40B4-BE49-F238E27FC236}">
                <a16:creationId xmlns:a16="http://schemas.microsoft.com/office/drawing/2014/main" id="{D7DC9E1A-9CB0-4713-A7A7-37669D880768}"/>
              </a:ext>
            </a:extLst>
          </p:cNvPr>
          <p:cNvSpPr/>
          <p:nvPr userDrawn="1"/>
        </p:nvSpPr>
        <p:spPr>
          <a:xfrm>
            <a:off x="292100" y="6416265"/>
            <a:ext cx="2147637" cy="201600"/>
          </a:xfrm>
          <a:custGeom>
            <a:avLst/>
            <a:gdLst>
              <a:gd name="connsiteX0" fmla="*/ 57150 w 1227772"/>
              <a:gd name="connsiteY0" fmla="*/ 42863 h 115252"/>
              <a:gd name="connsiteX1" fmla="*/ 25718 w 1227772"/>
              <a:gd name="connsiteY1" fmla="*/ 80010 h 115252"/>
              <a:gd name="connsiteX2" fmla="*/ 20955 w 1227772"/>
              <a:gd name="connsiteY2" fmla="*/ 80010 h 115252"/>
              <a:gd name="connsiteX3" fmla="*/ 20955 w 1227772"/>
              <a:gd name="connsiteY3" fmla="*/ 4763 h 115252"/>
              <a:gd name="connsiteX4" fmla="*/ 23813 w 1227772"/>
              <a:gd name="connsiteY4" fmla="*/ 4763 h 115252"/>
              <a:gd name="connsiteX5" fmla="*/ 57150 w 1227772"/>
              <a:gd name="connsiteY5" fmla="*/ 42863 h 115252"/>
              <a:gd name="connsiteX6" fmla="*/ 70485 w 1227772"/>
              <a:gd name="connsiteY6" fmla="*/ 43815 h 115252"/>
              <a:gd name="connsiteX7" fmla="*/ 27622 w 1227772"/>
              <a:gd name="connsiteY7" fmla="*/ 0 h 115252"/>
              <a:gd name="connsiteX8" fmla="*/ 0 w 1227772"/>
              <a:gd name="connsiteY8" fmla="*/ 0 h 115252"/>
              <a:gd name="connsiteX9" fmla="*/ 0 w 1227772"/>
              <a:gd name="connsiteY9" fmla="*/ 4763 h 115252"/>
              <a:gd name="connsiteX10" fmla="*/ 9525 w 1227772"/>
              <a:gd name="connsiteY10" fmla="*/ 5715 h 115252"/>
              <a:gd name="connsiteX11" fmla="*/ 9525 w 1227772"/>
              <a:gd name="connsiteY11" fmla="*/ 80963 h 115252"/>
              <a:gd name="connsiteX12" fmla="*/ 0 w 1227772"/>
              <a:gd name="connsiteY12" fmla="*/ 81915 h 115252"/>
              <a:gd name="connsiteX13" fmla="*/ 0 w 1227772"/>
              <a:gd name="connsiteY13" fmla="*/ 86677 h 115252"/>
              <a:gd name="connsiteX14" fmla="*/ 24765 w 1227772"/>
              <a:gd name="connsiteY14" fmla="*/ 86677 h 115252"/>
              <a:gd name="connsiteX15" fmla="*/ 70485 w 1227772"/>
              <a:gd name="connsiteY15" fmla="*/ 43815 h 115252"/>
              <a:gd name="connsiteX16" fmla="*/ 116205 w 1227772"/>
              <a:gd name="connsiteY16" fmla="*/ 50483 h 115252"/>
              <a:gd name="connsiteX17" fmla="*/ 91440 w 1227772"/>
              <a:gd name="connsiteY17" fmla="*/ 50483 h 115252"/>
              <a:gd name="connsiteX18" fmla="*/ 104775 w 1227772"/>
              <a:gd name="connsiteY18" fmla="*/ 32385 h 115252"/>
              <a:gd name="connsiteX19" fmla="*/ 115253 w 1227772"/>
              <a:gd name="connsiteY19" fmla="*/ 48577 h 115252"/>
              <a:gd name="connsiteX20" fmla="*/ 115253 w 1227772"/>
              <a:gd name="connsiteY20" fmla="*/ 50483 h 115252"/>
              <a:gd name="connsiteX21" fmla="*/ 126682 w 1227772"/>
              <a:gd name="connsiteY21" fmla="*/ 57150 h 115252"/>
              <a:gd name="connsiteX22" fmla="*/ 126682 w 1227772"/>
              <a:gd name="connsiteY22" fmla="*/ 52388 h 115252"/>
              <a:gd name="connsiteX23" fmla="*/ 104775 w 1227772"/>
              <a:gd name="connsiteY23" fmla="*/ 27623 h 115252"/>
              <a:gd name="connsiteX24" fmla="*/ 79057 w 1227772"/>
              <a:gd name="connsiteY24" fmla="*/ 58102 h 115252"/>
              <a:gd name="connsiteX25" fmla="*/ 103822 w 1227772"/>
              <a:gd name="connsiteY25" fmla="*/ 86677 h 115252"/>
              <a:gd name="connsiteX26" fmla="*/ 125730 w 1227772"/>
              <a:gd name="connsiteY26" fmla="*/ 71438 h 115252"/>
              <a:gd name="connsiteX27" fmla="*/ 120968 w 1227772"/>
              <a:gd name="connsiteY27" fmla="*/ 69533 h 115252"/>
              <a:gd name="connsiteX28" fmla="*/ 106680 w 1227772"/>
              <a:gd name="connsiteY28" fmla="*/ 79058 h 115252"/>
              <a:gd name="connsiteX29" fmla="*/ 91440 w 1227772"/>
              <a:gd name="connsiteY29" fmla="*/ 56198 h 115252"/>
              <a:gd name="connsiteX30" fmla="*/ 126682 w 1227772"/>
              <a:gd name="connsiteY30" fmla="*/ 56198 h 115252"/>
              <a:gd name="connsiteX31" fmla="*/ 132397 w 1227772"/>
              <a:gd name="connsiteY31" fmla="*/ 85725 h 115252"/>
              <a:gd name="connsiteX32" fmla="*/ 159068 w 1227772"/>
              <a:gd name="connsiteY32" fmla="*/ 85725 h 115252"/>
              <a:gd name="connsiteX33" fmla="*/ 159068 w 1227772"/>
              <a:gd name="connsiteY33" fmla="*/ 80963 h 115252"/>
              <a:gd name="connsiteX34" fmla="*/ 150495 w 1227772"/>
              <a:gd name="connsiteY34" fmla="*/ 80010 h 115252"/>
              <a:gd name="connsiteX35" fmla="*/ 150495 w 1227772"/>
              <a:gd name="connsiteY35" fmla="*/ 0 h 115252"/>
              <a:gd name="connsiteX36" fmla="*/ 131445 w 1227772"/>
              <a:gd name="connsiteY36" fmla="*/ 0 h 115252"/>
              <a:gd name="connsiteX37" fmla="*/ 131445 w 1227772"/>
              <a:gd name="connsiteY37" fmla="*/ 4763 h 115252"/>
              <a:gd name="connsiteX38" fmla="*/ 139065 w 1227772"/>
              <a:gd name="connsiteY38" fmla="*/ 5715 h 115252"/>
              <a:gd name="connsiteX39" fmla="*/ 139065 w 1227772"/>
              <a:gd name="connsiteY39" fmla="*/ 80010 h 115252"/>
              <a:gd name="connsiteX40" fmla="*/ 131445 w 1227772"/>
              <a:gd name="connsiteY40" fmla="*/ 80963 h 115252"/>
              <a:gd name="connsiteX41" fmla="*/ 131445 w 1227772"/>
              <a:gd name="connsiteY41" fmla="*/ 85725 h 115252"/>
              <a:gd name="connsiteX42" fmla="*/ 185738 w 1227772"/>
              <a:gd name="connsiteY42" fmla="*/ 12383 h 115252"/>
              <a:gd name="connsiteX43" fmla="*/ 178118 w 1227772"/>
              <a:gd name="connsiteY43" fmla="*/ 5715 h 115252"/>
              <a:gd name="connsiteX44" fmla="*/ 171450 w 1227772"/>
              <a:gd name="connsiteY44" fmla="*/ 12383 h 115252"/>
              <a:gd name="connsiteX45" fmla="*/ 178118 w 1227772"/>
              <a:gd name="connsiteY45" fmla="*/ 19050 h 115252"/>
              <a:gd name="connsiteX46" fmla="*/ 185738 w 1227772"/>
              <a:gd name="connsiteY46" fmla="*/ 12383 h 115252"/>
              <a:gd name="connsiteX47" fmla="*/ 166688 w 1227772"/>
              <a:gd name="connsiteY47" fmla="*/ 85725 h 115252"/>
              <a:gd name="connsiteX48" fmla="*/ 194310 w 1227772"/>
              <a:gd name="connsiteY48" fmla="*/ 85725 h 115252"/>
              <a:gd name="connsiteX49" fmla="*/ 194310 w 1227772"/>
              <a:gd name="connsiteY49" fmla="*/ 80963 h 115252"/>
              <a:gd name="connsiteX50" fmla="*/ 185738 w 1227772"/>
              <a:gd name="connsiteY50" fmla="*/ 80010 h 115252"/>
              <a:gd name="connsiteX51" fmla="*/ 185738 w 1227772"/>
              <a:gd name="connsiteY51" fmla="*/ 28575 h 115252"/>
              <a:gd name="connsiteX52" fmla="*/ 166688 w 1227772"/>
              <a:gd name="connsiteY52" fmla="*/ 28575 h 115252"/>
              <a:gd name="connsiteX53" fmla="*/ 166688 w 1227772"/>
              <a:gd name="connsiteY53" fmla="*/ 33338 h 115252"/>
              <a:gd name="connsiteX54" fmla="*/ 175260 w 1227772"/>
              <a:gd name="connsiteY54" fmla="*/ 34290 h 115252"/>
              <a:gd name="connsiteX55" fmla="*/ 175260 w 1227772"/>
              <a:gd name="connsiteY55" fmla="*/ 80963 h 115252"/>
              <a:gd name="connsiteX56" fmla="*/ 166688 w 1227772"/>
              <a:gd name="connsiteY56" fmla="*/ 81915 h 115252"/>
              <a:gd name="connsiteX57" fmla="*/ 166688 w 1227772"/>
              <a:gd name="connsiteY57" fmla="*/ 85725 h 115252"/>
              <a:gd name="connsiteX58" fmla="*/ 244793 w 1227772"/>
              <a:gd name="connsiteY58" fmla="*/ 33338 h 115252"/>
              <a:gd name="connsiteX59" fmla="*/ 250507 w 1227772"/>
              <a:gd name="connsiteY59" fmla="*/ 33338 h 115252"/>
              <a:gd name="connsiteX60" fmla="*/ 250507 w 1227772"/>
              <a:gd name="connsiteY60" fmla="*/ 28575 h 115252"/>
              <a:gd name="connsiteX61" fmla="*/ 230505 w 1227772"/>
              <a:gd name="connsiteY61" fmla="*/ 28575 h 115252"/>
              <a:gd name="connsiteX62" fmla="*/ 230505 w 1227772"/>
              <a:gd name="connsiteY62" fmla="*/ 33338 h 115252"/>
              <a:gd name="connsiteX63" fmla="*/ 238125 w 1227772"/>
              <a:gd name="connsiteY63" fmla="*/ 33338 h 115252"/>
              <a:gd name="connsiteX64" fmla="*/ 224790 w 1227772"/>
              <a:gd name="connsiteY64" fmla="*/ 73342 h 115252"/>
              <a:gd name="connsiteX65" fmla="*/ 211455 w 1227772"/>
              <a:gd name="connsiteY65" fmla="*/ 33338 h 115252"/>
              <a:gd name="connsiteX66" fmla="*/ 219075 w 1227772"/>
              <a:gd name="connsiteY66" fmla="*/ 33338 h 115252"/>
              <a:gd name="connsiteX67" fmla="*/ 219075 w 1227772"/>
              <a:gd name="connsiteY67" fmla="*/ 28575 h 115252"/>
              <a:gd name="connsiteX68" fmla="*/ 194310 w 1227772"/>
              <a:gd name="connsiteY68" fmla="*/ 28575 h 115252"/>
              <a:gd name="connsiteX69" fmla="*/ 194310 w 1227772"/>
              <a:gd name="connsiteY69" fmla="*/ 33338 h 115252"/>
              <a:gd name="connsiteX70" fmla="*/ 199072 w 1227772"/>
              <a:gd name="connsiteY70" fmla="*/ 33338 h 115252"/>
              <a:gd name="connsiteX71" fmla="*/ 217170 w 1227772"/>
              <a:gd name="connsiteY71" fmla="*/ 85725 h 115252"/>
              <a:gd name="connsiteX72" fmla="*/ 225743 w 1227772"/>
              <a:gd name="connsiteY72" fmla="*/ 85725 h 115252"/>
              <a:gd name="connsiteX73" fmla="*/ 244793 w 1227772"/>
              <a:gd name="connsiteY73" fmla="*/ 33338 h 115252"/>
              <a:gd name="connsiteX74" fmla="*/ 289560 w 1227772"/>
              <a:gd name="connsiteY74" fmla="*/ 50483 h 115252"/>
              <a:gd name="connsiteX75" fmla="*/ 264795 w 1227772"/>
              <a:gd name="connsiteY75" fmla="*/ 50483 h 115252"/>
              <a:gd name="connsiteX76" fmla="*/ 278130 w 1227772"/>
              <a:gd name="connsiteY76" fmla="*/ 32385 h 115252"/>
              <a:gd name="connsiteX77" fmla="*/ 288607 w 1227772"/>
              <a:gd name="connsiteY77" fmla="*/ 48577 h 115252"/>
              <a:gd name="connsiteX78" fmla="*/ 288607 w 1227772"/>
              <a:gd name="connsiteY78" fmla="*/ 50483 h 115252"/>
              <a:gd name="connsiteX79" fmla="*/ 300038 w 1227772"/>
              <a:gd name="connsiteY79" fmla="*/ 57150 h 115252"/>
              <a:gd name="connsiteX80" fmla="*/ 300038 w 1227772"/>
              <a:gd name="connsiteY80" fmla="*/ 52388 h 115252"/>
              <a:gd name="connsiteX81" fmla="*/ 278130 w 1227772"/>
              <a:gd name="connsiteY81" fmla="*/ 27623 h 115252"/>
              <a:gd name="connsiteX82" fmla="*/ 252413 w 1227772"/>
              <a:gd name="connsiteY82" fmla="*/ 58102 h 115252"/>
              <a:gd name="connsiteX83" fmla="*/ 277178 w 1227772"/>
              <a:gd name="connsiteY83" fmla="*/ 86677 h 115252"/>
              <a:gd name="connsiteX84" fmla="*/ 299085 w 1227772"/>
              <a:gd name="connsiteY84" fmla="*/ 71438 h 115252"/>
              <a:gd name="connsiteX85" fmla="*/ 294322 w 1227772"/>
              <a:gd name="connsiteY85" fmla="*/ 69533 h 115252"/>
              <a:gd name="connsiteX86" fmla="*/ 280035 w 1227772"/>
              <a:gd name="connsiteY86" fmla="*/ 79058 h 115252"/>
              <a:gd name="connsiteX87" fmla="*/ 264795 w 1227772"/>
              <a:gd name="connsiteY87" fmla="*/ 56198 h 115252"/>
              <a:gd name="connsiteX88" fmla="*/ 300038 w 1227772"/>
              <a:gd name="connsiteY88" fmla="*/ 56198 h 115252"/>
              <a:gd name="connsiteX89" fmla="*/ 352425 w 1227772"/>
              <a:gd name="connsiteY89" fmla="*/ 38100 h 115252"/>
              <a:gd name="connsiteX90" fmla="*/ 340995 w 1227772"/>
              <a:gd name="connsiteY90" fmla="*/ 27623 h 115252"/>
              <a:gd name="connsiteX91" fmla="*/ 324803 w 1227772"/>
              <a:gd name="connsiteY91" fmla="*/ 38100 h 115252"/>
              <a:gd name="connsiteX92" fmla="*/ 323850 w 1227772"/>
              <a:gd name="connsiteY92" fmla="*/ 28575 h 115252"/>
              <a:gd name="connsiteX93" fmla="*/ 307657 w 1227772"/>
              <a:gd name="connsiteY93" fmla="*/ 28575 h 115252"/>
              <a:gd name="connsiteX94" fmla="*/ 307657 w 1227772"/>
              <a:gd name="connsiteY94" fmla="*/ 33338 h 115252"/>
              <a:gd name="connsiteX95" fmla="*/ 315278 w 1227772"/>
              <a:gd name="connsiteY95" fmla="*/ 34290 h 115252"/>
              <a:gd name="connsiteX96" fmla="*/ 315278 w 1227772"/>
              <a:gd name="connsiteY96" fmla="*/ 80963 h 115252"/>
              <a:gd name="connsiteX97" fmla="*/ 307657 w 1227772"/>
              <a:gd name="connsiteY97" fmla="*/ 81915 h 115252"/>
              <a:gd name="connsiteX98" fmla="*/ 307657 w 1227772"/>
              <a:gd name="connsiteY98" fmla="*/ 86677 h 115252"/>
              <a:gd name="connsiteX99" fmla="*/ 338138 w 1227772"/>
              <a:gd name="connsiteY99" fmla="*/ 86677 h 115252"/>
              <a:gd name="connsiteX100" fmla="*/ 338138 w 1227772"/>
              <a:gd name="connsiteY100" fmla="*/ 81915 h 115252"/>
              <a:gd name="connsiteX101" fmla="*/ 325755 w 1227772"/>
              <a:gd name="connsiteY101" fmla="*/ 80963 h 115252"/>
              <a:gd name="connsiteX102" fmla="*/ 325755 w 1227772"/>
              <a:gd name="connsiteY102" fmla="*/ 49530 h 115252"/>
              <a:gd name="connsiteX103" fmla="*/ 337185 w 1227772"/>
              <a:gd name="connsiteY103" fmla="*/ 35242 h 115252"/>
              <a:gd name="connsiteX104" fmla="*/ 340995 w 1227772"/>
              <a:gd name="connsiteY104" fmla="*/ 38100 h 115252"/>
              <a:gd name="connsiteX105" fmla="*/ 340995 w 1227772"/>
              <a:gd name="connsiteY105" fmla="*/ 39052 h 115252"/>
              <a:gd name="connsiteX106" fmla="*/ 337185 w 1227772"/>
              <a:gd name="connsiteY106" fmla="*/ 40958 h 115252"/>
              <a:gd name="connsiteX107" fmla="*/ 344805 w 1227772"/>
              <a:gd name="connsiteY107" fmla="*/ 48577 h 115252"/>
              <a:gd name="connsiteX108" fmla="*/ 352425 w 1227772"/>
              <a:gd name="connsiteY108" fmla="*/ 38100 h 115252"/>
              <a:gd name="connsiteX109" fmla="*/ 378143 w 1227772"/>
              <a:gd name="connsiteY109" fmla="*/ 12383 h 115252"/>
              <a:gd name="connsiteX110" fmla="*/ 370522 w 1227772"/>
              <a:gd name="connsiteY110" fmla="*/ 5715 h 115252"/>
              <a:gd name="connsiteX111" fmla="*/ 363855 w 1227772"/>
              <a:gd name="connsiteY111" fmla="*/ 12383 h 115252"/>
              <a:gd name="connsiteX112" fmla="*/ 370522 w 1227772"/>
              <a:gd name="connsiteY112" fmla="*/ 19050 h 115252"/>
              <a:gd name="connsiteX113" fmla="*/ 378143 w 1227772"/>
              <a:gd name="connsiteY113" fmla="*/ 12383 h 115252"/>
              <a:gd name="connsiteX114" fmla="*/ 358140 w 1227772"/>
              <a:gd name="connsiteY114" fmla="*/ 85725 h 115252"/>
              <a:gd name="connsiteX115" fmla="*/ 385763 w 1227772"/>
              <a:gd name="connsiteY115" fmla="*/ 85725 h 115252"/>
              <a:gd name="connsiteX116" fmla="*/ 385763 w 1227772"/>
              <a:gd name="connsiteY116" fmla="*/ 80963 h 115252"/>
              <a:gd name="connsiteX117" fmla="*/ 377190 w 1227772"/>
              <a:gd name="connsiteY117" fmla="*/ 80010 h 115252"/>
              <a:gd name="connsiteX118" fmla="*/ 377190 w 1227772"/>
              <a:gd name="connsiteY118" fmla="*/ 28575 h 115252"/>
              <a:gd name="connsiteX119" fmla="*/ 358140 w 1227772"/>
              <a:gd name="connsiteY119" fmla="*/ 28575 h 115252"/>
              <a:gd name="connsiteX120" fmla="*/ 358140 w 1227772"/>
              <a:gd name="connsiteY120" fmla="*/ 33338 h 115252"/>
              <a:gd name="connsiteX121" fmla="*/ 366713 w 1227772"/>
              <a:gd name="connsiteY121" fmla="*/ 34290 h 115252"/>
              <a:gd name="connsiteX122" fmla="*/ 366713 w 1227772"/>
              <a:gd name="connsiteY122" fmla="*/ 80963 h 115252"/>
              <a:gd name="connsiteX123" fmla="*/ 358140 w 1227772"/>
              <a:gd name="connsiteY123" fmla="*/ 81915 h 115252"/>
              <a:gd name="connsiteX124" fmla="*/ 358140 w 1227772"/>
              <a:gd name="connsiteY124" fmla="*/ 85725 h 115252"/>
              <a:gd name="connsiteX125" fmla="*/ 429578 w 1227772"/>
              <a:gd name="connsiteY125" fmla="*/ 85725 h 115252"/>
              <a:gd name="connsiteX126" fmla="*/ 455295 w 1227772"/>
              <a:gd name="connsiteY126" fmla="*/ 85725 h 115252"/>
              <a:gd name="connsiteX127" fmla="*/ 455295 w 1227772"/>
              <a:gd name="connsiteY127" fmla="*/ 80963 h 115252"/>
              <a:gd name="connsiteX128" fmla="*/ 447675 w 1227772"/>
              <a:gd name="connsiteY128" fmla="*/ 80010 h 115252"/>
              <a:gd name="connsiteX129" fmla="*/ 447675 w 1227772"/>
              <a:gd name="connsiteY129" fmla="*/ 46673 h 115252"/>
              <a:gd name="connsiteX130" fmla="*/ 430530 w 1227772"/>
              <a:gd name="connsiteY130" fmla="*/ 27623 h 115252"/>
              <a:gd name="connsiteX131" fmla="*/ 410528 w 1227772"/>
              <a:gd name="connsiteY131" fmla="*/ 38100 h 115252"/>
              <a:gd name="connsiteX132" fmla="*/ 409575 w 1227772"/>
              <a:gd name="connsiteY132" fmla="*/ 28575 h 115252"/>
              <a:gd name="connsiteX133" fmla="*/ 393382 w 1227772"/>
              <a:gd name="connsiteY133" fmla="*/ 28575 h 115252"/>
              <a:gd name="connsiteX134" fmla="*/ 393382 w 1227772"/>
              <a:gd name="connsiteY134" fmla="*/ 33338 h 115252"/>
              <a:gd name="connsiteX135" fmla="*/ 401003 w 1227772"/>
              <a:gd name="connsiteY135" fmla="*/ 34290 h 115252"/>
              <a:gd name="connsiteX136" fmla="*/ 401003 w 1227772"/>
              <a:gd name="connsiteY136" fmla="*/ 80963 h 115252"/>
              <a:gd name="connsiteX137" fmla="*/ 393382 w 1227772"/>
              <a:gd name="connsiteY137" fmla="*/ 81915 h 115252"/>
              <a:gd name="connsiteX138" fmla="*/ 393382 w 1227772"/>
              <a:gd name="connsiteY138" fmla="*/ 86677 h 115252"/>
              <a:gd name="connsiteX139" fmla="*/ 419100 w 1227772"/>
              <a:gd name="connsiteY139" fmla="*/ 86677 h 115252"/>
              <a:gd name="connsiteX140" fmla="*/ 419100 w 1227772"/>
              <a:gd name="connsiteY140" fmla="*/ 81915 h 115252"/>
              <a:gd name="connsiteX141" fmla="*/ 411480 w 1227772"/>
              <a:gd name="connsiteY141" fmla="*/ 80963 h 115252"/>
              <a:gd name="connsiteX142" fmla="*/ 411480 w 1227772"/>
              <a:gd name="connsiteY142" fmla="*/ 50483 h 115252"/>
              <a:gd name="connsiteX143" fmla="*/ 425768 w 1227772"/>
              <a:gd name="connsiteY143" fmla="*/ 36195 h 115252"/>
              <a:gd name="connsiteX144" fmla="*/ 436245 w 1227772"/>
              <a:gd name="connsiteY144" fmla="*/ 48577 h 115252"/>
              <a:gd name="connsiteX145" fmla="*/ 436245 w 1227772"/>
              <a:gd name="connsiteY145" fmla="*/ 81915 h 115252"/>
              <a:gd name="connsiteX146" fmla="*/ 428625 w 1227772"/>
              <a:gd name="connsiteY146" fmla="*/ 82867 h 115252"/>
              <a:gd name="connsiteX147" fmla="*/ 428625 w 1227772"/>
              <a:gd name="connsiteY147" fmla="*/ 85725 h 115252"/>
              <a:gd name="connsiteX148" fmla="*/ 484822 w 1227772"/>
              <a:gd name="connsiteY148" fmla="*/ 87630 h 115252"/>
              <a:gd name="connsiteX149" fmla="*/ 501015 w 1227772"/>
              <a:gd name="connsiteY149" fmla="*/ 96202 h 115252"/>
              <a:gd name="connsiteX150" fmla="*/ 484822 w 1227772"/>
              <a:gd name="connsiteY150" fmla="*/ 107633 h 115252"/>
              <a:gd name="connsiteX151" fmla="*/ 466725 w 1227772"/>
              <a:gd name="connsiteY151" fmla="*/ 97155 h 115252"/>
              <a:gd name="connsiteX152" fmla="*/ 469582 w 1227772"/>
              <a:gd name="connsiteY152" fmla="*/ 87630 h 115252"/>
              <a:gd name="connsiteX153" fmla="*/ 484822 w 1227772"/>
              <a:gd name="connsiteY153" fmla="*/ 87630 h 115252"/>
              <a:gd name="connsiteX154" fmla="*/ 471488 w 1227772"/>
              <a:gd name="connsiteY154" fmla="*/ 46673 h 115252"/>
              <a:gd name="connsiteX155" fmla="*/ 481965 w 1227772"/>
              <a:gd name="connsiteY155" fmla="*/ 31433 h 115252"/>
              <a:gd name="connsiteX156" fmla="*/ 492443 w 1227772"/>
              <a:gd name="connsiteY156" fmla="*/ 46673 h 115252"/>
              <a:gd name="connsiteX157" fmla="*/ 481965 w 1227772"/>
              <a:gd name="connsiteY157" fmla="*/ 62865 h 115252"/>
              <a:gd name="connsiteX158" fmla="*/ 471488 w 1227772"/>
              <a:gd name="connsiteY158" fmla="*/ 46673 h 115252"/>
              <a:gd name="connsiteX159" fmla="*/ 471488 w 1227772"/>
              <a:gd name="connsiteY159" fmla="*/ 74295 h 115252"/>
              <a:gd name="connsiteX160" fmla="*/ 477203 w 1227772"/>
              <a:gd name="connsiteY160" fmla="*/ 67627 h 115252"/>
              <a:gd name="connsiteX161" fmla="*/ 483870 w 1227772"/>
              <a:gd name="connsiteY161" fmla="*/ 68580 h 115252"/>
              <a:gd name="connsiteX162" fmla="*/ 504825 w 1227772"/>
              <a:gd name="connsiteY162" fmla="*/ 47625 h 115252"/>
              <a:gd name="connsiteX163" fmla="*/ 499110 w 1227772"/>
              <a:gd name="connsiteY163" fmla="*/ 33338 h 115252"/>
              <a:gd name="connsiteX164" fmla="*/ 509588 w 1227772"/>
              <a:gd name="connsiteY164" fmla="*/ 31433 h 115252"/>
              <a:gd name="connsiteX165" fmla="*/ 509588 w 1227772"/>
              <a:gd name="connsiteY165" fmla="*/ 24765 h 115252"/>
              <a:gd name="connsiteX166" fmla="*/ 505778 w 1227772"/>
              <a:gd name="connsiteY166" fmla="*/ 23813 h 115252"/>
              <a:gd name="connsiteX167" fmla="*/ 495300 w 1227772"/>
              <a:gd name="connsiteY167" fmla="*/ 29527 h 115252"/>
              <a:gd name="connsiteX168" fmla="*/ 482918 w 1227772"/>
              <a:gd name="connsiteY168" fmla="*/ 26670 h 115252"/>
              <a:gd name="connsiteX169" fmla="*/ 460057 w 1227772"/>
              <a:gd name="connsiteY169" fmla="*/ 48577 h 115252"/>
              <a:gd name="connsiteX170" fmla="*/ 470535 w 1227772"/>
              <a:gd name="connsiteY170" fmla="*/ 66675 h 115252"/>
              <a:gd name="connsiteX171" fmla="*/ 460057 w 1227772"/>
              <a:gd name="connsiteY171" fmla="*/ 80010 h 115252"/>
              <a:gd name="connsiteX172" fmla="*/ 463868 w 1227772"/>
              <a:gd name="connsiteY172" fmla="*/ 86677 h 115252"/>
              <a:gd name="connsiteX173" fmla="*/ 456247 w 1227772"/>
              <a:gd name="connsiteY173" fmla="*/ 100965 h 115252"/>
              <a:gd name="connsiteX174" fmla="*/ 481013 w 1227772"/>
              <a:gd name="connsiteY174" fmla="*/ 115252 h 115252"/>
              <a:gd name="connsiteX175" fmla="*/ 508635 w 1227772"/>
              <a:gd name="connsiteY175" fmla="*/ 95250 h 115252"/>
              <a:gd name="connsiteX176" fmla="*/ 485775 w 1227772"/>
              <a:gd name="connsiteY176" fmla="*/ 78105 h 115252"/>
              <a:gd name="connsiteX177" fmla="*/ 475297 w 1227772"/>
              <a:gd name="connsiteY177" fmla="*/ 78105 h 115252"/>
              <a:gd name="connsiteX178" fmla="*/ 471488 w 1227772"/>
              <a:gd name="connsiteY178" fmla="*/ 74295 h 115252"/>
              <a:gd name="connsiteX179" fmla="*/ 572453 w 1227772"/>
              <a:gd name="connsiteY179" fmla="*/ 69533 h 115252"/>
              <a:gd name="connsiteX180" fmla="*/ 561022 w 1227772"/>
              <a:gd name="connsiteY180" fmla="*/ 80010 h 115252"/>
              <a:gd name="connsiteX181" fmla="*/ 553403 w 1227772"/>
              <a:gd name="connsiteY181" fmla="*/ 70485 h 115252"/>
              <a:gd name="connsiteX182" fmla="*/ 566738 w 1227772"/>
              <a:gd name="connsiteY182" fmla="*/ 59055 h 115252"/>
              <a:gd name="connsiteX183" fmla="*/ 572453 w 1227772"/>
              <a:gd name="connsiteY183" fmla="*/ 59055 h 115252"/>
              <a:gd name="connsiteX184" fmla="*/ 572453 w 1227772"/>
              <a:gd name="connsiteY184" fmla="*/ 69533 h 115252"/>
              <a:gd name="connsiteX185" fmla="*/ 583882 w 1227772"/>
              <a:gd name="connsiteY185" fmla="*/ 86677 h 115252"/>
              <a:gd name="connsiteX186" fmla="*/ 592455 w 1227772"/>
              <a:gd name="connsiteY186" fmla="*/ 84773 h 115252"/>
              <a:gd name="connsiteX187" fmla="*/ 591503 w 1227772"/>
              <a:gd name="connsiteY187" fmla="*/ 80963 h 115252"/>
              <a:gd name="connsiteX188" fmla="*/ 587693 w 1227772"/>
              <a:gd name="connsiteY188" fmla="*/ 81915 h 115252"/>
              <a:gd name="connsiteX189" fmla="*/ 583882 w 1227772"/>
              <a:gd name="connsiteY189" fmla="*/ 75248 h 115252"/>
              <a:gd name="connsiteX190" fmla="*/ 583882 w 1227772"/>
              <a:gd name="connsiteY190" fmla="*/ 49530 h 115252"/>
              <a:gd name="connsiteX191" fmla="*/ 563880 w 1227772"/>
              <a:gd name="connsiteY191" fmla="*/ 27623 h 115252"/>
              <a:gd name="connsiteX192" fmla="*/ 544830 w 1227772"/>
              <a:gd name="connsiteY192" fmla="*/ 41910 h 115252"/>
              <a:gd name="connsiteX193" fmla="*/ 551497 w 1227772"/>
              <a:gd name="connsiteY193" fmla="*/ 48577 h 115252"/>
              <a:gd name="connsiteX194" fmla="*/ 558165 w 1227772"/>
              <a:gd name="connsiteY194" fmla="*/ 42863 h 115252"/>
              <a:gd name="connsiteX195" fmla="*/ 557213 w 1227772"/>
              <a:gd name="connsiteY195" fmla="*/ 39052 h 115252"/>
              <a:gd name="connsiteX196" fmla="*/ 552450 w 1227772"/>
              <a:gd name="connsiteY196" fmla="*/ 39052 h 115252"/>
              <a:gd name="connsiteX197" fmla="*/ 552450 w 1227772"/>
              <a:gd name="connsiteY197" fmla="*/ 37148 h 115252"/>
              <a:gd name="connsiteX198" fmla="*/ 561975 w 1227772"/>
              <a:gd name="connsiteY198" fmla="*/ 32385 h 115252"/>
              <a:gd name="connsiteX199" fmla="*/ 573405 w 1227772"/>
              <a:gd name="connsiteY199" fmla="*/ 47625 h 115252"/>
              <a:gd name="connsiteX200" fmla="*/ 573405 w 1227772"/>
              <a:gd name="connsiteY200" fmla="*/ 55245 h 115252"/>
              <a:gd name="connsiteX201" fmla="*/ 565785 w 1227772"/>
              <a:gd name="connsiteY201" fmla="*/ 55245 h 115252"/>
              <a:gd name="connsiteX202" fmla="*/ 541972 w 1227772"/>
              <a:gd name="connsiteY202" fmla="*/ 71438 h 115252"/>
              <a:gd name="connsiteX203" fmla="*/ 557213 w 1227772"/>
              <a:gd name="connsiteY203" fmla="*/ 85725 h 115252"/>
              <a:gd name="connsiteX204" fmla="*/ 573405 w 1227772"/>
              <a:gd name="connsiteY204" fmla="*/ 77152 h 115252"/>
              <a:gd name="connsiteX205" fmla="*/ 583882 w 1227772"/>
              <a:gd name="connsiteY205" fmla="*/ 86677 h 115252"/>
              <a:gd name="connsiteX206" fmla="*/ 665797 w 1227772"/>
              <a:gd name="connsiteY206" fmla="*/ 57150 h 115252"/>
              <a:gd name="connsiteX207" fmla="*/ 652463 w 1227772"/>
              <a:gd name="connsiteY207" fmla="*/ 80963 h 115252"/>
              <a:gd name="connsiteX208" fmla="*/ 638175 w 1227772"/>
              <a:gd name="connsiteY208" fmla="*/ 66675 h 115252"/>
              <a:gd name="connsiteX209" fmla="*/ 638175 w 1227772"/>
              <a:gd name="connsiteY209" fmla="*/ 49530 h 115252"/>
              <a:gd name="connsiteX210" fmla="*/ 652463 w 1227772"/>
              <a:gd name="connsiteY210" fmla="*/ 34290 h 115252"/>
              <a:gd name="connsiteX211" fmla="*/ 665797 w 1227772"/>
              <a:gd name="connsiteY211" fmla="*/ 57150 h 115252"/>
              <a:gd name="connsiteX212" fmla="*/ 677228 w 1227772"/>
              <a:gd name="connsiteY212" fmla="*/ 56198 h 115252"/>
              <a:gd name="connsiteX213" fmla="*/ 656272 w 1227772"/>
              <a:gd name="connsiteY213" fmla="*/ 26670 h 115252"/>
              <a:gd name="connsiteX214" fmla="*/ 638175 w 1227772"/>
              <a:gd name="connsiteY214" fmla="*/ 36195 h 115252"/>
              <a:gd name="connsiteX215" fmla="*/ 638175 w 1227772"/>
              <a:gd name="connsiteY215" fmla="*/ 0 h 115252"/>
              <a:gd name="connsiteX216" fmla="*/ 620078 w 1227772"/>
              <a:gd name="connsiteY216" fmla="*/ 0 h 115252"/>
              <a:gd name="connsiteX217" fmla="*/ 620078 w 1227772"/>
              <a:gd name="connsiteY217" fmla="*/ 4763 h 115252"/>
              <a:gd name="connsiteX218" fmla="*/ 627697 w 1227772"/>
              <a:gd name="connsiteY218" fmla="*/ 5715 h 115252"/>
              <a:gd name="connsiteX219" fmla="*/ 627697 w 1227772"/>
              <a:gd name="connsiteY219" fmla="*/ 86677 h 115252"/>
              <a:gd name="connsiteX220" fmla="*/ 631507 w 1227772"/>
              <a:gd name="connsiteY220" fmla="*/ 86677 h 115252"/>
              <a:gd name="connsiteX221" fmla="*/ 636270 w 1227772"/>
              <a:gd name="connsiteY221" fmla="*/ 80010 h 115252"/>
              <a:gd name="connsiteX222" fmla="*/ 653415 w 1227772"/>
              <a:gd name="connsiteY222" fmla="*/ 86677 h 115252"/>
              <a:gd name="connsiteX223" fmla="*/ 677228 w 1227772"/>
              <a:gd name="connsiteY223" fmla="*/ 56198 h 115252"/>
              <a:gd name="connsiteX224" fmla="*/ 722947 w 1227772"/>
              <a:gd name="connsiteY224" fmla="*/ 50483 h 115252"/>
              <a:gd name="connsiteX225" fmla="*/ 698182 w 1227772"/>
              <a:gd name="connsiteY225" fmla="*/ 50483 h 115252"/>
              <a:gd name="connsiteX226" fmla="*/ 711518 w 1227772"/>
              <a:gd name="connsiteY226" fmla="*/ 32385 h 115252"/>
              <a:gd name="connsiteX227" fmla="*/ 721995 w 1227772"/>
              <a:gd name="connsiteY227" fmla="*/ 48577 h 115252"/>
              <a:gd name="connsiteX228" fmla="*/ 721995 w 1227772"/>
              <a:gd name="connsiteY228" fmla="*/ 50483 h 115252"/>
              <a:gd name="connsiteX229" fmla="*/ 733425 w 1227772"/>
              <a:gd name="connsiteY229" fmla="*/ 57150 h 115252"/>
              <a:gd name="connsiteX230" fmla="*/ 733425 w 1227772"/>
              <a:gd name="connsiteY230" fmla="*/ 52388 h 115252"/>
              <a:gd name="connsiteX231" fmla="*/ 711518 w 1227772"/>
              <a:gd name="connsiteY231" fmla="*/ 27623 h 115252"/>
              <a:gd name="connsiteX232" fmla="*/ 685800 w 1227772"/>
              <a:gd name="connsiteY232" fmla="*/ 58102 h 115252"/>
              <a:gd name="connsiteX233" fmla="*/ 710565 w 1227772"/>
              <a:gd name="connsiteY233" fmla="*/ 86677 h 115252"/>
              <a:gd name="connsiteX234" fmla="*/ 732472 w 1227772"/>
              <a:gd name="connsiteY234" fmla="*/ 71438 h 115252"/>
              <a:gd name="connsiteX235" fmla="*/ 727710 w 1227772"/>
              <a:gd name="connsiteY235" fmla="*/ 69533 h 115252"/>
              <a:gd name="connsiteX236" fmla="*/ 713422 w 1227772"/>
              <a:gd name="connsiteY236" fmla="*/ 79058 h 115252"/>
              <a:gd name="connsiteX237" fmla="*/ 698182 w 1227772"/>
              <a:gd name="connsiteY237" fmla="*/ 56198 h 115252"/>
              <a:gd name="connsiteX238" fmla="*/ 733425 w 1227772"/>
              <a:gd name="connsiteY238" fmla="*/ 56198 h 115252"/>
              <a:gd name="connsiteX239" fmla="*/ 815340 w 1227772"/>
              <a:gd name="connsiteY239" fmla="*/ 72390 h 115252"/>
              <a:gd name="connsiteX240" fmla="*/ 810578 w 1227772"/>
              <a:gd name="connsiteY240" fmla="*/ 71438 h 115252"/>
              <a:gd name="connsiteX241" fmla="*/ 802005 w 1227772"/>
              <a:gd name="connsiteY241" fmla="*/ 80963 h 115252"/>
              <a:gd name="connsiteX242" fmla="*/ 796290 w 1227772"/>
              <a:gd name="connsiteY242" fmla="*/ 72390 h 115252"/>
              <a:gd name="connsiteX243" fmla="*/ 796290 w 1227772"/>
              <a:gd name="connsiteY243" fmla="*/ 35242 h 115252"/>
              <a:gd name="connsiteX244" fmla="*/ 808672 w 1227772"/>
              <a:gd name="connsiteY244" fmla="*/ 35242 h 115252"/>
              <a:gd name="connsiteX245" fmla="*/ 808672 w 1227772"/>
              <a:gd name="connsiteY245" fmla="*/ 28575 h 115252"/>
              <a:gd name="connsiteX246" fmla="*/ 796290 w 1227772"/>
              <a:gd name="connsiteY246" fmla="*/ 28575 h 115252"/>
              <a:gd name="connsiteX247" fmla="*/ 796290 w 1227772"/>
              <a:gd name="connsiteY247" fmla="*/ 11430 h 115252"/>
              <a:gd name="connsiteX248" fmla="*/ 793432 w 1227772"/>
              <a:gd name="connsiteY248" fmla="*/ 11430 h 115252"/>
              <a:gd name="connsiteX249" fmla="*/ 785813 w 1227772"/>
              <a:gd name="connsiteY249" fmla="*/ 13335 h 115252"/>
              <a:gd name="connsiteX250" fmla="*/ 785813 w 1227772"/>
              <a:gd name="connsiteY250" fmla="*/ 28575 h 115252"/>
              <a:gd name="connsiteX251" fmla="*/ 759143 w 1227772"/>
              <a:gd name="connsiteY251" fmla="*/ 28575 h 115252"/>
              <a:gd name="connsiteX252" fmla="*/ 759143 w 1227772"/>
              <a:gd name="connsiteY252" fmla="*/ 11430 h 115252"/>
              <a:gd name="connsiteX253" fmla="*/ 756285 w 1227772"/>
              <a:gd name="connsiteY253" fmla="*/ 11430 h 115252"/>
              <a:gd name="connsiteX254" fmla="*/ 748665 w 1227772"/>
              <a:gd name="connsiteY254" fmla="*/ 13335 h 115252"/>
              <a:gd name="connsiteX255" fmla="*/ 748665 w 1227772"/>
              <a:gd name="connsiteY255" fmla="*/ 28575 h 115252"/>
              <a:gd name="connsiteX256" fmla="*/ 740093 w 1227772"/>
              <a:gd name="connsiteY256" fmla="*/ 28575 h 115252"/>
              <a:gd name="connsiteX257" fmla="*/ 740093 w 1227772"/>
              <a:gd name="connsiteY257" fmla="*/ 34290 h 115252"/>
              <a:gd name="connsiteX258" fmla="*/ 748665 w 1227772"/>
              <a:gd name="connsiteY258" fmla="*/ 34290 h 115252"/>
              <a:gd name="connsiteX259" fmla="*/ 748665 w 1227772"/>
              <a:gd name="connsiteY259" fmla="*/ 73342 h 115252"/>
              <a:gd name="connsiteX260" fmla="*/ 762000 w 1227772"/>
              <a:gd name="connsiteY260" fmla="*/ 86677 h 115252"/>
              <a:gd name="connsiteX261" fmla="*/ 778193 w 1227772"/>
              <a:gd name="connsiteY261" fmla="*/ 72390 h 115252"/>
              <a:gd name="connsiteX262" fmla="*/ 773430 w 1227772"/>
              <a:gd name="connsiteY262" fmla="*/ 71438 h 115252"/>
              <a:gd name="connsiteX263" fmla="*/ 764857 w 1227772"/>
              <a:gd name="connsiteY263" fmla="*/ 80963 h 115252"/>
              <a:gd name="connsiteX264" fmla="*/ 759143 w 1227772"/>
              <a:gd name="connsiteY264" fmla="*/ 72390 h 115252"/>
              <a:gd name="connsiteX265" fmla="*/ 759143 w 1227772"/>
              <a:gd name="connsiteY265" fmla="*/ 35242 h 115252"/>
              <a:gd name="connsiteX266" fmla="*/ 785813 w 1227772"/>
              <a:gd name="connsiteY266" fmla="*/ 35242 h 115252"/>
              <a:gd name="connsiteX267" fmla="*/ 785813 w 1227772"/>
              <a:gd name="connsiteY267" fmla="*/ 74295 h 115252"/>
              <a:gd name="connsiteX268" fmla="*/ 799147 w 1227772"/>
              <a:gd name="connsiteY268" fmla="*/ 87630 h 115252"/>
              <a:gd name="connsiteX269" fmla="*/ 815340 w 1227772"/>
              <a:gd name="connsiteY269" fmla="*/ 72390 h 115252"/>
              <a:gd name="connsiteX270" fmla="*/ 858203 w 1227772"/>
              <a:gd name="connsiteY270" fmla="*/ 50483 h 115252"/>
              <a:gd name="connsiteX271" fmla="*/ 833438 w 1227772"/>
              <a:gd name="connsiteY271" fmla="*/ 50483 h 115252"/>
              <a:gd name="connsiteX272" fmla="*/ 846772 w 1227772"/>
              <a:gd name="connsiteY272" fmla="*/ 32385 h 115252"/>
              <a:gd name="connsiteX273" fmla="*/ 857250 w 1227772"/>
              <a:gd name="connsiteY273" fmla="*/ 48577 h 115252"/>
              <a:gd name="connsiteX274" fmla="*/ 857250 w 1227772"/>
              <a:gd name="connsiteY274" fmla="*/ 50483 h 115252"/>
              <a:gd name="connsiteX275" fmla="*/ 868680 w 1227772"/>
              <a:gd name="connsiteY275" fmla="*/ 57150 h 115252"/>
              <a:gd name="connsiteX276" fmla="*/ 868680 w 1227772"/>
              <a:gd name="connsiteY276" fmla="*/ 52388 h 115252"/>
              <a:gd name="connsiteX277" fmla="*/ 846772 w 1227772"/>
              <a:gd name="connsiteY277" fmla="*/ 27623 h 115252"/>
              <a:gd name="connsiteX278" fmla="*/ 821055 w 1227772"/>
              <a:gd name="connsiteY278" fmla="*/ 58102 h 115252"/>
              <a:gd name="connsiteX279" fmla="*/ 845820 w 1227772"/>
              <a:gd name="connsiteY279" fmla="*/ 86677 h 115252"/>
              <a:gd name="connsiteX280" fmla="*/ 867728 w 1227772"/>
              <a:gd name="connsiteY280" fmla="*/ 71438 h 115252"/>
              <a:gd name="connsiteX281" fmla="*/ 862965 w 1227772"/>
              <a:gd name="connsiteY281" fmla="*/ 69533 h 115252"/>
              <a:gd name="connsiteX282" fmla="*/ 848678 w 1227772"/>
              <a:gd name="connsiteY282" fmla="*/ 79058 h 115252"/>
              <a:gd name="connsiteX283" fmla="*/ 833438 w 1227772"/>
              <a:gd name="connsiteY283" fmla="*/ 56198 h 115252"/>
              <a:gd name="connsiteX284" fmla="*/ 868680 w 1227772"/>
              <a:gd name="connsiteY284" fmla="*/ 56198 h 115252"/>
              <a:gd name="connsiteX285" fmla="*/ 920115 w 1227772"/>
              <a:gd name="connsiteY285" fmla="*/ 38100 h 115252"/>
              <a:gd name="connsiteX286" fmla="*/ 908685 w 1227772"/>
              <a:gd name="connsiteY286" fmla="*/ 27623 h 115252"/>
              <a:gd name="connsiteX287" fmla="*/ 892493 w 1227772"/>
              <a:gd name="connsiteY287" fmla="*/ 38100 h 115252"/>
              <a:gd name="connsiteX288" fmla="*/ 891540 w 1227772"/>
              <a:gd name="connsiteY288" fmla="*/ 28575 h 115252"/>
              <a:gd name="connsiteX289" fmla="*/ 875347 w 1227772"/>
              <a:gd name="connsiteY289" fmla="*/ 28575 h 115252"/>
              <a:gd name="connsiteX290" fmla="*/ 875347 w 1227772"/>
              <a:gd name="connsiteY290" fmla="*/ 33338 h 115252"/>
              <a:gd name="connsiteX291" fmla="*/ 882968 w 1227772"/>
              <a:gd name="connsiteY291" fmla="*/ 34290 h 115252"/>
              <a:gd name="connsiteX292" fmla="*/ 882968 w 1227772"/>
              <a:gd name="connsiteY292" fmla="*/ 80963 h 115252"/>
              <a:gd name="connsiteX293" fmla="*/ 875347 w 1227772"/>
              <a:gd name="connsiteY293" fmla="*/ 81915 h 115252"/>
              <a:gd name="connsiteX294" fmla="*/ 875347 w 1227772"/>
              <a:gd name="connsiteY294" fmla="*/ 86677 h 115252"/>
              <a:gd name="connsiteX295" fmla="*/ 905828 w 1227772"/>
              <a:gd name="connsiteY295" fmla="*/ 86677 h 115252"/>
              <a:gd name="connsiteX296" fmla="*/ 905828 w 1227772"/>
              <a:gd name="connsiteY296" fmla="*/ 81915 h 115252"/>
              <a:gd name="connsiteX297" fmla="*/ 893445 w 1227772"/>
              <a:gd name="connsiteY297" fmla="*/ 80963 h 115252"/>
              <a:gd name="connsiteX298" fmla="*/ 893445 w 1227772"/>
              <a:gd name="connsiteY298" fmla="*/ 49530 h 115252"/>
              <a:gd name="connsiteX299" fmla="*/ 904875 w 1227772"/>
              <a:gd name="connsiteY299" fmla="*/ 35242 h 115252"/>
              <a:gd name="connsiteX300" fmla="*/ 908685 w 1227772"/>
              <a:gd name="connsiteY300" fmla="*/ 38100 h 115252"/>
              <a:gd name="connsiteX301" fmla="*/ 908685 w 1227772"/>
              <a:gd name="connsiteY301" fmla="*/ 39052 h 115252"/>
              <a:gd name="connsiteX302" fmla="*/ 904875 w 1227772"/>
              <a:gd name="connsiteY302" fmla="*/ 40958 h 115252"/>
              <a:gd name="connsiteX303" fmla="*/ 912495 w 1227772"/>
              <a:gd name="connsiteY303" fmla="*/ 48577 h 115252"/>
              <a:gd name="connsiteX304" fmla="*/ 920115 w 1227772"/>
              <a:gd name="connsiteY304" fmla="*/ 38100 h 115252"/>
              <a:gd name="connsiteX305" fmla="*/ 1024890 w 1227772"/>
              <a:gd name="connsiteY305" fmla="*/ 33338 h 115252"/>
              <a:gd name="connsiteX306" fmla="*/ 1030605 w 1227772"/>
              <a:gd name="connsiteY306" fmla="*/ 33338 h 115252"/>
              <a:gd name="connsiteX307" fmla="*/ 1030605 w 1227772"/>
              <a:gd name="connsiteY307" fmla="*/ 28575 h 115252"/>
              <a:gd name="connsiteX308" fmla="*/ 1010603 w 1227772"/>
              <a:gd name="connsiteY308" fmla="*/ 28575 h 115252"/>
              <a:gd name="connsiteX309" fmla="*/ 1010603 w 1227772"/>
              <a:gd name="connsiteY309" fmla="*/ 33338 h 115252"/>
              <a:gd name="connsiteX310" fmla="*/ 1018222 w 1227772"/>
              <a:gd name="connsiteY310" fmla="*/ 33338 h 115252"/>
              <a:gd name="connsiteX311" fmla="*/ 1007745 w 1227772"/>
              <a:gd name="connsiteY311" fmla="*/ 74295 h 115252"/>
              <a:gd name="connsiteX312" fmla="*/ 993457 w 1227772"/>
              <a:gd name="connsiteY312" fmla="*/ 33338 h 115252"/>
              <a:gd name="connsiteX313" fmla="*/ 999172 w 1227772"/>
              <a:gd name="connsiteY313" fmla="*/ 33338 h 115252"/>
              <a:gd name="connsiteX314" fmla="*/ 999172 w 1227772"/>
              <a:gd name="connsiteY314" fmla="*/ 28575 h 115252"/>
              <a:gd name="connsiteX315" fmla="*/ 978218 w 1227772"/>
              <a:gd name="connsiteY315" fmla="*/ 28575 h 115252"/>
              <a:gd name="connsiteX316" fmla="*/ 978218 w 1227772"/>
              <a:gd name="connsiteY316" fmla="*/ 33338 h 115252"/>
              <a:gd name="connsiteX317" fmla="*/ 982980 w 1227772"/>
              <a:gd name="connsiteY317" fmla="*/ 33338 h 115252"/>
              <a:gd name="connsiteX318" fmla="*/ 985838 w 1227772"/>
              <a:gd name="connsiteY318" fmla="*/ 42863 h 115252"/>
              <a:gd name="connsiteX319" fmla="*/ 974407 w 1227772"/>
              <a:gd name="connsiteY319" fmla="*/ 74295 h 115252"/>
              <a:gd name="connsiteX320" fmla="*/ 962025 w 1227772"/>
              <a:gd name="connsiteY320" fmla="*/ 33338 h 115252"/>
              <a:gd name="connsiteX321" fmla="*/ 969645 w 1227772"/>
              <a:gd name="connsiteY321" fmla="*/ 33338 h 115252"/>
              <a:gd name="connsiteX322" fmla="*/ 969645 w 1227772"/>
              <a:gd name="connsiteY322" fmla="*/ 28575 h 115252"/>
              <a:gd name="connsiteX323" fmla="*/ 944880 w 1227772"/>
              <a:gd name="connsiteY323" fmla="*/ 28575 h 115252"/>
              <a:gd name="connsiteX324" fmla="*/ 944880 w 1227772"/>
              <a:gd name="connsiteY324" fmla="*/ 33338 h 115252"/>
              <a:gd name="connsiteX325" fmla="*/ 949643 w 1227772"/>
              <a:gd name="connsiteY325" fmla="*/ 33338 h 115252"/>
              <a:gd name="connsiteX326" fmla="*/ 966788 w 1227772"/>
              <a:gd name="connsiteY326" fmla="*/ 85725 h 115252"/>
              <a:gd name="connsiteX327" fmla="*/ 975360 w 1227772"/>
              <a:gd name="connsiteY327" fmla="*/ 85725 h 115252"/>
              <a:gd name="connsiteX328" fmla="*/ 987743 w 1227772"/>
              <a:gd name="connsiteY328" fmla="*/ 52388 h 115252"/>
              <a:gd name="connsiteX329" fmla="*/ 988695 w 1227772"/>
              <a:gd name="connsiteY329" fmla="*/ 52388 h 115252"/>
              <a:gd name="connsiteX330" fmla="*/ 1001078 w 1227772"/>
              <a:gd name="connsiteY330" fmla="*/ 85725 h 115252"/>
              <a:gd name="connsiteX331" fmla="*/ 1009650 w 1227772"/>
              <a:gd name="connsiteY331" fmla="*/ 85725 h 115252"/>
              <a:gd name="connsiteX332" fmla="*/ 1024890 w 1227772"/>
              <a:gd name="connsiteY332" fmla="*/ 33338 h 115252"/>
              <a:gd name="connsiteX333" fmla="*/ 1072515 w 1227772"/>
              <a:gd name="connsiteY333" fmla="*/ 57150 h 115252"/>
              <a:gd name="connsiteX334" fmla="*/ 1059180 w 1227772"/>
              <a:gd name="connsiteY334" fmla="*/ 80963 h 115252"/>
              <a:gd name="connsiteX335" fmla="*/ 1044893 w 1227772"/>
              <a:gd name="connsiteY335" fmla="*/ 56198 h 115252"/>
              <a:gd name="connsiteX336" fmla="*/ 1058228 w 1227772"/>
              <a:gd name="connsiteY336" fmla="*/ 32385 h 115252"/>
              <a:gd name="connsiteX337" fmla="*/ 1072515 w 1227772"/>
              <a:gd name="connsiteY337" fmla="*/ 57150 h 115252"/>
              <a:gd name="connsiteX338" fmla="*/ 1084898 w 1227772"/>
              <a:gd name="connsiteY338" fmla="*/ 57150 h 115252"/>
              <a:gd name="connsiteX339" fmla="*/ 1059180 w 1227772"/>
              <a:gd name="connsiteY339" fmla="*/ 27623 h 115252"/>
              <a:gd name="connsiteX340" fmla="*/ 1033463 w 1227772"/>
              <a:gd name="connsiteY340" fmla="*/ 58102 h 115252"/>
              <a:gd name="connsiteX341" fmla="*/ 1059180 w 1227772"/>
              <a:gd name="connsiteY341" fmla="*/ 87630 h 115252"/>
              <a:gd name="connsiteX342" fmla="*/ 1084898 w 1227772"/>
              <a:gd name="connsiteY342" fmla="*/ 57150 h 115252"/>
              <a:gd name="connsiteX343" fmla="*/ 1136332 w 1227772"/>
              <a:gd name="connsiteY343" fmla="*/ 38100 h 115252"/>
              <a:gd name="connsiteX344" fmla="*/ 1124903 w 1227772"/>
              <a:gd name="connsiteY344" fmla="*/ 27623 h 115252"/>
              <a:gd name="connsiteX345" fmla="*/ 1108710 w 1227772"/>
              <a:gd name="connsiteY345" fmla="*/ 38100 h 115252"/>
              <a:gd name="connsiteX346" fmla="*/ 1107757 w 1227772"/>
              <a:gd name="connsiteY346" fmla="*/ 28575 h 115252"/>
              <a:gd name="connsiteX347" fmla="*/ 1091565 w 1227772"/>
              <a:gd name="connsiteY347" fmla="*/ 28575 h 115252"/>
              <a:gd name="connsiteX348" fmla="*/ 1091565 w 1227772"/>
              <a:gd name="connsiteY348" fmla="*/ 33338 h 115252"/>
              <a:gd name="connsiteX349" fmla="*/ 1099185 w 1227772"/>
              <a:gd name="connsiteY349" fmla="*/ 34290 h 115252"/>
              <a:gd name="connsiteX350" fmla="*/ 1099185 w 1227772"/>
              <a:gd name="connsiteY350" fmla="*/ 80963 h 115252"/>
              <a:gd name="connsiteX351" fmla="*/ 1091565 w 1227772"/>
              <a:gd name="connsiteY351" fmla="*/ 81915 h 115252"/>
              <a:gd name="connsiteX352" fmla="*/ 1091565 w 1227772"/>
              <a:gd name="connsiteY352" fmla="*/ 86677 h 115252"/>
              <a:gd name="connsiteX353" fmla="*/ 1122045 w 1227772"/>
              <a:gd name="connsiteY353" fmla="*/ 86677 h 115252"/>
              <a:gd name="connsiteX354" fmla="*/ 1122045 w 1227772"/>
              <a:gd name="connsiteY354" fmla="*/ 81915 h 115252"/>
              <a:gd name="connsiteX355" fmla="*/ 1109663 w 1227772"/>
              <a:gd name="connsiteY355" fmla="*/ 80963 h 115252"/>
              <a:gd name="connsiteX356" fmla="*/ 1109663 w 1227772"/>
              <a:gd name="connsiteY356" fmla="*/ 49530 h 115252"/>
              <a:gd name="connsiteX357" fmla="*/ 1121093 w 1227772"/>
              <a:gd name="connsiteY357" fmla="*/ 35242 h 115252"/>
              <a:gd name="connsiteX358" fmla="*/ 1124903 w 1227772"/>
              <a:gd name="connsiteY358" fmla="*/ 38100 h 115252"/>
              <a:gd name="connsiteX359" fmla="*/ 1124903 w 1227772"/>
              <a:gd name="connsiteY359" fmla="*/ 39052 h 115252"/>
              <a:gd name="connsiteX360" fmla="*/ 1121093 w 1227772"/>
              <a:gd name="connsiteY360" fmla="*/ 40958 h 115252"/>
              <a:gd name="connsiteX361" fmla="*/ 1128713 w 1227772"/>
              <a:gd name="connsiteY361" fmla="*/ 48577 h 115252"/>
              <a:gd name="connsiteX362" fmla="*/ 1136332 w 1227772"/>
              <a:gd name="connsiteY362" fmla="*/ 38100 h 115252"/>
              <a:gd name="connsiteX363" fmla="*/ 1138238 w 1227772"/>
              <a:gd name="connsiteY363" fmla="*/ 85725 h 115252"/>
              <a:gd name="connsiteX364" fmla="*/ 1164907 w 1227772"/>
              <a:gd name="connsiteY364" fmla="*/ 85725 h 115252"/>
              <a:gd name="connsiteX365" fmla="*/ 1164907 w 1227772"/>
              <a:gd name="connsiteY365" fmla="*/ 80963 h 115252"/>
              <a:gd name="connsiteX366" fmla="*/ 1156335 w 1227772"/>
              <a:gd name="connsiteY366" fmla="*/ 80010 h 115252"/>
              <a:gd name="connsiteX367" fmla="*/ 1156335 w 1227772"/>
              <a:gd name="connsiteY367" fmla="*/ 0 h 115252"/>
              <a:gd name="connsiteX368" fmla="*/ 1137285 w 1227772"/>
              <a:gd name="connsiteY368" fmla="*/ 0 h 115252"/>
              <a:gd name="connsiteX369" fmla="*/ 1137285 w 1227772"/>
              <a:gd name="connsiteY369" fmla="*/ 4763 h 115252"/>
              <a:gd name="connsiteX370" fmla="*/ 1144905 w 1227772"/>
              <a:gd name="connsiteY370" fmla="*/ 5715 h 115252"/>
              <a:gd name="connsiteX371" fmla="*/ 1144905 w 1227772"/>
              <a:gd name="connsiteY371" fmla="*/ 80010 h 115252"/>
              <a:gd name="connsiteX372" fmla="*/ 1137285 w 1227772"/>
              <a:gd name="connsiteY372" fmla="*/ 80963 h 115252"/>
              <a:gd name="connsiteX373" fmla="*/ 1137285 w 1227772"/>
              <a:gd name="connsiteY373" fmla="*/ 85725 h 115252"/>
              <a:gd name="connsiteX374" fmla="*/ 1209675 w 1227772"/>
              <a:gd name="connsiteY374" fmla="*/ 64770 h 115252"/>
              <a:gd name="connsiteX375" fmla="*/ 1195388 w 1227772"/>
              <a:gd name="connsiteY375" fmla="*/ 79058 h 115252"/>
              <a:gd name="connsiteX376" fmla="*/ 1182053 w 1227772"/>
              <a:gd name="connsiteY376" fmla="*/ 56198 h 115252"/>
              <a:gd name="connsiteX377" fmla="*/ 1196340 w 1227772"/>
              <a:gd name="connsiteY377" fmla="*/ 32385 h 115252"/>
              <a:gd name="connsiteX378" fmla="*/ 1209675 w 1227772"/>
              <a:gd name="connsiteY378" fmla="*/ 45720 h 115252"/>
              <a:gd name="connsiteX379" fmla="*/ 1209675 w 1227772"/>
              <a:gd name="connsiteY379" fmla="*/ 64770 h 115252"/>
              <a:gd name="connsiteX380" fmla="*/ 1227773 w 1227772"/>
              <a:gd name="connsiteY380" fmla="*/ 85725 h 115252"/>
              <a:gd name="connsiteX381" fmla="*/ 1227773 w 1227772"/>
              <a:gd name="connsiteY381" fmla="*/ 80963 h 115252"/>
              <a:gd name="connsiteX382" fmla="*/ 1220153 w 1227772"/>
              <a:gd name="connsiteY382" fmla="*/ 80010 h 115252"/>
              <a:gd name="connsiteX383" fmla="*/ 1220153 w 1227772"/>
              <a:gd name="connsiteY383" fmla="*/ 0 h 115252"/>
              <a:gd name="connsiteX384" fmla="*/ 1200150 w 1227772"/>
              <a:gd name="connsiteY384" fmla="*/ 0 h 115252"/>
              <a:gd name="connsiteX385" fmla="*/ 1200150 w 1227772"/>
              <a:gd name="connsiteY385" fmla="*/ 4763 h 115252"/>
              <a:gd name="connsiteX386" fmla="*/ 1208723 w 1227772"/>
              <a:gd name="connsiteY386" fmla="*/ 5715 h 115252"/>
              <a:gd name="connsiteX387" fmla="*/ 1208723 w 1227772"/>
              <a:gd name="connsiteY387" fmla="*/ 33338 h 115252"/>
              <a:gd name="connsiteX388" fmla="*/ 1193482 w 1227772"/>
              <a:gd name="connsiteY388" fmla="*/ 26670 h 115252"/>
              <a:gd name="connsiteX389" fmla="*/ 1169670 w 1227772"/>
              <a:gd name="connsiteY389" fmla="*/ 57150 h 115252"/>
              <a:gd name="connsiteX390" fmla="*/ 1191578 w 1227772"/>
              <a:gd name="connsiteY390" fmla="*/ 85725 h 115252"/>
              <a:gd name="connsiteX391" fmla="*/ 1209675 w 1227772"/>
              <a:gd name="connsiteY391" fmla="*/ 76200 h 115252"/>
              <a:gd name="connsiteX392" fmla="*/ 1210628 w 1227772"/>
              <a:gd name="connsiteY392" fmla="*/ 84773 h 115252"/>
              <a:gd name="connsiteX393" fmla="*/ 1227773 w 1227772"/>
              <a:gd name="connsiteY393" fmla="*/ 8477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227772" h="115252">
                <a:moveTo>
                  <a:pt x="57150" y="42863"/>
                </a:moveTo>
                <a:cubicBezTo>
                  <a:pt x="57150" y="65723"/>
                  <a:pt x="47625" y="80010"/>
                  <a:pt x="25718" y="80010"/>
                </a:cubicBezTo>
                <a:lnTo>
                  <a:pt x="20955" y="80010"/>
                </a:lnTo>
                <a:lnTo>
                  <a:pt x="20955" y="4763"/>
                </a:lnTo>
                <a:lnTo>
                  <a:pt x="23813" y="4763"/>
                </a:lnTo>
                <a:cubicBezTo>
                  <a:pt x="46672" y="5715"/>
                  <a:pt x="57150" y="16192"/>
                  <a:pt x="57150" y="42863"/>
                </a:cubicBezTo>
                <a:moveTo>
                  <a:pt x="70485" y="43815"/>
                </a:moveTo>
                <a:cubicBezTo>
                  <a:pt x="70485" y="15240"/>
                  <a:pt x="54293" y="0"/>
                  <a:pt x="27622" y="0"/>
                </a:cubicBezTo>
                <a:lnTo>
                  <a:pt x="0" y="0"/>
                </a:lnTo>
                <a:lnTo>
                  <a:pt x="0" y="4763"/>
                </a:lnTo>
                <a:lnTo>
                  <a:pt x="9525" y="5715"/>
                </a:lnTo>
                <a:lnTo>
                  <a:pt x="9525" y="80963"/>
                </a:lnTo>
                <a:lnTo>
                  <a:pt x="0" y="81915"/>
                </a:lnTo>
                <a:lnTo>
                  <a:pt x="0" y="86677"/>
                </a:lnTo>
                <a:lnTo>
                  <a:pt x="24765" y="86677"/>
                </a:lnTo>
                <a:cubicBezTo>
                  <a:pt x="50482" y="85725"/>
                  <a:pt x="70485" y="76200"/>
                  <a:pt x="70485" y="43815"/>
                </a:cubicBezTo>
                <a:moveTo>
                  <a:pt x="116205" y="50483"/>
                </a:moveTo>
                <a:lnTo>
                  <a:pt x="91440" y="50483"/>
                </a:lnTo>
                <a:cubicBezTo>
                  <a:pt x="92393" y="40958"/>
                  <a:pt x="96203" y="32385"/>
                  <a:pt x="104775" y="32385"/>
                </a:cubicBezTo>
                <a:cubicBezTo>
                  <a:pt x="112395" y="32385"/>
                  <a:pt x="115253" y="38100"/>
                  <a:pt x="115253" y="48577"/>
                </a:cubicBezTo>
                <a:lnTo>
                  <a:pt x="115253" y="50483"/>
                </a:lnTo>
                <a:close/>
                <a:moveTo>
                  <a:pt x="126682" y="57150"/>
                </a:moveTo>
                <a:cubicBezTo>
                  <a:pt x="126682" y="55245"/>
                  <a:pt x="126682" y="54292"/>
                  <a:pt x="126682" y="52388"/>
                </a:cubicBezTo>
                <a:cubicBezTo>
                  <a:pt x="126682" y="35242"/>
                  <a:pt x="118110" y="27623"/>
                  <a:pt x="104775" y="27623"/>
                </a:cubicBezTo>
                <a:cubicBezTo>
                  <a:pt x="89535" y="27623"/>
                  <a:pt x="79057" y="39052"/>
                  <a:pt x="79057" y="58102"/>
                </a:cubicBezTo>
                <a:cubicBezTo>
                  <a:pt x="79057" y="75248"/>
                  <a:pt x="86678" y="86677"/>
                  <a:pt x="103822" y="86677"/>
                </a:cubicBezTo>
                <a:cubicBezTo>
                  <a:pt x="115253" y="86677"/>
                  <a:pt x="122872" y="80963"/>
                  <a:pt x="125730" y="71438"/>
                </a:cubicBezTo>
                <a:lnTo>
                  <a:pt x="120968" y="69533"/>
                </a:lnTo>
                <a:cubicBezTo>
                  <a:pt x="118110" y="76200"/>
                  <a:pt x="114300" y="79058"/>
                  <a:pt x="106680" y="79058"/>
                </a:cubicBezTo>
                <a:cubicBezTo>
                  <a:pt x="95250" y="79058"/>
                  <a:pt x="91440" y="70485"/>
                  <a:pt x="91440" y="56198"/>
                </a:cubicBezTo>
                <a:lnTo>
                  <a:pt x="126682" y="56198"/>
                </a:lnTo>
                <a:close/>
                <a:moveTo>
                  <a:pt x="132397" y="85725"/>
                </a:moveTo>
                <a:lnTo>
                  <a:pt x="159068" y="85725"/>
                </a:lnTo>
                <a:lnTo>
                  <a:pt x="159068" y="80963"/>
                </a:lnTo>
                <a:lnTo>
                  <a:pt x="150495" y="80010"/>
                </a:lnTo>
                <a:lnTo>
                  <a:pt x="150495" y="0"/>
                </a:lnTo>
                <a:lnTo>
                  <a:pt x="131445" y="0"/>
                </a:lnTo>
                <a:lnTo>
                  <a:pt x="131445" y="4763"/>
                </a:lnTo>
                <a:lnTo>
                  <a:pt x="139065" y="5715"/>
                </a:lnTo>
                <a:lnTo>
                  <a:pt x="139065" y="80010"/>
                </a:lnTo>
                <a:lnTo>
                  <a:pt x="131445" y="80963"/>
                </a:lnTo>
                <a:lnTo>
                  <a:pt x="131445" y="85725"/>
                </a:lnTo>
                <a:close/>
                <a:moveTo>
                  <a:pt x="185738" y="12383"/>
                </a:moveTo>
                <a:cubicBezTo>
                  <a:pt x="185738" y="7620"/>
                  <a:pt x="182880" y="5715"/>
                  <a:pt x="178118" y="5715"/>
                </a:cubicBezTo>
                <a:cubicBezTo>
                  <a:pt x="173355" y="5715"/>
                  <a:pt x="171450" y="8573"/>
                  <a:pt x="171450" y="12383"/>
                </a:cubicBezTo>
                <a:cubicBezTo>
                  <a:pt x="171450" y="16192"/>
                  <a:pt x="173355" y="19050"/>
                  <a:pt x="178118" y="19050"/>
                </a:cubicBezTo>
                <a:cubicBezTo>
                  <a:pt x="183832" y="19050"/>
                  <a:pt x="185738" y="16192"/>
                  <a:pt x="185738" y="12383"/>
                </a:cubicBezTo>
                <a:moveTo>
                  <a:pt x="166688" y="85725"/>
                </a:moveTo>
                <a:lnTo>
                  <a:pt x="194310" y="85725"/>
                </a:lnTo>
                <a:lnTo>
                  <a:pt x="194310" y="80963"/>
                </a:lnTo>
                <a:lnTo>
                  <a:pt x="185738" y="80010"/>
                </a:lnTo>
                <a:lnTo>
                  <a:pt x="185738" y="28575"/>
                </a:lnTo>
                <a:lnTo>
                  <a:pt x="166688" y="28575"/>
                </a:lnTo>
                <a:lnTo>
                  <a:pt x="166688" y="33338"/>
                </a:lnTo>
                <a:lnTo>
                  <a:pt x="175260" y="34290"/>
                </a:lnTo>
                <a:lnTo>
                  <a:pt x="175260" y="80963"/>
                </a:lnTo>
                <a:lnTo>
                  <a:pt x="166688" y="81915"/>
                </a:lnTo>
                <a:lnTo>
                  <a:pt x="166688" y="85725"/>
                </a:lnTo>
                <a:close/>
                <a:moveTo>
                  <a:pt x="244793" y="33338"/>
                </a:moveTo>
                <a:lnTo>
                  <a:pt x="250507" y="33338"/>
                </a:lnTo>
                <a:lnTo>
                  <a:pt x="250507" y="28575"/>
                </a:lnTo>
                <a:lnTo>
                  <a:pt x="230505" y="28575"/>
                </a:lnTo>
                <a:lnTo>
                  <a:pt x="230505" y="33338"/>
                </a:lnTo>
                <a:lnTo>
                  <a:pt x="238125" y="33338"/>
                </a:lnTo>
                <a:lnTo>
                  <a:pt x="224790" y="73342"/>
                </a:lnTo>
                <a:lnTo>
                  <a:pt x="211455" y="33338"/>
                </a:lnTo>
                <a:lnTo>
                  <a:pt x="219075" y="33338"/>
                </a:lnTo>
                <a:lnTo>
                  <a:pt x="219075" y="28575"/>
                </a:lnTo>
                <a:lnTo>
                  <a:pt x="194310" y="28575"/>
                </a:lnTo>
                <a:lnTo>
                  <a:pt x="194310" y="33338"/>
                </a:lnTo>
                <a:lnTo>
                  <a:pt x="199072" y="33338"/>
                </a:lnTo>
                <a:lnTo>
                  <a:pt x="217170" y="85725"/>
                </a:lnTo>
                <a:lnTo>
                  <a:pt x="225743" y="85725"/>
                </a:lnTo>
                <a:lnTo>
                  <a:pt x="244793" y="33338"/>
                </a:lnTo>
                <a:close/>
                <a:moveTo>
                  <a:pt x="289560" y="50483"/>
                </a:moveTo>
                <a:lnTo>
                  <a:pt x="264795" y="50483"/>
                </a:lnTo>
                <a:cubicBezTo>
                  <a:pt x="265747" y="40958"/>
                  <a:pt x="269557" y="32385"/>
                  <a:pt x="278130" y="32385"/>
                </a:cubicBezTo>
                <a:cubicBezTo>
                  <a:pt x="285750" y="32385"/>
                  <a:pt x="288607" y="38100"/>
                  <a:pt x="288607" y="48577"/>
                </a:cubicBezTo>
                <a:lnTo>
                  <a:pt x="288607" y="50483"/>
                </a:lnTo>
                <a:close/>
                <a:moveTo>
                  <a:pt x="300038" y="57150"/>
                </a:moveTo>
                <a:cubicBezTo>
                  <a:pt x="300038" y="55245"/>
                  <a:pt x="300038" y="54292"/>
                  <a:pt x="300038" y="52388"/>
                </a:cubicBezTo>
                <a:cubicBezTo>
                  <a:pt x="300038" y="35242"/>
                  <a:pt x="291465" y="27623"/>
                  <a:pt x="278130" y="27623"/>
                </a:cubicBezTo>
                <a:cubicBezTo>
                  <a:pt x="262890" y="27623"/>
                  <a:pt x="252413" y="39052"/>
                  <a:pt x="252413" y="58102"/>
                </a:cubicBezTo>
                <a:cubicBezTo>
                  <a:pt x="252413" y="75248"/>
                  <a:pt x="260032" y="86677"/>
                  <a:pt x="277178" y="86677"/>
                </a:cubicBezTo>
                <a:cubicBezTo>
                  <a:pt x="288607" y="86677"/>
                  <a:pt x="296228" y="80963"/>
                  <a:pt x="299085" y="71438"/>
                </a:cubicBezTo>
                <a:lnTo>
                  <a:pt x="294322" y="69533"/>
                </a:lnTo>
                <a:cubicBezTo>
                  <a:pt x="291465" y="76200"/>
                  <a:pt x="287655" y="79058"/>
                  <a:pt x="280035" y="79058"/>
                </a:cubicBezTo>
                <a:cubicBezTo>
                  <a:pt x="268605" y="79058"/>
                  <a:pt x="264795" y="70485"/>
                  <a:pt x="264795" y="56198"/>
                </a:cubicBezTo>
                <a:lnTo>
                  <a:pt x="300038" y="56198"/>
                </a:lnTo>
                <a:close/>
                <a:moveTo>
                  <a:pt x="352425" y="38100"/>
                </a:moveTo>
                <a:cubicBezTo>
                  <a:pt x="352425" y="31433"/>
                  <a:pt x="346710" y="27623"/>
                  <a:pt x="340995" y="27623"/>
                </a:cubicBezTo>
                <a:cubicBezTo>
                  <a:pt x="332422" y="27623"/>
                  <a:pt x="327660" y="32385"/>
                  <a:pt x="324803" y="38100"/>
                </a:cubicBezTo>
                <a:lnTo>
                  <a:pt x="323850" y="28575"/>
                </a:lnTo>
                <a:lnTo>
                  <a:pt x="307657" y="28575"/>
                </a:lnTo>
                <a:lnTo>
                  <a:pt x="307657" y="33338"/>
                </a:lnTo>
                <a:lnTo>
                  <a:pt x="315278" y="34290"/>
                </a:lnTo>
                <a:lnTo>
                  <a:pt x="315278" y="80963"/>
                </a:lnTo>
                <a:lnTo>
                  <a:pt x="307657" y="81915"/>
                </a:lnTo>
                <a:lnTo>
                  <a:pt x="307657" y="86677"/>
                </a:lnTo>
                <a:lnTo>
                  <a:pt x="338138" y="86677"/>
                </a:lnTo>
                <a:lnTo>
                  <a:pt x="338138" y="81915"/>
                </a:lnTo>
                <a:lnTo>
                  <a:pt x="325755" y="80963"/>
                </a:lnTo>
                <a:lnTo>
                  <a:pt x="325755" y="49530"/>
                </a:lnTo>
                <a:cubicBezTo>
                  <a:pt x="325755" y="42863"/>
                  <a:pt x="331470" y="35242"/>
                  <a:pt x="337185" y="35242"/>
                </a:cubicBezTo>
                <a:cubicBezTo>
                  <a:pt x="339090" y="35242"/>
                  <a:pt x="340995" y="36195"/>
                  <a:pt x="340995" y="38100"/>
                </a:cubicBezTo>
                <a:cubicBezTo>
                  <a:pt x="340995" y="38100"/>
                  <a:pt x="340995" y="39052"/>
                  <a:pt x="340995" y="39052"/>
                </a:cubicBezTo>
                <a:lnTo>
                  <a:pt x="337185" y="40958"/>
                </a:lnTo>
                <a:cubicBezTo>
                  <a:pt x="337185" y="45720"/>
                  <a:pt x="340043" y="48577"/>
                  <a:pt x="344805" y="48577"/>
                </a:cubicBezTo>
                <a:cubicBezTo>
                  <a:pt x="348615" y="46673"/>
                  <a:pt x="352425" y="43815"/>
                  <a:pt x="352425" y="38100"/>
                </a:cubicBezTo>
                <a:moveTo>
                  <a:pt x="378143" y="12383"/>
                </a:moveTo>
                <a:cubicBezTo>
                  <a:pt x="378143" y="7620"/>
                  <a:pt x="375285" y="5715"/>
                  <a:pt x="370522" y="5715"/>
                </a:cubicBezTo>
                <a:cubicBezTo>
                  <a:pt x="365760" y="5715"/>
                  <a:pt x="363855" y="8573"/>
                  <a:pt x="363855" y="12383"/>
                </a:cubicBezTo>
                <a:cubicBezTo>
                  <a:pt x="363855" y="16192"/>
                  <a:pt x="365760" y="19050"/>
                  <a:pt x="370522" y="19050"/>
                </a:cubicBezTo>
                <a:cubicBezTo>
                  <a:pt x="375285" y="19050"/>
                  <a:pt x="378143" y="16192"/>
                  <a:pt x="378143" y="12383"/>
                </a:cubicBezTo>
                <a:moveTo>
                  <a:pt x="358140" y="85725"/>
                </a:moveTo>
                <a:lnTo>
                  <a:pt x="385763" y="85725"/>
                </a:lnTo>
                <a:lnTo>
                  <a:pt x="385763" y="80963"/>
                </a:lnTo>
                <a:lnTo>
                  <a:pt x="377190" y="80010"/>
                </a:lnTo>
                <a:lnTo>
                  <a:pt x="377190" y="28575"/>
                </a:lnTo>
                <a:lnTo>
                  <a:pt x="358140" y="28575"/>
                </a:lnTo>
                <a:lnTo>
                  <a:pt x="358140" y="33338"/>
                </a:lnTo>
                <a:lnTo>
                  <a:pt x="366713" y="34290"/>
                </a:lnTo>
                <a:lnTo>
                  <a:pt x="366713" y="80963"/>
                </a:lnTo>
                <a:lnTo>
                  <a:pt x="358140" y="81915"/>
                </a:lnTo>
                <a:lnTo>
                  <a:pt x="358140" y="85725"/>
                </a:lnTo>
                <a:close/>
                <a:moveTo>
                  <a:pt x="429578" y="85725"/>
                </a:moveTo>
                <a:lnTo>
                  <a:pt x="455295" y="85725"/>
                </a:lnTo>
                <a:lnTo>
                  <a:pt x="455295" y="80963"/>
                </a:lnTo>
                <a:lnTo>
                  <a:pt x="447675" y="80010"/>
                </a:lnTo>
                <a:lnTo>
                  <a:pt x="447675" y="46673"/>
                </a:lnTo>
                <a:cubicBezTo>
                  <a:pt x="447675" y="33338"/>
                  <a:pt x="442913" y="27623"/>
                  <a:pt x="430530" y="27623"/>
                </a:cubicBezTo>
                <a:cubicBezTo>
                  <a:pt x="421005" y="27623"/>
                  <a:pt x="414338" y="33338"/>
                  <a:pt x="410528" y="38100"/>
                </a:cubicBezTo>
                <a:lnTo>
                  <a:pt x="409575" y="28575"/>
                </a:lnTo>
                <a:lnTo>
                  <a:pt x="393382" y="28575"/>
                </a:lnTo>
                <a:lnTo>
                  <a:pt x="393382" y="33338"/>
                </a:lnTo>
                <a:lnTo>
                  <a:pt x="401003" y="34290"/>
                </a:lnTo>
                <a:lnTo>
                  <a:pt x="401003" y="80963"/>
                </a:lnTo>
                <a:lnTo>
                  <a:pt x="393382" y="81915"/>
                </a:lnTo>
                <a:lnTo>
                  <a:pt x="393382" y="86677"/>
                </a:lnTo>
                <a:lnTo>
                  <a:pt x="419100" y="86677"/>
                </a:lnTo>
                <a:lnTo>
                  <a:pt x="419100" y="81915"/>
                </a:lnTo>
                <a:lnTo>
                  <a:pt x="411480" y="80963"/>
                </a:lnTo>
                <a:lnTo>
                  <a:pt x="411480" y="50483"/>
                </a:lnTo>
                <a:cubicBezTo>
                  <a:pt x="411480" y="40958"/>
                  <a:pt x="418147" y="36195"/>
                  <a:pt x="425768" y="36195"/>
                </a:cubicBezTo>
                <a:cubicBezTo>
                  <a:pt x="434340" y="36195"/>
                  <a:pt x="436245" y="40958"/>
                  <a:pt x="436245" y="48577"/>
                </a:cubicBezTo>
                <a:lnTo>
                  <a:pt x="436245" y="81915"/>
                </a:lnTo>
                <a:lnTo>
                  <a:pt x="428625" y="82867"/>
                </a:lnTo>
                <a:lnTo>
                  <a:pt x="428625" y="85725"/>
                </a:lnTo>
                <a:close/>
                <a:moveTo>
                  <a:pt x="484822" y="87630"/>
                </a:moveTo>
                <a:cubicBezTo>
                  <a:pt x="495300" y="87630"/>
                  <a:pt x="501015" y="90488"/>
                  <a:pt x="501015" y="96202"/>
                </a:cubicBezTo>
                <a:cubicBezTo>
                  <a:pt x="501015" y="103823"/>
                  <a:pt x="495300" y="107633"/>
                  <a:pt x="484822" y="107633"/>
                </a:cubicBezTo>
                <a:cubicBezTo>
                  <a:pt x="470535" y="107633"/>
                  <a:pt x="466725" y="102870"/>
                  <a:pt x="466725" y="97155"/>
                </a:cubicBezTo>
                <a:cubicBezTo>
                  <a:pt x="466725" y="94298"/>
                  <a:pt x="467678" y="89535"/>
                  <a:pt x="469582" y="87630"/>
                </a:cubicBezTo>
                <a:lnTo>
                  <a:pt x="484822" y="87630"/>
                </a:lnTo>
                <a:close/>
                <a:moveTo>
                  <a:pt x="471488" y="46673"/>
                </a:moveTo>
                <a:cubicBezTo>
                  <a:pt x="471488" y="35242"/>
                  <a:pt x="476250" y="31433"/>
                  <a:pt x="481965" y="31433"/>
                </a:cubicBezTo>
                <a:cubicBezTo>
                  <a:pt x="488632" y="31433"/>
                  <a:pt x="492443" y="35242"/>
                  <a:pt x="492443" y="46673"/>
                </a:cubicBezTo>
                <a:cubicBezTo>
                  <a:pt x="492443" y="59055"/>
                  <a:pt x="487680" y="62865"/>
                  <a:pt x="481965" y="62865"/>
                </a:cubicBezTo>
                <a:cubicBezTo>
                  <a:pt x="476250" y="62865"/>
                  <a:pt x="471488" y="59055"/>
                  <a:pt x="471488" y="46673"/>
                </a:cubicBezTo>
                <a:moveTo>
                  <a:pt x="471488" y="74295"/>
                </a:moveTo>
                <a:cubicBezTo>
                  <a:pt x="471488" y="72390"/>
                  <a:pt x="473393" y="70485"/>
                  <a:pt x="477203" y="67627"/>
                </a:cubicBezTo>
                <a:cubicBezTo>
                  <a:pt x="479107" y="67627"/>
                  <a:pt x="481013" y="68580"/>
                  <a:pt x="483870" y="68580"/>
                </a:cubicBezTo>
                <a:cubicBezTo>
                  <a:pt x="496253" y="68580"/>
                  <a:pt x="504825" y="60960"/>
                  <a:pt x="504825" y="47625"/>
                </a:cubicBezTo>
                <a:cubicBezTo>
                  <a:pt x="504825" y="40958"/>
                  <a:pt x="501968" y="36195"/>
                  <a:pt x="499110" y="33338"/>
                </a:cubicBezTo>
                <a:lnTo>
                  <a:pt x="509588" y="31433"/>
                </a:lnTo>
                <a:lnTo>
                  <a:pt x="509588" y="24765"/>
                </a:lnTo>
                <a:cubicBezTo>
                  <a:pt x="508635" y="23813"/>
                  <a:pt x="507682" y="23813"/>
                  <a:pt x="505778" y="23813"/>
                </a:cubicBezTo>
                <a:cubicBezTo>
                  <a:pt x="501968" y="23813"/>
                  <a:pt x="498157" y="26670"/>
                  <a:pt x="495300" y="29527"/>
                </a:cubicBezTo>
                <a:cubicBezTo>
                  <a:pt x="492443" y="27623"/>
                  <a:pt x="488632" y="26670"/>
                  <a:pt x="482918" y="26670"/>
                </a:cubicBezTo>
                <a:cubicBezTo>
                  <a:pt x="467678" y="26670"/>
                  <a:pt x="460057" y="37148"/>
                  <a:pt x="460057" y="48577"/>
                </a:cubicBezTo>
                <a:cubicBezTo>
                  <a:pt x="460057" y="57150"/>
                  <a:pt x="463868" y="63817"/>
                  <a:pt x="470535" y="66675"/>
                </a:cubicBezTo>
                <a:cubicBezTo>
                  <a:pt x="464820" y="71438"/>
                  <a:pt x="460057" y="75248"/>
                  <a:pt x="460057" y="80010"/>
                </a:cubicBezTo>
                <a:cubicBezTo>
                  <a:pt x="460057" y="82867"/>
                  <a:pt x="461010" y="84773"/>
                  <a:pt x="463868" y="86677"/>
                </a:cubicBezTo>
                <a:cubicBezTo>
                  <a:pt x="460057" y="88583"/>
                  <a:pt x="456247" y="94298"/>
                  <a:pt x="456247" y="100965"/>
                </a:cubicBezTo>
                <a:cubicBezTo>
                  <a:pt x="456247" y="108585"/>
                  <a:pt x="462915" y="115252"/>
                  <a:pt x="481013" y="115252"/>
                </a:cubicBezTo>
                <a:cubicBezTo>
                  <a:pt x="502920" y="115252"/>
                  <a:pt x="508635" y="106680"/>
                  <a:pt x="508635" y="95250"/>
                </a:cubicBezTo>
                <a:cubicBezTo>
                  <a:pt x="508635" y="81915"/>
                  <a:pt x="499110" y="78105"/>
                  <a:pt x="485775" y="78105"/>
                </a:cubicBezTo>
                <a:lnTo>
                  <a:pt x="475297" y="78105"/>
                </a:lnTo>
                <a:cubicBezTo>
                  <a:pt x="472440" y="77152"/>
                  <a:pt x="471488" y="77152"/>
                  <a:pt x="471488" y="74295"/>
                </a:cubicBezTo>
                <a:moveTo>
                  <a:pt x="572453" y="69533"/>
                </a:moveTo>
                <a:cubicBezTo>
                  <a:pt x="572453" y="76200"/>
                  <a:pt x="566738" y="80010"/>
                  <a:pt x="561022" y="80010"/>
                </a:cubicBezTo>
                <a:cubicBezTo>
                  <a:pt x="555307" y="80010"/>
                  <a:pt x="553403" y="76200"/>
                  <a:pt x="553403" y="70485"/>
                </a:cubicBezTo>
                <a:cubicBezTo>
                  <a:pt x="553403" y="63817"/>
                  <a:pt x="556260" y="59055"/>
                  <a:pt x="566738" y="59055"/>
                </a:cubicBezTo>
                <a:lnTo>
                  <a:pt x="572453" y="59055"/>
                </a:lnTo>
                <a:lnTo>
                  <a:pt x="572453" y="69533"/>
                </a:lnTo>
                <a:close/>
                <a:moveTo>
                  <a:pt x="583882" y="86677"/>
                </a:moveTo>
                <a:cubicBezTo>
                  <a:pt x="587693" y="86677"/>
                  <a:pt x="590550" y="85725"/>
                  <a:pt x="592455" y="84773"/>
                </a:cubicBezTo>
                <a:lnTo>
                  <a:pt x="591503" y="80963"/>
                </a:lnTo>
                <a:cubicBezTo>
                  <a:pt x="590550" y="80963"/>
                  <a:pt x="588645" y="81915"/>
                  <a:pt x="587693" y="81915"/>
                </a:cubicBezTo>
                <a:cubicBezTo>
                  <a:pt x="584835" y="81915"/>
                  <a:pt x="583882" y="80010"/>
                  <a:pt x="583882" y="75248"/>
                </a:cubicBezTo>
                <a:lnTo>
                  <a:pt x="583882" y="49530"/>
                </a:lnTo>
                <a:cubicBezTo>
                  <a:pt x="583882" y="33338"/>
                  <a:pt x="577215" y="27623"/>
                  <a:pt x="563880" y="27623"/>
                </a:cubicBezTo>
                <a:cubicBezTo>
                  <a:pt x="552450" y="27623"/>
                  <a:pt x="544830" y="33338"/>
                  <a:pt x="544830" y="41910"/>
                </a:cubicBezTo>
                <a:cubicBezTo>
                  <a:pt x="544830" y="46673"/>
                  <a:pt x="547688" y="48577"/>
                  <a:pt x="551497" y="48577"/>
                </a:cubicBezTo>
                <a:cubicBezTo>
                  <a:pt x="555307" y="48577"/>
                  <a:pt x="558165" y="46673"/>
                  <a:pt x="558165" y="42863"/>
                </a:cubicBezTo>
                <a:cubicBezTo>
                  <a:pt x="558165" y="41910"/>
                  <a:pt x="558165" y="40005"/>
                  <a:pt x="557213" y="39052"/>
                </a:cubicBezTo>
                <a:lnTo>
                  <a:pt x="552450" y="39052"/>
                </a:lnTo>
                <a:cubicBezTo>
                  <a:pt x="552450" y="38100"/>
                  <a:pt x="552450" y="38100"/>
                  <a:pt x="552450" y="37148"/>
                </a:cubicBezTo>
                <a:cubicBezTo>
                  <a:pt x="552450" y="32385"/>
                  <a:pt x="558165" y="32385"/>
                  <a:pt x="561975" y="32385"/>
                </a:cubicBezTo>
                <a:cubicBezTo>
                  <a:pt x="570547" y="32385"/>
                  <a:pt x="573405" y="38100"/>
                  <a:pt x="573405" y="47625"/>
                </a:cubicBezTo>
                <a:lnTo>
                  <a:pt x="573405" y="55245"/>
                </a:lnTo>
                <a:lnTo>
                  <a:pt x="565785" y="55245"/>
                </a:lnTo>
                <a:cubicBezTo>
                  <a:pt x="552450" y="55245"/>
                  <a:pt x="541972" y="59055"/>
                  <a:pt x="541972" y="71438"/>
                </a:cubicBezTo>
                <a:cubicBezTo>
                  <a:pt x="541972" y="81915"/>
                  <a:pt x="548640" y="85725"/>
                  <a:pt x="557213" y="85725"/>
                </a:cubicBezTo>
                <a:cubicBezTo>
                  <a:pt x="563880" y="85725"/>
                  <a:pt x="570547" y="82867"/>
                  <a:pt x="573405" y="77152"/>
                </a:cubicBezTo>
                <a:cubicBezTo>
                  <a:pt x="574357" y="84773"/>
                  <a:pt x="577215" y="86677"/>
                  <a:pt x="583882" y="86677"/>
                </a:cubicBezTo>
                <a:moveTo>
                  <a:pt x="665797" y="57150"/>
                </a:moveTo>
                <a:cubicBezTo>
                  <a:pt x="665797" y="72390"/>
                  <a:pt x="662940" y="80963"/>
                  <a:pt x="652463" y="80963"/>
                </a:cubicBezTo>
                <a:cubicBezTo>
                  <a:pt x="644843" y="80963"/>
                  <a:pt x="638175" y="75248"/>
                  <a:pt x="638175" y="66675"/>
                </a:cubicBezTo>
                <a:lnTo>
                  <a:pt x="638175" y="49530"/>
                </a:lnTo>
                <a:cubicBezTo>
                  <a:pt x="638175" y="40005"/>
                  <a:pt x="644843" y="34290"/>
                  <a:pt x="652463" y="34290"/>
                </a:cubicBezTo>
                <a:cubicBezTo>
                  <a:pt x="662940" y="34290"/>
                  <a:pt x="665797" y="42863"/>
                  <a:pt x="665797" y="57150"/>
                </a:cubicBezTo>
                <a:moveTo>
                  <a:pt x="677228" y="56198"/>
                </a:moveTo>
                <a:cubicBezTo>
                  <a:pt x="677228" y="37148"/>
                  <a:pt x="669607" y="26670"/>
                  <a:pt x="656272" y="26670"/>
                </a:cubicBezTo>
                <a:cubicBezTo>
                  <a:pt x="646747" y="26670"/>
                  <a:pt x="641032" y="31433"/>
                  <a:pt x="638175" y="36195"/>
                </a:cubicBezTo>
                <a:lnTo>
                  <a:pt x="638175" y="0"/>
                </a:lnTo>
                <a:lnTo>
                  <a:pt x="620078" y="0"/>
                </a:lnTo>
                <a:lnTo>
                  <a:pt x="620078" y="4763"/>
                </a:lnTo>
                <a:lnTo>
                  <a:pt x="627697" y="5715"/>
                </a:lnTo>
                <a:lnTo>
                  <a:pt x="627697" y="86677"/>
                </a:lnTo>
                <a:lnTo>
                  <a:pt x="631507" y="86677"/>
                </a:lnTo>
                <a:lnTo>
                  <a:pt x="636270" y="80010"/>
                </a:lnTo>
                <a:cubicBezTo>
                  <a:pt x="640080" y="83820"/>
                  <a:pt x="645795" y="86677"/>
                  <a:pt x="653415" y="86677"/>
                </a:cubicBezTo>
                <a:cubicBezTo>
                  <a:pt x="669607" y="86677"/>
                  <a:pt x="677228" y="73342"/>
                  <a:pt x="677228" y="56198"/>
                </a:cubicBezTo>
                <a:moveTo>
                  <a:pt x="722947" y="50483"/>
                </a:moveTo>
                <a:lnTo>
                  <a:pt x="698182" y="50483"/>
                </a:lnTo>
                <a:cubicBezTo>
                  <a:pt x="699135" y="40958"/>
                  <a:pt x="702945" y="32385"/>
                  <a:pt x="711518" y="32385"/>
                </a:cubicBezTo>
                <a:cubicBezTo>
                  <a:pt x="719138" y="32385"/>
                  <a:pt x="721995" y="38100"/>
                  <a:pt x="721995" y="48577"/>
                </a:cubicBezTo>
                <a:lnTo>
                  <a:pt x="721995" y="50483"/>
                </a:lnTo>
                <a:close/>
                <a:moveTo>
                  <a:pt x="733425" y="57150"/>
                </a:moveTo>
                <a:cubicBezTo>
                  <a:pt x="733425" y="55245"/>
                  <a:pt x="733425" y="54292"/>
                  <a:pt x="733425" y="52388"/>
                </a:cubicBezTo>
                <a:cubicBezTo>
                  <a:pt x="733425" y="35242"/>
                  <a:pt x="724853" y="27623"/>
                  <a:pt x="711518" y="27623"/>
                </a:cubicBezTo>
                <a:cubicBezTo>
                  <a:pt x="696278" y="27623"/>
                  <a:pt x="685800" y="39052"/>
                  <a:pt x="685800" y="58102"/>
                </a:cubicBezTo>
                <a:cubicBezTo>
                  <a:pt x="685800" y="75248"/>
                  <a:pt x="693420" y="86677"/>
                  <a:pt x="710565" y="86677"/>
                </a:cubicBezTo>
                <a:cubicBezTo>
                  <a:pt x="721995" y="86677"/>
                  <a:pt x="729615" y="80963"/>
                  <a:pt x="732472" y="71438"/>
                </a:cubicBezTo>
                <a:lnTo>
                  <a:pt x="727710" y="69533"/>
                </a:lnTo>
                <a:cubicBezTo>
                  <a:pt x="724853" y="76200"/>
                  <a:pt x="721043" y="79058"/>
                  <a:pt x="713422" y="79058"/>
                </a:cubicBezTo>
                <a:cubicBezTo>
                  <a:pt x="701993" y="79058"/>
                  <a:pt x="698182" y="70485"/>
                  <a:pt x="698182" y="56198"/>
                </a:cubicBezTo>
                <a:lnTo>
                  <a:pt x="733425" y="56198"/>
                </a:lnTo>
                <a:close/>
                <a:moveTo>
                  <a:pt x="815340" y="72390"/>
                </a:moveTo>
                <a:lnTo>
                  <a:pt x="810578" y="71438"/>
                </a:lnTo>
                <a:cubicBezTo>
                  <a:pt x="808672" y="78105"/>
                  <a:pt x="805815" y="80963"/>
                  <a:pt x="802005" y="80963"/>
                </a:cubicBezTo>
                <a:cubicBezTo>
                  <a:pt x="797243" y="80963"/>
                  <a:pt x="796290" y="78105"/>
                  <a:pt x="796290" y="72390"/>
                </a:cubicBezTo>
                <a:lnTo>
                  <a:pt x="796290" y="35242"/>
                </a:lnTo>
                <a:lnTo>
                  <a:pt x="808672" y="35242"/>
                </a:lnTo>
                <a:lnTo>
                  <a:pt x="808672" y="28575"/>
                </a:lnTo>
                <a:lnTo>
                  <a:pt x="796290" y="28575"/>
                </a:lnTo>
                <a:lnTo>
                  <a:pt x="796290" y="11430"/>
                </a:lnTo>
                <a:lnTo>
                  <a:pt x="793432" y="11430"/>
                </a:lnTo>
                <a:lnTo>
                  <a:pt x="785813" y="13335"/>
                </a:lnTo>
                <a:lnTo>
                  <a:pt x="785813" y="28575"/>
                </a:lnTo>
                <a:lnTo>
                  <a:pt x="759143" y="28575"/>
                </a:lnTo>
                <a:lnTo>
                  <a:pt x="759143" y="11430"/>
                </a:lnTo>
                <a:lnTo>
                  <a:pt x="756285" y="11430"/>
                </a:lnTo>
                <a:lnTo>
                  <a:pt x="748665" y="13335"/>
                </a:lnTo>
                <a:lnTo>
                  <a:pt x="748665" y="28575"/>
                </a:lnTo>
                <a:lnTo>
                  <a:pt x="740093" y="28575"/>
                </a:lnTo>
                <a:lnTo>
                  <a:pt x="740093" y="34290"/>
                </a:lnTo>
                <a:lnTo>
                  <a:pt x="748665" y="34290"/>
                </a:lnTo>
                <a:lnTo>
                  <a:pt x="748665" y="73342"/>
                </a:lnTo>
                <a:cubicBezTo>
                  <a:pt x="748665" y="82867"/>
                  <a:pt x="753428" y="86677"/>
                  <a:pt x="762000" y="86677"/>
                </a:cubicBezTo>
                <a:cubicBezTo>
                  <a:pt x="771525" y="86677"/>
                  <a:pt x="776288" y="81915"/>
                  <a:pt x="778193" y="72390"/>
                </a:cubicBezTo>
                <a:lnTo>
                  <a:pt x="773430" y="71438"/>
                </a:lnTo>
                <a:cubicBezTo>
                  <a:pt x="771525" y="78105"/>
                  <a:pt x="768668" y="80963"/>
                  <a:pt x="764857" y="80963"/>
                </a:cubicBezTo>
                <a:cubicBezTo>
                  <a:pt x="760095" y="80963"/>
                  <a:pt x="759143" y="78105"/>
                  <a:pt x="759143" y="72390"/>
                </a:cubicBezTo>
                <a:lnTo>
                  <a:pt x="759143" y="35242"/>
                </a:lnTo>
                <a:lnTo>
                  <a:pt x="785813" y="35242"/>
                </a:lnTo>
                <a:lnTo>
                  <a:pt x="785813" y="74295"/>
                </a:lnTo>
                <a:cubicBezTo>
                  <a:pt x="785813" y="83820"/>
                  <a:pt x="790575" y="87630"/>
                  <a:pt x="799147" y="87630"/>
                </a:cubicBezTo>
                <a:cubicBezTo>
                  <a:pt x="808672" y="86677"/>
                  <a:pt x="813435" y="81915"/>
                  <a:pt x="815340" y="72390"/>
                </a:cubicBezTo>
                <a:moveTo>
                  <a:pt x="858203" y="50483"/>
                </a:moveTo>
                <a:lnTo>
                  <a:pt x="833438" y="50483"/>
                </a:lnTo>
                <a:cubicBezTo>
                  <a:pt x="834390" y="40958"/>
                  <a:pt x="838200" y="32385"/>
                  <a:pt x="846772" y="32385"/>
                </a:cubicBezTo>
                <a:cubicBezTo>
                  <a:pt x="854393" y="32385"/>
                  <a:pt x="857250" y="38100"/>
                  <a:pt x="857250" y="48577"/>
                </a:cubicBezTo>
                <a:lnTo>
                  <a:pt x="857250" y="50483"/>
                </a:lnTo>
                <a:close/>
                <a:moveTo>
                  <a:pt x="868680" y="57150"/>
                </a:moveTo>
                <a:cubicBezTo>
                  <a:pt x="868680" y="55245"/>
                  <a:pt x="868680" y="54292"/>
                  <a:pt x="868680" y="52388"/>
                </a:cubicBezTo>
                <a:cubicBezTo>
                  <a:pt x="868680" y="35242"/>
                  <a:pt x="860107" y="27623"/>
                  <a:pt x="846772" y="27623"/>
                </a:cubicBezTo>
                <a:cubicBezTo>
                  <a:pt x="831532" y="27623"/>
                  <a:pt x="821055" y="39052"/>
                  <a:pt x="821055" y="58102"/>
                </a:cubicBezTo>
                <a:cubicBezTo>
                  <a:pt x="821055" y="75248"/>
                  <a:pt x="828675" y="86677"/>
                  <a:pt x="845820" y="86677"/>
                </a:cubicBezTo>
                <a:cubicBezTo>
                  <a:pt x="857250" y="86677"/>
                  <a:pt x="864870" y="80963"/>
                  <a:pt x="867728" y="71438"/>
                </a:cubicBezTo>
                <a:lnTo>
                  <a:pt x="862965" y="69533"/>
                </a:lnTo>
                <a:cubicBezTo>
                  <a:pt x="860107" y="76200"/>
                  <a:pt x="856297" y="79058"/>
                  <a:pt x="848678" y="79058"/>
                </a:cubicBezTo>
                <a:cubicBezTo>
                  <a:pt x="837247" y="79058"/>
                  <a:pt x="833438" y="70485"/>
                  <a:pt x="833438" y="56198"/>
                </a:cubicBezTo>
                <a:lnTo>
                  <a:pt x="868680" y="56198"/>
                </a:lnTo>
                <a:close/>
                <a:moveTo>
                  <a:pt x="920115" y="38100"/>
                </a:moveTo>
                <a:cubicBezTo>
                  <a:pt x="920115" y="31433"/>
                  <a:pt x="914400" y="27623"/>
                  <a:pt x="908685" y="27623"/>
                </a:cubicBezTo>
                <a:cubicBezTo>
                  <a:pt x="900113" y="27623"/>
                  <a:pt x="895350" y="32385"/>
                  <a:pt x="892493" y="38100"/>
                </a:cubicBezTo>
                <a:lnTo>
                  <a:pt x="891540" y="28575"/>
                </a:lnTo>
                <a:lnTo>
                  <a:pt x="875347" y="28575"/>
                </a:lnTo>
                <a:lnTo>
                  <a:pt x="875347" y="33338"/>
                </a:lnTo>
                <a:lnTo>
                  <a:pt x="882968" y="34290"/>
                </a:lnTo>
                <a:lnTo>
                  <a:pt x="882968" y="80963"/>
                </a:lnTo>
                <a:lnTo>
                  <a:pt x="875347" y="81915"/>
                </a:lnTo>
                <a:lnTo>
                  <a:pt x="875347" y="86677"/>
                </a:lnTo>
                <a:lnTo>
                  <a:pt x="905828" y="86677"/>
                </a:lnTo>
                <a:lnTo>
                  <a:pt x="905828" y="81915"/>
                </a:lnTo>
                <a:lnTo>
                  <a:pt x="893445" y="80963"/>
                </a:lnTo>
                <a:lnTo>
                  <a:pt x="893445" y="49530"/>
                </a:lnTo>
                <a:cubicBezTo>
                  <a:pt x="893445" y="42863"/>
                  <a:pt x="899160" y="35242"/>
                  <a:pt x="904875" y="35242"/>
                </a:cubicBezTo>
                <a:cubicBezTo>
                  <a:pt x="906780" y="35242"/>
                  <a:pt x="908685" y="36195"/>
                  <a:pt x="908685" y="38100"/>
                </a:cubicBezTo>
                <a:cubicBezTo>
                  <a:pt x="908685" y="38100"/>
                  <a:pt x="908685" y="39052"/>
                  <a:pt x="908685" y="39052"/>
                </a:cubicBezTo>
                <a:lnTo>
                  <a:pt x="904875" y="40958"/>
                </a:lnTo>
                <a:cubicBezTo>
                  <a:pt x="904875" y="45720"/>
                  <a:pt x="907732" y="48577"/>
                  <a:pt x="912495" y="48577"/>
                </a:cubicBezTo>
                <a:cubicBezTo>
                  <a:pt x="917257" y="46673"/>
                  <a:pt x="920115" y="43815"/>
                  <a:pt x="920115" y="38100"/>
                </a:cubicBezTo>
                <a:moveTo>
                  <a:pt x="1024890" y="33338"/>
                </a:moveTo>
                <a:lnTo>
                  <a:pt x="1030605" y="33338"/>
                </a:lnTo>
                <a:lnTo>
                  <a:pt x="1030605" y="28575"/>
                </a:lnTo>
                <a:lnTo>
                  <a:pt x="1010603" y="28575"/>
                </a:lnTo>
                <a:lnTo>
                  <a:pt x="1010603" y="33338"/>
                </a:lnTo>
                <a:lnTo>
                  <a:pt x="1018222" y="33338"/>
                </a:lnTo>
                <a:lnTo>
                  <a:pt x="1007745" y="74295"/>
                </a:lnTo>
                <a:lnTo>
                  <a:pt x="993457" y="33338"/>
                </a:lnTo>
                <a:lnTo>
                  <a:pt x="999172" y="33338"/>
                </a:lnTo>
                <a:lnTo>
                  <a:pt x="999172" y="28575"/>
                </a:lnTo>
                <a:lnTo>
                  <a:pt x="978218" y="28575"/>
                </a:lnTo>
                <a:lnTo>
                  <a:pt x="978218" y="33338"/>
                </a:lnTo>
                <a:lnTo>
                  <a:pt x="982980" y="33338"/>
                </a:lnTo>
                <a:lnTo>
                  <a:pt x="985838" y="42863"/>
                </a:lnTo>
                <a:lnTo>
                  <a:pt x="974407" y="74295"/>
                </a:lnTo>
                <a:lnTo>
                  <a:pt x="962025" y="33338"/>
                </a:lnTo>
                <a:lnTo>
                  <a:pt x="969645" y="33338"/>
                </a:lnTo>
                <a:lnTo>
                  <a:pt x="969645" y="28575"/>
                </a:lnTo>
                <a:lnTo>
                  <a:pt x="944880" y="28575"/>
                </a:lnTo>
                <a:lnTo>
                  <a:pt x="944880" y="33338"/>
                </a:lnTo>
                <a:lnTo>
                  <a:pt x="949643" y="33338"/>
                </a:lnTo>
                <a:lnTo>
                  <a:pt x="966788" y="85725"/>
                </a:lnTo>
                <a:lnTo>
                  <a:pt x="975360" y="85725"/>
                </a:lnTo>
                <a:lnTo>
                  <a:pt x="987743" y="52388"/>
                </a:lnTo>
                <a:lnTo>
                  <a:pt x="988695" y="52388"/>
                </a:lnTo>
                <a:lnTo>
                  <a:pt x="1001078" y="85725"/>
                </a:lnTo>
                <a:lnTo>
                  <a:pt x="1009650" y="85725"/>
                </a:lnTo>
                <a:lnTo>
                  <a:pt x="1024890" y="33338"/>
                </a:lnTo>
                <a:close/>
                <a:moveTo>
                  <a:pt x="1072515" y="57150"/>
                </a:moveTo>
                <a:cubicBezTo>
                  <a:pt x="1072515" y="69533"/>
                  <a:pt x="1069657" y="80963"/>
                  <a:pt x="1059180" y="80963"/>
                </a:cubicBezTo>
                <a:cubicBezTo>
                  <a:pt x="1047750" y="80963"/>
                  <a:pt x="1044893" y="68580"/>
                  <a:pt x="1044893" y="56198"/>
                </a:cubicBezTo>
                <a:cubicBezTo>
                  <a:pt x="1044893" y="43815"/>
                  <a:pt x="1047750" y="32385"/>
                  <a:pt x="1058228" y="32385"/>
                </a:cubicBezTo>
                <a:cubicBezTo>
                  <a:pt x="1070610" y="32385"/>
                  <a:pt x="1072515" y="44767"/>
                  <a:pt x="1072515" y="57150"/>
                </a:cubicBezTo>
                <a:moveTo>
                  <a:pt x="1084898" y="57150"/>
                </a:moveTo>
                <a:cubicBezTo>
                  <a:pt x="1084898" y="40005"/>
                  <a:pt x="1077278" y="27623"/>
                  <a:pt x="1059180" y="27623"/>
                </a:cubicBezTo>
                <a:cubicBezTo>
                  <a:pt x="1042988" y="27623"/>
                  <a:pt x="1033463" y="40005"/>
                  <a:pt x="1033463" y="58102"/>
                </a:cubicBezTo>
                <a:cubicBezTo>
                  <a:pt x="1033463" y="75248"/>
                  <a:pt x="1042035" y="87630"/>
                  <a:pt x="1059180" y="87630"/>
                </a:cubicBezTo>
                <a:cubicBezTo>
                  <a:pt x="1075373" y="86677"/>
                  <a:pt x="1084898" y="75248"/>
                  <a:pt x="1084898" y="57150"/>
                </a:cubicBezTo>
                <a:moveTo>
                  <a:pt x="1136332" y="38100"/>
                </a:moveTo>
                <a:cubicBezTo>
                  <a:pt x="1136332" y="31433"/>
                  <a:pt x="1130618" y="27623"/>
                  <a:pt x="1124903" y="27623"/>
                </a:cubicBezTo>
                <a:cubicBezTo>
                  <a:pt x="1116330" y="27623"/>
                  <a:pt x="1111568" y="32385"/>
                  <a:pt x="1108710" y="38100"/>
                </a:cubicBezTo>
                <a:lnTo>
                  <a:pt x="1107757" y="28575"/>
                </a:lnTo>
                <a:lnTo>
                  <a:pt x="1091565" y="28575"/>
                </a:lnTo>
                <a:lnTo>
                  <a:pt x="1091565" y="33338"/>
                </a:lnTo>
                <a:lnTo>
                  <a:pt x="1099185" y="34290"/>
                </a:lnTo>
                <a:lnTo>
                  <a:pt x="1099185" y="80963"/>
                </a:lnTo>
                <a:lnTo>
                  <a:pt x="1091565" y="81915"/>
                </a:lnTo>
                <a:lnTo>
                  <a:pt x="1091565" y="86677"/>
                </a:lnTo>
                <a:lnTo>
                  <a:pt x="1122045" y="86677"/>
                </a:lnTo>
                <a:lnTo>
                  <a:pt x="1122045" y="81915"/>
                </a:lnTo>
                <a:lnTo>
                  <a:pt x="1109663" y="80963"/>
                </a:lnTo>
                <a:lnTo>
                  <a:pt x="1109663" y="49530"/>
                </a:lnTo>
                <a:cubicBezTo>
                  <a:pt x="1109663" y="42863"/>
                  <a:pt x="1115378" y="35242"/>
                  <a:pt x="1121093" y="35242"/>
                </a:cubicBezTo>
                <a:cubicBezTo>
                  <a:pt x="1122998" y="35242"/>
                  <a:pt x="1124903" y="36195"/>
                  <a:pt x="1124903" y="38100"/>
                </a:cubicBezTo>
                <a:cubicBezTo>
                  <a:pt x="1124903" y="38100"/>
                  <a:pt x="1124903" y="39052"/>
                  <a:pt x="1124903" y="39052"/>
                </a:cubicBezTo>
                <a:lnTo>
                  <a:pt x="1121093" y="40958"/>
                </a:lnTo>
                <a:cubicBezTo>
                  <a:pt x="1121093" y="45720"/>
                  <a:pt x="1123950" y="48577"/>
                  <a:pt x="1128713" y="48577"/>
                </a:cubicBezTo>
                <a:cubicBezTo>
                  <a:pt x="1132523" y="46673"/>
                  <a:pt x="1136332" y="43815"/>
                  <a:pt x="1136332" y="38100"/>
                </a:cubicBezTo>
                <a:moveTo>
                  <a:pt x="1138238" y="85725"/>
                </a:moveTo>
                <a:lnTo>
                  <a:pt x="1164907" y="85725"/>
                </a:lnTo>
                <a:lnTo>
                  <a:pt x="1164907" y="80963"/>
                </a:lnTo>
                <a:lnTo>
                  <a:pt x="1156335" y="80010"/>
                </a:lnTo>
                <a:lnTo>
                  <a:pt x="1156335" y="0"/>
                </a:lnTo>
                <a:lnTo>
                  <a:pt x="1137285" y="0"/>
                </a:lnTo>
                <a:lnTo>
                  <a:pt x="1137285" y="4763"/>
                </a:lnTo>
                <a:lnTo>
                  <a:pt x="1144905" y="5715"/>
                </a:lnTo>
                <a:lnTo>
                  <a:pt x="1144905" y="80010"/>
                </a:lnTo>
                <a:lnTo>
                  <a:pt x="1137285" y="80963"/>
                </a:lnTo>
                <a:lnTo>
                  <a:pt x="1137285" y="85725"/>
                </a:lnTo>
                <a:close/>
                <a:moveTo>
                  <a:pt x="1209675" y="64770"/>
                </a:moveTo>
                <a:cubicBezTo>
                  <a:pt x="1209675" y="73342"/>
                  <a:pt x="1203007" y="79058"/>
                  <a:pt x="1195388" y="79058"/>
                </a:cubicBezTo>
                <a:cubicBezTo>
                  <a:pt x="1183957" y="79058"/>
                  <a:pt x="1182053" y="67627"/>
                  <a:pt x="1182053" y="56198"/>
                </a:cubicBezTo>
                <a:cubicBezTo>
                  <a:pt x="1182053" y="41910"/>
                  <a:pt x="1184910" y="32385"/>
                  <a:pt x="1196340" y="32385"/>
                </a:cubicBezTo>
                <a:cubicBezTo>
                  <a:pt x="1203007" y="32385"/>
                  <a:pt x="1209675" y="37148"/>
                  <a:pt x="1209675" y="45720"/>
                </a:cubicBezTo>
                <a:lnTo>
                  <a:pt x="1209675" y="64770"/>
                </a:lnTo>
                <a:close/>
                <a:moveTo>
                  <a:pt x="1227773" y="85725"/>
                </a:moveTo>
                <a:lnTo>
                  <a:pt x="1227773" y="80963"/>
                </a:lnTo>
                <a:lnTo>
                  <a:pt x="1220153" y="80010"/>
                </a:lnTo>
                <a:lnTo>
                  <a:pt x="1220153" y="0"/>
                </a:lnTo>
                <a:lnTo>
                  <a:pt x="1200150" y="0"/>
                </a:lnTo>
                <a:lnTo>
                  <a:pt x="1200150" y="4763"/>
                </a:lnTo>
                <a:lnTo>
                  <a:pt x="1208723" y="5715"/>
                </a:lnTo>
                <a:lnTo>
                  <a:pt x="1208723" y="33338"/>
                </a:lnTo>
                <a:cubicBezTo>
                  <a:pt x="1203960" y="28575"/>
                  <a:pt x="1199198" y="26670"/>
                  <a:pt x="1193482" y="26670"/>
                </a:cubicBezTo>
                <a:cubicBezTo>
                  <a:pt x="1179195" y="26670"/>
                  <a:pt x="1169670" y="38100"/>
                  <a:pt x="1169670" y="57150"/>
                </a:cubicBezTo>
                <a:cubicBezTo>
                  <a:pt x="1169670" y="74295"/>
                  <a:pt x="1176338" y="85725"/>
                  <a:pt x="1191578" y="85725"/>
                </a:cubicBezTo>
                <a:cubicBezTo>
                  <a:pt x="1201103" y="85725"/>
                  <a:pt x="1205865" y="80963"/>
                  <a:pt x="1209675" y="76200"/>
                </a:cubicBezTo>
                <a:lnTo>
                  <a:pt x="1210628" y="84773"/>
                </a:lnTo>
                <a:lnTo>
                  <a:pt x="1227773" y="84773"/>
                </a:lnTo>
                <a:close/>
              </a:path>
            </a:pathLst>
          </a:custGeom>
          <a:solidFill>
            <a:schemeClr val="bg1"/>
          </a:solidFill>
          <a:ln w="952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80601C35-226E-4852-A54E-33710096F8CF}"/>
              </a:ext>
            </a:extLst>
          </p:cNvPr>
          <p:cNvGrpSpPr/>
          <p:nvPr userDrawn="1"/>
        </p:nvGrpSpPr>
        <p:grpSpPr>
          <a:xfrm>
            <a:off x="10601983" y="286755"/>
            <a:ext cx="1297917" cy="302151"/>
            <a:chOff x="10601983" y="286755"/>
            <a:chExt cx="1297917" cy="302151"/>
          </a:xfrm>
          <a:solidFill>
            <a:schemeClr val="bg1"/>
          </a:solidFill>
        </p:grpSpPr>
        <p:sp>
          <p:nvSpPr>
            <p:cNvPr id="19" name="Freeform 5">
              <a:extLst>
                <a:ext uri="{FF2B5EF4-FFF2-40B4-BE49-F238E27FC236}">
                  <a16:creationId xmlns:a16="http://schemas.microsoft.com/office/drawing/2014/main" id="{13EB222D-C693-47B0-91C1-407664319F3E}"/>
                </a:ext>
              </a:extLst>
            </p:cNvPr>
            <p:cNvSpPr>
              <a:spLocks noEditPoints="1"/>
            </p:cNvSpPr>
            <p:nvPr userDrawn="1"/>
          </p:nvSpPr>
          <p:spPr bwMode="auto">
            <a:xfrm>
              <a:off x="10601983" y="296256"/>
              <a:ext cx="273646" cy="283148"/>
            </a:xfrm>
            <a:custGeom>
              <a:avLst/>
              <a:gdLst>
                <a:gd name="T0" fmla="*/ 205 w 467"/>
                <a:gd name="T1" fmla="*/ 280 h 480"/>
                <a:gd name="T2" fmla="*/ 205 w 467"/>
                <a:gd name="T3" fmla="*/ 280 h 480"/>
                <a:gd name="T4" fmla="*/ 274 w 467"/>
                <a:gd name="T5" fmla="*/ 114 h 480"/>
                <a:gd name="T6" fmla="*/ 275 w 467"/>
                <a:gd name="T7" fmla="*/ 114 h 480"/>
                <a:gd name="T8" fmla="*/ 311 w 467"/>
                <a:gd name="T9" fmla="*/ 280 h 480"/>
                <a:gd name="T10" fmla="*/ 205 w 467"/>
                <a:gd name="T11" fmla="*/ 280 h 480"/>
                <a:gd name="T12" fmla="*/ 205 w 467"/>
                <a:gd name="T13" fmla="*/ 280 h 480"/>
                <a:gd name="T14" fmla="*/ 353 w 467"/>
                <a:gd name="T15" fmla="*/ 480 h 480"/>
                <a:gd name="T16" fmla="*/ 353 w 467"/>
                <a:gd name="T17" fmla="*/ 480 h 480"/>
                <a:gd name="T18" fmla="*/ 467 w 467"/>
                <a:gd name="T19" fmla="*/ 480 h 480"/>
                <a:gd name="T20" fmla="*/ 356 w 467"/>
                <a:gd name="T21" fmla="*/ 0 h 480"/>
                <a:gd name="T22" fmla="*/ 226 w 467"/>
                <a:gd name="T23" fmla="*/ 0 h 480"/>
                <a:gd name="T24" fmla="*/ 0 w 467"/>
                <a:gd name="T25" fmla="*/ 480 h 480"/>
                <a:gd name="T26" fmla="*/ 121 w 467"/>
                <a:gd name="T27" fmla="*/ 480 h 480"/>
                <a:gd name="T28" fmla="*/ 160 w 467"/>
                <a:gd name="T29" fmla="*/ 386 h 480"/>
                <a:gd name="T30" fmla="*/ 333 w 467"/>
                <a:gd name="T31" fmla="*/ 386 h 480"/>
                <a:gd name="T32" fmla="*/ 353 w 467"/>
                <a:gd name="T33" fmla="*/ 4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 h="480">
                  <a:moveTo>
                    <a:pt x="205" y="280"/>
                  </a:moveTo>
                  <a:lnTo>
                    <a:pt x="205" y="280"/>
                  </a:lnTo>
                  <a:lnTo>
                    <a:pt x="274" y="114"/>
                  </a:lnTo>
                  <a:lnTo>
                    <a:pt x="275" y="114"/>
                  </a:lnTo>
                  <a:lnTo>
                    <a:pt x="311" y="280"/>
                  </a:lnTo>
                  <a:lnTo>
                    <a:pt x="205" y="280"/>
                  </a:lnTo>
                  <a:lnTo>
                    <a:pt x="205" y="280"/>
                  </a:lnTo>
                  <a:close/>
                  <a:moveTo>
                    <a:pt x="353" y="480"/>
                  </a:moveTo>
                  <a:lnTo>
                    <a:pt x="353" y="480"/>
                  </a:lnTo>
                  <a:lnTo>
                    <a:pt x="467" y="480"/>
                  </a:lnTo>
                  <a:lnTo>
                    <a:pt x="356" y="0"/>
                  </a:lnTo>
                  <a:lnTo>
                    <a:pt x="226" y="0"/>
                  </a:lnTo>
                  <a:lnTo>
                    <a:pt x="0" y="480"/>
                  </a:lnTo>
                  <a:lnTo>
                    <a:pt x="121" y="480"/>
                  </a:lnTo>
                  <a:lnTo>
                    <a:pt x="160" y="386"/>
                  </a:lnTo>
                  <a:lnTo>
                    <a:pt x="333" y="386"/>
                  </a:lnTo>
                  <a:lnTo>
                    <a:pt x="353" y="4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A5D6CA3A-E963-4600-AE9A-37391BC00DED}"/>
                </a:ext>
              </a:extLst>
            </p:cNvPr>
            <p:cNvSpPr>
              <a:spLocks noEditPoints="1"/>
            </p:cNvSpPr>
            <p:nvPr userDrawn="1"/>
          </p:nvSpPr>
          <p:spPr bwMode="auto">
            <a:xfrm>
              <a:off x="10875629" y="296256"/>
              <a:ext cx="241341" cy="283148"/>
            </a:xfrm>
            <a:custGeom>
              <a:avLst/>
              <a:gdLst>
                <a:gd name="T0" fmla="*/ 325 w 410"/>
                <a:gd name="T1" fmla="*/ 295 h 480"/>
                <a:gd name="T2" fmla="*/ 325 w 410"/>
                <a:gd name="T3" fmla="*/ 295 h 480"/>
                <a:gd name="T4" fmla="*/ 28 w 410"/>
                <a:gd name="T5" fmla="*/ 295 h 480"/>
                <a:gd name="T6" fmla="*/ 45 w 410"/>
                <a:gd name="T7" fmla="*/ 184 h 480"/>
                <a:gd name="T8" fmla="*/ 341 w 410"/>
                <a:gd name="T9" fmla="*/ 184 h 480"/>
                <a:gd name="T10" fmla="*/ 325 w 410"/>
                <a:gd name="T11" fmla="*/ 295 h 480"/>
                <a:gd name="T12" fmla="*/ 325 w 410"/>
                <a:gd name="T13" fmla="*/ 295 h 480"/>
                <a:gd name="T14" fmla="*/ 393 w 410"/>
                <a:gd name="T15" fmla="*/ 111 h 480"/>
                <a:gd name="T16" fmla="*/ 393 w 410"/>
                <a:gd name="T17" fmla="*/ 111 h 480"/>
                <a:gd name="T18" fmla="*/ 55 w 410"/>
                <a:gd name="T19" fmla="*/ 111 h 480"/>
                <a:gd name="T20" fmla="*/ 72 w 410"/>
                <a:gd name="T21" fmla="*/ 0 h 480"/>
                <a:gd name="T22" fmla="*/ 410 w 410"/>
                <a:gd name="T23" fmla="*/ 0 h 480"/>
                <a:gd name="T24" fmla="*/ 393 w 410"/>
                <a:gd name="T25" fmla="*/ 111 h 480"/>
                <a:gd name="T26" fmla="*/ 393 w 410"/>
                <a:gd name="T27" fmla="*/ 111 h 480"/>
                <a:gd name="T28" fmla="*/ 354 w 410"/>
                <a:gd name="T29" fmla="*/ 368 h 480"/>
                <a:gd name="T30" fmla="*/ 354 w 410"/>
                <a:gd name="T31" fmla="*/ 368 h 480"/>
                <a:gd name="T32" fmla="*/ 17 w 410"/>
                <a:gd name="T33" fmla="*/ 368 h 480"/>
                <a:gd name="T34" fmla="*/ 0 w 410"/>
                <a:gd name="T35" fmla="*/ 480 h 480"/>
                <a:gd name="T36" fmla="*/ 338 w 410"/>
                <a:gd name="T37" fmla="*/ 480 h 480"/>
                <a:gd name="T38" fmla="*/ 354 w 410"/>
                <a:gd name="T39" fmla="*/ 3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480">
                  <a:moveTo>
                    <a:pt x="325" y="295"/>
                  </a:moveTo>
                  <a:lnTo>
                    <a:pt x="325" y="295"/>
                  </a:lnTo>
                  <a:lnTo>
                    <a:pt x="28" y="295"/>
                  </a:lnTo>
                  <a:lnTo>
                    <a:pt x="45" y="184"/>
                  </a:lnTo>
                  <a:lnTo>
                    <a:pt x="341" y="184"/>
                  </a:lnTo>
                  <a:lnTo>
                    <a:pt x="325" y="295"/>
                  </a:lnTo>
                  <a:lnTo>
                    <a:pt x="325" y="295"/>
                  </a:lnTo>
                  <a:close/>
                  <a:moveTo>
                    <a:pt x="393" y="111"/>
                  </a:moveTo>
                  <a:lnTo>
                    <a:pt x="393" y="111"/>
                  </a:lnTo>
                  <a:lnTo>
                    <a:pt x="55" y="111"/>
                  </a:lnTo>
                  <a:lnTo>
                    <a:pt x="72" y="0"/>
                  </a:lnTo>
                  <a:lnTo>
                    <a:pt x="410" y="0"/>
                  </a:lnTo>
                  <a:lnTo>
                    <a:pt x="393" y="111"/>
                  </a:lnTo>
                  <a:lnTo>
                    <a:pt x="393" y="111"/>
                  </a:lnTo>
                  <a:close/>
                  <a:moveTo>
                    <a:pt x="354" y="368"/>
                  </a:moveTo>
                  <a:lnTo>
                    <a:pt x="354" y="368"/>
                  </a:lnTo>
                  <a:lnTo>
                    <a:pt x="17" y="368"/>
                  </a:lnTo>
                  <a:lnTo>
                    <a:pt x="0" y="480"/>
                  </a:lnTo>
                  <a:lnTo>
                    <a:pt x="338" y="480"/>
                  </a:lnTo>
                  <a:lnTo>
                    <a:pt x="354" y="3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A62B609F-DB0F-422F-999A-6746321CDD2A}"/>
                </a:ext>
              </a:extLst>
            </p:cNvPr>
            <p:cNvSpPr>
              <a:spLocks/>
            </p:cNvSpPr>
            <p:nvPr userDrawn="1"/>
          </p:nvSpPr>
          <p:spPr bwMode="auto">
            <a:xfrm>
              <a:off x="11096065" y="290556"/>
              <a:ext cx="235639" cy="294550"/>
            </a:xfrm>
            <a:custGeom>
              <a:avLst/>
              <a:gdLst>
                <a:gd name="T0" fmla="*/ 351 w 400"/>
                <a:gd name="T1" fmla="*/ 366 h 499"/>
                <a:gd name="T2" fmla="*/ 351 w 400"/>
                <a:gd name="T3" fmla="*/ 366 h 499"/>
                <a:gd name="T4" fmla="*/ 247 w 400"/>
                <a:gd name="T5" fmla="*/ 384 h 499"/>
                <a:gd name="T6" fmla="*/ 124 w 400"/>
                <a:gd name="T7" fmla="*/ 255 h 499"/>
                <a:gd name="T8" fmla="*/ 271 w 400"/>
                <a:gd name="T9" fmla="*/ 115 h 499"/>
                <a:gd name="T10" fmla="*/ 377 w 400"/>
                <a:gd name="T11" fmla="*/ 155 h 499"/>
                <a:gd name="T12" fmla="*/ 400 w 400"/>
                <a:gd name="T13" fmla="*/ 40 h 499"/>
                <a:gd name="T14" fmla="*/ 262 w 400"/>
                <a:gd name="T15" fmla="*/ 0 h 499"/>
                <a:gd name="T16" fmla="*/ 5 w 400"/>
                <a:gd name="T17" fmla="*/ 260 h 499"/>
                <a:gd name="T18" fmla="*/ 227 w 400"/>
                <a:gd name="T19" fmla="*/ 499 h 499"/>
                <a:gd name="T20" fmla="*/ 334 w 400"/>
                <a:gd name="T21" fmla="*/ 482 h 499"/>
                <a:gd name="T22" fmla="*/ 351 w 400"/>
                <a:gd name="T23" fmla="*/ 3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0" h="499">
                  <a:moveTo>
                    <a:pt x="351" y="366"/>
                  </a:moveTo>
                  <a:lnTo>
                    <a:pt x="351" y="366"/>
                  </a:lnTo>
                  <a:cubicBezTo>
                    <a:pt x="319" y="381"/>
                    <a:pt x="271" y="384"/>
                    <a:pt x="247" y="384"/>
                  </a:cubicBezTo>
                  <a:cubicBezTo>
                    <a:pt x="171" y="384"/>
                    <a:pt x="121" y="332"/>
                    <a:pt x="124" y="255"/>
                  </a:cubicBezTo>
                  <a:cubicBezTo>
                    <a:pt x="126" y="174"/>
                    <a:pt x="188" y="115"/>
                    <a:pt x="271" y="115"/>
                  </a:cubicBezTo>
                  <a:cubicBezTo>
                    <a:pt x="311" y="115"/>
                    <a:pt x="346" y="128"/>
                    <a:pt x="377" y="155"/>
                  </a:cubicBezTo>
                  <a:lnTo>
                    <a:pt x="400" y="40"/>
                  </a:lnTo>
                  <a:cubicBezTo>
                    <a:pt x="352" y="12"/>
                    <a:pt x="312" y="0"/>
                    <a:pt x="262" y="0"/>
                  </a:cubicBezTo>
                  <a:cubicBezTo>
                    <a:pt x="124" y="0"/>
                    <a:pt x="10" y="115"/>
                    <a:pt x="5" y="260"/>
                  </a:cubicBezTo>
                  <a:cubicBezTo>
                    <a:pt x="0" y="400"/>
                    <a:pt x="92" y="499"/>
                    <a:pt x="227" y="499"/>
                  </a:cubicBezTo>
                  <a:cubicBezTo>
                    <a:pt x="251" y="499"/>
                    <a:pt x="302" y="496"/>
                    <a:pt x="334" y="482"/>
                  </a:cubicBezTo>
                  <a:lnTo>
                    <a:pt x="351" y="3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EE2627BC-FB6C-4DE9-8C66-FF75C2ABC7E6}"/>
                </a:ext>
              </a:extLst>
            </p:cNvPr>
            <p:cNvSpPr>
              <a:spLocks noEditPoints="1"/>
            </p:cNvSpPr>
            <p:nvPr userDrawn="1"/>
          </p:nvSpPr>
          <p:spPr bwMode="auto">
            <a:xfrm>
              <a:off x="11308901" y="286755"/>
              <a:ext cx="285048" cy="302151"/>
            </a:xfrm>
            <a:custGeom>
              <a:avLst/>
              <a:gdLst>
                <a:gd name="T0" fmla="*/ 355 w 484"/>
                <a:gd name="T1" fmla="*/ 274 h 514"/>
                <a:gd name="T2" fmla="*/ 355 w 484"/>
                <a:gd name="T3" fmla="*/ 274 h 514"/>
                <a:gd name="T4" fmla="*/ 281 w 484"/>
                <a:gd name="T5" fmla="*/ 117 h 514"/>
                <a:gd name="T6" fmla="*/ 134 w 484"/>
                <a:gd name="T7" fmla="*/ 241 h 514"/>
                <a:gd name="T8" fmla="*/ 208 w 484"/>
                <a:gd name="T9" fmla="*/ 398 h 514"/>
                <a:gd name="T10" fmla="*/ 355 w 484"/>
                <a:gd name="T11" fmla="*/ 274 h 514"/>
                <a:gd name="T12" fmla="*/ 355 w 484"/>
                <a:gd name="T13" fmla="*/ 274 h 514"/>
                <a:gd name="T14" fmla="*/ 276 w 484"/>
                <a:gd name="T15" fmla="*/ 9 h 514"/>
                <a:gd name="T16" fmla="*/ 276 w 484"/>
                <a:gd name="T17" fmla="*/ 9 h 514"/>
                <a:gd name="T18" fmla="*/ 470 w 484"/>
                <a:gd name="T19" fmla="*/ 263 h 514"/>
                <a:gd name="T20" fmla="*/ 208 w 484"/>
                <a:gd name="T21" fmla="*/ 504 h 514"/>
                <a:gd name="T22" fmla="*/ 14 w 484"/>
                <a:gd name="T23" fmla="*/ 251 h 514"/>
                <a:gd name="T24" fmla="*/ 276 w 484"/>
                <a:gd name="T25"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4" h="514">
                  <a:moveTo>
                    <a:pt x="355" y="274"/>
                  </a:moveTo>
                  <a:lnTo>
                    <a:pt x="355" y="274"/>
                  </a:lnTo>
                  <a:cubicBezTo>
                    <a:pt x="373" y="193"/>
                    <a:pt x="343" y="130"/>
                    <a:pt x="281" y="117"/>
                  </a:cubicBezTo>
                  <a:cubicBezTo>
                    <a:pt x="214" y="104"/>
                    <a:pt x="152" y="155"/>
                    <a:pt x="134" y="241"/>
                  </a:cubicBezTo>
                  <a:cubicBezTo>
                    <a:pt x="117" y="322"/>
                    <a:pt x="147" y="385"/>
                    <a:pt x="208" y="398"/>
                  </a:cubicBezTo>
                  <a:cubicBezTo>
                    <a:pt x="276" y="412"/>
                    <a:pt x="337" y="360"/>
                    <a:pt x="355" y="274"/>
                  </a:cubicBezTo>
                  <a:lnTo>
                    <a:pt x="355" y="274"/>
                  </a:lnTo>
                  <a:close/>
                  <a:moveTo>
                    <a:pt x="276" y="9"/>
                  </a:moveTo>
                  <a:lnTo>
                    <a:pt x="276" y="9"/>
                  </a:lnTo>
                  <a:cubicBezTo>
                    <a:pt x="404" y="18"/>
                    <a:pt x="484" y="123"/>
                    <a:pt x="470" y="263"/>
                  </a:cubicBezTo>
                  <a:cubicBezTo>
                    <a:pt x="455" y="407"/>
                    <a:pt x="339" y="514"/>
                    <a:pt x="208" y="504"/>
                  </a:cubicBezTo>
                  <a:cubicBezTo>
                    <a:pt x="79" y="495"/>
                    <a:pt x="0" y="391"/>
                    <a:pt x="14" y="251"/>
                  </a:cubicBezTo>
                  <a:cubicBezTo>
                    <a:pt x="29" y="107"/>
                    <a:pt x="145" y="0"/>
                    <a:pt x="276"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520F319E-08D4-4CDF-8C17-953260FFD4C1}"/>
                </a:ext>
              </a:extLst>
            </p:cNvPr>
            <p:cNvSpPr>
              <a:spLocks/>
            </p:cNvSpPr>
            <p:nvPr userDrawn="1"/>
          </p:nvSpPr>
          <p:spPr bwMode="auto">
            <a:xfrm>
              <a:off x="11565444" y="296256"/>
              <a:ext cx="334456" cy="283148"/>
            </a:xfrm>
            <a:custGeom>
              <a:avLst/>
              <a:gdLst>
                <a:gd name="T0" fmla="*/ 569 w 569"/>
                <a:gd name="T1" fmla="*/ 481 h 481"/>
                <a:gd name="T2" fmla="*/ 569 w 569"/>
                <a:gd name="T3" fmla="*/ 481 h 481"/>
                <a:gd name="T4" fmla="*/ 560 w 569"/>
                <a:gd name="T5" fmla="*/ 0 h 481"/>
                <a:gd name="T6" fmla="*/ 452 w 569"/>
                <a:gd name="T7" fmla="*/ 0 h 481"/>
                <a:gd name="T8" fmla="*/ 313 w 569"/>
                <a:gd name="T9" fmla="*/ 271 h 481"/>
                <a:gd name="T10" fmla="*/ 257 w 569"/>
                <a:gd name="T11" fmla="*/ 0 h 481"/>
                <a:gd name="T12" fmla="*/ 149 w 569"/>
                <a:gd name="T13" fmla="*/ 0 h 481"/>
                <a:gd name="T14" fmla="*/ 0 w 569"/>
                <a:gd name="T15" fmla="*/ 481 h 481"/>
                <a:gd name="T16" fmla="*/ 119 w 569"/>
                <a:gd name="T17" fmla="*/ 481 h 481"/>
                <a:gd name="T18" fmla="*/ 200 w 569"/>
                <a:gd name="T19" fmla="*/ 199 h 481"/>
                <a:gd name="T20" fmla="*/ 251 w 569"/>
                <a:gd name="T21" fmla="*/ 481 h 481"/>
                <a:gd name="T22" fmla="*/ 312 w 569"/>
                <a:gd name="T23" fmla="*/ 481 h 481"/>
                <a:gd name="T24" fmla="*/ 453 w 569"/>
                <a:gd name="T25" fmla="*/ 200 h 481"/>
                <a:gd name="T26" fmla="*/ 451 w 569"/>
                <a:gd name="T27" fmla="*/ 481 h 481"/>
                <a:gd name="T28" fmla="*/ 569 w 569"/>
                <a:gd name="T29"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9" h="481">
                  <a:moveTo>
                    <a:pt x="569" y="481"/>
                  </a:moveTo>
                  <a:lnTo>
                    <a:pt x="569" y="481"/>
                  </a:lnTo>
                  <a:lnTo>
                    <a:pt x="560" y="0"/>
                  </a:lnTo>
                  <a:lnTo>
                    <a:pt x="452" y="0"/>
                  </a:lnTo>
                  <a:lnTo>
                    <a:pt x="313" y="271"/>
                  </a:lnTo>
                  <a:lnTo>
                    <a:pt x="257" y="0"/>
                  </a:lnTo>
                  <a:lnTo>
                    <a:pt x="149" y="0"/>
                  </a:lnTo>
                  <a:lnTo>
                    <a:pt x="0" y="481"/>
                  </a:lnTo>
                  <a:lnTo>
                    <a:pt x="119" y="481"/>
                  </a:lnTo>
                  <a:lnTo>
                    <a:pt x="200" y="199"/>
                  </a:lnTo>
                  <a:lnTo>
                    <a:pt x="251" y="481"/>
                  </a:lnTo>
                  <a:lnTo>
                    <a:pt x="312" y="481"/>
                  </a:lnTo>
                  <a:lnTo>
                    <a:pt x="453" y="200"/>
                  </a:lnTo>
                  <a:lnTo>
                    <a:pt x="451" y="481"/>
                  </a:lnTo>
                  <a:lnTo>
                    <a:pt x="569" y="4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1B1C1A4B-EB3C-E14C-A722-997548E33459}"/>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F782603F-A068-4B43-AFA0-53B58D89495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DD444DDC-07BC-674A-9F9D-EEB7357A7B2D}"/>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8627791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1 Standard (4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latin typeface="Arial" panose="020B0604020202020204" pitchFamily="34" charset="0"/>
                <a:cs typeface="Arial" panose="020B0604020202020204" pitchFamily="34" charset="0"/>
              </a:defRPr>
            </a:lvl1pPr>
            <a:lvl2pPr>
              <a:defRPr sz="1600" b="0" i="0"/>
            </a:lvl2pPr>
            <a:lvl3pPr>
              <a:defRPr sz="1600" b="0" i="0"/>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46219"/>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65D86C1-2704-894B-AA8E-1E150FEC2175}"/>
              </a:ext>
            </a:extLst>
          </p:cNvPr>
          <p:cNvGrpSpPr/>
          <p:nvPr userDrawn="1"/>
        </p:nvGrpSpPr>
        <p:grpSpPr>
          <a:xfrm>
            <a:off x="10814051" y="6438651"/>
            <a:ext cx="1111250" cy="225425"/>
            <a:chOff x="292100" y="6413250"/>
            <a:chExt cx="1111250" cy="225425"/>
          </a:xfrm>
        </p:grpSpPr>
        <p:sp>
          <p:nvSpPr>
            <p:cNvPr id="14" name="Freeform: Shape 12">
              <a:extLst>
                <a:ext uri="{FF2B5EF4-FFF2-40B4-BE49-F238E27FC236}">
                  <a16:creationId xmlns:a16="http://schemas.microsoft.com/office/drawing/2014/main" id="{D91ABF25-FCBD-434D-B321-233953B7F21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9DE3594E-8081-C642-9399-3FAA8825FF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6" name="Picture 15">
            <a:extLst>
              <a:ext uri="{FF2B5EF4-FFF2-40B4-BE49-F238E27FC236}">
                <a16:creationId xmlns:a16="http://schemas.microsoft.com/office/drawing/2014/main" id="{67D4D6C5-BFE9-F448-ADCE-A5AE9629B6F2}"/>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1647697045"/>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2 Standard (4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7177"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87714" y="1449388"/>
            <a:ext cx="2628900"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54750" y="1449388"/>
            <a:ext cx="2640013"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59887" y="1449388"/>
            <a:ext cx="2668588" cy="4787900"/>
          </a:xfrm>
        </p:spPr>
        <p:txBody>
          <a:bodyPr/>
          <a:lstStyle>
            <a:lvl1pPr>
              <a:defRPr sz="1600" b="0" i="0">
                <a:solidFill>
                  <a:schemeClr val="bg1"/>
                </a:solidFill>
                <a:latin typeface="Arial" panose="020B0604020202020204" pitchFamily="34" charset="0"/>
                <a:cs typeface="Arial" panose="020B0604020202020204" pitchFamily="34" charset="0"/>
              </a:defRPr>
            </a:lvl1pPr>
            <a:lvl2pPr>
              <a:defRPr sz="1600" b="0" i="0">
                <a:solidFill>
                  <a:schemeClr val="bg1"/>
                </a:solidFill>
              </a:defRPr>
            </a:lvl2pPr>
            <a:lvl3pPr>
              <a:defRPr sz="1600" b="0" i="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770EE51-4CE3-4FD3-85C5-0F2EA9F329D8}"/>
              </a:ext>
            </a:extLst>
          </p:cNvPr>
          <p:cNvSpPr>
            <a:spLocks noGrp="1"/>
          </p:cNvSpPr>
          <p:nvPr>
            <p:ph type="title"/>
          </p:nvPr>
        </p:nvSpPr>
        <p:spPr>
          <a:xfrm>
            <a:off x="263525" y="442800"/>
            <a:ext cx="11664950"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cxnSp>
        <p:nvCxnSpPr>
          <p:cNvPr id="12" name="Straight Connector 11">
            <a:extLst>
              <a:ext uri="{FF2B5EF4-FFF2-40B4-BE49-F238E27FC236}">
                <a16:creationId xmlns:a16="http://schemas.microsoft.com/office/drawing/2014/main" id="{175133CE-F8A7-CE4A-8F0F-A11DE3762E49}"/>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17993AC-1E24-6948-AD3A-84DAD9917C68}"/>
              </a:ext>
            </a:extLst>
          </p:cNvPr>
          <p:cNvGrpSpPr/>
          <p:nvPr userDrawn="1"/>
        </p:nvGrpSpPr>
        <p:grpSpPr>
          <a:xfrm>
            <a:off x="10814051" y="6438651"/>
            <a:ext cx="1111250" cy="225425"/>
            <a:chOff x="292100" y="6413250"/>
            <a:chExt cx="1111250" cy="225425"/>
          </a:xfrm>
        </p:grpSpPr>
        <p:sp>
          <p:nvSpPr>
            <p:cNvPr id="17" name="Freeform: Shape 12">
              <a:extLst>
                <a:ext uri="{FF2B5EF4-FFF2-40B4-BE49-F238E27FC236}">
                  <a16:creationId xmlns:a16="http://schemas.microsoft.com/office/drawing/2014/main" id="{4856B433-2D4F-2D4B-84BB-3DE173983907}"/>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19" name="Freeform: Shape 13">
              <a:extLst>
                <a:ext uri="{FF2B5EF4-FFF2-40B4-BE49-F238E27FC236}">
                  <a16:creationId xmlns:a16="http://schemas.microsoft.com/office/drawing/2014/main" id="{BFDF25C7-5CD0-FF4A-98E3-F5BBE84CE730}"/>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1DA6AB65-5E29-C748-8616-9D245C0EFD77}"/>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122500605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1 Standard (5x1)">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46223"/>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lvl1pPr>
            <a:lvl2pPr>
              <a:defRPr sz="1600" b="0" i="0"/>
            </a:lvl2pPr>
            <a:lvl3pPr>
              <a:defRPr sz="1600" b="0" i="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9E88783-0660-244D-8F64-5C824FE59344}"/>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B37709C-F95C-2C49-8331-373A6544F73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5A6F4EA5-0597-264E-A886-EC151A7FCAC4}"/>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7D7B46CD-8137-8E46-A390-CDF22C828D99}"/>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308414309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2 Standard (5x1)">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040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1" name="Title 1">
            <a:extLst>
              <a:ext uri="{FF2B5EF4-FFF2-40B4-BE49-F238E27FC236}">
                <a16:creationId xmlns:a16="http://schemas.microsoft.com/office/drawing/2014/main" id="{6F339C6A-15DB-44F8-92FF-62FE64A6C081}"/>
              </a:ext>
            </a:extLst>
          </p:cNvPr>
          <p:cNvSpPr>
            <a:spLocks noGrp="1"/>
          </p:cNvSpPr>
          <p:nvPr>
            <p:ph type="title"/>
          </p:nvPr>
        </p:nvSpPr>
        <p:spPr>
          <a:xfrm>
            <a:off x="263525" y="442800"/>
            <a:ext cx="11664950" cy="634189"/>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2" name="Content Placeholder 2">
            <a:extLst>
              <a:ext uri="{FF2B5EF4-FFF2-40B4-BE49-F238E27FC236}">
                <a16:creationId xmlns:a16="http://schemas.microsoft.com/office/drawing/2014/main" id="{A5C2DAFC-CA25-994C-BAE4-076D1C892088}"/>
              </a:ext>
            </a:extLst>
          </p:cNvPr>
          <p:cNvSpPr>
            <a:spLocks noGrp="1"/>
          </p:cNvSpPr>
          <p:nvPr>
            <p:ph sz="quarter" idx="25"/>
          </p:nvPr>
        </p:nvSpPr>
        <p:spPr>
          <a:xfrm>
            <a:off x="266408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A740F8FA-6089-4844-93CB-4F895C822B46}"/>
              </a:ext>
            </a:extLst>
          </p:cNvPr>
          <p:cNvSpPr>
            <a:spLocks noGrp="1"/>
          </p:cNvSpPr>
          <p:nvPr>
            <p:ph sz="quarter" idx="26"/>
          </p:nvPr>
        </p:nvSpPr>
        <p:spPr>
          <a:xfrm>
            <a:off x="5057774"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E612BE59-4AF5-B24F-963B-449D3B73A4BB}"/>
              </a:ext>
            </a:extLst>
          </p:cNvPr>
          <p:cNvSpPr>
            <a:spLocks noGrp="1"/>
          </p:cNvSpPr>
          <p:nvPr>
            <p:ph sz="quarter" idx="27"/>
          </p:nvPr>
        </p:nvSpPr>
        <p:spPr>
          <a:xfrm>
            <a:off x="7451459"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9FF9FFA-94BB-054F-A27E-28BA1B4F99CE}"/>
              </a:ext>
            </a:extLst>
          </p:cNvPr>
          <p:cNvSpPr>
            <a:spLocks noGrp="1"/>
          </p:cNvSpPr>
          <p:nvPr>
            <p:ph sz="quarter" idx="28"/>
          </p:nvPr>
        </p:nvSpPr>
        <p:spPr>
          <a:xfrm>
            <a:off x="9845146" y="1456268"/>
            <a:ext cx="2083329" cy="4787898"/>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6" name="Straight Connector 15">
            <a:extLst>
              <a:ext uri="{FF2B5EF4-FFF2-40B4-BE49-F238E27FC236}">
                <a16:creationId xmlns:a16="http://schemas.microsoft.com/office/drawing/2014/main" id="{64AE55DC-91D4-6146-BD4E-FA3E8A43BC5E}"/>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50182-DB38-F24F-A87B-1F38DCDB707B}"/>
              </a:ext>
            </a:extLst>
          </p:cNvPr>
          <p:cNvGrpSpPr/>
          <p:nvPr userDrawn="1"/>
        </p:nvGrpSpPr>
        <p:grpSpPr>
          <a:xfrm>
            <a:off x="10814051" y="6438651"/>
            <a:ext cx="1111250" cy="225425"/>
            <a:chOff x="292100" y="6413250"/>
            <a:chExt cx="1111250" cy="225425"/>
          </a:xfrm>
        </p:grpSpPr>
        <p:sp>
          <p:nvSpPr>
            <p:cNvPr id="22" name="Freeform: Shape 12">
              <a:extLst>
                <a:ext uri="{FF2B5EF4-FFF2-40B4-BE49-F238E27FC236}">
                  <a16:creationId xmlns:a16="http://schemas.microsoft.com/office/drawing/2014/main" id="{E41A93F7-9BB4-8044-8798-68764B4304B9}"/>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3" name="Freeform: Shape 13">
              <a:extLst>
                <a:ext uri="{FF2B5EF4-FFF2-40B4-BE49-F238E27FC236}">
                  <a16:creationId xmlns:a16="http://schemas.microsoft.com/office/drawing/2014/main" id="{44A97A57-A51F-8045-B87B-E5E6717FCBA3}"/>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id="{B911D71F-9011-644C-9C63-A2F3A799F209}"/>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3996355573"/>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1 Standard (2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1325"/>
            <a:ext cx="11639549" cy="647701"/>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79AF27-AE3B-0C4C-B3D0-60E5F4281CB9}"/>
              </a:ext>
            </a:extLst>
          </p:cNvPr>
          <p:cNvGrpSpPr/>
          <p:nvPr userDrawn="1"/>
        </p:nvGrpSpPr>
        <p:grpSpPr>
          <a:xfrm>
            <a:off x="10814051" y="6438651"/>
            <a:ext cx="1111250" cy="225425"/>
            <a:chOff x="292100" y="6413250"/>
            <a:chExt cx="1111250" cy="225425"/>
          </a:xfrm>
        </p:grpSpPr>
        <p:sp>
          <p:nvSpPr>
            <p:cNvPr id="12" name="Freeform: Shape 12">
              <a:extLst>
                <a:ext uri="{FF2B5EF4-FFF2-40B4-BE49-F238E27FC236}">
                  <a16:creationId xmlns:a16="http://schemas.microsoft.com/office/drawing/2014/main" id="{1ADFF679-46A5-D94E-B553-22ACAE526FA5}"/>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CD1DC415-2060-9648-B922-58FD5614810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19" name="Picture 18">
            <a:extLst>
              <a:ext uri="{FF2B5EF4-FFF2-40B4-BE49-F238E27FC236}">
                <a16:creationId xmlns:a16="http://schemas.microsoft.com/office/drawing/2014/main" id="{7AC09B9E-72AE-9248-BD7D-85352E5A50E2}"/>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3748156296"/>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2 Standard (2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7368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1">
            <a:extLst>
              <a:ext uri="{FF2B5EF4-FFF2-40B4-BE49-F238E27FC236}">
                <a16:creationId xmlns:a16="http://schemas.microsoft.com/office/drawing/2014/main" id="{A88D1D94-5B31-44F0-9D86-DD4AB729701B}"/>
              </a:ext>
            </a:extLst>
          </p:cNvPr>
          <p:cNvSpPr>
            <a:spLocks noGrp="1"/>
          </p:cNvSpPr>
          <p:nvPr>
            <p:ph type="title"/>
          </p:nvPr>
        </p:nvSpPr>
        <p:spPr>
          <a:xfrm>
            <a:off x="263525" y="442799"/>
            <a:ext cx="11639549" cy="64622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F349286C-A4C0-4449-B3C0-58B73800C882}"/>
              </a:ext>
            </a:extLst>
          </p:cNvPr>
          <p:cNvSpPr>
            <a:spLocks noGrp="1"/>
          </p:cNvSpPr>
          <p:nvPr>
            <p:ph sz="quarter" idx="25"/>
          </p:nvPr>
        </p:nvSpPr>
        <p:spPr>
          <a:xfrm>
            <a:off x="27368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F9C55FCF-4DD7-1247-8949-1F16AE3408FA}"/>
              </a:ext>
            </a:extLst>
          </p:cNvPr>
          <p:cNvSpPr>
            <a:spLocks noGrp="1"/>
          </p:cNvSpPr>
          <p:nvPr>
            <p:ph sz="quarter" idx="26"/>
          </p:nvPr>
        </p:nvSpPr>
        <p:spPr>
          <a:xfrm>
            <a:off x="6263746" y="1459548"/>
            <a:ext cx="5653088" cy="214884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7ACE1490-FD72-AB43-86C9-05113649F9BC}"/>
              </a:ext>
            </a:extLst>
          </p:cNvPr>
          <p:cNvSpPr>
            <a:spLocks noGrp="1"/>
          </p:cNvSpPr>
          <p:nvPr>
            <p:ph sz="quarter" idx="27"/>
          </p:nvPr>
        </p:nvSpPr>
        <p:spPr>
          <a:xfrm>
            <a:off x="6263745" y="4062942"/>
            <a:ext cx="5653088" cy="2159000"/>
          </a:xfrm>
        </p:spPr>
        <p:txBody>
          <a:bodyPr/>
          <a:lstStyle>
            <a:lvl1pPr marL="0" indent="0">
              <a:buFont typeface="System Font"/>
              <a:buNone/>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6" name="Straight Connector 15">
            <a:extLst>
              <a:ext uri="{FF2B5EF4-FFF2-40B4-BE49-F238E27FC236}">
                <a16:creationId xmlns:a16="http://schemas.microsoft.com/office/drawing/2014/main" id="{26EB007A-7DF9-394D-AAF0-0C8C635C98F6}"/>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449E63E-3D89-2F48-ABFE-94D22D895950}"/>
              </a:ext>
            </a:extLst>
          </p:cNvPr>
          <p:cNvGrpSpPr/>
          <p:nvPr userDrawn="1"/>
        </p:nvGrpSpPr>
        <p:grpSpPr>
          <a:xfrm>
            <a:off x="10814051" y="6438651"/>
            <a:ext cx="1111250" cy="225425"/>
            <a:chOff x="292100" y="6413250"/>
            <a:chExt cx="1111250" cy="225425"/>
          </a:xfrm>
        </p:grpSpPr>
        <p:sp>
          <p:nvSpPr>
            <p:cNvPr id="20" name="Freeform: Shape 12">
              <a:extLst>
                <a:ext uri="{FF2B5EF4-FFF2-40B4-BE49-F238E27FC236}">
                  <a16:creationId xmlns:a16="http://schemas.microsoft.com/office/drawing/2014/main" id="{4DEAA572-0A33-6A4F-8E6F-ACBFE8D6AFF3}"/>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1" name="Freeform: Shape 13">
              <a:extLst>
                <a:ext uri="{FF2B5EF4-FFF2-40B4-BE49-F238E27FC236}">
                  <a16:creationId xmlns:a16="http://schemas.microsoft.com/office/drawing/2014/main" id="{8D40270E-04E2-3946-BF93-FD6C34F2E9D7}"/>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B8D8FA01-A5F0-F74D-B4D3-D92F47D2772F}"/>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4192049982"/>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1 Standard (3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lvl1pPr>
            <a:lvl2pPr>
              <a:defRPr sz="1600" b="0" i="0"/>
            </a:lvl2pPr>
            <a:lvl3pPr>
              <a:defRPr sz="1600" b="0" i="0"/>
            </a:lvl3pPr>
            <a:lvl4pPr>
              <a:defRPr sz="1600" b="0" i="0"/>
            </a:lvl4pPr>
            <a:lvl5pPr>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E882C7-3D9C-F04E-95E3-93DBB355535E}"/>
              </a:ext>
            </a:extLst>
          </p:cNvPr>
          <p:cNvGrpSpPr/>
          <p:nvPr userDrawn="1"/>
        </p:nvGrpSpPr>
        <p:grpSpPr>
          <a:xfrm>
            <a:off x="10814051" y="6438651"/>
            <a:ext cx="1111250" cy="225425"/>
            <a:chOff x="292100" y="6413250"/>
            <a:chExt cx="1111250" cy="225425"/>
          </a:xfrm>
        </p:grpSpPr>
        <p:sp>
          <p:nvSpPr>
            <p:cNvPr id="24" name="Freeform: Shape 12">
              <a:extLst>
                <a:ext uri="{FF2B5EF4-FFF2-40B4-BE49-F238E27FC236}">
                  <a16:creationId xmlns:a16="http://schemas.microsoft.com/office/drawing/2014/main" id="{2693C771-CF10-1F4B-947A-4D491C783450}"/>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5" name="Freeform: Shape 13">
              <a:extLst>
                <a:ext uri="{FF2B5EF4-FFF2-40B4-BE49-F238E27FC236}">
                  <a16:creationId xmlns:a16="http://schemas.microsoft.com/office/drawing/2014/main" id="{A33375BB-4CD5-7840-AA7D-6B72CBBD8BC5}"/>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7D91EB7C-AC89-4245-8F71-084C82D2534A}"/>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1623498860"/>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2 Standard (3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F7FFB562-8DD7-4966-BD8C-3F7B3C5D5B73}"/>
              </a:ext>
            </a:extLst>
          </p:cNvPr>
          <p:cNvSpPr>
            <a:spLocks noGrp="1"/>
          </p:cNvSpPr>
          <p:nvPr>
            <p:ph type="title"/>
          </p:nvPr>
        </p:nvSpPr>
        <p:spPr>
          <a:xfrm>
            <a:off x="263525" y="441326"/>
            <a:ext cx="11664950" cy="647700"/>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3" name="Content Placeholder 2">
            <a:extLst>
              <a:ext uri="{FF2B5EF4-FFF2-40B4-BE49-F238E27FC236}">
                <a16:creationId xmlns:a16="http://schemas.microsoft.com/office/drawing/2014/main" id="{4BB7BEA5-771B-8B4E-897D-1C4459F65E01}"/>
              </a:ext>
            </a:extLst>
          </p:cNvPr>
          <p:cNvSpPr>
            <a:spLocks noGrp="1"/>
          </p:cNvSpPr>
          <p:nvPr>
            <p:ph sz="quarter" idx="25"/>
          </p:nvPr>
        </p:nvSpPr>
        <p:spPr>
          <a:xfrm>
            <a:off x="4259263" y="1449386"/>
            <a:ext cx="3673475"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2">
            <a:extLst>
              <a:ext uri="{FF2B5EF4-FFF2-40B4-BE49-F238E27FC236}">
                <a16:creationId xmlns:a16="http://schemas.microsoft.com/office/drawing/2014/main" id="{A9B0FF75-51DA-2B49-B8F7-63E582084AF9}"/>
              </a:ext>
            </a:extLst>
          </p:cNvPr>
          <p:cNvSpPr>
            <a:spLocks noGrp="1"/>
          </p:cNvSpPr>
          <p:nvPr>
            <p:ph sz="quarter" idx="26"/>
          </p:nvPr>
        </p:nvSpPr>
        <p:spPr>
          <a:xfrm>
            <a:off x="8291514" y="1449386"/>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2">
            <a:extLst>
              <a:ext uri="{FF2B5EF4-FFF2-40B4-BE49-F238E27FC236}">
                <a16:creationId xmlns:a16="http://schemas.microsoft.com/office/drawing/2014/main" id="{55D5C163-8571-9D4D-BC9C-AF6F91D2CA5B}"/>
              </a:ext>
            </a:extLst>
          </p:cNvPr>
          <p:cNvSpPr>
            <a:spLocks noGrp="1"/>
          </p:cNvSpPr>
          <p:nvPr>
            <p:ph sz="quarter" idx="27"/>
          </p:nvPr>
        </p:nvSpPr>
        <p:spPr>
          <a:xfrm>
            <a:off x="263525" y="4078287"/>
            <a:ext cx="3636961"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2">
            <a:extLst>
              <a:ext uri="{FF2B5EF4-FFF2-40B4-BE49-F238E27FC236}">
                <a16:creationId xmlns:a16="http://schemas.microsoft.com/office/drawing/2014/main" id="{E68AC547-9C0B-4143-A22E-19CEED94CFFB}"/>
              </a:ext>
            </a:extLst>
          </p:cNvPr>
          <p:cNvSpPr>
            <a:spLocks noGrp="1"/>
          </p:cNvSpPr>
          <p:nvPr>
            <p:ph sz="quarter" idx="28"/>
          </p:nvPr>
        </p:nvSpPr>
        <p:spPr>
          <a:xfrm>
            <a:off x="4259261" y="4078287"/>
            <a:ext cx="3673477"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644E26C8-4A42-A149-9B11-7AE371C11FCD}"/>
              </a:ext>
            </a:extLst>
          </p:cNvPr>
          <p:cNvSpPr>
            <a:spLocks noGrp="1"/>
          </p:cNvSpPr>
          <p:nvPr>
            <p:ph sz="quarter" idx="29"/>
          </p:nvPr>
        </p:nvSpPr>
        <p:spPr>
          <a:xfrm>
            <a:off x="8291512" y="4078287"/>
            <a:ext cx="3636963" cy="2159001"/>
          </a:xfrm>
        </p:spPr>
        <p:txBody>
          <a:bodyPr/>
          <a:lstStyle>
            <a:lvl1pPr>
              <a:defRPr sz="1600" b="0" i="0">
                <a:solidFill>
                  <a:schemeClr val="bg1"/>
                </a:solidFill>
              </a:defRPr>
            </a:lvl1pPr>
            <a:lvl2pPr>
              <a:defRPr sz="1600" b="0" i="0">
                <a:solidFill>
                  <a:schemeClr val="bg1"/>
                </a:solidFill>
              </a:defRPr>
            </a:lvl2pPr>
            <a:lvl3pPr>
              <a:defRPr sz="1600" b="0" i="0">
                <a:solidFill>
                  <a:schemeClr val="bg1"/>
                </a:solidFill>
              </a:defRPr>
            </a:lvl3pPr>
            <a:lvl4pPr>
              <a:defRPr sz="1600" b="0" i="0">
                <a:solidFill>
                  <a:schemeClr val="bg1"/>
                </a:solidFill>
              </a:defRPr>
            </a:lvl4pPr>
            <a:lvl5pPr>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3" name="Straight Connector 22">
            <a:extLst>
              <a:ext uri="{FF2B5EF4-FFF2-40B4-BE49-F238E27FC236}">
                <a16:creationId xmlns:a16="http://schemas.microsoft.com/office/drawing/2014/main" id="{66D0C098-B5F5-C642-A34D-9E09A832EAAD}"/>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2683127-9840-3E41-8457-8990CA313A3E}"/>
              </a:ext>
            </a:extLst>
          </p:cNvPr>
          <p:cNvGrpSpPr/>
          <p:nvPr userDrawn="1"/>
        </p:nvGrpSpPr>
        <p:grpSpPr>
          <a:xfrm>
            <a:off x="10814051" y="6438651"/>
            <a:ext cx="1111250" cy="225425"/>
            <a:chOff x="292100" y="6413250"/>
            <a:chExt cx="1111250" cy="225425"/>
          </a:xfrm>
        </p:grpSpPr>
        <p:sp>
          <p:nvSpPr>
            <p:cNvPr id="21" name="Freeform: Shape 12">
              <a:extLst>
                <a:ext uri="{FF2B5EF4-FFF2-40B4-BE49-F238E27FC236}">
                  <a16:creationId xmlns:a16="http://schemas.microsoft.com/office/drawing/2014/main" id="{BF8CFB3C-BF19-EB4F-9A4D-488F91CFDEBA}"/>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2" name="Freeform: Shape 13">
              <a:extLst>
                <a:ext uri="{FF2B5EF4-FFF2-40B4-BE49-F238E27FC236}">
                  <a16:creationId xmlns:a16="http://schemas.microsoft.com/office/drawing/2014/main" id="{88DE0A24-5CDD-364A-BBA3-7415F58B2BB1}"/>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9" name="Picture 18">
            <a:extLst>
              <a:ext uri="{FF2B5EF4-FFF2-40B4-BE49-F238E27FC236}">
                <a16:creationId xmlns:a16="http://schemas.microsoft.com/office/drawing/2014/main" id="{9BB463BB-FA2D-4B4C-BABD-E3CB69C9AE13}"/>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322518627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1 Standard (4x2)">
    <p:bg>
      <p:bgPr>
        <a:solidFill>
          <a:schemeClr val="bg1"/>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1326"/>
            <a:ext cx="11664951" cy="647700"/>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lvl1pPr>
            <a:lvl2pPr marL="185738" indent="-177800">
              <a:tabLst/>
              <a:defRPr sz="1600" b="0" i="0"/>
            </a:lvl2pPr>
            <a:lvl3pPr marL="363538" indent="-177800">
              <a:tabLst/>
              <a:defRPr sz="1600" b="0" i="0"/>
            </a:lvl3pPr>
            <a:lvl4pPr marL="541338" indent="-177800">
              <a:tabLst/>
              <a:defRPr sz="1600" b="0" i="0"/>
            </a:lvl4pPr>
            <a:lvl5pPr marL="719138" indent="-177800">
              <a:tabLst/>
              <a:defRPr sz="1600"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3821703-0169-3F45-9D38-500907FC0667}"/>
              </a:ext>
            </a:extLst>
          </p:cNvPr>
          <p:cNvGrpSpPr/>
          <p:nvPr userDrawn="1"/>
        </p:nvGrpSpPr>
        <p:grpSpPr>
          <a:xfrm>
            <a:off x="10814051" y="6438651"/>
            <a:ext cx="1111250" cy="225425"/>
            <a:chOff x="292100" y="6413250"/>
            <a:chExt cx="1111250" cy="225425"/>
          </a:xfrm>
        </p:grpSpPr>
        <p:sp>
          <p:nvSpPr>
            <p:cNvPr id="19" name="Freeform: Shape 12">
              <a:extLst>
                <a:ext uri="{FF2B5EF4-FFF2-40B4-BE49-F238E27FC236}">
                  <a16:creationId xmlns:a16="http://schemas.microsoft.com/office/drawing/2014/main" id="{A494C5A6-A6DF-ED43-9F00-A9BD5167C5D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20" name="Freeform: Shape 13">
              <a:extLst>
                <a:ext uri="{FF2B5EF4-FFF2-40B4-BE49-F238E27FC236}">
                  <a16:creationId xmlns:a16="http://schemas.microsoft.com/office/drawing/2014/main" id="{A6BC512D-72B5-DE42-8BE1-5394D3B946C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pic>
        <p:nvPicPr>
          <p:cNvPr id="24" name="Picture 23">
            <a:extLst>
              <a:ext uri="{FF2B5EF4-FFF2-40B4-BE49-F238E27FC236}">
                <a16:creationId xmlns:a16="http://schemas.microsoft.com/office/drawing/2014/main" id="{FCBF6EE7-9CFD-A145-BB29-17636B367191}"/>
              </a:ext>
            </a:extLst>
          </p:cNvPr>
          <p:cNvPicPr>
            <a:picLocks noChangeAspect="1"/>
          </p:cNvPicPr>
          <p:nvPr userDrawn="1"/>
        </p:nvPicPr>
        <p:blipFill>
          <a:blip r:embed="rId2"/>
          <a:srcRect/>
          <a:stretch/>
        </p:blipFill>
        <p:spPr>
          <a:xfrm>
            <a:off x="283386" y="6335027"/>
            <a:ext cx="1030252" cy="295412"/>
          </a:xfrm>
          <a:prstGeom prst="rect">
            <a:avLst/>
          </a:prstGeom>
        </p:spPr>
      </p:pic>
    </p:spTree>
    <p:extLst>
      <p:ext uri="{BB962C8B-B14F-4D97-AF65-F5344CB8AC3E}">
        <p14:creationId xmlns:p14="http://schemas.microsoft.com/office/powerpoint/2010/main" val="198940791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2 Standard (4x2)">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263525" y="14493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itle 1">
            <a:extLst>
              <a:ext uri="{FF2B5EF4-FFF2-40B4-BE49-F238E27FC236}">
                <a16:creationId xmlns:a16="http://schemas.microsoft.com/office/drawing/2014/main" id="{06431373-5089-4611-B962-4B97DA0F071B}"/>
              </a:ext>
            </a:extLst>
          </p:cNvPr>
          <p:cNvSpPr>
            <a:spLocks noGrp="1"/>
          </p:cNvSpPr>
          <p:nvPr>
            <p:ph type="title"/>
          </p:nvPr>
        </p:nvSpPr>
        <p:spPr>
          <a:xfrm>
            <a:off x="263524" y="442800"/>
            <a:ext cx="11664951" cy="627311"/>
          </a:xfrm>
          <a:prstGeom prst="rect">
            <a:avLst/>
          </a:prstGeom>
        </p:spPr>
        <p:txBody>
          <a:bodyPr lIns="0" tIns="0" rIns="0" bIns="0"/>
          <a:lstStyle>
            <a:lvl1pPr>
              <a:defRPr lang="en-US" sz="2500" b="1" i="0" kern="1200" dirty="0">
                <a:solidFill>
                  <a:schemeClr val="bg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15" name="Content Placeholder 2">
            <a:extLst>
              <a:ext uri="{FF2B5EF4-FFF2-40B4-BE49-F238E27FC236}">
                <a16:creationId xmlns:a16="http://schemas.microsoft.com/office/drawing/2014/main" id="{1B662D3D-F323-A745-88C9-B16E0A8401B9}"/>
              </a:ext>
            </a:extLst>
          </p:cNvPr>
          <p:cNvSpPr>
            <a:spLocks noGrp="1"/>
          </p:cNvSpPr>
          <p:nvPr>
            <p:ph sz="quarter" idx="25"/>
          </p:nvPr>
        </p:nvSpPr>
        <p:spPr>
          <a:xfrm>
            <a:off x="263524" y="4078284"/>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2">
            <a:extLst>
              <a:ext uri="{FF2B5EF4-FFF2-40B4-BE49-F238E27FC236}">
                <a16:creationId xmlns:a16="http://schemas.microsoft.com/office/drawing/2014/main" id="{786BAB43-02CA-D546-863F-9D69B8EB323F}"/>
              </a:ext>
            </a:extLst>
          </p:cNvPr>
          <p:cNvSpPr>
            <a:spLocks noGrp="1"/>
          </p:cNvSpPr>
          <p:nvPr>
            <p:ph sz="quarter" idx="26"/>
          </p:nvPr>
        </p:nvSpPr>
        <p:spPr>
          <a:xfrm>
            <a:off x="3287715"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Content Placeholder 2">
            <a:extLst>
              <a:ext uri="{FF2B5EF4-FFF2-40B4-BE49-F238E27FC236}">
                <a16:creationId xmlns:a16="http://schemas.microsoft.com/office/drawing/2014/main" id="{D7FB5B96-4A03-014D-AD73-516DA1A3ADAE}"/>
              </a:ext>
            </a:extLst>
          </p:cNvPr>
          <p:cNvSpPr>
            <a:spLocks noGrp="1"/>
          </p:cNvSpPr>
          <p:nvPr>
            <p:ph sz="quarter" idx="27"/>
          </p:nvPr>
        </p:nvSpPr>
        <p:spPr>
          <a:xfrm>
            <a:off x="3287714" y="4078288"/>
            <a:ext cx="2628900"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Content Placeholder 2">
            <a:extLst>
              <a:ext uri="{FF2B5EF4-FFF2-40B4-BE49-F238E27FC236}">
                <a16:creationId xmlns:a16="http://schemas.microsoft.com/office/drawing/2014/main" id="{BAB3ED5D-4C41-354D-ADA4-6DC9CED4F367}"/>
              </a:ext>
            </a:extLst>
          </p:cNvPr>
          <p:cNvSpPr>
            <a:spLocks noGrp="1"/>
          </p:cNvSpPr>
          <p:nvPr>
            <p:ph sz="quarter" idx="28"/>
          </p:nvPr>
        </p:nvSpPr>
        <p:spPr>
          <a:xfrm>
            <a:off x="6254752" y="1449392"/>
            <a:ext cx="2649536"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Content Placeholder 2">
            <a:extLst>
              <a:ext uri="{FF2B5EF4-FFF2-40B4-BE49-F238E27FC236}">
                <a16:creationId xmlns:a16="http://schemas.microsoft.com/office/drawing/2014/main" id="{FF05F39C-30AB-584A-BD0E-3BD8D0919BBD}"/>
              </a:ext>
            </a:extLst>
          </p:cNvPr>
          <p:cNvSpPr>
            <a:spLocks noGrp="1"/>
          </p:cNvSpPr>
          <p:nvPr>
            <p:ph sz="quarter" idx="29"/>
          </p:nvPr>
        </p:nvSpPr>
        <p:spPr>
          <a:xfrm>
            <a:off x="6254750" y="4078288"/>
            <a:ext cx="2649537"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2">
            <a:extLst>
              <a:ext uri="{FF2B5EF4-FFF2-40B4-BE49-F238E27FC236}">
                <a16:creationId xmlns:a16="http://schemas.microsoft.com/office/drawing/2014/main" id="{2EC083C0-47CE-1E4C-98D7-D9A751D465D3}"/>
              </a:ext>
            </a:extLst>
          </p:cNvPr>
          <p:cNvSpPr>
            <a:spLocks noGrp="1"/>
          </p:cNvSpPr>
          <p:nvPr>
            <p:ph sz="quarter" idx="30"/>
          </p:nvPr>
        </p:nvSpPr>
        <p:spPr>
          <a:xfrm>
            <a:off x="9264651" y="1449392"/>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Content Placeholder 2">
            <a:extLst>
              <a:ext uri="{FF2B5EF4-FFF2-40B4-BE49-F238E27FC236}">
                <a16:creationId xmlns:a16="http://schemas.microsoft.com/office/drawing/2014/main" id="{B8794ADB-143A-1F46-8EFF-F0954C8A8577}"/>
              </a:ext>
            </a:extLst>
          </p:cNvPr>
          <p:cNvSpPr>
            <a:spLocks noGrp="1"/>
          </p:cNvSpPr>
          <p:nvPr>
            <p:ph sz="quarter" idx="31"/>
          </p:nvPr>
        </p:nvSpPr>
        <p:spPr>
          <a:xfrm>
            <a:off x="9264650" y="4078288"/>
            <a:ext cx="2663825" cy="2159000"/>
          </a:xfrm>
        </p:spPr>
        <p:txBody>
          <a:bodyPr/>
          <a:lstStyle>
            <a:lvl1pPr>
              <a:defRPr sz="1600" b="0" i="0">
                <a:solidFill>
                  <a:schemeClr val="bg1"/>
                </a:solidFill>
              </a:defRPr>
            </a:lvl1pPr>
            <a:lvl2pPr marL="185738" indent="-177800">
              <a:tabLst/>
              <a:defRPr sz="1600" b="0" i="0">
                <a:solidFill>
                  <a:schemeClr val="bg1"/>
                </a:solidFill>
              </a:defRPr>
            </a:lvl2pPr>
            <a:lvl3pPr marL="363538" indent="-177800">
              <a:tabLst/>
              <a:defRPr sz="1600" b="0" i="0">
                <a:solidFill>
                  <a:schemeClr val="bg1"/>
                </a:solidFill>
              </a:defRPr>
            </a:lvl3pPr>
            <a:lvl4pPr marL="541338" indent="-177800">
              <a:tabLst/>
              <a:defRPr sz="1600" b="0" i="0">
                <a:solidFill>
                  <a:schemeClr val="bg1"/>
                </a:solidFill>
              </a:defRPr>
            </a:lvl4pPr>
            <a:lvl5pPr marL="719138" indent="-177800">
              <a:tabLst/>
              <a:defRPr sz="1600"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33" name="Straight Connector 32">
            <a:extLst>
              <a:ext uri="{FF2B5EF4-FFF2-40B4-BE49-F238E27FC236}">
                <a16:creationId xmlns:a16="http://schemas.microsoft.com/office/drawing/2014/main" id="{E8EEBCFC-32C9-6147-BE8C-6E906611DC33}"/>
              </a:ext>
            </a:extLst>
          </p:cNvPr>
          <p:cNvCxnSpPr>
            <a:cxnSpLocks/>
          </p:cNvCxnSpPr>
          <p:nvPr userDrawn="1"/>
        </p:nvCxnSpPr>
        <p:spPr>
          <a:xfrm>
            <a:off x="263525" y="260350"/>
            <a:ext cx="43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D018944-6AE2-214E-B104-74653E9CBE32}"/>
              </a:ext>
            </a:extLst>
          </p:cNvPr>
          <p:cNvGrpSpPr/>
          <p:nvPr userDrawn="1"/>
        </p:nvGrpSpPr>
        <p:grpSpPr>
          <a:xfrm>
            <a:off x="10814051" y="6438651"/>
            <a:ext cx="1111250" cy="225425"/>
            <a:chOff x="292100" y="6413250"/>
            <a:chExt cx="1111250" cy="225425"/>
          </a:xfrm>
        </p:grpSpPr>
        <p:sp>
          <p:nvSpPr>
            <p:cNvPr id="25" name="Freeform: Shape 12">
              <a:extLst>
                <a:ext uri="{FF2B5EF4-FFF2-40B4-BE49-F238E27FC236}">
                  <a16:creationId xmlns:a16="http://schemas.microsoft.com/office/drawing/2014/main" id="{4AF11A06-A8FE-0A44-87F0-A4F70017142B}"/>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2"/>
            </a:solidFill>
            <a:ln w="9525" cap="flat">
              <a:noFill/>
              <a:prstDash val="solid"/>
              <a:miter/>
            </a:ln>
          </p:spPr>
          <p:txBody>
            <a:bodyPr rtlCol="0" anchor="ctr"/>
            <a:lstStyle/>
            <a:p>
              <a:endParaRPr lang="en-US"/>
            </a:p>
          </p:txBody>
        </p:sp>
        <p:sp>
          <p:nvSpPr>
            <p:cNvPr id="26" name="Freeform: Shape 13">
              <a:extLst>
                <a:ext uri="{FF2B5EF4-FFF2-40B4-BE49-F238E27FC236}">
                  <a16:creationId xmlns:a16="http://schemas.microsoft.com/office/drawing/2014/main" id="{06096875-5541-3048-A341-828DB54BC41E}"/>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bg1"/>
            </a:solidFill>
            <a:ln w="9525" cap="flat">
              <a:noFill/>
              <a:prstDash val="solid"/>
              <a:miter/>
            </a:ln>
          </p:spPr>
          <p:txBody>
            <a:bodyPr rtlCol="0" anchor="ctr"/>
            <a:lstStyle/>
            <a:p>
              <a:endParaRPr lang="en-US"/>
            </a:p>
          </p:txBody>
        </p:sp>
      </p:grpSp>
      <p:pic>
        <p:nvPicPr>
          <p:cNvPr id="16" name="Picture 15">
            <a:extLst>
              <a:ext uri="{FF2B5EF4-FFF2-40B4-BE49-F238E27FC236}">
                <a16:creationId xmlns:a16="http://schemas.microsoft.com/office/drawing/2014/main" id="{1E743709-47C7-3741-BB55-9B4BA709F1B7}"/>
              </a:ext>
            </a:extLst>
          </p:cNvPr>
          <p:cNvPicPr>
            <a:picLocks noChangeAspect="1"/>
          </p:cNvPicPr>
          <p:nvPr userDrawn="1"/>
        </p:nvPicPr>
        <p:blipFill>
          <a:blip r:embed="rId2"/>
          <a:srcRect/>
          <a:stretch/>
        </p:blipFill>
        <p:spPr>
          <a:xfrm>
            <a:off x="283386" y="6335027"/>
            <a:ext cx="1030252" cy="295413"/>
          </a:xfrm>
          <a:prstGeom prst="rect">
            <a:avLst/>
          </a:prstGeom>
        </p:spPr>
      </p:pic>
    </p:spTree>
    <p:extLst>
      <p:ext uri="{BB962C8B-B14F-4D97-AF65-F5344CB8AC3E}">
        <p14:creationId xmlns:p14="http://schemas.microsoft.com/office/powerpoint/2010/main" val="14187524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5" Type="http://schemas.openxmlformats.org/officeDocument/2006/relationships/slideLayout" Target="../slideLayouts/slideLayout62.xml"/><Relationship Id="rId61" Type="http://schemas.openxmlformats.org/officeDocument/2006/relationships/slideLayout" Target="../slideLayouts/slideLayout118.xml"/><Relationship Id="rId19" Type="http://schemas.openxmlformats.org/officeDocument/2006/relationships/slideLayout" Target="../slideLayouts/slideLayout7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62" Type="http://schemas.openxmlformats.org/officeDocument/2006/relationships/theme" Target="../theme/theme2.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slideLayout" Target="../slideLayouts/slideLayout11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525" y="1449389"/>
            <a:ext cx="11664950" cy="4787899"/>
          </a:xfrm>
          <a:prstGeom prst="rect">
            <a:avLst/>
          </a:prstGeom>
        </p:spPr>
        <p:txBody>
          <a:bodyPr vert="horz" lIns="0" tIns="0" rIns="0" bIns="0" rtlCol="0">
            <a:noAutofit/>
          </a:bodyPr>
          <a:lstStyle/>
          <a:p>
            <a:pPr lvl="0"/>
            <a:r>
              <a:rPr lang="en-US"/>
              <a:t>Click to edit Master text styles</a:t>
            </a:r>
          </a:p>
          <a:p>
            <a:pPr lvl="1">
              <a:spcBef>
                <a:spcPts val="750"/>
              </a:spcBef>
            </a:pPr>
            <a:r>
              <a:rPr lang="en-AU"/>
              <a:t>Level 1 bullet 25pt Arial, round bullet</a:t>
            </a:r>
          </a:p>
          <a:p>
            <a:pPr lvl="2"/>
            <a:r>
              <a:rPr lang="en-AU"/>
              <a:t>Level 2 bullet 20pt Arial, dash bullet</a:t>
            </a:r>
          </a:p>
          <a:p>
            <a:pPr lvl="3"/>
            <a:r>
              <a:rPr lang="en-AU"/>
              <a:t>Level 3 bullet 18pt Arial, square bullet</a:t>
            </a:r>
            <a:endParaRPr lang="en-US"/>
          </a:p>
        </p:txBody>
      </p:sp>
    </p:spTree>
    <p:extLst>
      <p:ext uri="{BB962C8B-B14F-4D97-AF65-F5344CB8AC3E}">
        <p14:creationId xmlns:p14="http://schemas.microsoft.com/office/powerpoint/2010/main" val="83524525"/>
      </p:ext>
    </p:extLst>
  </p:cSld>
  <p:clrMap bg1="lt1" tx1="dk1" bg2="lt2" tx2="dk2" accent1="accent1" accent2="accent2" accent3="accent3" accent4="accent4" accent5="accent5" accent6="accent6" hlink="hlink" folHlink="folHlink"/>
  <p:sldLayoutIdLst>
    <p:sldLayoutId id="2147483957" r:id="rId1"/>
    <p:sldLayoutId id="2147483984" r:id="rId2"/>
    <p:sldLayoutId id="2147483985" r:id="rId3"/>
    <p:sldLayoutId id="2147483986" r:id="rId4"/>
    <p:sldLayoutId id="2147483987" r:id="rId5"/>
    <p:sldLayoutId id="2147483988" r:id="rId6"/>
    <p:sldLayoutId id="2147483989" r:id="rId7"/>
    <p:sldLayoutId id="2147483962" r:id="rId8"/>
    <p:sldLayoutId id="2147483939" r:id="rId9"/>
    <p:sldLayoutId id="2147483941" r:id="rId10"/>
    <p:sldLayoutId id="2147483943" r:id="rId11"/>
    <p:sldLayoutId id="2147483944" r:id="rId12"/>
    <p:sldLayoutId id="2147483995" r:id="rId13"/>
    <p:sldLayoutId id="2147483947" r:id="rId14"/>
    <p:sldLayoutId id="2147483950" r:id="rId15"/>
    <p:sldLayoutId id="2147483961" r:id="rId16"/>
    <p:sldLayoutId id="2147483993" r:id="rId17"/>
    <p:sldLayoutId id="2147483994" r:id="rId18"/>
    <p:sldLayoutId id="2147483998" r:id="rId19"/>
    <p:sldLayoutId id="2147483992" r:id="rId20"/>
    <p:sldLayoutId id="2147483804" r:id="rId21"/>
    <p:sldLayoutId id="2147483964" r:id="rId22"/>
    <p:sldLayoutId id="2147483827" r:id="rId23"/>
    <p:sldLayoutId id="2147483999" r:id="rId24"/>
    <p:sldLayoutId id="2147483826" r:id="rId25"/>
    <p:sldLayoutId id="2147483965" r:id="rId26"/>
    <p:sldLayoutId id="2147483825" r:id="rId27"/>
    <p:sldLayoutId id="2147484000" r:id="rId28"/>
    <p:sldLayoutId id="2147483828" r:id="rId29"/>
    <p:sldLayoutId id="2147484001" r:id="rId30"/>
    <p:sldLayoutId id="2147483829" r:id="rId31"/>
    <p:sldLayoutId id="2147484002" r:id="rId32"/>
    <p:sldLayoutId id="2147483830" r:id="rId33"/>
    <p:sldLayoutId id="2147484003" r:id="rId34"/>
    <p:sldLayoutId id="2147483831" r:id="rId35"/>
    <p:sldLayoutId id="2147484004" r:id="rId36"/>
    <p:sldLayoutId id="2147483832" r:id="rId37"/>
    <p:sldLayoutId id="2147484005" r:id="rId38"/>
    <p:sldLayoutId id="2147483833" r:id="rId39"/>
    <p:sldLayoutId id="2147484006" r:id="rId40"/>
    <p:sldLayoutId id="2147483834" r:id="rId41"/>
    <p:sldLayoutId id="2147484007" r:id="rId42"/>
    <p:sldLayoutId id="2147483835" r:id="rId43"/>
    <p:sldLayoutId id="2147483836" r:id="rId44"/>
    <p:sldLayoutId id="2147483937" r:id="rId45"/>
    <p:sldLayoutId id="2147483973" r:id="rId46"/>
    <p:sldLayoutId id="2147483837" r:id="rId47"/>
    <p:sldLayoutId id="2147483975" r:id="rId48"/>
    <p:sldLayoutId id="2147483838" r:id="rId49"/>
    <p:sldLayoutId id="2147483967" r:id="rId50"/>
    <p:sldLayoutId id="2147483839" r:id="rId51"/>
    <p:sldLayoutId id="2147483969" r:id="rId52"/>
    <p:sldLayoutId id="2147483840" r:id="rId53"/>
    <p:sldLayoutId id="2147483971" r:id="rId54"/>
    <p:sldLayoutId id="2147483841" r:id="rId55"/>
    <p:sldLayoutId id="2147483824" r:id="rId56"/>
    <p:sldLayoutId id="2147483954" r:id="rId57"/>
  </p:sldLayoutIdLst>
  <p:hf sldNum="0" hdr="0" dt="0"/>
  <p:txStyles>
    <p:title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60000" indent="-360000" algn="l" defTabSz="914400" rtl="0" eaLnBrk="1" latinLnBrk="0" hangingPunct="1">
        <a:lnSpc>
          <a:spcPct val="90000"/>
        </a:lnSpc>
        <a:spcBef>
          <a:spcPts val="500"/>
        </a:spcBef>
        <a:buFont typeface="Arial" panose="020B0604020202020204" pitchFamily="34" charset="0"/>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720000" indent="-3600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080000" indent="-3600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pos="166" userDrawn="1">
          <p15:clr>
            <a:srgbClr val="F26B43"/>
          </p15:clr>
        </p15:guide>
        <p15:guide id="5" pos="3727" userDrawn="1">
          <p15:clr>
            <a:srgbClr val="F26B43"/>
          </p15:clr>
        </p15:guide>
        <p15:guide id="6" pos="2071" userDrawn="1">
          <p15:clr>
            <a:srgbClr val="F26B43"/>
          </p15:clr>
        </p15:guide>
        <p15:guide id="7" pos="7514" userDrawn="1">
          <p15:clr>
            <a:srgbClr val="F26B43"/>
          </p15:clr>
        </p15:guide>
        <p15:guide id="8" orient="horz" pos="2160" userDrawn="1">
          <p15:clr>
            <a:srgbClr val="F26B43"/>
          </p15:clr>
        </p15:guide>
        <p15:guide id="9" orient="horz" pos="164" userDrawn="1">
          <p15:clr>
            <a:srgbClr val="F26B43"/>
          </p15:clr>
        </p15:guide>
        <p15:guide id="10" orient="horz" pos="4156" userDrawn="1">
          <p15:clr>
            <a:srgbClr val="F26B43"/>
          </p15:clr>
        </p15:guide>
        <p15:guide id="11" pos="3940" userDrawn="1">
          <p15:clr>
            <a:srgbClr val="F26B43"/>
          </p15:clr>
        </p15:guide>
        <p15:guide id="12" pos="1844" userDrawn="1">
          <p15:clr>
            <a:srgbClr val="F26B43"/>
          </p15:clr>
        </p15:guide>
        <p15:guide id="13" pos="5836" userDrawn="1">
          <p15:clr>
            <a:srgbClr val="F26B43"/>
          </p15:clr>
        </p15:guide>
        <p15:guide id="14" pos="5609" userDrawn="1">
          <p15:clr>
            <a:srgbClr val="F26B43"/>
          </p15:clr>
        </p15:guide>
        <p15:guide id="16" orient="horz" pos="686" userDrawn="1">
          <p15:clr>
            <a:srgbClr val="F26B43"/>
          </p15:clr>
        </p15:guide>
        <p15:guide id="17" orient="horz" pos="2047" userDrawn="1">
          <p15:clr>
            <a:srgbClr val="F26B43"/>
          </p15:clr>
        </p15:guide>
        <p15:guide id="18" orient="horz" pos="2273" userDrawn="1">
          <p15:clr>
            <a:srgbClr val="F26B43"/>
          </p15:clr>
        </p15:guide>
        <p15:guide id="19" pos="2683" userDrawn="1">
          <p15:clr>
            <a:srgbClr val="5ACBF0"/>
          </p15:clr>
        </p15:guide>
        <p15:guide id="20" pos="2457" userDrawn="1">
          <p15:clr>
            <a:srgbClr val="5ACBF0"/>
          </p15:clr>
        </p15:guide>
        <p15:guide id="21" pos="4997" userDrawn="1">
          <p15:clr>
            <a:srgbClr val="5ACBF0"/>
          </p15:clr>
        </p15:guide>
        <p15:guide id="22" pos="5223" userDrawn="1">
          <p15:clr>
            <a:srgbClr val="5ACBF0"/>
          </p15:clr>
        </p15:guide>
        <p15:guide id="24" orient="horz" pos="913" userDrawn="1">
          <p15:clr>
            <a:srgbClr val="F26B43"/>
          </p15:clr>
        </p15:guide>
        <p15:guide id="25" orient="horz" pos="278" userDrawn="1">
          <p15:clr>
            <a:srgbClr val="F26B43"/>
          </p15:clr>
        </p15:guide>
        <p15:guide id="26"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525" y="1449389"/>
            <a:ext cx="11664950" cy="4787899"/>
          </a:xfrm>
          <a:prstGeom prst="rect">
            <a:avLst/>
          </a:prstGeom>
        </p:spPr>
        <p:txBody>
          <a:bodyPr vert="horz" lIns="0" tIns="0" rIns="0" bIns="0" rtlCol="0">
            <a:noAutofit/>
          </a:bodyPr>
          <a:lstStyle/>
          <a:p>
            <a:pPr lvl="0"/>
            <a:r>
              <a:rPr lang="en-US"/>
              <a:t>Click to edit Master text styles</a:t>
            </a:r>
          </a:p>
          <a:p>
            <a:pPr lvl="1">
              <a:spcBef>
                <a:spcPts val="750"/>
              </a:spcBef>
            </a:pPr>
            <a:r>
              <a:rPr lang="en-AU"/>
              <a:t>Level 1 bullet 23pt Arial, round bullet</a:t>
            </a:r>
          </a:p>
          <a:p>
            <a:pPr lvl="2"/>
            <a:r>
              <a:rPr lang="en-AU"/>
              <a:t>Level 2 bullet 19pt Arial, dash bullet</a:t>
            </a:r>
          </a:p>
          <a:p>
            <a:pPr lvl="3"/>
            <a:r>
              <a:rPr lang="en-AU"/>
              <a:t>Level 3 bullet 17pt Arial, square bullet</a:t>
            </a:r>
            <a:endParaRPr lang="en-US"/>
          </a:p>
        </p:txBody>
      </p:sp>
    </p:spTree>
    <p:extLst>
      <p:ext uri="{BB962C8B-B14F-4D97-AF65-F5344CB8AC3E}">
        <p14:creationId xmlns:p14="http://schemas.microsoft.com/office/powerpoint/2010/main" val="67571734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 id="2147484101" r:id="rId27"/>
    <p:sldLayoutId id="2147484102" r:id="rId28"/>
    <p:sldLayoutId id="2147484103" r:id="rId29"/>
    <p:sldLayoutId id="2147484104" r:id="rId30"/>
    <p:sldLayoutId id="2147484105" r:id="rId31"/>
    <p:sldLayoutId id="2147484106" r:id="rId32"/>
    <p:sldLayoutId id="2147484107" r:id="rId33"/>
    <p:sldLayoutId id="2147484108" r:id="rId34"/>
    <p:sldLayoutId id="2147484109" r:id="rId35"/>
    <p:sldLayoutId id="2147484110" r:id="rId36"/>
    <p:sldLayoutId id="2147484111" r:id="rId37"/>
    <p:sldLayoutId id="2147484112" r:id="rId38"/>
    <p:sldLayoutId id="2147484113" r:id="rId39"/>
    <p:sldLayoutId id="2147484114" r:id="rId40"/>
    <p:sldLayoutId id="2147484115" r:id="rId41"/>
    <p:sldLayoutId id="2147484116" r:id="rId42"/>
    <p:sldLayoutId id="2147484117" r:id="rId43"/>
    <p:sldLayoutId id="2147484118" r:id="rId44"/>
    <p:sldLayoutId id="2147484119" r:id="rId45"/>
    <p:sldLayoutId id="2147484120" r:id="rId46"/>
    <p:sldLayoutId id="2147484121" r:id="rId47"/>
    <p:sldLayoutId id="2147484122" r:id="rId48"/>
    <p:sldLayoutId id="2147484123" r:id="rId49"/>
    <p:sldLayoutId id="2147484124" r:id="rId50"/>
    <p:sldLayoutId id="2147484125" r:id="rId51"/>
    <p:sldLayoutId id="2147484126" r:id="rId52"/>
    <p:sldLayoutId id="2147484127" r:id="rId53"/>
    <p:sldLayoutId id="2147484128" r:id="rId54"/>
    <p:sldLayoutId id="2147484129" r:id="rId55"/>
    <p:sldLayoutId id="2147484130" r:id="rId56"/>
    <p:sldLayoutId id="2147484131" r:id="rId57"/>
    <p:sldLayoutId id="2147484132" r:id="rId58"/>
    <p:sldLayoutId id="2147484133" r:id="rId59"/>
    <p:sldLayoutId id="2147484134" r:id="rId60"/>
    <p:sldLayoutId id="2147484135" r:id="rId61"/>
  </p:sldLayoutIdLst>
  <p:hf sldNum="0" hdr="0" dt="0"/>
  <p:txStyles>
    <p:titleStyle>
      <a:lvl1pPr algn="l" defTabSz="914400" rtl="0" eaLnBrk="1" latinLnBrk="0" hangingPunct="1">
        <a:lnSpc>
          <a:spcPct val="100000"/>
        </a:lnSpc>
        <a:spcBef>
          <a:spcPct val="0"/>
        </a:spcBef>
        <a:buNone/>
        <a:defRPr sz="2500" b="1" kern="1200" baseline="0">
          <a:solidFill>
            <a:schemeClr val="tx1"/>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pos="166">
          <p15:clr>
            <a:srgbClr val="F26B43"/>
          </p15:clr>
        </p15:guide>
        <p15:guide id="5" pos="3727">
          <p15:clr>
            <a:srgbClr val="F26B43"/>
          </p15:clr>
        </p15:guide>
        <p15:guide id="6" pos="2071">
          <p15:clr>
            <a:srgbClr val="F26B43"/>
          </p15:clr>
        </p15:guide>
        <p15:guide id="7" pos="7514">
          <p15:clr>
            <a:srgbClr val="F26B43"/>
          </p15:clr>
        </p15:guide>
        <p15:guide id="8" orient="horz" pos="2160">
          <p15:clr>
            <a:srgbClr val="F26B43"/>
          </p15:clr>
        </p15:guide>
        <p15:guide id="9" orient="horz" pos="164">
          <p15:clr>
            <a:srgbClr val="F26B43"/>
          </p15:clr>
        </p15:guide>
        <p15:guide id="10" orient="horz" pos="4156">
          <p15:clr>
            <a:srgbClr val="F26B43"/>
          </p15:clr>
        </p15:guide>
        <p15:guide id="11" pos="3940">
          <p15:clr>
            <a:srgbClr val="F26B43"/>
          </p15:clr>
        </p15:guide>
        <p15:guide id="12" pos="1844">
          <p15:clr>
            <a:srgbClr val="F26B43"/>
          </p15:clr>
        </p15:guide>
        <p15:guide id="13" pos="5836">
          <p15:clr>
            <a:srgbClr val="F26B43"/>
          </p15:clr>
        </p15:guide>
        <p15:guide id="14" pos="5609">
          <p15:clr>
            <a:srgbClr val="F26B43"/>
          </p15:clr>
        </p15:guide>
        <p15:guide id="16" orient="horz" pos="686">
          <p15:clr>
            <a:srgbClr val="F26B43"/>
          </p15:clr>
        </p15:guide>
        <p15:guide id="17" orient="horz" pos="2047">
          <p15:clr>
            <a:srgbClr val="F26B43"/>
          </p15:clr>
        </p15:guide>
        <p15:guide id="18" orient="horz" pos="2273">
          <p15:clr>
            <a:srgbClr val="F26B43"/>
          </p15:clr>
        </p15:guide>
        <p15:guide id="19" pos="2683">
          <p15:clr>
            <a:srgbClr val="5ACBF0"/>
          </p15:clr>
        </p15:guide>
        <p15:guide id="20" pos="2457">
          <p15:clr>
            <a:srgbClr val="5ACBF0"/>
          </p15:clr>
        </p15:guide>
        <p15:guide id="21" pos="4997">
          <p15:clr>
            <a:srgbClr val="5ACBF0"/>
          </p15:clr>
        </p15:guide>
        <p15:guide id="22" pos="5223">
          <p15:clr>
            <a:srgbClr val="5ACBF0"/>
          </p15:clr>
        </p15:guide>
        <p15:guide id="24" orient="horz" pos="913">
          <p15:clr>
            <a:srgbClr val="F26B43"/>
          </p15:clr>
        </p15:guide>
        <p15:guide id="25" orient="horz" pos="278">
          <p15:clr>
            <a:srgbClr val="F26B43"/>
          </p15:clr>
        </p15:guide>
        <p15:guide id="26" orient="horz" pos="39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82.xml"/><Relationship Id="rId6" Type="http://schemas.openxmlformats.org/officeDocument/2006/relationships/image" Target="../media/image38.sv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2.svg"/><Relationship Id="rId18" Type="http://schemas.openxmlformats.org/officeDocument/2006/relationships/image" Target="../media/image47.png"/><Relationship Id="rId3" Type="http://schemas.openxmlformats.org/officeDocument/2006/relationships/image" Target="../media/image38.svg"/><Relationship Id="rId21" Type="http://schemas.openxmlformats.org/officeDocument/2006/relationships/image" Target="../media/image50.svg"/><Relationship Id="rId7" Type="http://schemas.openxmlformats.org/officeDocument/2006/relationships/image" Target="../media/image42.svg"/><Relationship Id="rId12" Type="http://schemas.openxmlformats.org/officeDocument/2006/relationships/image" Target="../media/image51.png"/><Relationship Id="rId17" Type="http://schemas.openxmlformats.org/officeDocument/2006/relationships/image" Target="../media/image36.svg"/><Relationship Id="rId2" Type="http://schemas.openxmlformats.org/officeDocument/2006/relationships/image" Target="../media/image37.png"/><Relationship Id="rId16" Type="http://schemas.openxmlformats.org/officeDocument/2006/relationships/image" Target="../media/image35.png"/><Relationship Id="rId20" Type="http://schemas.openxmlformats.org/officeDocument/2006/relationships/image" Target="../media/image49.png"/><Relationship Id="rId1" Type="http://schemas.openxmlformats.org/officeDocument/2006/relationships/slideLayout" Target="../slideLayouts/slideLayout84.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4.svg"/><Relationship Id="rId23" Type="http://schemas.openxmlformats.org/officeDocument/2006/relationships/image" Target="../media/image56.svg"/><Relationship Id="rId10" Type="http://schemas.openxmlformats.org/officeDocument/2006/relationships/image" Target="../media/image45.png"/><Relationship Id="rId19" Type="http://schemas.openxmlformats.org/officeDocument/2006/relationships/image" Target="../media/image48.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53.png"/><Relationship Id="rId22"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9.xml"/><Relationship Id="rId16" Type="http://schemas.openxmlformats.org/officeDocument/2006/relationships/image" Target="../media/image34.svg"/><Relationship Id="rId1" Type="http://schemas.openxmlformats.org/officeDocument/2006/relationships/slideLayout" Target="../slideLayouts/slideLayout8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1E7FD2-0685-41AF-A030-B89115CD4170}"/>
              </a:ext>
            </a:extLst>
          </p:cNvPr>
          <p:cNvSpPr>
            <a:spLocks noGrp="1"/>
          </p:cNvSpPr>
          <p:nvPr>
            <p:ph type="body" sz="quarter" idx="10"/>
          </p:nvPr>
        </p:nvSpPr>
        <p:spPr>
          <a:xfrm>
            <a:off x="263525" y="1819339"/>
            <a:ext cx="9199452" cy="2259419"/>
          </a:xfrm>
        </p:spPr>
        <p:txBody>
          <a:bodyPr>
            <a:noAutofit/>
          </a:bodyPr>
          <a:lstStyle/>
          <a:p>
            <a:r>
              <a:rPr lang="en-AU" sz="3800"/>
              <a:t>DELIVERING THE DESIRED </a:t>
            </a:r>
            <a:br>
              <a:rPr lang="en-AU" sz="3800"/>
            </a:br>
            <a:r>
              <a:rPr lang="en-AU" sz="3800"/>
              <a:t>BENEFITS OF WATER REFORM THROUGH PROGRAMME MANAGEMENT </a:t>
            </a:r>
            <a:endParaRPr lang="en-US" sz="3800"/>
          </a:p>
        </p:txBody>
      </p:sp>
      <p:sp>
        <p:nvSpPr>
          <p:cNvPr id="9" name="Text Placeholder 8">
            <a:extLst>
              <a:ext uri="{FF2B5EF4-FFF2-40B4-BE49-F238E27FC236}">
                <a16:creationId xmlns:a16="http://schemas.microsoft.com/office/drawing/2014/main" id="{83A46029-BBC8-4761-93A8-13141ABB3D9A}"/>
              </a:ext>
            </a:extLst>
          </p:cNvPr>
          <p:cNvSpPr>
            <a:spLocks noGrp="1"/>
          </p:cNvSpPr>
          <p:nvPr>
            <p:ph type="body" sz="quarter" idx="11"/>
          </p:nvPr>
        </p:nvSpPr>
        <p:spPr>
          <a:xfrm>
            <a:off x="263525" y="4277381"/>
            <a:ext cx="7691438" cy="780321"/>
          </a:xfrm>
        </p:spPr>
        <p:txBody>
          <a:bodyPr/>
          <a:lstStyle/>
          <a:p>
            <a:pPr>
              <a:lnSpc>
                <a:spcPct val="100000"/>
              </a:lnSpc>
            </a:pPr>
            <a:r>
              <a:rPr lang="en-US" err="1"/>
              <a:t>WaterNZ</a:t>
            </a:r>
            <a:r>
              <a:rPr lang="en-US"/>
              <a:t> Conference, Christchurch 2022</a:t>
            </a:r>
          </a:p>
        </p:txBody>
      </p:sp>
      <p:sp>
        <p:nvSpPr>
          <p:cNvPr id="10" name="Text Placeholder 9">
            <a:extLst>
              <a:ext uri="{FF2B5EF4-FFF2-40B4-BE49-F238E27FC236}">
                <a16:creationId xmlns:a16="http://schemas.microsoft.com/office/drawing/2014/main" id="{0376440F-0896-4800-9CEC-B1AD031E9469}"/>
              </a:ext>
            </a:extLst>
          </p:cNvPr>
          <p:cNvSpPr>
            <a:spLocks noGrp="1"/>
          </p:cNvSpPr>
          <p:nvPr>
            <p:ph type="body" sz="quarter" idx="12"/>
          </p:nvPr>
        </p:nvSpPr>
        <p:spPr>
          <a:xfrm>
            <a:off x="263525" y="5474356"/>
            <a:ext cx="7691438" cy="581698"/>
          </a:xfrm>
        </p:spPr>
        <p:txBody>
          <a:bodyPr/>
          <a:lstStyle/>
          <a:p>
            <a:r>
              <a:rPr lang="en-US"/>
              <a:t>Grant Cooper and Alan Mackintosh</a:t>
            </a:r>
          </a:p>
        </p:txBody>
      </p:sp>
    </p:spTree>
    <p:extLst>
      <p:ext uri="{BB962C8B-B14F-4D97-AF65-F5344CB8AC3E}">
        <p14:creationId xmlns:p14="http://schemas.microsoft.com/office/powerpoint/2010/main" val="40309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a:xfrm>
            <a:off x="263525" y="441332"/>
            <a:ext cx="11661776" cy="457546"/>
          </a:xfrm>
        </p:spPr>
        <p:txBody>
          <a:bodyPr/>
          <a:lstStyle/>
          <a:p>
            <a:r>
              <a:rPr lang="en-GB"/>
              <a:t>Features of successful programme management</a:t>
            </a:r>
            <a:endParaRPr lang="en-US"/>
          </a:p>
        </p:txBody>
      </p:sp>
      <p:grpSp>
        <p:nvGrpSpPr>
          <p:cNvPr id="20" name="Group 19">
            <a:extLst>
              <a:ext uri="{FF2B5EF4-FFF2-40B4-BE49-F238E27FC236}">
                <a16:creationId xmlns:a16="http://schemas.microsoft.com/office/drawing/2014/main" id="{D502792F-8B01-4A88-9363-8421C0C0E8D5}"/>
              </a:ext>
            </a:extLst>
          </p:cNvPr>
          <p:cNvGrpSpPr/>
          <p:nvPr/>
        </p:nvGrpSpPr>
        <p:grpSpPr>
          <a:xfrm>
            <a:off x="337953" y="1825224"/>
            <a:ext cx="11661776" cy="3852528"/>
            <a:chOff x="337953" y="1825224"/>
            <a:chExt cx="11661776" cy="3852528"/>
          </a:xfrm>
        </p:grpSpPr>
        <p:grpSp>
          <p:nvGrpSpPr>
            <p:cNvPr id="15" name="Group 14">
              <a:extLst>
                <a:ext uri="{FF2B5EF4-FFF2-40B4-BE49-F238E27FC236}">
                  <a16:creationId xmlns:a16="http://schemas.microsoft.com/office/drawing/2014/main" id="{2CF29224-1BDF-4278-AEDE-F4AA480B5605}"/>
                </a:ext>
              </a:extLst>
            </p:cNvPr>
            <p:cNvGrpSpPr/>
            <p:nvPr/>
          </p:nvGrpSpPr>
          <p:grpSpPr>
            <a:xfrm>
              <a:off x="337953" y="1825224"/>
              <a:ext cx="1692000" cy="1603776"/>
              <a:chOff x="263525" y="1831138"/>
              <a:chExt cx="1692000" cy="1603776"/>
            </a:xfrm>
          </p:grpSpPr>
          <p:pic>
            <p:nvPicPr>
              <p:cNvPr id="6" name="Graphic 5" descr="Chess pieces outline">
                <a:extLst>
                  <a:ext uri="{FF2B5EF4-FFF2-40B4-BE49-F238E27FC236}">
                    <a16:creationId xmlns:a16="http://schemas.microsoft.com/office/drawing/2014/main" id="{4D6F5AC6-95F7-4F5A-B524-0E4F1B447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25" y="1831138"/>
                <a:ext cx="720000" cy="720000"/>
              </a:xfrm>
              <a:prstGeom prst="rect">
                <a:avLst/>
              </a:prstGeom>
            </p:spPr>
          </p:pic>
          <p:sp>
            <p:nvSpPr>
              <p:cNvPr id="40" name="TextBox 39">
                <a:extLst>
                  <a:ext uri="{FF2B5EF4-FFF2-40B4-BE49-F238E27FC236}">
                    <a16:creationId xmlns:a16="http://schemas.microsoft.com/office/drawing/2014/main" id="{58DD8531-5A42-4A89-B717-24680B098E55}"/>
                  </a:ext>
                </a:extLst>
              </p:cNvPr>
              <p:cNvSpPr txBox="1"/>
              <p:nvPr/>
            </p:nvSpPr>
            <p:spPr>
              <a:xfrm>
                <a:off x="263525" y="2603917"/>
                <a:ext cx="16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Articulation of the Delivery Strategy to achieve critical Programme outcomes</a:t>
                </a:r>
              </a:p>
            </p:txBody>
          </p:sp>
        </p:grpSp>
        <p:grpSp>
          <p:nvGrpSpPr>
            <p:cNvPr id="4" name="Group 3">
              <a:extLst>
                <a:ext uri="{FF2B5EF4-FFF2-40B4-BE49-F238E27FC236}">
                  <a16:creationId xmlns:a16="http://schemas.microsoft.com/office/drawing/2014/main" id="{6345A9E8-CF4D-4F32-B3B3-5ABDAC789753}"/>
                </a:ext>
              </a:extLst>
            </p:cNvPr>
            <p:cNvGrpSpPr/>
            <p:nvPr/>
          </p:nvGrpSpPr>
          <p:grpSpPr>
            <a:xfrm>
              <a:off x="3297828" y="3874467"/>
              <a:ext cx="1819527" cy="1803285"/>
              <a:chOff x="3223400" y="3880381"/>
              <a:chExt cx="1819527" cy="1803285"/>
            </a:xfrm>
          </p:grpSpPr>
          <p:pic>
            <p:nvPicPr>
              <p:cNvPr id="35" name="Graphic 34" descr="Laptop outline">
                <a:extLst>
                  <a:ext uri="{FF2B5EF4-FFF2-40B4-BE49-F238E27FC236}">
                    <a16:creationId xmlns:a16="http://schemas.microsoft.com/office/drawing/2014/main" id="{8506E145-93DB-4DDE-8A38-90E909000B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3163" y="3880381"/>
                <a:ext cx="720000" cy="720000"/>
              </a:xfrm>
              <a:prstGeom prst="rect">
                <a:avLst/>
              </a:prstGeom>
            </p:spPr>
          </p:pic>
          <p:sp>
            <p:nvSpPr>
              <p:cNvPr id="47" name="TextBox 46">
                <a:extLst>
                  <a:ext uri="{FF2B5EF4-FFF2-40B4-BE49-F238E27FC236}">
                    <a16:creationId xmlns:a16="http://schemas.microsoft.com/office/drawing/2014/main" id="{84A00161-6A83-47D4-9A11-2C94E255B6AC}"/>
                  </a:ext>
                </a:extLst>
              </p:cNvPr>
              <p:cNvSpPr txBox="1"/>
              <p:nvPr/>
            </p:nvSpPr>
            <p:spPr>
              <a:xfrm>
                <a:off x="3223400" y="4668003"/>
                <a:ext cx="1819527" cy="101566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Collaboratively developed Programme Management Plan to provide the rule book for delivery</a:t>
                </a:r>
              </a:p>
            </p:txBody>
          </p:sp>
        </p:grpSp>
        <p:grpSp>
          <p:nvGrpSpPr>
            <p:cNvPr id="8" name="Group 7">
              <a:extLst>
                <a:ext uri="{FF2B5EF4-FFF2-40B4-BE49-F238E27FC236}">
                  <a16:creationId xmlns:a16="http://schemas.microsoft.com/office/drawing/2014/main" id="{046555ED-49E8-49F6-9F44-AB648154C0DE}"/>
                </a:ext>
              </a:extLst>
            </p:cNvPr>
            <p:cNvGrpSpPr/>
            <p:nvPr/>
          </p:nvGrpSpPr>
          <p:grpSpPr>
            <a:xfrm>
              <a:off x="7383855" y="3874467"/>
              <a:ext cx="1656000" cy="1618619"/>
              <a:chOff x="7309427" y="3880381"/>
              <a:chExt cx="1656000" cy="1618619"/>
            </a:xfrm>
          </p:grpSpPr>
          <p:pic>
            <p:nvPicPr>
              <p:cNvPr id="37" name="Picture Placeholder 342">
                <a:extLst>
                  <a:ext uri="{FF2B5EF4-FFF2-40B4-BE49-F238E27FC236}">
                    <a16:creationId xmlns:a16="http://schemas.microsoft.com/office/drawing/2014/main" id="{0F2E85CC-014B-4424-9DB9-CA2C89A6B91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a:stretch/>
            </p:blipFill>
            <p:spPr>
              <a:xfrm>
                <a:off x="7777427" y="3880381"/>
                <a:ext cx="720000" cy="720000"/>
              </a:xfrm>
              <a:prstGeom prst="rect">
                <a:avLst/>
              </a:prstGeom>
            </p:spPr>
          </p:pic>
          <p:sp>
            <p:nvSpPr>
              <p:cNvPr id="49" name="TextBox 48">
                <a:extLst>
                  <a:ext uri="{FF2B5EF4-FFF2-40B4-BE49-F238E27FC236}">
                    <a16:creationId xmlns:a16="http://schemas.microsoft.com/office/drawing/2014/main" id="{3B97DC03-CD19-4238-93FC-AA465EE53F14}"/>
                  </a:ext>
                </a:extLst>
              </p:cNvPr>
              <p:cNvSpPr txBox="1"/>
              <p:nvPr/>
            </p:nvSpPr>
            <p:spPr>
              <a:xfrm>
                <a:off x="7309427" y="4668003"/>
                <a:ext cx="1656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Technical expertise for future-looking, best-in-class guidance</a:t>
                </a:r>
              </a:p>
            </p:txBody>
          </p:sp>
        </p:grpSp>
        <p:grpSp>
          <p:nvGrpSpPr>
            <p:cNvPr id="14" name="Group 13">
              <a:extLst>
                <a:ext uri="{FF2B5EF4-FFF2-40B4-BE49-F238E27FC236}">
                  <a16:creationId xmlns:a16="http://schemas.microsoft.com/office/drawing/2014/main" id="{2C5801CD-9C77-4F9D-90AC-414BA2204A4D}"/>
                </a:ext>
              </a:extLst>
            </p:cNvPr>
            <p:cNvGrpSpPr/>
            <p:nvPr/>
          </p:nvGrpSpPr>
          <p:grpSpPr>
            <a:xfrm>
              <a:off x="2299203" y="1825224"/>
              <a:ext cx="1692000" cy="1603776"/>
              <a:chOff x="2224775" y="1831138"/>
              <a:chExt cx="1692000" cy="1603776"/>
            </a:xfrm>
          </p:grpSpPr>
          <p:sp>
            <p:nvSpPr>
              <p:cNvPr id="41" name="TextBox 40">
                <a:extLst>
                  <a:ext uri="{FF2B5EF4-FFF2-40B4-BE49-F238E27FC236}">
                    <a16:creationId xmlns:a16="http://schemas.microsoft.com/office/drawing/2014/main" id="{9499224E-50AE-48E0-AA64-710AFAA8DA4B}"/>
                  </a:ext>
                </a:extLst>
              </p:cNvPr>
              <p:cNvSpPr txBox="1"/>
              <p:nvPr/>
            </p:nvSpPr>
            <p:spPr>
              <a:xfrm>
                <a:off x="2224775" y="2603917"/>
                <a:ext cx="16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Definition of the future commercial and operating model for the assets</a:t>
                </a:r>
              </a:p>
            </p:txBody>
          </p:sp>
          <p:pic>
            <p:nvPicPr>
              <p:cNvPr id="29" name="Picture Placeholder 280">
                <a:extLst>
                  <a:ext uri="{FF2B5EF4-FFF2-40B4-BE49-F238E27FC236}">
                    <a16:creationId xmlns:a16="http://schemas.microsoft.com/office/drawing/2014/main" id="{CA98D342-18CA-479C-9895-C4C01103C0BD}"/>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a:stretch/>
            </p:blipFill>
            <p:spPr>
              <a:xfrm>
                <a:off x="2710775" y="1831138"/>
                <a:ext cx="720000" cy="720000"/>
              </a:xfrm>
              <a:prstGeom prst="rect">
                <a:avLst/>
              </a:prstGeom>
            </p:spPr>
          </p:pic>
        </p:grpSp>
        <p:grpSp>
          <p:nvGrpSpPr>
            <p:cNvPr id="7" name="Group 6">
              <a:extLst>
                <a:ext uri="{FF2B5EF4-FFF2-40B4-BE49-F238E27FC236}">
                  <a16:creationId xmlns:a16="http://schemas.microsoft.com/office/drawing/2014/main" id="{A2EBEC41-297E-43F3-9575-6CC59EA97D34}"/>
                </a:ext>
              </a:extLst>
            </p:cNvPr>
            <p:cNvGrpSpPr/>
            <p:nvPr/>
          </p:nvGrpSpPr>
          <p:grpSpPr>
            <a:xfrm>
              <a:off x="5422605" y="3874467"/>
              <a:ext cx="1656000" cy="1433953"/>
              <a:chOff x="5348177" y="3880381"/>
              <a:chExt cx="1656000" cy="1433953"/>
            </a:xfrm>
          </p:grpSpPr>
          <p:sp>
            <p:nvSpPr>
              <p:cNvPr id="48" name="TextBox 47">
                <a:extLst>
                  <a:ext uri="{FF2B5EF4-FFF2-40B4-BE49-F238E27FC236}">
                    <a16:creationId xmlns:a16="http://schemas.microsoft.com/office/drawing/2014/main" id="{300F2284-AD02-457D-A4E3-E97D6D0A02D0}"/>
                  </a:ext>
                </a:extLst>
              </p:cNvPr>
              <p:cNvSpPr txBox="1"/>
              <p:nvPr/>
            </p:nvSpPr>
            <p:spPr>
              <a:xfrm>
                <a:off x="5348177" y="4668003"/>
                <a:ext cx="1656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Lifecycle stakeholder engagement from concept to operations</a:t>
                </a:r>
              </a:p>
            </p:txBody>
          </p:sp>
          <p:pic>
            <p:nvPicPr>
              <p:cNvPr id="32" name="Picture Placeholder 184">
                <a:extLst>
                  <a:ext uri="{FF2B5EF4-FFF2-40B4-BE49-F238E27FC236}">
                    <a16:creationId xmlns:a16="http://schemas.microsoft.com/office/drawing/2014/main" id="{8B107BF3-7906-4F47-AFDC-3BD85E263EC0}"/>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a:stretch/>
            </p:blipFill>
            <p:spPr>
              <a:xfrm>
                <a:off x="5813004" y="3880381"/>
                <a:ext cx="720000" cy="720000"/>
              </a:xfrm>
              <a:prstGeom prst="rect">
                <a:avLst/>
              </a:prstGeom>
            </p:spPr>
          </p:pic>
        </p:grpSp>
        <p:grpSp>
          <p:nvGrpSpPr>
            <p:cNvPr id="13" name="Group 12">
              <a:extLst>
                <a:ext uri="{FF2B5EF4-FFF2-40B4-BE49-F238E27FC236}">
                  <a16:creationId xmlns:a16="http://schemas.microsoft.com/office/drawing/2014/main" id="{C2ED836C-5A58-4410-B780-366BA8C296E9}"/>
                </a:ext>
              </a:extLst>
            </p:cNvPr>
            <p:cNvGrpSpPr/>
            <p:nvPr/>
          </p:nvGrpSpPr>
          <p:grpSpPr>
            <a:xfrm>
              <a:off x="6385230" y="1825224"/>
              <a:ext cx="1692000" cy="1603776"/>
              <a:chOff x="6310802" y="1831138"/>
              <a:chExt cx="1692000" cy="1603776"/>
            </a:xfrm>
          </p:grpSpPr>
          <p:sp>
            <p:nvSpPr>
              <p:cNvPr id="43" name="TextBox 42">
                <a:extLst>
                  <a:ext uri="{FF2B5EF4-FFF2-40B4-BE49-F238E27FC236}">
                    <a16:creationId xmlns:a16="http://schemas.microsoft.com/office/drawing/2014/main" id="{FBA9B78E-A135-4268-9897-0500F18CB354}"/>
                  </a:ext>
                </a:extLst>
              </p:cNvPr>
              <p:cNvSpPr txBox="1"/>
              <p:nvPr/>
            </p:nvSpPr>
            <p:spPr>
              <a:xfrm>
                <a:off x="6310802" y="2603917"/>
                <a:ext cx="1692000" cy="83099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A defined Initiation to build the team and playbook for successful delivery</a:t>
                </a:r>
                <a:endParaRPr kumimoji="0" lang="en-GB" sz="1200" b="0" i="0" u="none" strike="noStrike" kern="1200" cap="none" spc="0" normalizeH="0" baseline="0" noProof="0">
                  <a:ln>
                    <a:noFill/>
                  </a:ln>
                  <a:solidFill>
                    <a:srgbClr val="00353E"/>
                  </a:solidFill>
                  <a:effectLst/>
                  <a:uLnTx/>
                  <a:uFillTx/>
                  <a:latin typeface="Arial" panose="020B0604020202020204"/>
                  <a:ea typeface="+mn-ea"/>
                  <a:cs typeface="Arial"/>
                </a:endParaRPr>
              </a:p>
            </p:txBody>
          </p:sp>
          <p:pic>
            <p:nvPicPr>
              <p:cNvPr id="34" name="Picture Placeholder 356">
                <a:extLst>
                  <a:ext uri="{FF2B5EF4-FFF2-40B4-BE49-F238E27FC236}">
                    <a16:creationId xmlns:a16="http://schemas.microsoft.com/office/drawing/2014/main" id="{236C72F5-DEA9-4E7B-91D4-B6567E769F3D}"/>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a:stretch/>
            </p:blipFill>
            <p:spPr>
              <a:xfrm>
                <a:off x="6801186" y="1831138"/>
                <a:ext cx="720000" cy="720000"/>
              </a:xfrm>
              <a:prstGeom prst="rect">
                <a:avLst/>
              </a:prstGeom>
            </p:spPr>
          </p:pic>
        </p:grpSp>
        <p:grpSp>
          <p:nvGrpSpPr>
            <p:cNvPr id="10" name="Group 9">
              <a:extLst>
                <a:ext uri="{FF2B5EF4-FFF2-40B4-BE49-F238E27FC236}">
                  <a16:creationId xmlns:a16="http://schemas.microsoft.com/office/drawing/2014/main" id="{B5E468F6-F68B-4734-B44E-EAA82ED3E498}"/>
                </a:ext>
              </a:extLst>
            </p:cNvPr>
            <p:cNvGrpSpPr/>
            <p:nvPr/>
          </p:nvGrpSpPr>
          <p:grpSpPr>
            <a:xfrm>
              <a:off x="9345105" y="3874467"/>
              <a:ext cx="1656000" cy="1433953"/>
              <a:chOff x="9270677" y="3880381"/>
              <a:chExt cx="1656000" cy="1433953"/>
            </a:xfrm>
          </p:grpSpPr>
          <p:sp>
            <p:nvSpPr>
              <p:cNvPr id="50" name="TextBox 49">
                <a:extLst>
                  <a:ext uri="{FF2B5EF4-FFF2-40B4-BE49-F238E27FC236}">
                    <a16:creationId xmlns:a16="http://schemas.microsoft.com/office/drawing/2014/main" id="{B09F62F7-8F41-4038-94A6-C72A8EFF6B76}"/>
                  </a:ext>
                </a:extLst>
              </p:cNvPr>
              <p:cNvSpPr txBox="1"/>
              <p:nvPr/>
            </p:nvSpPr>
            <p:spPr>
              <a:xfrm>
                <a:off x="9270677" y="4668003"/>
                <a:ext cx="1656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An integrated supply chain to increase certainty of delivery</a:t>
                </a:r>
              </a:p>
            </p:txBody>
          </p:sp>
          <p:pic>
            <p:nvPicPr>
              <p:cNvPr id="39" name="Picture Placeholder 396">
                <a:extLst>
                  <a:ext uri="{FF2B5EF4-FFF2-40B4-BE49-F238E27FC236}">
                    <a16:creationId xmlns:a16="http://schemas.microsoft.com/office/drawing/2014/main" id="{4BE7D75E-4F39-480D-9710-421CA592428F}"/>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a:stretch/>
            </p:blipFill>
            <p:spPr>
              <a:xfrm>
                <a:off x="9741850" y="3880381"/>
                <a:ext cx="720000" cy="720000"/>
              </a:xfrm>
              <a:prstGeom prst="rect">
                <a:avLst/>
              </a:prstGeom>
            </p:spPr>
          </p:pic>
        </p:grpSp>
        <p:grpSp>
          <p:nvGrpSpPr>
            <p:cNvPr id="11" name="Group 10">
              <a:extLst>
                <a:ext uri="{FF2B5EF4-FFF2-40B4-BE49-F238E27FC236}">
                  <a16:creationId xmlns:a16="http://schemas.microsoft.com/office/drawing/2014/main" id="{67777AF5-4D43-49D0-A585-10960E1CC209}"/>
                </a:ext>
              </a:extLst>
            </p:cNvPr>
            <p:cNvGrpSpPr/>
            <p:nvPr/>
          </p:nvGrpSpPr>
          <p:grpSpPr>
            <a:xfrm>
              <a:off x="10307729" y="1825224"/>
              <a:ext cx="1692000" cy="1603776"/>
              <a:chOff x="10233301" y="1831138"/>
              <a:chExt cx="1692000" cy="1603776"/>
            </a:xfrm>
          </p:grpSpPr>
          <p:sp>
            <p:nvSpPr>
              <p:cNvPr id="45" name="TextBox 44">
                <a:extLst>
                  <a:ext uri="{FF2B5EF4-FFF2-40B4-BE49-F238E27FC236}">
                    <a16:creationId xmlns:a16="http://schemas.microsoft.com/office/drawing/2014/main" id="{0A5D27F3-41D2-4AE4-A0C6-D3B4809E0004}"/>
                  </a:ext>
                </a:extLst>
              </p:cNvPr>
              <p:cNvSpPr txBox="1"/>
              <p:nvPr/>
            </p:nvSpPr>
            <p:spPr>
              <a:xfrm>
                <a:off x="10233301" y="2603917"/>
                <a:ext cx="16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Performance management to connect delivery to outcomes</a:t>
                </a:r>
              </a:p>
            </p:txBody>
          </p:sp>
          <p:pic>
            <p:nvPicPr>
              <p:cNvPr id="52" name="Picture Placeholder 220">
                <a:extLst>
                  <a:ext uri="{FF2B5EF4-FFF2-40B4-BE49-F238E27FC236}">
                    <a16:creationId xmlns:a16="http://schemas.microsoft.com/office/drawing/2014/main" id="{390751C8-0B1D-4F51-898D-EA403EF7F4DD}"/>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a:stretch/>
            </p:blipFill>
            <p:spPr>
              <a:xfrm>
                <a:off x="10714918" y="1831138"/>
                <a:ext cx="720000" cy="720000"/>
              </a:xfrm>
              <a:prstGeom prst="rect">
                <a:avLst/>
              </a:prstGeom>
            </p:spPr>
          </p:pic>
        </p:grpSp>
        <p:grpSp>
          <p:nvGrpSpPr>
            <p:cNvPr id="12" name="Group 11">
              <a:extLst>
                <a:ext uri="{FF2B5EF4-FFF2-40B4-BE49-F238E27FC236}">
                  <a16:creationId xmlns:a16="http://schemas.microsoft.com/office/drawing/2014/main" id="{401E4F6E-E5DE-40C0-8318-24B5B6DCF16E}"/>
                </a:ext>
              </a:extLst>
            </p:cNvPr>
            <p:cNvGrpSpPr/>
            <p:nvPr/>
          </p:nvGrpSpPr>
          <p:grpSpPr>
            <a:xfrm>
              <a:off x="8346480" y="1825224"/>
              <a:ext cx="1692000" cy="1419110"/>
              <a:chOff x="8272052" y="1831138"/>
              <a:chExt cx="1692000" cy="1419110"/>
            </a:xfrm>
          </p:grpSpPr>
          <p:sp>
            <p:nvSpPr>
              <p:cNvPr id="44" name="TextBox 43">
                <a:extLst>
                  <a:ext uri="{FF2B5EF4-FFF2-40B4-BE49-F238E27FC236}">
                    <a16:creationId xmlns:a16="http://schemas.microsoft.com/office/drawing/2014/main" id="{72F01546-542B-4DE1-8D5B-DB4DC1088C0C}"/>
                  </a:ext>
                </a:extLst>
              </p:cNvPr>
              <p:cNvSpPr txBox="1"/>
              <p:nvPr/>
            </p:nvSpPr>
            <p:spPr>
              <a:xfrm>
                <a:off x="8272052" y="2603917"/>
                <a:ext cx="1692000" cy="6463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Integrated digital systems to support timely decisions</a:t>
                </a:r>
              </a:p>
            </p:txBody>
          </p:sp>
          <p:pic>
            <p:nvPicPr>
              <p:cNvPr id="53" name="Picture Placeholder 266">
                <a:extLst>
                  <a:ext uri="{FF2B5EF4-FFF2-40B4-BE49-F238E27FC236}">
                    <a16:creationId xmlns:a16="http://schemas.microsoft.com/office/drawing/2014/main" id="{BFBA5C07-1D03-4D7F-B19E-FC25E28EF97C}"/>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a:stretch/>
            </p:blipFill>
            <p:spPr>
              <a:xfrm>
                <a:off x="8758052" y="1831138"/>
                <a:ext cx="720000" cy="720000"/>
              </a:xfrm>
              <a:prstGeom prst="rect">
                <a:avLst/>
              </a:prstGeom>
            </p:spPr>
          </p:pic>
        </p:grpSp>
        <p:grpSp>
          <p:nvGrpSpPr>
            <p:cNvPr id="3" name="Group 2">
              <a:extLst>
                <a:ext uri="{FF2B5EF4-FFF2-40B4-BE49-F238E27FC236}">
                  <a16:creationId xmlns:a16="http://schemas.microsoft.com/office/drawing/2014/main" id="{B02AB025-8490-4405-B2F9-4EE3179EA724}"/>
                </a:ext>
              </a:extLst>
            </p:cNvPr>
            <p:cNvGrpSpPr/>
            <p:nvPr/>
          </p:nvGrpSpPr>
          <p:grpSpPr>
            <a:xfrm>
              <a:off x="1336578" y="3874467"/>
              <a:ext cx="1656000" cy="1803285"/>
              <a:chOff x="1262150" y="3880381"/>
              <a:chExt cx="1656000" cy="1803285"/>
            </a:xfrm>
          </p:grpSpPr>
          <p:sp>
            <p:nvSpPr>
              <p:cNvPr id="46" name="TextBox 45">
                <a:extLst>
                  <a:ext uri="{FF2B5EF4-FFF2-40B4-BE49-F238E27FC236}">
                    <a16:creationId xmlns:a16="http://schemas.microsoft.com/office/drawing/2014/main" id="{B79F7102-49E9-4F41-90E0-E14018CDEC43}"/>
                  </a:ext>
                </a:extLst>
              </p:cNvPr>
              <p:cNvSpPr txBox="1"/>
              <p:nvPr/>
            </p:nvSpPr>
            <p:spPr>
              <a:xfrm>
                <a:off x="1262150" y="4668003"/>
                <a:ext cx="1656000" cy="101566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Development of Sustainability and ESG components for the programme and its assets</a:t>
                </a:r>
              </a:p>
            </p:txBody>
          </p:sp>
          <p:pic>
            <p:nvPicPr>
              <p:cNvPr id="54" name="Picture Placeholder 174">
                <a:extLst>
                  <a:ext uri="{FF2B5EF4-FFF2-40B4-BE49-F238E27FC236}">
                    <a16:creationId xmlns:a16="http://schemas.microsoft.com/office/drawing/2014/main" id="{6052F152-D68B-4D7C-9754-E41FA055E0DD}"/>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a:stretch/>
            </p:blipFill>
            <p:spPr>
              <a:xfrm>
                <a:off x="1730150" y="3880381"/>
                <a:ext cx="720000" cy="720000"/>
              </a:xfrm>
              <a:prstGeom prst="rect">
                <a:avLst/>
              </a:prstGeom>
            </p:spPr>
          </p:pic>
        </p:grpSp>
        <p:grpSp>
          <p:nvGrpSpPr>
            <p:cNvPr id="18" name="Group 17">
              <a:extLst>
                <a:ext uri="{FF2B5EF4-FFF2-40B4-BE49-F238E27FC236}">
                  <a16:creationId xmlns:a16="http://schemas.microsoft.com/office/drawing/2014/main" id="{5441428C-50BC-4FB5-8A10-E442F62160B5}"/>
                </a:ext>
              </a:extLst>
            </p:cNvPr>
            <p:cNvGrpSpPr/>
            <p:nvPr/>
          </p:nvGrpSpPr>
          <p:grpSpPr>
            <a:xfrm>
              <a:off x="4423980" y="1825224"/>
              <a:ext cx="1692000" cy="1419110"/>
              <a:chOff x="4423980" y="1825224"/>
              <a:chExt cx="1692000" cy="1419110"/>
            </a:xfrm>
          </p:grpSpPr>
          <p:sp>
            <p:nvSpPr>
              <p:cNvPr id="42" name="TextBox 41">
                <a:extLst>
                  <a:ext uri="{FF2B5EF4-FFF2-40B4-BE49-F238E27FC236}">
                    <a16:creationId xmlns:a16="http://schemas.microsoft.com/office/drawing/2014/main" id="{9447D971-EAF7-45DE-87E4-7F7829BF7E87}"/>
                  </a:ext>
                </a:extLst>
              </p:cNvPr>
              <p:cNvSpPr txBox="1"/>
              <p:nvPr/>
            </p:nvSpPr>
            <p:spPr>
              <a:xfrm>
                <a:off x="4423980" y="2598003"/>
                <a:ext cx="16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Development of the Delivery Model and Organisation Design</a:t>
                </a:r>
              </a:p>
            </p:txBody>
          </p:sp>
          <p:pic>
            <p:nvPicPr>
              <p:cNvPr id="68" name="Graphic 67">
                <a:extLst>
                  <a:ext uri="{FF2B5EF4-FFF2-40B4-BE49-F238E27FC236}">
                    <a16:creationId xmlns:a16="http://schemas.microsoft.com/office/drawing/2014/main" id="{7C4A6BF9-A680-4DA2-B07B-C11F36434E48}"/>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4914364" y="1825224"/>
                <a:ext cx="720000" cy="720000"/>
              </a:xfrm>
              <a:prstGeom prst="rect">
                <a:avLst/>
              </a:prstGeom>
            </p:spPr>
          </p:pic>
        </p:grpSp>
      </p:grpSp>
    </p:spTree>
    <p:extLst>
      <p:ext uri="{BB962C8B-B14F-4D97-AF65-F5344CB8AC3E}">
        <p14:creationId xmlns:p14="http://schemas.microsoft.com/office/powerpoint/2010/main" val="49482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3124-A194-F143-92BB-FBC753E6F339}"/>
              </a:ext>
            </a:extLst>
          </p:cNvPr>
          <p:cNvSpPr>
            <a:spLocks noGrp="1"/>
          </p:cNvSpPr>
          <p:nvPr>
            <p:ph type="title"/>
          </p:nvPr>
        </p:nvSpPr>
        <p:spPr/>
        <p:txBody>
          <a:bodyPr/>
          <a:lstStyle/>
          <a:p>
            <a:r>
              <a:rPr lang="en-GB"/>
              <a:t>Building confidence in Water Reforms</a:t>
            </a:r>
            <a:endParaRPr lang="en-US"/>
          </a:p>
        </p:txBody>
      </p:sp>
      <p:sp>
        <p:nvSpPr>
          <p:cNvPr id="42" name="Content Placeholder 4">
            <a:extLst>
              <a:ext uri="{FF2B5EF4-FFF2-40B4-BE49-F238E27FC236}">
                <a16:creationId xmlns:a16="http://schemas.microsoft.com/office/drawing/2014/main" id="{6CA9AAD2-46D6-4A79-BDCF-F4A898F1F9F7}"/>
              </a:ext>
            </a:extLst>
          </p:cNvPr>
          <p:cNvSpPr txBox="1">
            <a:spLocks/>
          </p:cNvSpPr>
          <p:nvPr/>
        </p:nvSpPr>
        <p:spPr>
          <a:xfrm>
            <a:off x="263525" y="1156876"/>
            <a:ext cx="11664950" cy="2570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a:solidFill>
                  <a:schemeClr val="tx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ECOM Sans" panose="020B05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The Delivery Strategy feeds the Delivery Model and Organisation Design</a:t>
            </a:r>
          </a:p>
        </p:txBody>
      </p:sp>
      <p:grpSp>
        <p:nvGrpSpPr>
          <p:cNvPr id="13" name="Group 12">
            <a:extLst>
              <a:ext uri="{FF2B5EF4-FFF2-40B4-BE49-F238E27FC236}">
                <a16:creationId xmlns:a16="http://schemas.microsoft.com/office/drawing/2014/main" id="{C6869156-5609-4764-BB72-5D9F88A9A788}"/>
              </a:ext>
            </a:extLst>
          </p:cNvPr>
          <p:cNvGrpSpPr/>
          <p:nvPr/>
        </p:nvGrpSpPr>
        <p:grpSpPr>
          <a:xfrm>
            <a:off x="1" y="1541721"/>
            <a:ext cx="12192000" cy="4667693"/>
            <a:chOff x="1" y="1541721"/>
            <a:chExt cx="12192000" cy="4667693"/>
          </a:xfrm>
        </p:grpSpPr>
        <p:grpSp>
          <p:nvGrpSpPr>
            <p:cNvPr id="123" name="Group 122">
              <a:extLst>
                <a:ext uri="{FF2B5EF4-FFF2-40B4-BE49-F238E27FC236}">
                  <a16:creationId xmlns:a16="http://schemas.microsoft.com/office/drawing/2014/main" id="{8BADF2F4-7B3D-4BBB-97F5-B4C8B40F4446}"/>
                </a:ext>
              </a:extLst>
            </p:cNvPr>
            <p:cNvGrpSpPr/>
            <p:nvPr/>
          </p:nvGrpSpPr>
          <p:grpSpPr>
            <a:xfrm>
              <a:off x="3297828" y="3874467"/>
              <a:ext cx="1819527" cy="1803285"/>
              <a:chOff x="3223400" y="3880381"/>
              <a:chExt cx="1819527" cy="1803285"/>
            </a:xfrm>
          </p:grpSpPr>
          <p:pic>
            <p:nvPicPr>
              <p:cNvPr id="124" name="Graphic 123" descr="Laptop outline">
                <a:extLst>
                  <a:ext uri="{FF2B5EF4-FFF2-40B4-BE49-F238E27FC236}">
                    <a16:creationId xmlns:a16="http://schemas.microsoft.com/office/drawing/2014/main" id="{CFFF1BFF-53B9-42AD-B6A4-1E53F976B3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3163" y="3880381"/>
                <a:ext cx="720000" cy="720000"/>
              </a:xfrm>
              <a:prstGeom prst="rect">
                <a:avLst/>
              </a:prstGeom>
            </p:spPr>
          </p:pic>
          <p:sp>
            <p:nvSpPr>
              <p:cNvPr id="125" name="TextBox 124">
                <a:extLst>
                  <a:ext uri="{FF2B5EF4-FFF2-40B4-BE49-F238E27FC236}">
                    <a16:creationId xmlns:a16="http://schemas.microsoft.com/office/drawing/2014/main" id="{670DBFDD-EB28-4972-AE91-81EE8E0CC571}"/>
                  </a:ext>
                </a:extLst>
              </p:cNvPr>
              <p:cNvSpPr txBox="1"/>
              <p:nvPr/>
            </p:nvSpPr>
            <p:spPr>
              <a:xfrm>
                <a:off x="3223400" y="4668003"/>
                <a:ext cx="1819527" cy="101566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Collaboratively developed Programme Management Plan to provide the rule book for delivery</a:t>
                </a:r>
              </a:p>
            </p:txBody>
          </p:sp>
        </p:grpSp>
        <p:grpSp>
          <p:nvGrpSpPr>
            <p:cNvPr id="126" name="Group 125">
              <a:extLst>
                <a:ext uri="{FF2B5EF4-FFF2-40B4-BE49-F238E27FC236}">
                  <a16:creationId xmlns:a16="http://schemas.microsoft.com/office/drawing/2014/main" id="{3B5DE469-1138-4963-813D-8A896A5D93A7}"/>
                </a:ext>
              </a:extLst>
            </p:cNvPr>
            <p:cNvGrpSpPr/>
            <p:nvPr/>
          </p:nvGrpSpPr>
          <p:grpSpPr>
            <a:xfrm>
              <a:off x="7383855" y="3874467"/>
              <a:ext cx="1656000" cy="1618619"/>
              <a:chOff x="7309427" y="3880381"/>
              <a:chExt cx="1656000" cy="1618619"/>
            </a:xfrm>
          </p:grpSpPr>
          <p:pic>
            <p:nvPicPr>
              <p:cNvPr id="127" name="Picture Placeholder 342">
                <a:extLst>
                  <a:ext uri="{FF2B5EF4-FFF2-40B4-BE49-F238E27FC236}">
                    <a16:creationId xmlns:a16="http://schemas.microsoft.com/office/drawing/2014/main" id="{CF2AE01C-5C14-4B81-AB03-52B48CE699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a:stretch/>
            </p:blipFill>
            <p:spPr>
              <a:xfrm>
                <a:off x="7777427" y="3880381"/>
                <a:ext cx="720000" cy="720000"/>
              </a:xfrm>
              <a:prstGeom prst="rect">
                <a:avLst/>
              </a:prstGeom>
            </p:spPr>
          </p:pic>
          <p:sp>
            <p:nvSpPr>
              <p:cNvPr id="128" name="TextBox 127">
                <a:extLst>
                  <a:ext uri="{FF2B5EF4-FFF2-40B4-BE49-F238E27FC236}">
                    <a16:creationId xmlns:a16="http://schemas.microsoft.com/office/drawing/2014/main" id="{B75DDEA7-54EF-432D-889D-88D9D8942AA1}"/>
                  </a:ext>
                </a:extLst>
              </p:cNvPr>
              <p:cNvSpPr txBox="1"/>
              <p:nvPr/>
            </p:nvSpPr>
            <p:spPr>
              <a:xfrm>
                <a:off x="7309427" y="4668003"/>
                <a:ext cx="1656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Technical expertise for future-looking, best-in-class guidance</a:t>
                </a:r>
              </a:p>
            </p:txBody>
          </p:sp>
        </p:grpSp>
        <p:grpSp>
          <p:nvGrpSpPr>
            <p:cNvPr id="129" name="Group 128">
              <a:extLst>
                <a:ext uri="{FF2B5EF4-FFF2-40B4-BE49-F238E27FC236}">
                  <a16:creationId xmlns:a16="http://schemas.microsoft.com/office/drawing/2014/main" id="{05165E48-A7B4-49A6-95AA-857754B8AC22}"/>
                </a:ext>
              </a:extLst>
            </p:cNvPr>
            <p:cNvGrpSpPr/>
            <p:nvPr/>
          </p:nvGrpSpPr>
          <p:grpSpPr>
            <a:xfrm>
              <a:off x="2299203" y="1825224"/>
              <a:ext cx="1692000" cy="1603776"/>
              <a:chOff x="2224775" y="1831138"/>
              <a:chExt cx="1692000" cy="1603776"/>
            </a:xfrm>
          </p:grpSpPr>
          <p:sp>
            <p:nvSpPr>
              <p:cNvPr id="130" name="TextBox 129">
                <a:extLst>
                  <a:ext uri="{FF2B5EF4-FFF2-40B4-BE49-F238E27FC236}">
                    <a16:creationId xmlns:a16="http://schemas.microsoft.com/office/drawing/2014/main" id="{72D30729-05B3-4C4D-AAD3-329D8545358C}"/>
                  </a:ext>
                </a:extLst>
              </p:cNvPr>
              <p:cNvSpPr txBox="1"/>
              <p:nvPr/>
            </p:nvSpPr>
            <p:spPr>
              <a:xfrm>
                <a:off x="2224775" y="2603917"/>
                <a:ext cx="16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Definition of the future commercial and operating model for the assets</a:t>
                </a:r>
              </a:p>
            </p:txBody>
          </p:sp>
          <p:pic>
            <p:nvPicPr>
              <p:cNvPr id="131" name="Picture Placeholder 280">
                <a:extLst>
                  <a:ext uri="{FF2B5EF4-FFF2-40B4-BE49-F238E27FC236}">
                    <a16:creationId xmlns:a16="http://schemas.microsoft.com/office/drawing/2014/main" id="{812152C4-BD76-4DF5-BB9F-D5FC3D69BFD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a:stretch/>
            </p:blipFill>
            <p:spPr>
              <a:xfrm>
                <a:off x="2710775" y="1831138"/>
                <a:ext cx="720000" cy="720000"/>
              </a:xfrm>
              <a:prstGeom prst="rect">
                <a:avLst/>
              </a:prstGeom>
            </p:spPr>
          </p:pic>
        </p:grpSp>
        <p:grpSp>
          <p:nvGrpSpPr>
            <p:cNvPr id="132" name="Group 131">
              <a:extLst>
                <a:ext uri="{FF2B5EF4-FFF2-40B4-BE49-F238E27FC236}">
                  <a16:creationId xmlns:a16="http://schemas.microsoft.com/office/drawing/2014/main" id="{370A0D72-BB6D-4904-93B6-1DBAED7D0990}"/>
                </a:ext>
              </a:extLst>
            </p:cNvPr>
            <p:cNvGrpSpPr/>
            <p:nvPr/>
          </p:nvGrpSpPr>
          <p:grpSpPr>
            <a:xfrm>
              <a:off x="5422605" y="3874467"/>
              <a:ext cx="1656000" cy="1433953"/>
              <a:chOff x="5348177" y="3880381"/>
              <a:chExt cx="1656000" cy="1433953"/>
            </a:xfrm>
          </p:grpSpPr>
          <p:sp>
            <p:nvSpPr>
              <p:cNvPr id="133" name="TextBox 132">
                <a:extLst>
                  <a:ext uri="{FF2B5EF4-FFF2-40B4-BE49-F238E27FC236}">
                    <a16:creationId xmlns:a16="http://schemas.microsoft.com/office/drawing/2014/main" id="{007DCF6F-59E3-4E4A-A619-DA0DA339DDD9}"/>
                  </a:ext>
                </a:extLst>
              </p:cNvPr>
              <p:cNvSpPr txBox="1"/>
              <p:nvPr/>
            </p:nvSpPr>
            <p:spPr>
              <a:xfrm>
                <a:off x="5348177" y="4668003"/>
                <a:ext cx="1656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Lifecycle stakeholder engagement from concept to operations</a:t>
                </a:r>
              </a:p>
            </p:txBody>
          </p:sp>
          <p:pic>
            <p:nvPicPr>
              <p:cNvPr id="134" name="Picture Placeholder 184">
                <a:extLst>
                  <a:ext uri="{FF2B5EF4-FFF2-40B4-BE49-F238E27FC236}">
                    <a16:creationId xmlns:a16="http://schemas.microsoft.com/office/drawing/2014/main" id="{2868814D-D02B-484F-868F-6604ACF15094}"/>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a:stretch/>
            </p:blipFill>
            <p:spPr>
              <a:xfrm>
                <a:off x="5813004" y="3880381"/>
                <a:ext cx="720000" cy="720000"/>
              </a:xfrm>
              <a:prstGeom prst="rect">
                <a:avLst/>
              </a:prstGeom>
            </p:spPr>
          </p:pic>
        </p:grpSp>
        <p:grpSp>
          <p:nvGrpSpPr>
            <p:cNvPr id="135" name="Group 134">
              <a:extLst>
                <a:ext uri="{FF2B5EF4-FFF2-40B4-BE49-F238E27FC236}">
                  <a16:creationId xmlns:a16="http://schemas.microsoft.com/office/drawing/2014/main" id="{1D637B12-A450-40E1-9C65-D80BE098690D}"/>
                </a:ext>
              </a:extLst>
            </p:cNvPr>
            <p:cNvGrpSpPr/>
            <p:nvPr/>
          </p:nvGrpSpPr>
          <p:grpSpPr>
            <a:xfrm>
              <a:off x="6385230" y="1825224"/>
              <a:ext cx="1692000" cy="1603776"/>
              <a:chOff x="6310802" y="1831138"/>
              <a:chExt cx="1692000" cy="1603776"/>
            </a:xfrm>
          </p:grpSpPr>
          <p:sp>
            <p:nvSpPr>
              <p:cNvPr id="136" name="TextBox 135">
                <a:extLst>
                  <a:ext uri="{FF2B5EF4-FFF2-40B4-BE49-F238E27FC236}">
                    <a16:creationId xmlns:a16="http://schemas.microsoft.com/office/drawing/2014/main" id="{7ECC6626-E392-46C9-9149-E9789BF7DBFA}"/>
                  </a:ext>
                </a:extLst>
              </p:cNvPr>
              <p:cNvSpPr txBox="1"/>
              <p:nvPr/>
            </p:nvSpPr>
            <p:spPr>
              <a:xfrm>
                <a:off x="6310802" y="2603917"/>
                <a:ext cx="1692000" cy="83099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A defined Initiation to build the team and playbook for successful delivery</a:t>
                </a:r>
                <a:endParaRPr kumimoji="0" lang="en-GB" sz="1200" b="0" i="0" u="none" strike="noStrike" kern="1200" cap="none" spc="0" normalizeH="0" baseline="0" noProof="0">
                  <a:ln>
                    <a:noFill/>
                  </a:ln>
                  <a:solidFill>
                    <a:srgbClr val="00353E"/>
                  </a:solidFill>
                  <a:effectLst/>
                  <a:uLnTx/>
                  <a:uFillTx/>
                  <a:latin typeface="Arial" panose="020B0604020202020204"/>
                  <a:ea typeface="+mn-ea"/>
                  <a:cs typeface="Arial"/>
                </a:endParaRPr>
              </a:p>
            </p:txBody>
          </p:sp>
          <p:pic>
            <p:nvPicPr>
              <p:cNvPr id="137" name="Picture Placeholder 356">
                <a:extLst>
                  <a:ext uri="{FF2B5EF4-FFF2-40B4-BE49-F238E27FC236}">
                    <a16:creationId xmlns:a16="http://schemas.microsoft.com/office/drawing/2014/main" id="{75105589-CE27-46F9-AD84-B14B11DD143D}"/>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a:stretch/>
            </p:blipFill>
            <p:spPr>
              <a:xfrm>
                <a:off x="6801186" y="1831138"/>
                <a:ext cx="720000" cy="720000"/>
              </a:xfrm>
              <a:prstGeom prst="rect">
                <a:avLst/>
              </a:prstGeom>
            </p:spPr>
          </p:pic>
        </p:grpSp>
        <p:grpSp>
          <p:nvGrpSpPr>
            <p:cNvPr id="144" name="Group 143">
              <a:extLst>
                <a:ext uri="{FF2B5EF4-FFF2-40B4-BE49-F238E27FC236}">
                  <a16:creationId xmlns:a16="http://schemas.microsoft.com/office/drawing/2014/main" id="{181FD4FE-93A4-418B-A9D8-2ECF4F650556}"/>
                </a:ext>
              </a:extLst>
            </p:cNvPr>
            <p:cNvGrpSpPr/>
            <p:nvPr/>
          </p:nvGrpSpPr>
          <p:grpSpPr>
            <a:xfrm>
              <a:off x="8346480" y="1825224"/>
              <a:ext cx="1692000" cy="1419110"/>
              <a:chOff x="8272052" y="1831138"/>
              <a:chExt cx="1692000" cy="1419110"/>
            </a:xfrm>
          </p:grpSpPr>
          <p:sp>
            <p:nvSpPr>
              <p:cNvPr id="145" name="TextBox 144">
                <a:extLst>
                  <a:ext uri="{FF2B5EF4-FFF2-40B4-BE49-F238E27FC236}">
                    <a16:creationId xmlns:a16="http://schemas.microsoft.com/office/drawing/2014/main" id="{388D780A-72F4-40E0-964E-3DFFC95B897D}"/>
                  </a:ext>
                </a:extLst>
              </p:cNvPr>
              <p:cNvSpPr txBox="1"/>
              <p:nvPr/>
            </p:nvSpPr>
            <p:spPr>
              <a:xfrm>
                <a:off x="8272052" y="2603917"/>
                <a:ext cx="1692000" cy="6463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Integrated digital systems to support timely decisions</a:t>
                </a:r>
              </a:p>
            </p:txBody>
          </p:sp>
          <p:pic>
            <p:nvPicPr>
              <p:cNvPr id="146" name="Picture Placeholder 266">
                <a:extLst>
                  <a:ext uri="{FF2B5EF4-FFF2-40B4-BE49-F238E27FC236}">
                    <a16:creationId xmlns:a16="http://schemas.microsoft.com/office/drawing/2014/main" id="{34FAB6B0-88E9-4DA9-9315-1C6DCB576FCE}"/>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a:stretch/>
            </p:blipFill>
            <p:spPr>
              <a:xfrm>
                <a:off x="8758052" y="1831138"/>
                <a:ext cx="720000" cy="720000"/>
              </a:xfrm>
              <a:prstGeom prst="rect">
                <a:avLst/>
              </a:prstGeom>
            </p:spPr>
          </p:pic>
        </p:grpSp>
        <p:grpSp>
          <p:nvGrpSpPr>
            <p:cNvPr id="147" name="Group 146">
              <a:extLst>
                <a:ext uri="{FF2B5EF4-FFF2-40B4-BE49-F238E27FC236}">
                  <a16:creationId xmlns:a16="http://schemas.microsoft.com/office/drawing/2014/main" id="{F01C216E-DE87-4111-9364-29E1328CA087}"/>
                </a:ext>
              </a:extLst>
            </p:cNvPr>
            <p:cNvGrpSpPr/>
            <p:nvPr/>
          </p:nvGrpSpPr>
          <p:grpSpPr>
            <a:xfrm>
              <a:off x="1336578" y="3874467"/>
              <a:ext cx="1656000" cy="1803285"/>
              <a:chOff x="1262150" y="3880381"/>
              <a:chExt cx="1656000" cy="1803285"/>
            </a:xfrm>
          </p:grpSpPr>
          <p:sp>
            <p:nvSpPr>
              <p:cNvPr id="148" name="TextBox 147">
                <a:extLst>
                  <a:ext uri="{FF2B5EF4-FFF2-40B4-BE49-F238E27FC236}">
                    <a16:creationId xmlns:a16="http://schemas.microsoft.com/office/drawing/2014/main" id="{FAFE946F-DC04-4DCA-AB93-3C27B1EE558F}"/>
                  </a:ext>
                </a:extLst>
              </p:cNvPr>
              <p:cNvSpPr txBox="1"/>
              <p:nvPr/>
            </p:nvSpPr>
            <p:spPr>
              <a:xfrm>
                <a:off x="1262150" y="4668003"/>
                <a:ext cx="1656000" cy="101566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Development of Sustainability and ESG components for the programme and its assets</a:t>
                </a:r>
              </a:p>
            </p:txBody>
          </p:sp>
          <p:pic>
            <p:nvPicPr>
              <p:cNvPr id="149" name="Picture Placeholder 174">
                <a:extLst>
                  <a:ext uri="{FF2B5EF4-FFF2-40B4-BE49-F238E27FC236}">
                    <a16:creationId xmlns:a16="http://schemas.microsoft.com/office/drawing/2014/main" id="{7BC8729E-F9B5-4D9F-A27E-3A4C53CE969E}"/>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a:stretch/>
            </p:blipFill>
            <p:spPr>
              <a:xfrm>
                <a:off x="1730150" y="3880381"/>
                <a:ext cx="720000" cy="720000"/>
              </a:xfrm>
              <a:prstGeom prst="rect">
                <a:avLst/>
              </a:prstGeom>
            </p:spPr>
          </p:pic>
        </p:grpSp>
        <p:sp>
          <p:nvSpPr>
            <p:cNvPr id="11" name="Rectangle 10">
              <a:extLst>
                <a:ext uri="{FF2B5EF4-FFF2-40B4-BE49-F238E27FC236}">
                  <a16:creationId xmlns:a16="http://schemas.microsoft.com/office/drawing/2014/main" id="{61FA9AFA-FBA8-4F9C-A7E9-F49602CC7C1B}"/>
                </a:ext>
              </a:extLst>
            </p:cNvPr>
            <p:cNvSpPr/>
            <p:nvPr/>
          </p:nvSpPr>
          <p:spPr>
            <a:xfrm>
              <a:off x="1" y="1541721"/>
              <a:ext cx="12192000" cy="4667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a:p>
          </p:txBody>
        </p:sp>
        <p:grpSp>
          <p:nvGrpSpPr>
            <p:cNvPr id="120" name="Group 119">
              <a:extLst>
                <a:ext uri="{FF2B5EF4-FFF2-40B4-BE49-F238E27FC236}">
                  <a16:creationId xmlns:a16="http://schemas.microsoft.com/office/drawing/2014/main" id="{98F4B336-BF15-456E-AFF4-D0B35D34F02A}"/>
                </a:ext>
              </a:extLst>
            </p:cNvPr>
            <p:cNvGrpSpPr/>
            <p:nvPr/>
          </p:nvGrpSpPr>
          <p:grpSpPr>
            <a:xfrm>
              <a:off x="337953" y="1825224"/>
              <a:ext cx="1692000" cy="1603776"/>
              <a:chOff x="263525" y="1831138"/>
              <a:chExt cx="1692000" cy="1603776"/>
            </a:xfrm>
          </p:grpSpPr>
          <p:pic>
            <p:nvPicPr>
              <p:cNvPr id="121" name="Graphic 120" descr="Chess pieces outline">
                <a:extLst>
                  <a:ext uri="{FF2B5EF4-FFF2-40B4-BE49-F238E27FC236}">
                    <a16:creationId xmlns:a16="http://schemas.microsoft.com/office/drawing/2014/main" id="{D32AB889-D284-4CD0-9EAE-D028E871E32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9525" y="1831138"/>
                <a:ext cx="720000" cy="720000"/>
              </a:xfrm>
              <a:prstGeom prst="rect">
                <a:avLst/>
              </a:prstGeom>
            </p:spPr>
          </p:pic>
          <p:sp>
            <p:nvSpPr>
              <p:cNvPr id="122" name="TextBox 121">
                <a:extLst>
                  <a:ext uri="{FF2B5EF4-FFF2-40B4-BE49-F238E27FC236}">
                    <a16:creationId xmlns:a16="http://schemas.microsoft.com/office/drawing/2014/main" id="{44864C2F-CE48-42EF-B4C5-8A1D8205519A}"/>
                  </a:ext>
                </a:extLst>
              </p:cNvPr>
              <p:cNvSpPr txBox="1"/>
              <p:nvPr/>
            </p:nvSpPr>
            <p:spPr>
              <a:xfrm>
                <a:off x="263525" y="2603917"/>
                <a:ext cx="16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Articulation of the Delivery Strategy to achieve critical Programme outcomes</a:t>
                </a:r>
              </a:p>
            </p:txBody>
          </p:sp>
        </p:grpSp>
        <p:grpSp>
          <p:nvGrpSpPr>
            <p:cNvPr id="138" name="Group 137">
              <a:extLst>
                <a:ext uri="{FF2B5EF4-FFF2-40B4-BE49-F238E27FC236}">
                  <a16:creationId xmlns:a16="http://schemas.microsoft.com/office/drawing/2014/main" id="{294746A4-66B1-41E4-ACBD-7C89EB70BFA4}"/>
                </a:ext>
              </a:extLst>
            </p:cNvPr>
            <p:cNvGrpSpPr/>
            <p:nvPr/>
          </p:nvGrpSpPr>
          <p:grpSpPr>
            <a:xfrm>
              <a:off x="9345105" y="3874467"/>
              <a:ext cx="1656000" cy="1433953"/>
              <a:chOff x="9270677" y="3880381"/>
              <a:chExt cx="1656000" cy="1433953"/>
            </a:xfrm>
          </p:grpSpPr>
          <p:sp>
            <p:nvSpPr>
              <p:cNvPr id="139" name="TextBox 138">
                <a:extLst>
                  <a:ext uri="{FF2B5EF4-FFF2-40B4-BE49-F238E27FC236}">
                    <a16:creationId xmlns:a16="http://schemas.microsoft.com/office/drawing/2014/main" id="{27D1AF46-224A-4354-865C-8671ED3B1F63}"/>
                  </a:ext>
                </a:extLst>
              </p:cNvPr>
              <p:cNvSpPr txBox="1"/>
              <p:nvPr/>
            </p:nvSpPr>
            <p:spPr>
              <a:xfrm>
                <a:off x="9270677" y="4668003"/>
                <a:ext cx="1656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An integrated supply chain to increase certainty of delivery</a:t>
                </a:r>
              </a:p>
            </p:txBody>
          </p:sp>
          <p:pic>
            <p:nvPicPr>
              <p:cNvPr id="140" name="Picture Placeholder 396">
                <a:extLst>
                  <a:ext uri="{FF2B5EF4-FFF2-40B4-BE49-F238E27FC236}">
                    <a16:creationId xmlns:a16="http://schemas.microsoft.com/office/drawing/2014/main" id="{58397DD4-A86C-4390-ABE5-5702471B5852}"/>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a:stretch/>
            </p:blipFill>
            <p:spPr>
              <a:xfrm>
                <a:off x="9741850" y="3880381"/>
                <a:ext cx="720000" cy="720000"/>
              </a:xfrm>
              <a:prstGeom prst="rect">
                <a:avLst/>
              </a:prstGeom>
            </p:spPr>
          </p:pic>
        </p:grpSp>
        <p:grpSp>
          <p:nvGrpSpPr>
            <p:cNvPr id="141" name="Group 140">
              <a:extLst>
                <a:ext uri="{FF2B5EF4-FFF2-40B4-BE49-F238E27FC236}">
                  <a16:creationId xmlns:a16="http://schemas.microsoft.com/office/drawing/2014/main" id="{DF72B434-E411-49C8-810B-7CF38EEB73E8}"/>
                </a:ext>
              </a:extLst>
            </p:cNvPr>
            <p:cNvGrpSpPr/>
            <p:nvPr/>
          </p:nvGrpSpPr>
          <p:grpSpPr>
            <a:xfrm>
              <a:off x="10307729" y="1825224"/>
              <a:ext cx="1692000" cy="1603776"/>
              <a:chOff x="10233301" y="1831138"/>
              <a:chExt cx="1692000" cy="1603776"/>
            </a:xfrm>
          </p:grpSpPr>
          <p:sp>
            <p:nvSpPr>
              <p:cNvPr id="142" name="TextBox 141">
                <a:extLst>
                  <a:ext uri="{FF2B5EF4-FFF2-40B4-BE49-F238E27FC236}">
                    <a16:creationId xmlns:a16="http://schemas.microsoft.com/office/drawing/2014/main" id="{EE176067-1385-430C-965B-1FD3FA104612}"/>
                  </a:ext>
                </a:extLst>
              </p:cNvPr>
              <p:cNvSpPr txBox="1"/>
              <p:nvPr/>
            </p:nvSpPr>
            <p:spPr>
              <a:xfrm>
                <a:off x="10233301" y="2603917"/>
                <a:ext cx="16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Performance management to connect delivery to outcomes</a:t>
                </a:r>
              </a:p>
            </p:txBody>
          </p:sp>
          <p:pic>
            <p:nvPicPr>
              <p:cNvPr id="143" name="Picture Placeholder 220">
                <a:extLst>
                  <a:ext uri="{FF2B5EF4-FFF2-40B4-BE49-F238E27FC236}">
                    <a16:creationId xmlns:a16="http://schemas.microsoft.com/office/drawing/2014/main" id="{C93E82CA-CA88-4B36-B550-D7EE54B52E4F}"/>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a:stretch/>
            </p:blipFill>
            <p:spPr>
              <a:xfrm>
                <a:off x="10714918" y="1831138"/>
                <a:ext cx="720000" cy="720000"/>
              </a:xfrm>
              <a:prstGeom prst="rect">
                <a:avLst/>
              </a:prstGeom>
            </p:spPr>
          </p:pic>
        </p:grpSp>
        <p:grpSp>
          <p:nvGrpSpPr>
            <p:cNvPr id="150" name="Group 149">
              <a:extLst>
                <a:ext uri="{FF2B5EF4-FFF2-40B4-BE49-F238E27FC236}">
                  <a16:creationId xmlns:a16="http://schemas.microsoft.com/office/drawing/2014/main" id="{6323BD85-AA22-4721-9469-37FE060DFED0}"/>
                </a:ext>
              </a:extLst>
            </p:cNvPr>
            <p:cNvGrpSpPr/>
            <p:nvPr/>
          </p:nvGrpSpPr>
          <p:grpSpPr>
            <a:xfrm>
              <a:off x="4423980" y="1825224"/>
              <a:ext cx="1692000" cy="1419110"/>
              <a:chOff x="4423980" y="1825224"/>
              <a:chExt cx="1692000" cy="1419110"/>
            </a:xfrm>
          </p:grpSpPr>
          <p:sp>
            <p:nvSpPr>
              <p:cNvPr id="151" name="TextBox 150">
                <a:extLst>
                  <a:ext uri="{FF2B5EF4-FFF2-40B4-BE49-F238E27FC236}">
                    <a16:creationId xmlns:a16="http://schemas.microsoft.com/office/drawing/2014/main" id="{26E10FEC-D0A4-424C-9CBC-E27E89097302}"/>
                  </a:ext>
                </a:extLst>
              </p:cNvPr>
              <p:cNvSpPr txBox="1"/>
              <p:nvPr/>
            </p:nvSpPr>
            <p:spPr>
              <a:xfrm>
                <a:off x="4423980" y="2598003"/>
                <a:ext cx="169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353E"/>
                    </a:solidFill>
                    <a:effectLst/>
                    <a:uLnTx/>
                    <a:uFillTx/>
                    <a:latin typeface="Arial" panose="020B0604020202020204"/>
                    <a:ea typeface="+mn-ea"/>
                    <a:cs typeface="+mn-cs"/>
                  </a:rPr>
                  <a:t>Development of the Delivery Model and Organisation Design</a:t>
                </a:r>
              </a:p>
            </p:txBody>
          </p:sp>
          <p:pic>
            <p:nvPicPr>
              <p:cNvPr id="152" name="Graphic 151">
                <a:extLst>
                  <a:ext uri="{FF2B5EF4-FFF2-40B4-BE49-F238E27FC236}">
                    <a16:creationId xmlns:a16="http://schemas.microsoft.com/office/drawing/2014/main" id="{955FB825-8230-4565-B084-8451716EDBC4}"/>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4914364" y="1825224"/>
                <a:ext cx="720000" cy="720000"/>
              </a:xfrm>
              <a:prstGeom prst="rect">
                <a:avLst/>
              </a:prstGeom>
            </p:spPr>
          </p:pic>
        </p:grpSp>
        <p:sp>
          <p:nvSpPr>
            <p:cNvPr id="80" name="Rectangle 79">
              <a:extLst>
                <a:ext uri="{FF2B5EF4-FFF2-40B4-BE49-F238E27FC236}">
                  <a16:creationId xmlns:a16="http://schemas.microsoft.com/office/drawing/2014/main" id="{892C07B6-AA2E-4A60-A2AE-F508CE882AD0}"/>
                </a:ext>
              </a:extLst>
            </p:cNvPr>
            <p:cNvSpPr/>
            <p:nvPr/>
          </p:nvSpPr>
          <p:spPr>
            <a:xfrm>
              <a:off x="4420001" y="1684435"/>
              <a:ext cx="1701393" cy="189616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9A2C8596-EA0E-494A-B02C-EE80F42B7F6D}"/>
                </a:ext>
              </a:extLst>
            </p:cNvPr>
            <p:cNvSpPr/>
            <p:nvPr/>
          </p:nvSpPr>
          <p:spPr>
            <a:xfrm>
              <a:off x="328560" y="1684435"/>
              <a:ext cx="1701393" cy="189616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EC014642-EED4-49A3-B2FB-7AC409AC3228}"/>
                </a:ext>
              </a:extLst>
            </p:cNvPr>
            <p:cNvSpPr/>
            <p:nvPr/>
          </p:nvSpPr>
          <p:spPr>
            <a:xfrm>
              <a:off x="10298336" y="1684435"/>
              <a:ext cx="1701393" cy="189616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EE4F011D-1C09-45A8-97AB-D8635880B75C}"/>
                </a:ext>
              </a:extLst>
            </p:cNvPr>
            <p:cNvSpPr/>
            <p:nvPr/>
          </p:nvSpPr>
          <p:spPr>
            <a:xfrm>
              <a:off x="9299712" y="3747116"/>
              <a:ext cx="1701393" cy="189616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2480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FCCC-6E30-4EF2-96B9-175274B84395}"/>
              </a:ext>
            </a:extLst>
          </p:cNvPr>
          <p:cNvSpPr>
            <a:spLocks noGrp="1"/>
          </p:cNvSpPr>
          <p:nvPr>
            <p:ph type="title"/>
          </p:nvPr>
        </p:nvSpPr>
        <p:spPr/>
        <p:txBody>
          <a:bodyPr/>
          <a:lstStyle/>
          <a:p>
            <a:r>
              <a:rPr lang="en-NZ"/>
              <a:t>Enabling Water Industry Transformation</a:t>
            </a:r>
          </a:p>
        </p:txBody>
      </p:sp>
      <p:grpSp>
        <p:nvGrpSpPr>
          <p:cNvPr id="13" name="Group 12">
            <a:extLst>
              <a:ext uri="{FF2B5EF4-FFF2-40B4-BE49-F238E27FC236}">
                <a16:creationId xmlns:a16="http://schemas.microsoft.com/office/drawing/2014/main" id="{A88E1F69-19E0-445C-9411-86013E636CE9}"/>
              </a:ext>
            </a:extLst>
          </p:cNvPr>
          <p:cNvGrpSpPr/>
          <p:nvPr/>
        </p:nvGrpSpPr>
        <p:grpSpPr>
          <a:xfrm>
            <a:off x="222837" y="1203336"/>
            <a:ext cx="11386488" cy="4935915"/>
            <a:chOff x="222837" y="1160806"/>
            <a:chExt cx="11386488" cy="4935915"/>
          </a:xfrm>
        </p:grpSpPr>
        <p:sp>
          <p:nvSpPr>
            <p:cNvPr id="6" name="TextBox 5">
              <a:extLst>
                <a:ext uri="{FF2B5EF4-FFF2-40B4-BE49-F238E27FC236}">
                  <a16:creationId xmlns:a16="http://schemas.microsoft.com/office/drawing/2014/main" id="{07E61C87-704E-429B-BFA6-AA47EC1BFF61}"/>
                </a:ext>
              </a:extLst>
            </p:cNvPr>
            <p:cNvSpPr txBox="1"/>
            <p:nvPr/>
          </p:nvSpPr>
          <p:spPr>
            <a:xfrm>
              <a:off x="222837" y="1549526"/>
              <a:ext cx="4117734" cy="707886"/>
            </a:xfrm>
            <a:prstGeom prst="rect">
              <a:avLst/>
            </a:prstGeom>
            <a:noFill/>
          </p:spPr>
          <p:txBody>
            <a:bodyPr wrap="square" lIns="91440" tIns="45720" rIns="91440" bIns="45720" rtlCol="0" anchor="t">
              <a:spAutoFit/>
            </a:bodyPr>
            <a:lstStyle/>
            <a:p>
              <a:r>
                <a:rPr lang="en-US" sz="2000" b="1">
                  <a:solidFill>
                    <a:schemeClr val="accent3"/>
                  </a:solidFill>
                </a:rPr>
                <a:t>Laying the groundwork through </a:t>
              </a:r>
              <a:r>
                <a:rPr lang="en-US" sz="2000" b="1" err="1">
                  <a:solidFill>
                    <a:schemeClr val="accent3"/>
                  </a:solidFill>
                </a:rPr>
                <a:t>programme</a:t>
              </a:r>
              <a:r>
                <a:rPr lang="en-US" sz="2000" b="1">
                  <a:solidFill>
                    <a:schemeClr val="accent3"/>
                  </a:solidFill>
                </a:rPr>
                <a:t> management </a:t>
              </a:r>
              <a:endParaRPr lang="en-US" sz="2000" b="1">
                <a:solidFill>
                  <a:schemeClr val="accent3"/>
                </a:solidFill>
                <a:cs typeface="Arial"/>
              </a:endParaRPr>
            </a:p>
          </p:txBody>
        </p:sp>
        <p:sp>
          <p:nvSpPr>
            <p:cNvPr id="7" name="TextBox 6">
              <a:extLst>
                <a:ext uri="{FF2B5EF4-FFF2-40B4-BE49-F238E27FC236}">
                  <a16:creationId xmlns:a16="http://schemas.microsoft.com/office/drawing/2014/main" id="{0B50D64D-50F8-458F-AD17-E48623F797DF}"/>
                </a:ext>
              </a:extLst>
            </p:cNvPr>
            <p:cNvSpPr txBox="1"/>
            <p:nvPr/>
          </p:nvSpPr>
          <p:spPr>
            <a:xfrm>
              <a:off x="8405714" y="1549526"/>
              <a:ext cx="3203611" cy="707886"/>
            </a:xfrm>
            <a:prstGeom prst="rect">
              <a:avLst/>
            </a:prstGeom>
            <a:noFill/>
          </p:spPr>
          <p:txBody>
            <a:bodyPr wrap="square" lIns="91440" tIns="45720" rIns="91440" bIns="45720" rtlCol="0" anchor="t">
              <a:spAutoFit/>
            </a:bodyPr>
            <a:lstStyle/>
            <a:p>
              <a:r>
                <a:rPr lang="en-US" sz="2000" b="1">
                  <a:solidFill>
                    <a:schemeClr val="accent3"/>
                  </a:solidFill>
                </a:rPr>
                <a:t>Creating Water </a:t>
              </a:r>
              <a:br>
                <a:rPr lang="en-US" sz="2000" b="1">
                  <a:solidFill>
                    <a:schemeClr val="accent3"/>
                  </a:solidFill>
                </a:rPr>
              </a:br>
              <a:r>
                <a:rPr lang="en-US" sz="2000" b="1">
                  <a:solidFill>
                    <a:schemeClr val="accent3"/>
                  </a:solidFill>
                </a:rPr>
                <a:t>Industry of tomorrow</a:t>
              </a:r>
              <a:endParaRPr lang="en-US" sz="2000" b="1">
                <a:solidFill>
                  <a:schemeClr val="accent3"/>
                </a:solidFill>
                <a:cs typeface="Arial"/>
              </a:endParaRPr>
            </a:p>
          </p:txBody>
        </p:sp>
        <p:sp>
          <p:nvSpPr>
            <p:cNvPr id="8" name="TextBox 7">
              <a:extLst>
                <a:ext uri="{FF2B5EF4-FFF2-40B4-BE49-F238E27FC236}">
                  <a16:creationId xmlns:a16="http://schemas.microsoft.com/office/drawing/2014/main" id="{306D8147-2DE2-4C35-828C-922BA05C91D6}"/>
                </a:ext>
              </a:extLst>
            </p:cNvPr>
            <p:cNvSpPr txBox="1"/>
            <p:nvPr/>
          </p:nvSpPr>
          <p:spPr>
            <a:xfrm>
              <a:off x="222837" y="2408298"/>
              <a:ext cx="2859116" cy="2092881"/>
            </a:xfrm>
            <a:prstGeom prst="rect">
              <a:avLst/>
            </a:prstGeom>
            <a:noFill/>
          </p:spPr>
          <p:txBody>
            <a:bodyPr wrap="none" lIns="121920" tIns="60960" rIns="121920" bIns="60960" rtlCol="0" anchor="t">
              <a:spAutoFit/>
            </a:bodyPr>
            <a:lstStyle/>
            <a:p>
              <a:pPr marL="228594" indent="-228594">
                <a:buFont typeface="Arial" panose="020B0604020202020204" pitchFamily="34" charset="0"/>
                <a:buChar char="•"/>
              </a:pPr>
              <a:r>
                <a:rPr lang="en-US" sz="1600" err="1"/>
                <a:t>Standardisation</a:t>
              </a:r>
              <a:endParaRPr lang="en-US" sz="1600"/>
            </a:p>
            <a:p>
              <a:pPr marL="228594" indent="-228594">
                <a:buFont typeface="Arial" panose="020B0604020202020204" pitchFamily="34" charset="0"/>
                <a:buChar char="•"/>
              </a:pPr>
              <a:r>
                <a:rPr lang="en-US" sz="1600"/>
                <a:t>Process Improvement</a:t>
              </a:r>
            </a:p>
            <a:p>
              <a:pPr marL="228594" indent="-228594">
                <a:buFont typeface="Arial" panose="020B0604020202020204" pitchFamily="34" charset="0"/>
                <a:buChar char="•"/>
              </a:pPr>
              <a:r>
                <a:rPr lang="en-US" sz="1600"/>
                <a:t>Technology adoption</a:t>
              </a:r>
            </a:p>
            <a:p>
              <a:pPr marL="228594" indent="-228594">
                <a:buFont typeface="Arial" panose="020B0604020202020204" pitchFamily="34" charset="0"/>
                <a:buChar char="•"/>
              </a:pPr>
              <a:r>
                <a:rPr lang="en-US" sz="1600"/>
                <a:t>Lower tolerance of failure</a:t>
              </a:r>
              <a:endParaRPr lang="en-US" sz="1600">
                <a:cs typeface="Calibri"/>
              </a:endParaRPr>
            </a:p>
            <a:p>
              <a:pPr marL="228594" indent="-228594">
                <a:buFont typeface="Arial" panose="020B0604020202020204" pitchFamily="34" charset="0"/>
                <a:buChar char="•"/>
              </a:pPr>
              <a:r>
                <a:rPr lang="en-US" sz="1600"/>
                <a:t>Knowledge sharing</a:t>
              </a:r>
            </a:p>
            <a:p>
              <a:pPr marL="228594" indent="-228594">
                <a:buFont typeface="Arial" panose="020B0604020202020204" pitchFamily="34" charset="0"/>
                <a:buChar char="•"/>
              </a:pPr>
              <a:r>
                <a:rPr lang="en-US" sz="1600"/>
                <a:t>Integration &amp; collaboration</a:t>
              </a:r>
            </a:p>
            <a:p>
              <a:pPr marL="228594" indent="-228594">
                <a:buFont typeface="Arial" panose="020B0604020202020204" pitchFamily="34" charset="0"/>
                <a:buChar char="•"/>
              </a:pPr>
              <a:r>
                <a:rPr lang="en-US" sz="1600"/>
                <a:t>Building Trust</a:t>
              </a:r>
            </a:p>
            <a:p>
              <a:pPr marL="228594" indent="-228594">
                <a:buFont typeface="Arial" panose="020B0604020202020204" pitchFamily="34" charset="0"/>
                <a:buChar char="•"/>
              </a:pPr>
              <a:r>
                <a:rPr lang="en-US" sz="1600" b="1"/>
                <a:t>Benefits Management</a:t>
              </a:r>
            </a:p>
          </p:txBody>
        </p:sp>
        <p:sp>
          <p:nvSpPr>
            <p:cNvPr id="9" name="TextBox 8">
              <a:extLst>
                <a:ext uri="{FF2B5EF4-FFF2-40B4-BE49-F238E27FC236}">
                  <a16:creationId xmlns:a16="http://schemas.microsoft.com/office/drawing/2014/main" id="{47110F65-3928-4C49-8793-4DA6143E49B4}"/>
                </a:ext>
              </a:extLst>
            </p:cNvPr>
            <p:cNvSpPr txBox="1"/>
            <p:nvPr/>
          </p:nvSpPr>
          <p:spPr>
            <a:xfrm>
              <a:off x="8405714" y="2408298"/>
              <a:ext cx="2743380" cy="1846659"/>
            </a:xfrm>
            <a:prstGeom prst="rect">
              <a:avLst/>
            </a:prstGeom>
            <a:noFill/>
          </p:spPr>
          <p:txBody>
            <a:bodyPr wrap="none" lIns="121920" tIns="60960" rIns="121920" bIns="60960" rtlCol="0" anchor="t">
              <a:spAutoFit/>
            </a:bodyPr>
            <a:lstStyle/>
            <a:p>
              <a:pPr marL="228594" indent="-228594">
                <a:buFont typeface="Arial" panose="020B0604020202020204" pitchFamily="34" charset="0"/>
                <a:buChar char="•"/>
              </a:pPr>
              <a:r>
                <a:rPr lang="en-US" sz="1600"/>
                <a:t>Experimental</a:t>
              </a:r>
            </a:p>
            <a:p>
              <a:pPr marL="228594" indent="-228594">
                <a:buFont typeface="Arial" panose="020B0604020202020204" pitchFamily="34" charset="0"/>
                <a:buChar char="•"/>
              </a:pPr>
              <a:r>
                <a:rPr lang="en-US" sz="1600"/>
                <a:t>Innovative</a:t>
              </a:r>
            </a:p>
            <a:p>
              <a:pPr marL="228594" indent="-228594">
                <a:buFont typeface="Arial" panose="020B0604020202020204" pitchFamily="34" charset="0"/>
                <a:buChar char="•"/>
              </a:pPr>
              <a:r>
                <a:rPr lang="en-US" sz="1600"/>
                <a:t>Technology development</a:t>
              </a:r>
            </a:p>
            <a:p>
              <a:pPr marL="228594" indent="-228594">
                <a:buFont typeface="Arial" panose="020B0604020202020204" pitchFamily="34" charset="0"/>
                <a:buChar char="•"/>
              </a:pPr>
              <a:r>
                <a:rPr lang="en-US" sz="1600"/>
                <a:t>Knowledge creating</a:t>
              </a:r>
            </a:p>
            <a:p>
              <a:pPr marL="228594" indent="-228594">
                <a:buFont typeface="Arial" panose="020B0604020202020204" pitchFamily="34" charset="0"/>
                <a:buChar char="•"/>
              </a:pPr>
              <a:r>
                <a:rPr lang="en-US" sz="1600">
                  <a:cs typeface="Calibri"/>
                </a:rPr>
                <a:t>Knowledge exploiting</a:t>
              </a:r>
              <a:endParaRPr lang="en-US" sz="1600"/>
            </a:p>
            <a:p>
              <a:pPr marL="228594" indent="-228594">
                <a:buFont typeface="Arial" panose="020B0604020202020204" pitchFamily="34" charset="0"/>
                <a:buChar char="•"/>
              </a:pPr>
              <a:r>
                <a:rPr lang="en-US" sz="1600"/>
                <a:t>Accelerated learning</a:t>
              </a:r>
              <a:endParaRPr lang="en-US" sz="1600">
                <a:cs typeface="Calibri"/>
              </a:endParaRPr>
            </a:p>
            <a:p>
              <a:pPr marL="228594" indent="-228594">
                <a:buFont typeface="Arial" panose="020B0604020202020204" pitchFamily="34" charset="0"/>
                <a:buChar char="•"/>
              </a:pPr>
              <a:r>
                <a:rPr lang="en-US" sz="1600"/>
                <a:t>Disruptive</a:t>
              </a:r>
            </a:p>
          </p:txBody>
        </p:sp>
        <p:sp>
          <p:nvSpPr>
            <p:cNvPr id="10" name="TextBox 9">
              <a:extLst>
                <a:ext uri="{FF2B5EF4-FFF2-40B4-BE49-F238E27FC236}">
                  <a16:creationId xmlns:a16="http://schemas.microsoft.com/office/drawing/2014/main" id="{A06EBB52-CE91-431C-B9AC-50EFB9A50BA3}"/>
                </a:ext>
              </a:extLst>
            </p:cNvPr>
            <p:cNvSpPr txBox="1"/>
            <p:nvPr/>
          </p:nvSpPr>
          <p:spPr>
            <a:xfrm>
              <a:off x="4049531" y="4460420"/>
              <a:ext cx="3773790" cy="707886"/>
            </a:xfrm>
            <a:prstGeom prst="rect">
              <a:avLst/>
            </a:prstGeom>
            <a:noFill/>
          </p:spPr>
          <p:txBody>
            <a:bodyPr wrap="none" lIns="91440" tIns="45720" rIns="91440" bIns="45720" rtlCol="0" anchor="t">
              <a:spAutoFit/>
            </a:bodyPr>
            <a:lstStyle/>
            <a:p>
              <a:pPr algn="ctr"/>
              <a:r>
                <a:rPr lang="en-US" sz="2000" b="1" err="1"/>
                <a:t>Recognise</a:t>
              </a:r>
              <a:r>
                <a:rPr lang="en-US" sz="2000" b="1"/>
                <a:t> different mindsets</a:t>
              </a:r>
            </a:p>
            <a:p>
              <a:pPr algn="ctr"/>
              <a:r>
                <a:rPr lang="en-US" sz="2000" b="1"/>
                <a:t>and skillsets – attract talent</a:t>
              </a:r>
              <a:endParaRPr lang="en-US" sz="2000" b="1">
                <a:cs typeface="Arial"/>
              </a:endParaRPr>
            </a:p>
          </p:txBody>
        </p:sp>
        <p:sp>
          <p:nvSpPr>
            <p:cNvPr id="11" name="Arrow: Right 10">
              <a:extLst>
                <a:ext uri="{FF2B5EF4-FFF2-40B4-BE49-F238E27FC236}">
                  <a16:creationId xmlns:a16="http://schemas.microsoft.com/office/drawing/2014/main" id="{B6DF9657-44D1-49BA-B2F5-CD23798495B2}"/>
                </a:ext>
              </a:extLst>
            </p:cNvPr>
            <p:cNvSpPr/>
            <p:nvPr/>
          </p:nvSpPr>
          <p:spPr>
            <a:xfrm>
              <a:off x="263525" y="5127547"/>
              <a:ext cx="11345800" cy="969174"/>
            </a:xfrm>
            <a:prstGeom prst="rightArrow">
              <a:avLst/>
            </a:prstGeom>
            <a:solidFill>
              <a:schemeClr val="accent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r>
                <a:rPr lang="en-US" sz="2000" b="1">
                  <a:solidFill>
                    <a:schemeClr val="bg1"/>
                  </a:solidFill>
                  <a:cs typeface="Calibri"/>
                </a:rPr>
                <a:t>Transformation</a:t>
              </a:r>
              <a:endParaRPr lang="en-US" sz="2000" b="1">
                <a:solidFill>
                  <a:schemeClr val="bg1"/>
                </a:solidFill>
              </a:endParaRPr>
            </a:p>
          </p:txBody>
        </p:sp>
        <p:pic>
          <p:nvPicPr>
            <p:cNvPr id="12" name="Graphic 11">
              <a:extLst>
                <a:ext uri="{FF2B5EF4-FFF2-40B4-BE49-F238E27FC236}">
                  <a16:creationId xmlns:a16="http://schemas.microsoft.com/office/drawing/2014/main" id="{B2BF12B4-E53F-4FBD-A13F-3726BB6A35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4080" y="1160806"/>
              <a:ext cx="3224691" cy="3224691"/>
            </a:xfrm>
            <a:prstGeom prst="rect">
              <a:avLst/>
            </a:prstGeom>
          </p:spPr>
        </p:pic>
      </p:grpSp>
    </p:spTree>
    <p:extLst>
      <p:ext uri="{BB962C8B-B14F-4D97-AF65-F5344CB8AC3E}">
        <p14:creationId xmlns:p14="http://schemas.microsoft.com/office/powerpoint/2010/main" val="223820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659B0-1303-4CA8-9E16-6AD42E184FAF}"/>
              </a:ext>
            </a:extLst>
          </p:cNvPr>
          <p:cNvSpPr>
            <a:spLocks noGrp="1"/>
          </p:cNvSpPr>
          <p:nvPr>
            <p:ph type="title"/>
          </p:nvPr>
        </p:nvSpPr>
        <p:spPr>
          <a:xfrm>
            <a:off x="287339" y="1893888"/>
            <a:ext cx="5735637" cy="1462087"/>
          </a:xfrm>
          <a:prstGeom prst="rect">
            <a:avLst/>
          </a:prstGeom>
        </p:spPr>
        <p:txBody>
          <a:bodyPr/>
          <a:lstStyle/>
          <a:p>
            <a:r>
              <a:rPr lang="en-US"/>
              <a:t>Thank you.</a:t>
            </a:r>
          </a:p>
        </p:txBody>
      </p:sp>
    </p:spTree>
    <p:extLst>
      <p:ext uri="{BB962C8B-B14F-4D97-AF65-F5344CB8AC3E}">
        <p14:creationId xmlns:p14="http://schemas.microsoft.com/office/powerpoint/2010/main" val="331155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27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32EF905B-F0F9-4492-9047-7DD117305B1E}"/>
              </a:ext>
            </a:extLst>
          </p:cNvPr>
          <p:cNvSpPr>
            <a:spLocks noGrp="1"/>
          </p:cNvSpPr>
          <p:nvPr>
            <p:ph type="title"/>
          </p:nvPr>
        </p:nvSpPr>
        <p:spPr>
          <a:prstGeom prst="rect">
            <a:avLst/>
          </a:prstGeom>
        </p:spPr>
        <p:txBody>
          <a:bodyPr>
            <a:noAutofit/>
          </a:bodyPr>
          <a:lstStyle/>
          <a:p>
            <a:r>
              <a:rPr lang="en-GB" sz="2500"/>
              <a:t>What is programme management and why is it an important concept </a:t>
            </a:r>
            <a:br>
              <a:rPr lang="en-GB" sz="2500"/>
            </a:br>
            <a:r>
              <a:rPr lang="en-GB" sz="2500"/>
              <a:t>for delivering the benefits of water reform?</a:t>
            </a:r>
            <a:endParaRPr lang="en-US" sz="2500"/>
          </a:p>
        </p:txBody>
      </p:sp>
      <p:grpSp>
        <p:nvGrpSpPr>
          <p:cNvPr id="34" name="Group 33">
            <a:extLst>
              <a:ext uri="{FF2B5EF4-FFF2-40B4-BE49-F238E27FC236}">
                <a16:creationId xmlns:a16="http://schemas.microsoft.com/office/drawing/2014/main" id="{B4B219EC-FE16-43E5-9508-2E350A5825E9}"/>
              </a:ext>
            </a:extLst>
          </p:cNvPr>
          <p:cNvGrpSpPr/>
          <p:nvPr/>
        </p:nvGrpSpPr>
        <p:grpSpPr>
          <a:xfrm>
            <a:off x="2283350" y="2277786"/>
            <a:ext cx="7625301" cy="3487479"/>
            <a:chOff x="2011680" y="1694983"/>
            <a:chExt cx="7625301" cy="3487479"/>
          </a:xfrm>
        </p:grpSpPr>
        <p:sp>
          <p:nvSpPr>
            <p:cNvPr id="36" name="Rectangle 35">
              <a:extLst>
                <a:ext uri="{FF2B5EF4-FFF2-40B4-BE49-F238E27FC236}">
                  <a16:creationId xmlns:a16="http://schemas.microsoft.com/office/drawing/2014/main" id="{D84F7F3A-C513-475E-890A-4448E9CDF4EC}"/>
                </a:ext>
              </a:extLst>
            </p:cNvPr>
            <p:cNvSpPr/>
            <p:nvPr/>
          </p:nvSpPr>
          <p:spPr>
            <a:xfrm>
              <a:off x="2011680" y="1694983"/>
              <a:ext cx="7625301" cy="3487479"/>
            </a:xfrm>
            <a:prstGeom prst="rect">
              <a:avLst/>
            </a:prstGeom>
            <a:pattFill prst="dkUpDiag">
              <a:fgClr>
                <a:srgbClr val="EDEDED"/>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NZ"/>
            </a:p>
          </p:txBody>
        </p:sp>
        <p:sp>
          <p:nvSpPr>
            <p:cNvPr id="48" name="TextBox 47">
              <a:extLst>
                <a:ext uri="{FF2B5EF4-FFF2-40B4-BE49-F238E27FC236}">
                  <a16:creationId xmlns:a16="http://schemas.microsoft.com/office/drawing/2014/main" id="{A448CD9A-9FF3-4409-A211-270FA8182BFF}"/>
                </a:ext>
              </a:extLst>
            </p:cNvPr>
            <p:cNvSpPr txBox="1"/>
            <p:nvPr/>
          </p:nvSpPr>
          <p:spPr>
            <a:xfrm>
              <a:off x="3547287" y="4531950"/>
              <a:ext cx="2164673" cy="130805"/>
            </a:xfrm>
            <a:prstGeom prst="rect">
              <a:avLst/>
            </a:prstGeom>
            <a:noFill/>
          </p:spPr>
          <p:txBody>
            <a:bodyPr wrap="square" lIns="0" tIns="0" rIns="0" bIns="0">
              <a:spAutoFit/>
            </a:bodyPr>
            <a:lstStyle/>
            <a:p>
              <a:pPr algn="ctr">
                <a:spcAft>
                  <a:spcPts val="600"/>
                </a:spcAft>
              </a:pPr>
              <a:r>
                <a:rPr lang="en-NZ" sz="850" b="1">
                  <a:solidFill>
                    <a:schemeClr val="tx2"/>
                  </a:solidFill>
                </a:rPr>
                <a:t>…are primarily focused on delivering…</a:t>
              </a:r>
            </a:p>
          </p:txBody>
        </p:sp>
        <p:sp>
          <p:nvSpPr>
            <p:cNvPr id="49" name="TextBox 48">
              <a:extLst>
                <a:ext uri="{FF2B5EF4-FFF2-40B4-BE49-F238E27FC236}">
                  <a16:creationId xmlns:a16="http://schemas.microsoft.com/office/drawing/2014/main" id="{50EDF578-CB6C-422C-8AAD-9F508F3BD64F}"/>
                </a:ext>
              </a:extLst>
            </p:cNvPr>
            <p:cNvSpPr txBox="1"/>
            <p:nvPr/>
          </p:nvSpPr>
          <p:spPr>
            <a:xfrm>
              <a:off x="3547287" y="3679662"/>
              <a:ext cx="2164673" cy="130805"/>
            </a:xfrm>
            <a:prstGeom prst="rect">
              <a:avLst/>
            </a:prstGeom>
            <a:noFill/>
          </p:spPr>
          <p:txBody>
            <a:bodyPr wrap="square" lIns="0" tIns="0" rIns="0" bIns="0">
              <a:spAutoFit/>
            </a:bodyPr>
            <a:lstStyle/>
            <a:p>
              <a:pPr algn="ctr">
                <a:spcAft>
                  <a:spcPts val="600"/>
                </a:spcAft>
              </a:pPr>
              <a:r>
                <a:rPr lang="en-NZ" sz="850" b="1">
                  <a:solidFill>
                    <a:schemeClr val="tx2"/>
                  </a:solidFill>
                </a:rPr>
                <a:t>…are primarily focused on delivering…</a:t>
              </a:r>
            </a:p>
          </p:txBody>
        </p:sp>
        <p:sp>
          <p:nvSpPr>
            <p:cNvPr id="50" name="TextBox 49">
              <a:extLst>
                <a:ext uri="{FF2B5EF4-FFF2-40B4-BE49-F238E27FC236}">
                  <a16:creationId xmlns:a16="http://schemas.microsoft.com/office/drawing/2014/main" id="{31C9DB26-F3E4-4829-9A9B-76E9E152BB73}"/>
                </a:ext>
              </a:extLst>
            </p:cNvPr>
            <p:cNvSpPr txBox="1"/>
            <p:nvPr/>
          </p:nvSpPr>
          <p:spPr>
            <a:xfrm>
              <a:off x="3547287" y="1966150"/>
              <a:ext cx="2164673" cy="130805"/>
            </a:xfrm>
            <a:prstGeom prst="rect">
              <a:avLst/>
            </a:prstGeom>
            <a:noFill/>
          </p:spPr>
          <p:txBody>
            <a:bodyPr wrap="square" lIns="0" tIns="0" rIns="0" bIns="0">
              <a:spAutoFit/>
            </a:bodyPr>
            <a:lstStyle/>
            <a:p>
              <a:pPr algn="ctr">
                <a:spcAft>
                  <a:spcPts val="600"/>
                </a:spcAft>
              </a:pPr>
              <a:r>
                <a:rPr lang="en-NZ" sz="850" b="1">
                  <a:solidFill>
                    <a:schemeClr val="tx2"/>
                  </a:solidFill>
                </a:rPr>
                <a:t>Define</a:t>
              </a:r>
            </a:p>
          </p:txBody>
        </p:sp>
        <p:cxnSp>
          <p:nvCxnSpPr>
            <p:cNvPr id="51" name="Straight Arrow Connector 50">
              <a:extLst>
                <a:ext uri="{FF2B5EF4-FFF2-40B4-BE49-F238E27FC236}">
                  <a16:creationId xmlns:a16="http://schemas.microsoft.com/office/drawing/2014/main" id="{A6B70B80-04E5-4D37-BED1-1065D4F85D91}"/>
                </a:ext>
              </a:extLst>
            </p:cNvPr>
            <p:cNvCxnSpPr>
              <a:cxnSpLocks/>
            </p:cNvCxnSpPr>
            <p:nvPr/>
          </p:nvCxnSpPr>
          <p:spPr>
            <a:xfrm>
              <a:off x="2872507" y="4077355"/>
              <a:ext cx="0" cy="39600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401058-430C-4505-9675-5165BB3691F0}"/>
                </a:ext>
              </a:extLst>
            </p:cNvPr>
            <p:cNvCxnSpPr>
              <a:cxnSpLocks/>
            </p:cNvCxnSpPr>
            <p:nvPr/>
          </p:nvCxnSpPr>
          <p:spPr>
            <a:xfrm>
              <a:off x="2872507" y="3225112"/>
              <a:ext cx="0" cy="39600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797D273-BDE9-463D-A7FE-9956D89BD411}"/>
                </a:ext>
              </a:extLst>
            </p:cNvPr>
            <p:cNvCxnSpPr>
              <a:cxnSpLocks/>
            </p:cNvCxnSpPr>
            <p:nvPr/>
          </p:nvCxnSpPr>
          <p:spPr>
            <a:xfrm>
              <a:off x="2872507" y="2372870"/>
              <a:ext cx="0" cy="39600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A7C76C7-8A25-47A5-99F6-36FB7C164A3D}"/>
                </a:ext>
              </a:extLst>
            </p:cNvPr>
            <p:cNvCxnSpPr>
              <a:cxnSpLocks/>
            </p:cNvCxnSpPr>
            <p:nvPr/>
          </p:nvCxnSpPr>
          <p:spPr>
            <a:xfrm flipV="1">
              <a:off x="6459225" y="2378598"/>
              <a:ext cx="0" cy="1386449"/>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253575D-7707-4174-9B89-285E98F7F80E}"/>
                </a:ext>
              </a:extLst>
            </p:cNvPr>
            <p:cNvCxnSpPr>
              <a:cxnSpLocks/>
            </p:cNvCxnSpPr>
            <p:nvPr/>
          </p:nvCxnSpPr>
          <p:spPr>
            <a:xfrm flipV="1">
              <a:off x="6459225" y="4096757"/>
              <a:ext cx="0" cy="514764"/>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25E0160D-21FB-465C-B512-0B28692D9730}"/>
                </a:ext>
              </a:extLst>
            </p:cNvPr>
            <p:cNvSpPr/>
            <p:nvPr/>
          </p:nvSpPr>
          <p:spPr>
            <a:xfrm>
              <a:off x="2242507" y="1913036"/>
              <a:ext cx="1260000" cy="4752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Organisations</a:t>
              </a:r>
            </a:p>
          </p:txBody>
        </p:sp>
        <p:sp>
          <p:nvSpPr>
            <p:cNvPr id="59" name="Rectangle 58">
              <a:extLst>
                <a:ext uri="{FF2B5EF4-FFF2-40B4-BE49-F238E27FC236}">
                  <a16:creationId xmlns:a16="http://schemas.microsoft.com/office/drawing/2014/main" id="{768E49A1-0D75-4DAB-8FCD-C39AA5E4FA9E}"/>
                </a:ext>
              </a:extLst>
            </p:cNvPr>
            <p:cNvSpPr/>
            <p:nvPr/>
          </p:nvSpPr>
          <p:spPr>
            <a:xfrm>
              <a:off x="2242507" y="2765279"/>
              <a:ext cx="1260000" cy="4752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Portfolios</a:t>
              </a:r>
            </a:p>
          </p:txBody>
        </p:sp>
        <p:sp>
          <p:nvSpPr>
            <p:cNvPr id="60" name="Rectangle 59">
              <a:extLst>
                <a:ext uri="{FF2B5EF4-FFF2-40B4-BE49-F238E27FC236}">
                  <a16:creationId xmlns:a16="http://schemas.microsoft.com/office/drawing/2014/main" id="{8E030718-F56E-4DF7-8150-ACEAA42C975C}"/>
                </a:ext>
              </a:extLst>
            </p:cNvPr>
            <p:cNvSpPr/>
            <p:nvPr/>
          </p:nvSpPr>
          <p:spPr>
            <a:xfrm>
              <a:off x="2242507" y="3617522"/>
              <a:ext cx="1260000" cy="4752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Programmes</a:t>
              </a:r>
            </a:p>
          </p:txBody>
        </p:sp>
        <p:sp>
          <p:nvSpPr>
            <p:cNvPr id="61" name="Rectangle 60">
              <a:extLst>
                <a:ext uri="{FF2B5EF4-FFF2-40B4-BE49-F238E27FC236}">
                  <a16:creationId xmlns:a16="http://schemas.microsoft.com/office/drawing/2014/main" id="{4AB7CE0B-77DB-4389-9A3B-25EEFBFE356F}"/>
                </a:ext>
              </a:extLst>
            </p:cNvPr>
            <p:cNvSpPr/>
            <p:nvPr/>
          </p:nvSpPr>
          <p:spPr>
            <a:xfrm>
              <a:off x="2242507" y="4469765"/>
              <a:ext cx="1260000" cy="4752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Projects</a:t>
              </a:r>
            </a:p>
          </p:txBody>
        </p:sp>
        <p:sp>
          <p:nvSpPr>
            <p:cNvPr id="62" name="Rectangle 61">
              <a:extLst>
                <a:ext uri="{FF2B5EF4-FFF2-40B4-BE49-F238E27FC236}">
                  <a16:creationId xmlns:a16="http://schemas.microsoft.com/office/drawing/2014/main" id="{2AF504B3-C1FA-4BFB-9736-640E88AA3EAE}"/>
                </a:ext>
              </a:extLst>
            </p:cNvPr>
            <p:cNvSpPr/>
            <p:nvPr/>
          </p:nvSpPr>
          <p:spPr>
            <a:xfrm>
              <a:off x="5829225" y="1913036"/>
              <a:ext cx="1260000" cy="4752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Objectives</a:t>
              </a:r>
            </a:p>
          </p:txBody>
        </p:sp>
        <p:grpSp>
          <p:nvGrpSpPr>
            <p:cNvPr id="63" name="Group 62">
              <a:extLst>
                <a:ext uri="{FF2B5EF4-FFF2-40B4-BE49-F238E27FC236}">
                  <a16:creationId xmlns:a16="http://schemas.microsoft.com/office/drawing/2014/main" id="{84359B68-A4F1-4BAC-B80F-4243DAE3DC24}"/>
                </a:ext>
              </a:extLst>
            </p:cNvPr>
            <p:cNvGrpSpPr/>
            <p:nvPr/>
          </p:nvGrpSpPr>
          <p:grpSpPr>
            <a:xfrm>
              <a:off x="5829225" y="3616048"/>
              <a:ext cx="1260000" cy="474835"/>
              <a:chOff x="5336965" y="1762098"/>
              <a:chExt cx="1144540" cy="474835"/>
            </a:xfrm>
          </p:grpSpPr>
          <p:sp>
            <p:nvSpPr>
              <p:cNvPr id="78" name="Rectangle 77">
                <a:extLst>
                  <a:ext uri="{FF2B5EF4-FFF2-40B4-BE49-F238E27FC236}">
                    <a16:creationId xmlns:a16="http://schemas.microsoft.com/office/drawing/2014/main" id="{19D90DAE-C927-4DD0-B56F-FCD67F1CD396}"/>
                  </a:ext>
                </a:extLst>
              </p:cNvPr>
              <p:cNvSpPr/>
              <p:nvPr/>
            </p:nvSpPr>
            <p:spPr>
              <a:xfrm>
                <a:off x="5336965" y="1762098"/>
                <a:ext cx="1144540" cy="21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Benefits</a:t>
                </a:r>
              </a:p>
            </p:txBody>
          </p:sp>
          <p:sp>
            <p:nvSpPr>
              <p:cNvPr id="79" name="Rectangle 78">
                <a:extLst>
                  <a:ext uri="{FF2B5EF4-FFF2-40B4-BE49-F238E27FC236}">
                    <a16:creationId xmlns:a16="http://schemas.microsoft.com/office/drawing/2014/main" id="{06E4D48B-A351-43C5-8C36-44AFC4DE6222}"/>
                  </a:ext>
                </a:extLst>
              </p:cNvPr>
              <p:cNvSpPr/>
              <p:nvPr/>
            </p:nvSpPr>
            <p:spPr>
              <a:xfrm>
                <a:off x="5336965" y="2020933"/>
                <a:ext cx="1144540" cy="21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Outcomes</a:t>
                </a:r>
              </a:p>
            </p:txBody>
          </p:sp>
        </p:grpSp>
        <p:sp>
          <p:nvSpPr>
            <p:cNvPr id="64" name="Rectangle 63">
              <a:extLst>
                <a:ext uri="{FF2B5EF4-FFF2-40B4-BE49-F238E27FC236}">
                  <a16:creationId xmlns:a16="http://schemas.microsoft.com/office/drawing/2014/main" id="{A28D92BA-85C3-40F6-BAF1-0063BDBEEB69}"/>
                </a:ext>
              </a:extLst>
            </p:cNvPr>
            <p:cNvSpPr/>
            <p:nvPr/>
          </p:nvSpPr>
          <p:spPr>
            <a:xfrm>
              <a:off x="5829225" y="4469765"/>
              <a:ext cx="1260000" cy="4752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Outputs</a:t>
              </a:r>
            </a:p>
          </p:txBody>
        </p:sp>
        <p:sp>
          <p:nvSpPr>
            <p:cNvPr id="65" name="TextBox 64">
              <a:extLst>
                <a:ext uri="{FF2B5EF4-FFF2-40B4-BE49-F238E27FC236}">
                  <a16:creationId xmlns:a16="http://schemas.microsoft.com/office/drawing/2014/main" id="{3DF66DF4-C354-43A0-98BE-0022D9A6F18B}"/>
                </a:ext>
              </a:extLst>
            </p:cNvPr>
            <p:cNvSpPr txBox="1"/>
            <p:nvPr/>
          </p:nvSpPr>
          <p:spPr>
            <a:xfrm>
              <a:off x="2278973" y="2480882"/>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Identify &amp; define</a:t>
              </a:r>
            </a:p>
          </p:txBody>
        </p:sp>
        <p:sp>
          <p:nvSpPr>
            <p:cNvPr id="66" name="TextBox 65">
              <a:extLst>
                <a:ext uri="{FF2B5EF4-FFF2-40B4-BE49-F238E27FC236}">
                  <a16:creationId xmlns:a16="http://schemas.microsoft.com/office/drawing/2014/main" id="{74613915-D40B-4ED4-9869-2AE87BD9A09B}"/>
                </a:ext>
              </a:extLst>
            </p:cNvPr>
            <p:cNvSpPr txBox="1"/>
            <p:nvPr/>
          </p:nvSpPr>
          <p:spPr>
            <a:xfrm>
              <a:off x="2278973" y="3333125"/>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Identify &amp; define</a:t>
              </a:r>
            </a:p>
          </p:txBody>
        </p:sp>
        <p:sp>
          <p:nvSpPr>
            <p:cNvPr id="67" name="TextBox 66">
              <a:extLst>
                <a:ext uri="{FF2B5EF4-FFF2-40B4-BE49-F238E27FC236}">
                  <a16:creationId xmlns:a16="http://schemas.microsoft.com/office/drawing/2014/main" id="{C26C2FF7-C632-4BE0-A102-62DA86F82814}"/>
                </a:ext>
              </a:extLst>
            </p:cNvPr>
            <p:cNvSpPr txBox="1"/>
            <p:nvPr/>
          </p:nvSpPr>
          <p:spPr>
            <a:xfrm>
              <a:off x="2278973" y="4185368"/>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Identify &amp; define</a:t>
              </a:r>
            </a:p>
          </p:txBody>
        </p:sp>
        <p:sp>
          <p:nvSpPr>
            <p:cNvPr id="68" name="TextBox 67">
              <a:extLst>
                <a:ext uri="{FF2B5EF4-FFF2-40B4-BE49-F238E27FC236}">
                  <a16:creationId xmlns:a16="http://schemas.microsoft.com/office/drawing/2014/main" id="{96B92113-3A01-429B-B333-76CD8DDC87F7}"/>
                </a:ext>
              </a:extLst>
            </p:cNvPr>
            <p:cNvSpPr txBox="1"/>
            <p:nvPr/>
          </p:nvSpPr>
          <p:spPr>
            <a:xfrm>
              <a:off x="5886955" y="3002573"/>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Align with</a:t>
              </a:r>
            </a:p>
          </p:txBody>
        </p:sp>
        <p:sp>
          <p:nvSpPr>
            <p:cNvPr id="69" name="TextBox 68">
              <a:extLst>
                <a:ext uri="{FF2B5EF4-FFF2-40B4-BE49-F238E27FC236}">
                  <a16:creationId xmlns:a16="http://schemas.microsoft.com/office/drawing/2014/main" id="{4540458C-841C-4165-ADD3-7C1D6A99BBD3}"/>
                </a:ext>
              </a:extLst>
            </p:cNvPr>
            <p:cNvSpPr txBox="1"/>
            <p:nvPr/>
          </p:nvSpPr>
          <p:spPr>
            <a:xfrm>
              <a:off x="5542063" y="4253764"/>
              <a:ext cx="1852653"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Are platforms for the delivery of</a:t>
              </a:r>
            </a:p>
          </p:txBody>
        </p:sp>
        <p:grpSp>
          <p:nvGrpSpPr>
            <p:cNvPr id="70" name="Group 69">
              <a:extLst>
                <a:ext uri="{FF2B5EF4-FFF2-40B4-BE49-F238E27FC236}">
                  <a16:creationId xmlns:a16="http://schemas.microsoft.com/office/drawing/2014/main" id="{64A28FC8-E1C9-4B4A-8437-77351B8BB9C7}"/>
                </a:ext>
              </a:extLst>
            </p:cNvPr>
            <p:cNvGrpSpPr/>
            <p:nvPr/>
          </p:nvGrpSpPr>
          <p:grpSpPr>
            <a:xfrm>
              <a:off x="3496136" y="2150636"/>
              <a:ext cx="2330583" cy="2558787"/>
              <a:chOff x="3717073" y="2150636"/>
              <a:chExt cx="2103115" cy="2558787"/>
            </a:xfrm>
          </p:grpSpPr>
          <p:cxnSp>
            <p:nvCxnSpPr>
              <p:cNvPr id="75" name="Straight Arrow Connector 74">
                <a:extLst>
                  <a:ext uri="{FF2B5EF4-FFF2-40B4-BE49-F238E27FC236}">
                    <a16:creationId xmlns:a16="http://schemas.microsoft.com/office/drawing/2014/main" id="{7011007B-3E48-44FF-AB98-B37AB8FF83E2}"/>
                  </a:ext>
                </a:extLst>
              </p:cNvPr>
              <p:cNvCxnSpPr>
                <a:cxnSpLocks/>
              </p:cNvCxnSpPr>
              <p:nvPr/>
            </p:nvCxnSpPr>
            <p:spPr>
              <a:xfrm>
                <a:off x="3717076" y="4709423"/>
                <a:ext cx="2103112" cy="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4079006-59C5-4430-9B82-C8522CC66ED2}"/>
                  </a:ext>
                </a:extLst>
              </p:cNvPr>
              <p:cNvCxnSpPr>
                <a:cxnSpLocks/>
              </p:cNvCxnSpPr>
              <p:nvPr/>
            </p:nvCxnSpPr>
            <p:spPr>
              <a:xfrm>
                <a:off x="3717075" y="3845111"/>
                <a:ext cx="2103112" cy="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8CF820E-6053-45D5-BE28-38D9E5E84C12}"/>
                  </a:ext>
                </a:extLst>
              </p:cNvPr>
              <p:cNvCxnSpPr>
                <a:cxnSpLocks/>
              </p:cNvCxnSpPr>
              <p:nvPr/>
            </p:nvCxnSpPr>
            <p:spPr>
              <a:xfrm>
                <a:off x="3717073" y="2150636"/>
                <a:ext cx="2103112" cy="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FA008888-D45C-439D-AB62-4665E6AFF398}"/>
                </a:ext>
              </a:extLst>
            </p:cNvPr>
            <p:cNvSpPr txBox="1"/>
            <p:nvPr/>
          </p:nvSpPr>
          <p:spPr>
            <a:xfrm>
              <a:off x="7224515" y="2069844"/>
              <a:ext cx="2110316" cy="161583"/>
            </a:xfrm>
            <a:prstGeom prst="rect">
              <a:avLst/>
            </a:prstGeom>
            <a:noFill/>
          </p:spPr>
          <p:txBody>
            <a:bodyPr wrap="square" lIns="0" tIns="0" rIns="0" bIns="0">
              <a:spAutoFit/>
            </a:bodyPr>
            <a:lstStyle/>
            <a:p>
              <a:pPr>
                <a:spcAft>
                  <a:spcPts val="600"/>
                </a:spcAft>
              </a:pPr>
              <a:r>
                <a:rPr lang="en-NZ" sz="1050">
                  <a:solidFill>
                    <a:schemeClr val="tx2"/>
                  </a:solidFill>
                </a:rPr>
                <a:t>Organisational focus areas</a:t>
              </a:r>
            </a:p>
          </p:txBody>
        </p:sp>
        <p:sp>
          <p:nvSpPr>
            <p:cNvPr id="72" name="TextBox 71">
              <a:extLst>
                <a:ext uri="{FF2B5EF4-FFF2-40B4-BE49-F238E27FC236}">
                  <a16:creationId xmlns:a16="http://schemas.microsoft.com/office/drawing/2014/main" id="{C6038AC1-0C69-4100-92D9-C963F2F30E8D}"/>
                </a:ext>
              </a:extLst>
            </p:cNvPr>
            <p:cNvSpPr txBox="1"/>
            <p:nvPr/>
          </p:nvSpPr>
          <p:spPr>
            <a:xfrm>
              <a:off x="7206490" y="4634642"/>
              <a:ext cx="2188921" cy="161583"/>
            </a:xfrm>
            <a:prstGeom prst="rect">
              <a:avLst/>
            </a:prstGeom>
            <a:noFill/>
          </p:spPr>
          <p:txBody>
            <a:bodyPr wrap="square" lIns="0" tIns="0" rIns="0" bIns="0">
              <a:spAutoFit/>
            </a:bodyPr>
            <a:lstStyle/>
            <a:p>
              <a:pPr>
                <a:spcAft>
                  <a:spcPts val="600"/>
                </a:spcAft>
              </a:pPr>
              <a:r>
                <a:rPr lang="en-NZ" sz="1050">
                  <a:solidFill>
                    <a:schemeClr val="tx2"/>
                  </a:solidFill>
                </a:rPr>
                <a:t>Product, service or facility delivered</a:t>
              </a:r>
            </a:p>
          </p:txBody>
        </p:sp>
        <p:sp>
          <p:nvSpPr>
            <p:cNvPr id="73" name="TextBox 72">
              <a:extLst>
                <a:ext uri="{FF2B5EF4-FFF2-40B4-BE49-F238E27FC236}">
                  <a16:creationId xmlns:a16="http://schemas.microsoft.com/office/drawing/2014/main" id="{8AEEA357-6EBC-4426-B81B-DC056F7FEB1D}"/>
                </a:ext>
              </a:extLst>
            </p:cNvPr>
            <p:cNvSpPr txBox="1"/>
            <p:nvPr/>
          </p:nvSpPr>
          <p:spPr>
            <a:xfrm>
              <a:off x="7224516" y="3955293"/>
              <a:ext cx="2412465" cy="161583"/>
            </a:xfrm>
            <a:prstGeom prst="rect">
              <a:avLst/>
            </a:prstGeom>
            <a:noFill/>
          </p:spPr>
          <p:txBody>
            <a:bodyPr wrap="square" lIns="0" tIns="0" rIns="0" bIns="0">
              <a:spAutoFit/>
            </a:bodyPr>
            <a:lstStyle/>
            <a:p>
              <a:pPr>
                <a:spcAft>
                  <a:spcPts val="600"/>
                </a:spcAft>
              </a:pPr>
              <a:r>
                <a:rPr lang="en-NZ" sz="1050">
                  <a:solidFill>
                    <a:schemeClr val="tx2"/>
                  </a:solidFill>
                </a:rPr>
                <a:t>The effect attributable to the output(s)</a:t>
              </a:r>
            </a:p>
          </p:txBody>
        </p:sp>
        <p:sp>
          <p:nvSpPr>
            <p:cNvPr id="74" name="TextBox 73">
              <a:extLst>
                <a:ext uri="{FF2B5EF4-FFF2-40B4-BE49-F238E27FC236}">
                  <a16:creationId xmlns:a16="http://schemas.microsoft.com/office/drawing/2014/main" id="{34B7EF3A-EF27-4993-BD0E-0C18E7707F3E}"/>
                </a:ext>
              </a:extLst>
            </p:cNvPr>
            <p:cNvSpPr txBox="1"/>
            <p:nvPr/>
          </p:nvSpPr>
          <p:spPr>
            <a:xfrm>
              <a:off x="7224516" y="3589769"/>
              <a:ext cx="2412464" cy="323165"/>
            </a:xfrm>
            <a:prstGeom prst="rect">
              <a:avLst/>
            </a:prstGeom>
            <a:noFill/>
          </p:spPr>
          <p:txBody>
            <a:bodyPr wrap="square" lIns="0" tIns="0" rIns="0" bIns="0">
              <a:spAutoFit/>
            </a:bodyPr>
            <a:lstStyle/>
            <a:p>
              <a:pPr>
                <a:spcAft>
                  <a:spcPts val="600"/>
                </a:spcAft>
              </a:pPr>
              <a:r>
                <a:rPr lang="en-NZ" sz="1050">
                  <a:solidFill>
                    <a:schemeClr val="tx2"/>
                  </a:solidFill>
                </a:rPr>
                <a:t>The measurable improvement </a:t>
              </a:r>
              <a:br>
                <a:rPr lang="en-NZ" sz="1050">
                  <a:solidFill>
                    <a:schemeClr val="tx2"/>
                  </a:solidFill>
                </a:rPr>
              </a:br>
              <a:r>
                <a:rPr lang="en-NZ" sz="1050">
                  <a:solidFill>
                    <a:schemeClr val="tx2"/>
                  </a:solidFill>
                </a:rPr>
                <a:t>resulting from the outcome(s)</a:t>
              </a:r>
            </a:p>
          </p:txBody>
        </p:sp>
      </p:grpSp>
      <p:sp>
        <p:nvSpPr>
          <p:cNvPr id="2" name="TextBox 1">
            <a:extLst>
              <a:ext uri="{FF2B5EF4-FFF2-40B4-BE49-F238E27FC236}">
                <a16:creationId xmlns:a16="http://schemas.microsoft.com/office/drawing/2014/main" id="{D98B0683-FB1A-4E07-BE77-87077FF3D0D1}"/>
              </a:ext>
            </a:extLst>
          </p:cNvPr>
          <p:cNvSpPr txBox="1"/>
          <p:nvPr/>
        </p:nvSpPr>
        <p:spPr>
          <a:xfrm>
            <a:off x="585627" y="2495839"/>
            <a:ext cx="1395573" cy="261610"/>
          </a:xfrm>
          <a:prstGeom prst="rect">
            <a:avLst/>
          </a:prstGeom>
          <a:noFill/>
        </p:spPr>
        <p:txBody>
          <a:bodyPr wrap="square" rtlCol="0">
            <a:spAutoFit/>
          </a:bodyPr>
          <a:lstStyle/>
          <a:p>
            <a:pPr algn="ctr"/>
            <a:r>
              <a:rPr lang="en-NZ" sz="1050" b="1"/>
              <a:t>Strategy</a:t>
            </a:r>
          </a:p>
        </p:txBody>
      </p:sp>
      <p:sp>
        <p:nvSpPr>
          <p:cNvPr id="37" name="TextBox 36">
            <a:extLst>
              <a:ext uri="{FF2B5EF4-FFF2-40B4-BE49-F238E27FC236}">
                <a16:creationId xmlns:a16="http://schemas.microsoft.com/office/drawing/2014/main" id="{E2A92665-47C2-4DAB-A221-D9CD541C3E17}"/>
              </a:ext>
            </a:extLst>
          </p:cNvPr>
          <p:cNvSpPr txBox="1"/>
          <p:nvPr/>
        </p:nvSpPr>
        <p:spPr>
          <a:xfrm>
            <a:off x="585627" y="5217445"/>
            <a:ext cx="1395573" cy="261610"/>
          </a:xfrm>
          <a:prstGeom prst="rect">
            <a:avLst/>
          </a:prstGeom>
          <a:noFill/>
        </p:spPr>
        <p:txBody>
          <a:bodyPr wrap="square" rtlCol="0">
            <a:spAutoFit/>
          </a:bodyPr>
          <a:lstStyle/>
          <a:p>
            <a:pPr algn="ctr"/>
            <a:r>
              <a:rPr lang="en-NZ" sz="1050" b="1"/>
              <a:t>Delivery</a:t>
            </a:r>
          </a:p>
        </p:txBody>
      </p:sp>
      <p:cxnSp>
        <p:nvCxnSpPr>
          <p:cNvPr id="4" name="Straight Arrow Connector 3">
            <a:extLst>
              <a:ext uri="{FF2B5EF4-FFF2-40B4-BE49-F238E27FC236}">
                <a16:creationId xmlns:a16="http://schemas.microsoft.com/office/drawing/2014/main" id="{E66E76D2-F3F1-4BE6-853A-1A7325147023}"/>
              </a:ext>
            </a:extLst>
          </p:cNvPr>
          <p:cNvCxnSpPr>
            <a:stCxn id="2" idx="2"/>
            <a:endCxn id="37" idx="0"/>
          </p:cNvCxnSpPr>
          <p:nvPr/>
        </p:nvCxnSpPr>
        <p:spPr>
          <a:xfrm>
            <a:off x="1283414" y="2757449"/>
            <a:ext cx="0" cy="24599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590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0947A6-C434-4B72-A7FB-A918D76E3BD6}"/>
              </a:ext>
            </a:extLst>
          </p:cNvPr>
          <p:cNvSpPr>
            <a:spLocks noGrp="1"/>
          </p:cNvSpPr>
          <p:nvPr>
            <p:ph type="title"/>
          </p:nvPr>
        </p:nvSpPr>
        <p:spPr/>
        <p:txBody>
          <a:bodyPr/>
          <a:lstStyle/>
          <a:p>
            <a:r>
              <a:rPr lang="en-GB" sz="2500"/>
              <a:t>What is programme management and why is it an important concept </a:t>
            </a:r>
            <a:br>
              <a:rPr lang="en-GB" sz="2500"/>
            </a:br>
            <a:r>
              <a:rPr lang="en-GB" sz="2500"/>
              <a:t>for delivering the benefits of water reform?</a:t>
            </a:r>
            <a:endParaRPr lang="en-NZ"/>
          </a:p>
        </p:txBody>
      </p:sp>
      <p:grpSp>
        <p:nvGrpSpPr>
          <p:cNvPr id="2" name="Group 1">
            <a:extLst>
              <a:ext uri="{FF2B5EF4-FFF2-40B4-BE49-F238E27FC236}">
                <a16:creationId xmlns:a16="http://schemas.microsoft.com/office/drawing/2014/main" id="{D1F35E67-E7EB-4603-B03B-468ED77591EC}"/>
              </a:ext>
            </a:extLst>
          </p:cNvPr>
          <p:cNvGrpSpPr/>
          <p:nvPr/>
        </p:nvGrpSpPr>
        <p:grpSpPr>
          <a:xfrm>
            <a:off x="2283350" y="1610341"/>
            <a:ext cx="7625301" cy="4154932"/>
            <a:chOff x="2609274" y="1610341"/>
            <a:chExt cx="7625301" cy="4154932"/>
          </a:xfrm>
        </p:grpSpPr>
        <p:grpSp>
          <p:nvGrpSpPr>
            <p:cNvPr id="34" name="Group 33">
              <a:extLst>
                <a:ext uri="{FF2B5EF4-FFF2-40B4-BE49-F238E27FC236}">
                  <a16:creationId xmlns:a16="http://schemas.microsoft.com/office/drawing/2014/main" id="{B4B219EC-FE16-43E5-9508-2E350A5825E9}"/>
                </a:ext>
              </a:extLst>
            </p:cNvPr>
            <p:cNvGrpSpPr/>
            <p:nvPr/>
          </p:nvGrpSpPr>
          <p:grpSpPr>
            <a:xfrm>
              <a:off x="2609274" y="2277794"/>
              <a:ext cx="7625301" cy="3487479"/>
              <a:chOff x="2011680" y="1694983"/>
              <a:chExt cx="7625301" cy="3487479"/>
            </a:xfrm>
          </p:grpSpPr>
          <p:sp>
            <p:nvSpPr>
              <p:cNvPr id="36" name="Rectangle 35">
                <a:extLst>
                  <a:ext uri="{FF2B5EF4-FFF2-40B4-BE49-F238E27FC236}">
                    <a16:creationId xmlns:a16="http://schemas.microsoft.com/office/drawing/2014/main" id="{D84F7F3A-C513-475E-890A-4448E9CDF4EC}"/>
                  </a:ext>
                </a:extLst>
              </p:cNvPr>
              <p:cNvSpPr/>
              <p:nvPr/>
            </p:nvSpPr>
            <p:spPr>
              <a:xfrm>
                <a:off x="2011680" y="1694983"/>
                <a:ext cx="7625301" cy="3487479"/>
              </a:xfrm>
              <a:prstGeom prst="rect">
                <a:avLst/>
              </a:prstGeom>
              <a:pattFill prst="dkUpDiag">
                <a:fgClr>
                  <a:srgbClr val="EDEDED"/>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NZ"/>
              </a:p>
            </p:txBody>
          </p:sp>
          <p:sp>
            <p:nvSpPr>
              <p:cNvPr id="48" name="TextBox 47">
                <a:extLst>
                  <a:ext uri="{FF2B5EF4-FFF2-40B4-BE49-F238E27FC236}">
                    <a16:creationId xmlns:a16="http://schemas.microsoft.com/office/drawing/2014/main" id="{A448CD9A-9FF3-4409-A211-270FA8182BFF}"/>
                  </a:ext>
                </a:extLst>
              </p:cNvPr>
              <p:cNvSpPr txBox="1"/>
              <p:nvPr/>
            </p:nvSpPr>
            <p:spPr>
              <a:xfrm>
                <a:off x="3547287" y="4531950"/>
                <a:ext cx="2164673" cy="130805"/>
              </a:xfrm>
              <a:prstGeom prst="rect">
                <a:avLst/>
              </a:prstGeom>
              <a:noFill/>
            </p:spPr>
            <p:txBody>
              <a:bodyPr wrap="square" lIns="0" tIns="0" rIns="0" bIns="0">
                <a:spAutoFit/>
              </a:bodyPr>
              <a:lstStyle/>
              <a:p>
                <a:pPr algn="ctr">
                  <a:spcAft>
                    <a:spcPts val="600"/>
                  </a:spcAft>
                </a:pPr>
                <a:r>
                  <a:rPr lang="en-NZ" sz="850" b="1">
                    <a:solidFill>
                      <a:schemeClr val="tx2"/>
                    </a:solidFill>
                  </a:rPr>
                  <a:t>…are primarily focused on delivering…</a:t>
                </a:r>
              </a:p>
            </p:txBody>
          </p:sp>
          <p:sp>
            <p:nvSpPr>
              <p:cNvPr id="49" name="TextBox 48">
                <a:extLst>
                  <a:ext uri="{FF2B5EF4-FFF2-40B4-BE49-F238E27FC236}">
                    <a16:creationId xmlns:a16="http://schemas.microsoft.com/office/drawing/2014/main" id="{50EDF578-CB6C-422C-8AAD-9F508F3BD64F}"/>
                  </a:ext>
                </a:extLst>
              </p:cNvPr>
              <p:cNvSpPr txBox="1"/>
              <p:nvPr/>
            </p:nvSpPr>
            <p:spPr>
              <a:xfrm>
                <a:off x="3547287" y="3679662"/>
                <a:ext cx="2164673" cy="130805"/>
              </a:xfrm>
              <a:prstGeom prst="rect">
                <a:avLst/>
              </a:prstGeom>
              <a:noFill/>
            </p:spPr>
            <p:txBody>
              <a:bodyPr wrap="square" lIns="0" tIns="0" rIns="0" bIns="0">
                <a:spAutoFit/>
              </a:bodyPr>
              <a:lstStyle/>
              <a:p>
                <a:pPr algn="ctr">
                  <a:spcAft>
                    <a:spcPts val="600"/>
                  </a:spcAft>
                </a:pPr>
                <a:r>
                  <a:rPr lang="en-NZ" sz="850" b="1">
                    <a:solidFill>
                      <a:schemeClr val="tx2"/>
                    </a:solidFill>
                  </a:rPr>
                  <a:t>…are primarily focused on delivering…</a:t>
                </a:r>
              </a:p>
            </p:txBody>
          </p:sp>
          <p:cxnSp>
            <p:nvCxnSpPr>
              <p:cNvPr id="51" name="Straight Arrow Connector 50">
                <a:extLst>
                  <a:ext uri="{FF2B5EF4-FFF2-40B4-BE49-F238E27FC236}">
                    <a16:creationId xmlns:a16="http://schemas.microsoft.com/office/drawing/2014/main" id="{A6B70B80-04E5-4D37-BED1-1065D4F85D91}"/>
                  </a:ext>
                </a:extLst>
              </p:cNvPr>
              <p:cNvCxnSpPr>
                <a:cxnSpLocks/>
              </p:cNvCxnSpPr>
              <p:nvPr/>
            </p:nvCxnSpPr>
            <p:spPr>
              <a:xfrm>
                <a:off x="2872507" y="4077355"/>
                <a:ext cx="0" cy="39600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401058-430C-4505-9675-5165BB3691F0}"/>
                  </a:ext>
                </a:extLst>
              </p:cNvPr>
              <p:cNvCxnSpPr>
                <a:cxnSpLocks/>
              </p:cNvCxnSpPr>
              <p:nvPr/>
            </p:nvCxnSpPr>
            <p:spPr>
              <a:xfrm>
                <a:off x="2872507" y="3225112"/>
                <a:ext cx="0" cy="39600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797D273-BDE9-463D-A7FE-9956D89BD411}"/>
                  </a:ext>
                </a:extLst>
              </p:cNvPr>
              <p:cNvCxnSpPr>
                <a:cxnSpLocks/>
              </p:cNvCxnSpPr>
              <p:nvPr/>
            </p:nvCxnSpPr>
            <p:spPr>
              <a:xfrm>
                <a:off x="2872507" y="2372870"/>
                <a:ext cx="0" cy="39600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A7C76C7-8A25-47A5-99F6-36FB7C164A3D}"/>
                  </a:ext>
                </a:extLst>
              </p:cNvPr>
              <p:cNvCxnSpPr>
                <a:cxnSpLocks/>
                <a:stCxn id="78" idx="0"/>
              </p:cNvCxnSpPr>
              <p:nvPr/>
            </p:nvCxnSpPr>
            <p:spPr>
              <a:xfrm flipV="1">
                <a:off x="6459225" y="2378600"/>
                <a:ext cx="0" cy="1237448"/>
              </a:xfrm>
              <a:prstGeom prst="straightConnector1">
                <a:avLst/>
              </a:prstGeom>
              <a:ln w="9525">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253575D-7707-4174-9B89-285E98F7F80E}"/>
                  </a:ext>
                </a:extLst>
              </p:cNvPr>
              <p:cNvCxnSpPr>
                <a:cxnSpLocks/>
                <a:stCxn id="64" idx="0"/>
              </p:cNvCxnSpPr>
              <p:nvPr/>
            </p:nvCxnSpPr>
            <p:spPr>
              <a:xfrm flipV="1">
                <a:off x="6459225" y="4096757"/>
                <a:ext cx="0" cy="373008"/>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25E0160D-21FB-465C-B512-0B28692D9730}"/>
                  </a:ext>
                </a:extLst>
              </p:cNvPr>
              <p:cNvSpPr/>
              <p:nvPr/>
            </p:nvSpPr>
            <p:spPr>
              <a:xfrm>
                <a:off x="2242507" y="1913036"/>
                <a:ext cx="1260000" cy="475200"/>
              </a:xfrm>
              <a:prstGeom prst="rect">
                <a:avLst/>
              </a:prstGeom>
              <a:solidFill>
                <a:schemeClr val="accent3">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Organisations</a:t>
                </a:r>
              </a:p>
            </p:txBody>
          </p:sp>
          <p:sp>
            <p:nvSpPr>
              <p:cNvPr id="59" name="Rectangle 58">
                <a:extLst>
                  <a:ext uri="{FF2B5EF4-FFF2-40B4-BE49-F238E27FC236}">
                    <a16:creationId xmlns:a16="http://schemas.microsoft.com/office/drawing/2014/main" id="{768E49A1-0D75-4DAB-8FCD-C39AA5E4FA9E}"/>
                  </a:ext>
                </a:extLst>
              </p:cNvPr>
              <p:cNvSpPr/>
              <p:nvPr/>
            </p:nvSpPr>
            <p:spPr>
              <a:xfrm>
                <a:off x="2242507" y="2765279"/>
                <a:ext cx="1260000" cy="475200"/>
              </a:xfrm>
              <a:prstGeom prst="rect">
                <a:avLst/>
              </a:prstGeom>
              <a:solidFill>
                <a:schemeClr val="accent3">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Portfolios</a:t>
                </a:r>
              </a:p>
            </p:txBody>
          </p:sp>
          <p:sp>
            <p:nvSpPr>
              <p:cNvPr id="60" name="Rectangle 59">
                <a:extLst>
                  <a:ext uri="{FF2B5EF4-FFF2-40B4-BE49-F238E27FC236}">
                    <a16:creationId xmlns:a16="http://schemas.microsoft.com/office/drawing/2014/main" id="{8E030718-F56E-4DF7-8150-ACEAA42C975C}"/>
                  </a:ext>
                </a:extLst>
              </p:cNvPr>
              <p:cNvSpPr/>
              <p:nvPr/>
            </p:nvSpPr>
            <p:spPr>
              <a:xfrm>
                <a:off x="2242507" y="3617522"/>
                <a:ext cx="1260000" cy="475200"/>
              </a:xfrm>
              <a:prstGeom prst="rect">
                <a:avLst/>
              </a:prstGeom>
              <a:solidFill>
                <a:schemeClr val="accent3">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Programmes</a:t>
                </a:r>
              </a:p>
            </p:txBody>
          </p:sp>
          <p:sp>
            <p:nvSpPr>
              <p:cNvPr id="61" name="Rectangle 60">
                <a:extLst>
                  <a:ext uri="{FF2B5EF4-FFF2-40B4-BE49-F238E27FC236}">
                    <a16:creationId xmlns:a16="http://schemas.microsoft.com/office/drawing/2014/main" id="{4AB7CE0B-77DB-4389-9A3B-25EEFBFE356F}"/>
                  </a:ext>
                </a:extLst>
              </p:cNvPr>
              <p:cNvSpPr/>
              <p:nvPr/>
            </p:nvSpPr>
            <p:spPr>
              <a:xfrm>
                <a:off x="2242507" y="4469765"/>
                <a:ext cx="1260000" cy="475200"/>
              </a:xfrm>
              <a:prstGeom prst="rect">
                <a:avLst/>
              </a:prstGeom>
              <a:solidFill>
                <a:schemeClr val="accent3">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Projects</a:t>
                </a:r>
              </a:p>
            </p:txBody>
          </p:sp>
          <p:sp>
            <p:nvSpPr>
              <p:cNvPr id="62" name="Rectangle 61">
                <a:extLst>
                  <a:ext uri="{FF2B5EF4-FFF2-40B4-BE49-F238E27FC236}">
                    <a16:creationId xmlns:a16="http://schemas.microsoft.com/office/drawing/2014/main" id="{2AF504B3-C1FA-4BFB-9736-640E88AA3EAE}"/>
                  </a:ext>
                </a:extLst>
              </p:cNvPr>
              <p:cNvSpPr/>
              <p:nvPr/>
            </p:nvSpPr>
            <p:spPr>
              <a:xfrm>
                <a:off x="5829225" y="1913036"/>
                <a:ext cx="1260000" cy="4752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Objectives</a:t>
                </a:r>
              </a:p>
            </p:txBody>
          </p:sp>
          <p:grpSp>
            <p:nvGrpSpPr>
              <p:cNvPr id="63" name="Group 62">
                <a:extLst>
                  <a:ext uri="{FF2B5EF4-FFF2-40B4-BE49-F238E27FC236}">
                    <a16:creationId xmlns:a16="http://schemas.microsoft.com/office/drawing/2014/main" id="{84359B68-A4F1-4BAC-B80F-4243DAE3DC24}"/>
                  </a:ext>
                </a:extLst>
              </p:cNvPr>
              <p:cNvGrpSpPr/>
              <p:nvPr/>
            </p:nvGrpSpPr>
            <p:grpSpPr>
              <a:xfrm>
                <a:off x="5829225" y="3616048"/>
                <a:ext cx="1260000" cy="474835"/>
                <a:chOff x="5336965" y="1762098"/>
                <a:chExt cx="1144540" cy="474835"/>
              </a:xfrm>
            </p:grpSpPr>
            <p:sp>
              <p:nvSpPr>
                <p:cNvPr id="78" name="Rectangle 77">
                  <a:extLst>
                    <a:ext uri="{FF2B5EF4-FFF2-40B4-BE49-F238E27FC236}">
                      <a16:creationId xmlns:a16="http://schemas.microsoft.com/office/drawing/2014/main" id="{19D90DAE-C927-4DD0-B56F-FCD67F1CD396}"/>
                    </a:ext>
                  </a:extLst>
                </p:cNvPr>
                <p:cNvSpPr/>
                <p:nvPr/>
              </p:nvSpPr>
              <p:spPr>
                <a:xfrm>
                  <a:off x="5336965" y="1762098"/>
                  <a:ext cx="1144540" cy="21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Benefits</a:t>
                  </a:r>
                </a:p>
              </p:txBody>
            </p:sp>
            <p:sp>
              <p:nvSpPr>
                <p:cNvPr id="79" name="Rectangle 78">
                  <a:extLst>
                    <a:ext uri="{FF2B5EF4-FFF2-40B4-BE49-F238E27FC236}">
                      <a16:creationId xmlns:a16="http://schemas.microsoft.com/office/drawing/2014/main" id="{06E4D48B-A351-43C5-8C36-44AFC4DE6222}"/>
                    </a:ext>
                  </a:extLst>
                </p:cNvPr>
                <p:cNvSpPr/>
                <p:nvPr/>
              </p:nvSpPr>
              <p:spPr>
                <a:xfrm>
                  <a:off x="5336965" y="2020933"/>
                  <a:ext cx="1144540" cy="216000"/>
                </a:xfrm>
                <a:prstGeom prst="rect">
                  <a:avLst/>
                </a:prstGeom>
                <a:solidFill>
                  <a:schemeClr val="tx2">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Outcomes</a:t>
                  </a:r>
                </a:p>
              </p:txBody>
            </p:sp>
          </p:grpSp>
          <p:sp>
            <p:nvSpPr>
              <p:cNvPr id="64" name="Rectangle 63">
                <a:extLst>
                  <a:ext uri="{FF2B5EF4-FFF2-40B4-BE49-F238E27FC236}">
                    <a16:creationId xmlns:a16="http://schemas.microsoft.com/office/drawing/2014/main" id="{A28D92BA-85C3-40F6-BAF1-0063BDBEEB69}"/>
                  </a:ext>
                </a:extLst>
              </p:cNvPr>
              <p:cNvSpPr/>
              <p:nvPr/>
            </p:nvSpPr>
            <p:spPr>
              <a:xfrm>
                <a:off x="5829225" y="4469765"/>
                <a:ext cx="1260000" cy="475200"/>
              </a:xfrm>
              <a:prstGeom prst="rect">
                <a:avLst/>
              </a:prstGeom>
              <a:solidFill>
                <a:schemeClr val="tx2">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Outputs</a:t>
                </a:r>
              </a:p>
            </p:txBody>
          </p:sp>
          <p:sp>
            <p:nvSpPr>
              <p:cNvPr id="65" name="TextBox 64">
                <a:extLst>
                  <a:ext uri="{FF2B5EF4-FFF2-40B4-BE49-F238E27FC236}">
                    <a16:creationId xmlns:a16="http://schemas.microsoft.com/office/drawing/2014/main" id="{3DF66DF4-C354-43A0-98BE-0022D9A6F18B}"/>
                  </a:ext>
                </a:extLst>
              </p:cNvPr>
              <p:cNvSpPr txBox="1"/>
              <p:nvPr/>
            </p:nvSpPr>
            <p:spPr>
              <a:xfrm>
                <a:off x="2278973" y="2480882"/>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Identify &amp; define</a:t>
                </a:r>
              </a:p>
            </p:txBody>
          </p:sp>
          <p:sp>
            <p:nvSpPr>
              <p:cNvPr id="66" name="TextBox 65">
                <a:extLst>
                  <a:ext uri="{FF2B5EF4-FFF2-40B4-BE49-F238E27FC236}">
                    <a16:creationId xmlns:a16="http://schemas.microsoft.com/office/drawing/2014/main" id="{74613915-D40B-4ED4-9869-2AE87BD9A09B}"/>
                  </a:ext>
                </a:extLst>
              </p:cNvPr>
              <p:cNvSpPr txBox="1"/>
              <p:nvPr/>
            </p:nvSpPr>
            <p:spPr>
              <a:xfrm>
                <a:off x="2278973" y="3333125"/>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Identify &amp; define</a:t>
                </a:r>
              </a:p>
            </p:txBody>
          </p:sp>
          <p:sp>
            <p:nvSpPr>
              <p:cNvPr id="67" name="TextBox 66">
                <a:extLst>
                  <a:ext uri="{FF2B5EF4-FFF2-40B4-BE49-F238E27FC236}">
                    <a16:creationId xmlns:a16="http://schemas.microsoft.com/office/drawing/2014/main" id="{C26C2FF7-C632-4BE0-A102-62DA86F82814}"/>
                  </a:ext>
                </a:extLst>
              </p:cNvPr>
              <p:cNvSpPr txBox="1"/>
              <p:nvPr/>
            </p:nvSpPr>
            <p:spPr>
              <a:xfrm>
                <a:off x="2278973" y="4185368"/>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Identify &amp; define</a:t>
                </a:r>
              </a:p>
            </p:txBody>
          </p:sp>
          <p:sp>
            <p:nvSpPr>
              <p:cNvPr id="68" name="TextBox 67">
                <a:extLst>
                  <a:ext uri="{FF2B5EF4-FFF2-40B4-BE49-F238E27FC236}">
                    <a16:creationId xmlns:a16="http://schemas.microsoft.com/office/drawing/2014/main" id="{96B92113-3A01-429B-B333-76CD8DDC87F7}"/>
                  </a:ext>
                </a:extLst>
              </p:cNvPr>
              <p:cNvSpPr txBox="1"/>
              <p:nvPr/>
            </p:nvSpPr>
            <p:spPr>
              <a:xfrm>
                <a:off x="5886955" y="3002573"/>
                <a:ext cx="1144540"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…and…</a:t>
                </a:r>
              </a:p>
            </p:txBody>
          </p:sp>
          <p:sp>
            <p:nvSpPr>
              <p:cNvPr id="69" name="TextBox 68">
                <a:extLst>
                  <a:ext uri="{FF2B5EF4-FFF2-40B4-BE49-F238E27FC236}">
                    <a16:creationId xmlns:a16="http://schemas.microsoft.com/office/drawing/2014/main" id="{4540458C-841C-4165-ADD3-7C1D6A99BBD3}"/>
                  </a:ext>
                </a:extLst>
              </p:cNvPr>
              <p:cNvSpPr txBox="1"/>
              <p:nvPr/>
            </p:nvSpPr>
            <p:spPr>
              <a:xfrm>
                <a:off x="5542063" y="4253764"/>
                <a:ext cx="1852653" cy="130805"/>
              </a:xfrm>
              <a:prstGeom prst="rect">
                <a:avLst/>
              </a:prstGeom>
              <a:pattFill prst="dkUpDiag">
                <a:fgClr>
                  <a:srgbClr val="EDEDED"/>
                </a:fgClr>
                <a:bgClr>
                  <a:schemeClr val="bg1"/>
                </a:bgClr>
              </a:pattFill>
            </p:spPr>
            <p:txBody>
              <a:bodyPr wrap="square" lIns="0" tIns="0" rIns="0" bIns="0">
                <a:spAutoFit/>
              </a:bodyPr>
              <a:lstStyle/>
              <a:p>
                <a:pPr algn="ctr">
                  <a:spcAft>
                    <a:spcPts val="600"/>
                  </a:spcAft>
                </a:pPr>
                <a:r>
                  <a:rPr lang="en-NZ" sz="850" b="1">
                    <a:solidFill>
                      <a:schemeClr val="tx2"/>
                    </a:solidFill>
                  </a:rPr>
                  <a:t>Are platforms for the delivery of</a:t>
                </a:r>
              </a:p>
            </p:txBody>
          </p:sp>
          <p:grpSp>
            <p:nvGrpSpPr>
              <p:cNvPr id="70" name="Group 69">
                <a:extLst>
                  <a:ext uri="{FF2B5EF4-FFF2-40B4-BE49-F238E27FC236}">
                    <a16:creationId xmlns:a16="http://schemas.microsoft.com/office/drawing/2014/main" id="{64A28FC8-E1C9-4B4A-8437-77351B8BB9C7}"/>
                  </a:ext>
                </a:extLst>
              </p:cNvPr>
              <p:cNvGrpSpPr/>
              <p:nvPr/>
            </p:nvGrpSpPr>
            <p:grpSpPr>
              <a:xfrm>
                <a:off x="3496139" y="3845111"/>
                <a:ext cx="2330581" cy="864312"/>
                <a:chOff x="3717075" y="3845111"/>
                <a:chExt cx="2103113" cy="864312"/>
              </a:xfrm>
            </p:grpSpPr>
            <p:cxnSp>
              <p:nvCxnSpPr>
                <p:cNvPr id="75" name="Straight Arrow Connector 74">
                  <a:extLst>
                    <a:ext uri="{FF2B5EF4-FFF2-40B4-BE49-F238E27FC236}">
                      <a16:creationId xmlns:a16="http://schemas.microsoft.com/office/drawing/2014/main" id="{7011007B-3E48-44FF-AB98-B37AB8FF83E2}"/>
                    </a:ext>
                  </a:extLst>
                </p:cNvPr>
                <p:cNvCxnSpPr>
                  <a:cxnSpLocks/>
                </p:cNvCxnSpPr>
                <p:nvPr/>
              </p:nvCxnSpPr>
              <p:spPr>
                <a:xfrm>
                  <a:off x="3717076" y="4709423"/>
                  <a:ext cx="2103112" cy="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4079006-59C5-4430-9B82-C8522CC66ED2}"/>
                    </a:ext>
                  </a:extLst>
                </p:cNvPr>
                <p:cNvCxnSpPr>
                  <a:cxnSpLocks/>
                </p:cNvCxnSpPr>
                <p:nvPr/>
              </p:nvCxnSpPr>
              <p:spPr>
                <a:xfrm>
                  <a:off x="3717075" y="3845111"/>
                  <a:ext cx="2103112" cy="0"/>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FA008888-D45C-439D-AB62-4665E6AFF398}"/>
                  </a:ext>
                </a:extLst>
              </p:cNvPr>
              <p:cNvSpPr txBox="1"/>
              <p:nvPr/>
            </p:nvSpPr>
            <p:spPr>
              <a:xfrm>
                <a:off x="7224515" y="2069844"/>
                <a:ext cx="2110316" cy="161583"/>
              </a:xfrm>
              <a:prstGeom prst="rect">
                <a:avLst/>
              </a:prstGeom>
              <a:noFill/>
            </p:spPr>
            <p:txBody>
              <a:bodyPr wrap="square" lIns="0" tIns="0" rIns="0" bIns="0">
                <a:spAutoFit/>
              </a:bodyPr>
              <a:lstStyle/>
              <a:p>
                <a:pPr>
                  <a:spcAft>
                    <a:spcPts val="600"/>
                  </a:spcAft>
                </a:pPr>
                <a:r>
                  <a:rPr lang="en-NZ" sz="1050">
                    <a:solidFill>
                      <a:schemeClr val="tx2"/>
                    </a:solidFill>
                  </a:rPr>
                  <a:t>Organisational focus areas</a:t>
                </a:r>
              </a:p>
            </p:txBody>
          </p:sp>
          <p:sp>
            <p:nvSpPr>
              <p:cNvPr id="72" name="TextBox 71">
                <a:extLst>
                  <a:ext uri="{FF2B5EF4-FFF2-40B4-BE49-F238E27FC236}">
                    <a16:creationId xmlns:a16="http://schemas.microsoft.com/office/drawing/2014/main" id="{C6038AC1-0C69-4100-92D9-C963F2F30E8D}"/>
                  </a:ext>
                </a:extLst>
              </p:cNvPr>
              <p:cNvSpPr txBox="1"/>
              <p:nvPr/>
            </p:nvSpPr>
            <p:spPr>
              <a:xfrm>
                <a:off x="7206490" y="4634642"/>
                <a:ext cx="2188921" cy="161583"/>
              </a:xfrm>
              <a:prstGeom prst="rect">
                <a:avLst/>
              </a:prstGeom>
              <a:noFill/>
            </p:spPr>
            <p:txBody>
              <a:bodyPr wrap="square" lIns="0" tIns="0" rIns="0" bIns="0">
                <a:spAutoFit/>
              </a:bodyPr>
              <a:lstStyle/>
              <a:p>
                <a:pPr>
                  <a:spcAft>
                    <a:spcPts val="600"/>
                  </a:spcAft>
                </a:pPr>
                <a:r>
                  <a:rPr lang="en-NZ" sz="1050">
                    <a:solidFill>
                      <a:schemeClr val="tx2"/>
                    </a:solidFill>
                  </a:rPr>
                  <a:t>Product, service or facility delivered</a:t>
                </a:r>
              </a:p>
            </p:txBody>
          </p:sp>
          <p:sp>
            <p:nvSpPr>
              <p:cNvPr id="73" name="TextBox 72">
                <a:extLst>
                  <a:ext uri="{FF2B5EF4-FFF2-40B4-BE49-F238E27FC236}">
                    <a16:creationId xmlns:a16="http://schemas.microsoft.com/office/drawing/2014/main" id="{8AEEA357-6EBC-4426-B81B-DC056F7FEB1D}"/>
                  </a:ext>
                </a:extLst>
              </p:cNvPr>
              <p:cNvSpPr txBox="1"/>
              <p:nvPr/>
            </p:nvSpPr>
            <p:spPr>
              <a:xfrm>
                <a:off x="7224516" y="3955293"/>
                <a:ext cx="2412465" cy="161583"/>
              </a:xfrm>
              <a:prstGeom prst="rect">
                <a:avLst/>
              </a:prstGeom>
              <a:noFill/>
            </p:spPr>
            <p:txBody>
              <a:bodyPr wrap="square" lIns="0" tIns="0" rIns="0" bIns="0">
                <a:spAutoFit/>
              </a:bodyPr>
              <a:lstStyle/>
              <a:p>
                <a:pPr>
                  <a:spcAft>
                    <a:spcPts val="600"/>
                  </a:spcAft>
                </a:pPr>
                <a:r>
                  <a:rPr lang="en-NZ" sz="1050">
                    <a:solidFill>
                      <a:schemeClr val="tx2"/>
                    </a:solidFill>
                  </a:rPr>
                  <a:t>The effect attributable to the output(s)</a:t>
                </a:r>
              </a:p>
            </p:txBody>
          </p:sp>
          <p:sp>
            <p:nvSpPr>
              <p:cNvPr id="74" name="TextBox 73">
                <a:extLst>
                  <a:ext uri="{FF2B5EF4-FFF2-40B4-BE49-F238E27FC236}">
                    <a16:creationId xmlns:a16="http://schemas.microsoft.com/office/drawing/2014/main" id="{34B7EF3A-EF27-4993-BD0E-0C18E7707F3E}"/>
                  </a:ext>
                </a:extLst>
              </p:cNvPr>
              <p:cNvSpPr txBox="1"/>
              <p:nvPr/>
            </p:nvSpPr>
            <p:spPr>
              <a:xfrm>
                <a:off x="7224516" y="3589769"/>
                <a:ext cx="2412464" cy="323165"/>
              </a:xfrm>
              <a:prstGeom prst="rect">
                <a:avLst/>
              </a:prstGeom>
              <a:noFill/>
            </p:spPr>
            <p:txBody>
              <a:bodyPr wrap="square" lIns="0" tIns="0" rIns="0" bIns="0">
                <a:spAutoFit/>
              </a:bodyPr>
              <a:lstStyle/>
              <a:p>
                <a:pPr>
                  <a:spcAft>
                    <a:spcPts val="600"/>
                  </a:spcAft>
                </a:pPr>
                <a:r>
                  <a:rPr lang="en-NZ" sz="1050">
                    <a:solidFill>
                      <a:schemeClr val="tx2"/>
                    </a:solidFill>
                  </a:rPr>
                  <a:t>The measurable improvement </a:t>
                </a:r>
                <a:br>
                  <a:rPr lang="en-NZ" sz="1050">
                    <a:solidFill>
                      <a:schemeClr val="tx2"/>
                    </a:solidFill>
                  </a:rPr>
                </a:br>
                <a:r>
                  <a:rPr lang="en-NZ" sz="1050">
                    <a:solidFill>
                      <a:schemeClr val="tx2"/>
                    </a:solidFill>
                  </a:rPr>
                  <a:t>resulting from the outcome(s)</a:t>
                </a:r>
              </a:p>
            </p:txBody>
          </p:sp>
        </p:grpSp>
        <p:sp>
          <p:nvSpPr>
            <p:cNvPr id="80" name="Rectangle 79">
              <a:extLst>
                <a:ext uri="{FF2B5EF4-FFF2-40B4-BE49-F238E27FC236}">
                  <a16:creationId xmlns:a16="http://schemas.microsoft.com/office/drawing/2014/main" id="{09C92A8B-D9C2-40FB-BBBB-9AFB927DABF1}"/>
                </a:ext>
              </a:extLst>
            </p:cNvPr>
            <p:cNvSpPr/>
            <p:nvPr/>
          </p:nvSpPr>
          <p:spPr>
            <a:xfrm>
              <a:off x="2840101" y="1610341"/>
              <a:ext cx="1260000" cy="4752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Crown</a:t>
              </a:r>
            </a:p>
          </p:txBody>
        </p:sp>
        <p:cxnSp>
          <p:nvCxnSpPr>
            <p:cNvPr id="3" name="Connector: Elbow 2">
              <a:extLst>
                <a:ext uri="{FF2B5EF4-FFF2-40B4-BE49-F238E27FC236}">
                  <a16:creationId xmlns:a16="http://schemas.microsoft.com/office/drawing/2014/main" id="{6A53811D-03E0-4A89-9A8D-66DC81EBDAE5}"/>
                </a:ext>
              </a:extLst>
            </p:cNvPr>
            <p:cNvCxnSpPr>
              <a:stCxn id="80" idx="3"/>
              <a:endCxn id="62" idx="0"/>
            </p:cNvCxnSpPr>
            <p:nvPr/>
          </p:nvCxnSpPr>
          <p:spPr>
            <a:xfrm>
              <a:off x="4100101" y="1847941"/>
              <a:ext cx="2956718" cy="64790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B175B9B9-10A8-4689-9112-C13F8EDC199F}"/>
                </a:ext>
              </a:extLst>
            </p:cNvPr>
            <p:cNvCxnSpPr>
              <a:stCxn id="80" idx="2"/>
              <a:endCxn id="58" idx="0"/>
            </p:cNvCxnSpPr>
            <p:nvPr/>
          </p:nvCxnSpPr>
          <p:spPr>
            <a:xfrm>
              <a:off x="3470101" y="2085541"/>
              <a:ext cx="0" cy="4103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A5C3CE08-7557-4A65-8C45-E282C35770C0}"/>
                </a:ext>
              </a:extLst>
            </p:cNvPr>
            <p:cNvSpPr txBox="1"/>
            <p:nvPr/>
          </p:nvSpPr>
          <p:spPr>
            <a:xfrm>
              <a:off x="2876567" y="2146989"/>
              <a:ext cx="1144540" cy="130805"/>
            </a:xfrm>
            <a:prstGeom prst="rect">
              <a:avLst/>
            </a:prstGeom>
            <a:solidFill>
              <a:schemeClr val="bg1"/>
            </a:solidFill>
          </p:spPr>
          <p:txBody>
            <a:bodyPr wrap="square" lIns="0" tIns="0" rIns="0" bIns="0">
              <a:spAutoFit/>
            </a:bodyPr>
            <a:lstStyle/>
            <a:p>
              <a:pPr algn="ctr">
                <a:spcAft>
                  <a:spcPts val="600"/>
                </a:spcAft>
              </a:pPr>
              <a:r>
                <a:rPr lang="en-NZ" sz="850" b="1">
                  <a:solidFill>
                    <a:schemeClr val="tx2"/>
                  </a:solidFill>
                </a:rPr>
                <a:t>Identify &amp; define</a:t>
              </a:r>
            </a:p>
          </p:txBody>
        </p:sp>
        <p:sp>
          <p:nvSpPr>
            <p:cNvPr id="44" name="TextBox 43">
              <a:extLst>
                <a:ext uri="{FF2B5EF4-FFF2-40B4-BE49-F238E27FC236}">
                  <a16:creationId xmlns:a16="http://schemas.microsoft.com/office/drawing/2014/main" id="{8398AA95-0CC0-4433-87DA-987F80CE6C6E}"/>
                </a:ext>
              </a:extLst>
            </p:cNvPr>
            <p:cNvSpPr txBox="1"/>
            <p:nvPr/>
          </p:nvSpPr>
          <p:spPr>
            <a:xfrm>
              <a:off x="4144880" y="1682492"/>
              <a:ext cx="2164673" cy="130805"/>
            </a:xfrm>
            <a:prstGeom prst="rect">
              <a:avLst/>
            </a:prstGeom>
            <a:noFill/>
          </p:spPr>
          <p:txBody>
            <a:bodyPr wrap="square" lIns="0" tIns="0" rIns="0" bIns="0">
              <a:spAutoFit/>
            </a:bodyPr>
            <a:lstStyle/>
            <a:p>
              <a:pPr algn="ctr">
                <a:spcAft>
                  <a:spcPts val="600"/>
                </a:spcAft>
              </a:pPr>
              <a:r>
                <a:rPr lang="en-NZ" sz="850" b="1">
                  <a:solidFill>
                    <a:schemeClr val="tx2"/>
                  </a:solidFill>
                </a:rPr>
                <a:t>Define</a:t>
              </a:r>
            </a:p>
          </p:txBody>
        </p:sp>
      </p:grpSp>
      <p:sp>
        <p:nvSpPr>
          <p:cNvPr id="39" name="TextBox 38">
            <a:extLst>
              <a:ext uri="{FF2B5EF4-FFF2-40B4-BE49-F238E27FC236}">
                <a16:creationId xmlns:a16="http://schemas.microsoft.com/office/drawing/2014/main" id="{DE1F71F7-FE4F-4096-9FB1-456BF9AA0386}"/>
              </a:ext>
            </a:extLst>
          </p:cNvPr>
          <p:cNvSpPr txBox="1"/>
          <p:nvPr/>
        </p:nvSpPr>
        <p:spPr>
          <a:xfrm>
            <a:off x="585627" y="2495839"/>
            <a:ext cx="1395573" cy="261610"/>
          </a:xfrm>
          <a:prstGeom prst="rect">
            <a:avLst/>
          </a:prstGeom>
          <a:noFill/>
        </p:spPr>
        <p:txBody>
          <a:bodyPr wrap="square" rtlCol="0">
            <a:spAutoFit/>
          </a:bodyPr>
          <a:lstStyle/>
          <a:p>
            <a:pPr algn="ctr"/>
            <a:r>
              <a:rPr lang="en-NZ" sz="1050" b="1"/>
              <a:t>Strategy</a:t>
            </a:r>
          </a:p>
        </p:txBody>
      </p:sp>
      <p:sp>
        <p:nvSpPr>
          <p:cNvPr id="40" name="TextBox 39">
            <a:extLst>
              <a:ext uri="{FF2B5EF4-FFF2-40B4-BE49-F238E27FC236}">
                <a16:creationId xmlns:a16="http://schemas.microsoft.com/office/drawing/2014/main" id="{882BA393-CF4B-4187-A4F8-DFA8D6782AE5}"/>
              </a:ext>
            </a:extLst>
          </p:cNvPr>
          <p:cNvSpPr txBox="1"/>
          <p:nvPr/>
        </p:nvSpPr>
        <p:spPr>
          <a:xfrm>
            <a:off x="585627" y="5217445"/>
            <a:ext cx="1395573" cy="261610"/>
          </a:xfrm>
          <a:prstGeom prst="rect">
            <a:avLst/>
          </a:prstGeom>
          <a:noFill/>
        </p:spPr>
        <p:txBody>
          <a:bodyPr wrap="square" rtlCol="0">
            <a:spAutoFit/>
          </a:bodyPr>
          <a:lstStyle/>
          <a:p>
            <a:pPr algn="ctr"/>
            <a:r>
              <a:rPr lang="en-NZ" sz="1050" b="1"/>
              <a:t>Delivery</a:t>
            </a:r>
          </a:p>
        </p:txBody>
      </p:sp>
      <p:cxnSp>
        <p:nvCxnSpPr>
          <p:cNvPr id="41" name="Straight Arrow Connector 40">
            <a:extLst>
              <a:ext uri="{FF2B5EF4-FFF2-40B4-BE49-F238E27FC236}">
                <a16:creationId xmlns:a16="http://schemas.microsoft.com/office/drawing/2014/main" id="{50B54472-4687-4112-86AB-8463EDF36D8B}"/>
              </a:ext>
            </a:extLst>
          </p:cNvPr>
          <p:cNvCxnSpPr>
            <a:stCxn id="39" idx="2"/>
            <a:endCxn id="40" idx="0"/>
          </p:cNvCxnSpPr>
          <p:nvPr/>
        </p:nvCxnSpPr>
        <p:spPr>
          <a:xfrm>
            <a:off x="1283414" y="2757449"/>
            <a:ext cx="0" cy="24599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634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45CEE7-AF25-4B63-8DA2-4D2D63315BAB}"/>
              </a:ext>
            </a:extLst>
          </p:cNvPr>
          <p:cNvSpPr>
            <a:spLocks noGrp="1"/>
          </p:cNvSpPr>
          <p:nvPr>
            <p:ph type="title"/>
          </p:nvPr>
        </p:nvSpPr>
        <p:spPr/>
        <p:txBody>
          <a:bodyPr/>
          <a:lstStyle/>
          <a:p>
            <a:r>
              <a:rPr lang="en-NZ"/>
              <a:t>Scottish Water benefited from the strategic direction provided by Ministers and the benefits framework embedded within the OMG, OPA, OMD and CEM</a:t>
            </a:r>
          </a:p>
        </p:txBody>
      </p:sp>
      <p:grpSp>
        <p:nvGrpSpPr>
          <p:cNvPr id="53" name="Group 52">
            <a:extLst>
              <a:ext uri="{FF2B5EF4-FFF2-40B4-BE49-F238E27FC236}">
                <a16:creationId xmlns:a16="http://schemas.microsoft.com/office/drawing/2014/main" id="{C8154181-4EB9-4FE6-8665-53247C7969B1}"/>
              </a:ext>
            </a:extLst>
          </p:cNvPr>
          <p:cNvGrpSpPr/>
          <p:nvPr/>
        </p:nvGrpSpPr>
        <p:grpSpPr>
          <a:xfrm>
            <a:off x="595597" y="1403715"/>
            <a:ext cx="11000807" cy="5163384"/>
            <a:chOff x="454593" y="1403715"/>
            <a:chExt cx="11000807" cy="5163384"/>
          </a:xfrm>
        </p:grpSpPr>
        <p:grpSp>
          <p:nvGrpSpPr>
            <p:cNvPr id="47" name="Group 46">
              <a:extLst>
                <a:ext uri="{FF2B5EF4-FFF2-40B4-BE49-F238E27FC236}">
                  <a16:creationId xmlns:a16="http://schemas.microsoft.com/office/drawing/2014/main" id="{C9E7564D-7746-4AA6-9177-DF87951610CC}"/>
                </a:ext>
              </a:extLst>
            </p:cNvPr>
            <p:cNvGrpSpPr/>
            <p:nvPr/>
          </p:nvGrpSpPr>
          <p:grpSpPr>
            <a:xfrm>
              <a:off x="454593" y="1403715"/>
              <a:ext cx="5584886" cy="5163384"/>
              <a:chOff x="454593" y="1403715"/>
              <a:chExt cx="5584886" cy="5163384"/>
            </a:xfrm>
          </p:grpSpPr>
          <p:pic>
            <p:nvPicPr>
              <p:cNvPr id="2" name="Picture 1">
                <a:extLst>
                  <a:ext uri="{FF2B5EF4-FFF2-40B4-BE49-F238E27FC236}">
                    <a16:creationId xmlns:a16="http://schemas.microsoft.com/office/drawing/2014/main" id="{82562B28-B5B7-4944-A2BE-0BBCE620C3B4}"/>
                  </a:ext>
                </a:extLst>
              </p:cNvPr>
              <p:cNvPicPr>
                <a:picLocks noChangeAspect="1"/>
              </p:cNvPicPr>
              <p:nvPr/>
            </p:nvPicPr>
            <p:blipFill>
              <a:blip r:embed="rId3"/>
              <a:stretch>
                <a:fillRect/>
              </a:stretch>
            </p:blipFill>
            <p:spPr>
              <a:xfrm>
                <a:off x="454594" y="1403715"/>
                <a:ext cx="5584885" cy="5163384"/>
              </a:xfrm>
              <a:prstGeom prst="rect">
                <a:avLst/>
              </a:prstGeom>
            </p:spPr>
          </p:pic>
          <p:grpSp>
            <p:nvGrpSpPr>
              <p:cNvPr id="44" name="Group 43">
                <a:extLst>
                  <a:ext uri="{FF2B5EF4-FFF2-40B4-BE49-F238E27FC236}">
                    <a16:creationId xmlns:a16="http://schemas.microsoft.com/office/drawing/2014/main" id="{D3C38C45-A33A-4585-A76C-7CB6103E026E}"/>
                  </a:ext>
                </a:extLst>
              </p:cNvPr>
              <p:cNvGrpSpPr/>
              <p:nvPr/>
            </p:nvGrpSpPr>
            <p:grpSpPr>
              <a:xfrm>
                <a:off x="2303960" y="2524036"/>
                <a:ext cx="1332375" cy="978065"/>
                <a:chOff x="2303960" y="2537474"/>
                <a:chExt cx="1332375" cy="978065"/>
              </a:xfrm>
            </p:grpSpPr>
            <p:sp>
              <p:nvSpPr>
                <p:cNvPr id="43" name="Rectangle 42">
                  <a:extLst>
                    <a:ext uri="{FF2B5EF4-FFF2-40B4-BE49-F238E27FC236}">
                      <a16:creationId xmlns:a16="http://schemas.microsoft.com/office/drawing/2014/main" id="{CE337FA5-E494-40A5-96DB-78A526402705}"/>
                    </a:ext>
                  </a:extLst>
                </p:cNvPr>
                <p:cNvSpPr/>
                <p:nvPr/>
              </p:nvSpPr>
              <p:spPr>
                <a:xfrm>
                  <a:off x="2303960" y="2537474"/>
                  <a:ext cx="1332375" cy="978065"/>
                </a:xfrm>
                <a:prstGeom prst="rect">
                  <a:avLst/>
                </a:prstGeom>
                <a:solidFill>
                  <a:schemeClr val="bg1"/>
                </a:solidFill>
                <a:ln>
                  <a:solidFill>
                    <a:srgbClr val="96A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2" name="Picture 41">
                  <a:extLst>
                    <a:ext uri="{FF2B5EF4-FFF2-40B4-BE49-F238E27FC236}">
                      <a16:creationId xmlns:a16="http://schemas.microsoft.com/office/drawing/2014/main" id="{24CA8DF5-AE22-4012-AB3F-669813B63D7E}"/>
                    </a:ext>
                  </a:extLst>
                </p:cNvPr>
                <p:cNvPicPr>
                  <a:picLocks noChangeAspect="1"/>
                </p:cNvPicPr>
                <p:nvPr/>
              </p:nvPicPr>
              <p:blipFill rotWithShape="1">
                <a:blip r:embed="rId3"/>
                <a:srcRect l="36610" t="22400" r="46098" b="59583"/>
                <a:stretch/>
              </p:blipFill>
              <p:spPr>
                <a:xfrm>
                  <a:off x="2501360" y="2569287"/>
                  <a:ext cx="965709" cy="930304"/>
                </a:xfrm>
                <a:prstGeom prst="rect">
                  <a:avLst/>
                </a:prstGeom>
              </p:spPr>
            </p:pic>
          </p:grpSp>
          <p:pic>
            <p:nvPicPr>
              <p:cNvPr id="45" name="Picture 44">
                <a:extLst>
                  <a:ext uri="{FF2B5EF4-FFF2-40B4-BE49-F238E27FC236}">
                    <a16:creationId xmlns:a16="http://schemas.microsoft.com/office/drawing/2014/main" id="{854DDCD3-6A54-405C-9955-CDA72D6444BD}"/>
                  </a:ext>
                </a:extLst>
              </p:cNvPr>
              <p:cNvPicPr>
                <a:picLocks noChangeAspect="1"/>
              </p:cNvPicPr>
              <p:nvPr/>
            </p:nvPicPr>
            <p:blipFill rotWithShape="1">
              <a:blip r:embed="rId3"/>
              <a:srcRect t="61650" r="71194" b="13168"/>
              <a:stretch/>
            </p:blipFill>
            <p:spPr>
              <a:xfrm>
                <a:off x="454593" y="4643304"/>
                <a:ext cx="1608769" cy="1300294"/>
              </a:xfrm>
              <a:prstGeom prst="rect">
                <a:avLst/>
              </a:prstGeom>
            </p:spPr>
          </p:pic>
          <p:pic>
            <p:nvPicPr>
              <p:cNvPr id="46" name="Picture 45">
                <a:extLst>
                  <a:ext uri="{FF2B5EF4-FFF2-40B4-BE49-F238E27FC236}">
                    <a16:creationId xmlns:a16="http://schemas.microsoft.com/office/drawing/2014/main" id="{D47B5749-2B15-4CFA-A91F-56CA0420F9E4}"/>
                  </a:ext>
                </a:extLst>
              </p:cNvPr>
              <p:cNvPicPr>
                <a:picLocks noChangeAspect="1"/>
              </p:cNvPicPr>
              <p:nvPr/>
            </p:nvPicPr>
            <p:blipFill rotWithShape="1">
              <a:blip r:embed="rId3"/>
              <a:srcRect l="62069" t="43108" b="25268"/>
              <a:stretch/>
            </p:blipFill>
            <p:spPr>
              <a:xfrm>
                <a:off x="3917954" y="3569810"/>
                <a:ext cx="2118350" cy="1632958"/>
              </a:xfrm>
              <a:prstGeom prst="rect">
                <a:avLst/>
              </a:prstGeom>
            </p:spPr>
          </p:pic>
        </p:grpSp>
        <p:cxnSp>
          <p:nvCxnSpPr>
            <p:cNvPr id="48" name="Straight Connector 47">
              <a:extLst>
                <a:ext uri="{FF2B5EF4-FFF2-40B4-BE49-F238E27FC236}">
                  <a16:creationId xmlns:a16="http://schemas.microsoft.com/office/drawing/2014/main" id="{788B4A88-071F-4320-9286-A8ABF12C9132}"/>
                </a:ext>
              </a:extLst>
            </p:cNvPr>
            <p:cNvCxnSpPr>
              <a:cxnSpLocks/>
            </p:cNvCxnSpPr>
            <p:nvPr/>
          </p:nvCxnSpPr>
          <p:spPr>
            <a:xfrm>
              <a:off x="3636335" y="2866646"/>
              <a:ext cx="2484021" cy="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BA60117-9789-4C68-AF71-E3EC3E369F13}"/>
                </a:ext>
              </a:extLst>
            </p:cNvPr>
            <p:cNvCxnSpPr>
              <a:cxnSpLocks/>
            </p:cNvCxnSpPr>
            <p:nvPr/>
          </p:nvCxnSpPr>
          <p:spPr>
            <a:xfrm>
              <a:off x="5512981" y="4775079"/>
              <a:ext cx="544941" cy="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grpSp>
          <p:nvGrpSpPr>
            <p:cNvPr id="38" name="Group 37">
              <a:extLst>
                <a:ext uri="{FF2B5EF4-FFF2-40B4-BE49-F238E27FC236}">
                  <a16:creationId xmlns:a16="http://schemas.microsoft.com/office/drawing/2014/main" id="{72BE53FF-755D-451D-BC04-88B25F4EBE36}"/>
                </a:ext>
              </a:extLst>
            </p:cNvPr>
            <p:cNvGrpSpPr/>
            <p:nvPr/>
          </p:nvGrpSpPr>
          <p:grpSpPr>
            <a:xfrm>
              <a:off x="6057922" y="2265615"/>
              <a:ext cx="5397478" cy="2858398"/>
              <a:chOff x="5631259" y="2246379"/>
              <a:chExt cx="5397478" cy="2858398"/>
            </a:xfrm>
          </p:grpSpPr>
          <p:cxnSp>
            <p:nvCxnSpPr>
              <p:cNvPr id="25" name="Straight Connector 24">
                <a:extLst>
                  <a:ext uri="{FF2B5EF4-FFF2-40B4-BE49-F238E27FC236}">
                    <a16:creationId xmlns:a16="http://schemas.microsoft.com/office/drawing/2014/main" id="{535709A9-EC95-4FD6-9AA6-AB19B534F242}"/>
                  </a:ext>
                </a:extLst>
              </p:cNvPr>
              <p:cNvCxnSpPr>
                <a:cxnSpLocks/>
                <a:stCxn id="17" idx="0"/>
              </p:cNvCxnSpPr>
              <p:nvPr/>
            </p:nvCxnSpPr>
            <p:spPr>
              <a:xfrm flipV="1">
                <a:off x="6361001" y="2847410"/>
                <a:ext cx="2" cy="106764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0E2D086-935E-4E5F-A834-E0FC00936C8F}"/>
                  </a:ext>
                </a:extLst>
              </p:cNvPr>
              <p:cNvSpPr txBox="1"/>
              <p:nvPr/>
            </p:nvSpPr>
            <p:spPr>
              <a:xfrm>
                <a:off x="7218127" y="2246379"/>
                <a:ext cx="3810604" cy="900246"/>
              </a:xfrm>
              <a:prstGeom prst="rect">
                <a:avLst/>
              </a:prstGeom>
              <a:noFill/>
            </p:spPr>
            <p:txBody>
              <a:bodyPr wrap="square">
                <a:spAutoFit/>
              </a:bodyPr>
              <a:lstStyle/>
              <a:p>
                <a:r>
                  <a:rPr lang="en-NZ" sz="1050"/>
                  <a:t>The Output Monitoring Group (OMG) is responsible for </a:t>
                </a:r>
                <a:br>
                  <a:rPr lang="en-NZ" sz="1050"/>
                </a:br>
                <a:r>
                  <a:rPr lang="en-NZ" sz="1050"/>
                  <a:t>monitoring the delivery of Ministers’ objectives. Chaired by </a:t>
                </a:r>
                <a:br>
                  <a:rPr lang="en-NZ" sz="1050"/>
                </a:br>
                <a:r>
                  <a:rPr lang="en-NZ" sz="1050"/>
                  <a:t>the Scottish Government. Attending by SEPA, DWQR, WICS, Commission, the Consumer Futures Unit, the Scottish Public Sector Ombudsman (SPSO) and Scottish Water</a:t>
                </a:r>
              </a:p>
            </p:txBody>
          </p:sp>
          <p:sp>
            <p:nvSpPr>
              <p:cNvPr id="20" name="TextBox 19">
                <a:extLst>
                  <a:ext uri="{FF2B5EF4-FFF2-40B4-BE49-F238E27FC236}">
                    <a16:creationId xmlns:a16="http://schemas.microsoft.com/office/drawing/2014/main" id="{BAEF7C01-63F0-4883-A65B-B4AF79A9C02C}"/>
                  </a:ext>
                </a:extLst>
              </p:cNvPr>
              <p:cNvSpPr txBox="1"/>
              <p:nvPr/>
            </p:nvSpPr>
            <p:spPr>
              <a:xfrm>
                <a:off x="7218127" y="3207763"/>
                <a:ext cx="3810610" cy="577081"/>
              </a:xfrm>
              <a:prstGeom prst="rect">
                <a:avLst/>
              </a:prstGeom>
              <a:noFill/>
            </p:spPr>
            <p:txBody>
              <a:bodyPr wrap="square">
                <a:spAutoFit/>
              </a:bodyPr>
              <a:lstStyle/>
              <a:p>
                <a:r>
                  <a:rPr lang="en-NZ" sz="1050"/>
                  <a:t>Overall Performance Assessment:</a:t>
                </a:r>
                <a:br>
                  <a:rPr lang="en-NZ" sz="1050"/>
                </a:br>
                <a:r>
                  <a:rPr lang="en-NZ" sz="1050"/>
                  <a:t>Asset Performance (Water and Wastewater) and Customer Service (service-level related measures)</a:t>
                </a:r>
              </a:p>
            </p:txBody>
          </p:sp>
          <p:sp>
            <p:nvSpPr>
              <p:cNvPr id="21" name="TextBox 20">
                <a:extLst>
                  <a:ext uri="{FF2B5EF4-FFF2-40B4-BE49-F238E27FC236}">
                    <a16:creationId xmlns:a16="http://schemas.microsoft.com/office/drawing/2014/main" id="{50F9C38E-C131-4DA3-9D14-095BC0CE1086}"/>
                  </a:ext>
                </a:extLst>
              </p:cNvPr>
              <p:cNvSpPr txBox="1"/>
              <p:nvPr/>
            </p:nvSpPr>
            <p:spPr>
              <a:xfrm>
                <a:off x="7218127" y="3944905"/>
                <a:ext cx="3810610" cy="415498"/>
              </a:xfrm>
              <a:prstGeom prst="rect">
                <a:avLst/>
              </a:prstGeom>
              <a:noFill/>
            </p:spPr>
            <p:txBody>
              <a:bodyPr wrap="square">
                <a:spAutoFit/>
              </a:bodyPr>
              <a:lstStyle/>
              <a:p>
                <a:r>
                  <a:rPr lang="en-NZ" sz="1050"/>
                  <a:t>Overall Measure of Delivery:</a:t>
                </a:r>
                <a:br>
                  <a:rPr lang="en-NZ" sz="1050"/>
                </a:br>
                <a:r>
                  <a:rPr lang="en-NZ" sz="1050"/>
                  <a:t>Delivery Performance (Earned Value based measure)</a:t>
                </a:r>
              </a:p>
            </p:txBody>
          </p:sp>
          <p:sp>
            <p:nvSpPr>
              <p:cNvPr id="22" name="TextBox 21">
                <a:extLst>
                  <a:ext uri="{FF2B5EF4-FFF2-40B4-BE49-F238E27FC236}">
                    <a16:creationId xmlns:a16="http://schemas.microsoft.com/office/drawing/2014/main" id="{11DA1356-40DA-4C0F-8C36-B43DDFA15615}"/>
                  </a:ext>
                </a:extLst>
              </p:cNvPr>
              <p:cNvSpPr txBox="1"/>
              <p:nvPr/>
            </p:nvSpPr>
            <p:spPr>
              <a:xfrm>
                <a:off x="7218127" y="4592172"/>
                <a:ext cx="3810610" cy="415498"/>
              </a:xfrm>
              <a:prstGeom prst="rect">
                <a:avLst/>
              </a:prstGeom>
              <a:noFill/>
            </p:spPr>
            <p:txBody>
              <a:bodyPr wrap="square">
                <a:spAutoFit/>
              </a:bodyPr>
              <a:lstStyle/>
              <a:p>
                <a:r>
                  <a:rPr lang="en-NZ" sz="1050"/>
                  <a:t>Customer Experience Measure:</a:t>
                </a:r>
                <a:br>
                  <a:rPr lang="en-NZ" sz="1050"/>
                </a:br>
                <a:r>
                  <a:rPr lang="en-NZ" sz="1050"/>
                  <a:t>Measure of Scottish Water’s interactions with customers</a:t>
                </a:r>
              </a:p>
            </p:txBody>
          </p:sp>
          <p:pic>
            <p:nvPicPr>
              <p:cNvPr id="23" name="Picture 4" descr="Customer Experience Measure">
                <a:extLst>
                  <a:ext uri="{FF2B5EF4-FFF2-40B4-BE49-F238E27FC236}">
                    <a16:creationId xmlns:a16="http://schemas.microsoft.com/office/drawing/2014/main" id="{2B1A539A-A9DA-49D8-87A3-97B12D186B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48" t="-11139" r="-6665" b="-11484"/>
              <a:stretch/>
            </p:blipFill>
            <p:spPr bwMode="auto">
              <a:xfrm>
                <a:off x="5631259" y="4513230"/>
                <a:ext cx="1459487" cy="591547"/>
              </a:xfrm>
              <a:prstGeom prst="rect">
                <a:avLst/>
              </a:prstGeom>
              <a:solidFill>
                <a:schemeClr val="bg1"/>
              </a:solidFill>
              <a:ln w="12700">
                <a:solidFill>
                  <a:schemeClr val="tx1"/>
                </a:solidFill>
                <a:miter lim="800000"/>
                <a:headEnd/>
                <a:tailEnd/>
              </a:ln>
            </p:spPr>
          </p:pic>
          <p:sp>
            <p:nvSpPr>
              <p:cNvPr id="14" name="Rectangle 13">
                <a:extLst>
                  <a:ext uri="{FF2B5EF4-FFF2-40B4-BE49-F238E27FC236}">
                    <a16:creationId xmlns:a16="http://schemas.microsoft.com/office/drawing/2014/main" id="{CA0193A9-2204-4E3E-A897-56D282215E12}"/>
                  </a:ext>
                </a:extLst>
              </p:cNvPr>
              <p:cNvSpPr/>
              <p:nvPr/>
            </p:nvSpPr>
            <p:spPr>
              <a:xfrm>
                <a:off x="5631259" y="2609810"/>
                <a:ext cx="1459482" cy="4752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50" b="1">
                    <a:solidFill>
                      <a:schemeClr val="bg1"/>
                    </a:solidFill>
                  </a:rPr>
                  <a:t>Output Monitoring </a:t>
                </a:r>
                <a:br>
                  <a:rPr lang="en-NZ" sz="1050" b="1">
                    <a:solidFill>
                      <a:schemeClr val="bg1"/>
                    </a:solidFill>
                  </a:rPr>
                </a:br>
                <a:r>
                  <a:rPr lang="en-NZ" sz="1050" b="1">
                    <a:solidFill>
                      <a:schemeClr val="bg1"/>
                    </a:solidFill>
                  </a:rPr>
                  <a:t>Group</a:t>
                </a:r>
              </a:p>
            </p:txBody>
          </p:sp>
          <p:sp>
            <p:nvSpPr>
              <p:cNvPr id="17" name="Rectangle 16">
                <a:extLst>
                  <a:ext uri="{FF2B5EF4-FFF2-40B4-BE49-F238E27FC236}">
                    <a16:creationId xmlns:a16="http://schemas.microsoft.com/office/drawing/2014/main" id="{DDD27124-B002-4F9D-BCD3-EBA2B85E5620}"/>
                  </a:ext>
                </a:extLst>
              </p:cNvPr>
              <p:cNvSpPr/>
              <p:nvPr/>
            </p:nvSpPr>
            <p:spPr>
              <a:xfrm>
                <a:off x="5631259" y="3915054"/>
                <a:ext cx="1459483" cy="475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3200" b="1">
                    <a:solidFill>
                      <a:schemeClr val="accent3"/>
                    </a:solidFill>
                  </a:rPr>
                  <a:t>OMD</a:t>
                </a:r>
              </a:p>
            </p:txBody>
          </p:sp>
          <p:pic>
            <p:nvPicPr>
              <p:cNvPr id="18" name="Picture 30" descr="OPA SR10 brand">
                <a:extLst>
                  <a:ext uri="{FF2B5EF4-FFF2-40B4-BE49-F238E27FC236}">
                    <a16:creationId xmlns:a16="http://schemas.microsoft.com/office/drawing/2014/main" id="{DAFDBB85-FADB-4729-8A78-4178603E32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54" t="-14273" r="-3978" b="-13367"/>
              <a:stretch/>
            </p:blipFill>
            <p:spPr bwMode="auto">
              <a:xfrm>
                <a:off x="5631259" y="3200531"/>
                <a:ext cx="1459482" cy="591547"/>
              </a:xfrm>
              <a:prstGeom prst="rect">
                <a:avLst/>
              </a:prstGeom>
              <a:solidFill>
                <a:schemeClr val="bg1"/>
              </a:solidFill>
              <a:ln w="12700">
                <a:solidFill>
                  <a:schemeClr val="tx1"/>
                </a:solidFill>
                <a:miter lim="800000"/>
                <a:headEnd/>
                <a:tailEnd/>
              </a:ln>
            </p:spPr>
          </p:pic>
        </p:grpSp>
      </p:grpSp>
    </p:spTree>
    <p:extLst>
      <p:ext uri="{BB962C8B-B14F-4D97-AF65-F5344CB8AC3E}">
        <p14:creationId xmlns:p14="http://schemas.microsoft.com/office/powerpoint/2010/main" val="192365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45CEE7-AF25-4B63-8DA2-4D2D63315BAB}"/>
              </a:ext>
            </a:extLst>
          </p:cNvPr>
          <p:cNvSpPr>
            <a:spLocks noGrp="1"/>
          </p:cNvSpPr>
          <p:nvPr>
            <p:ph type="title"/>
          </p:nvPr>
        </p:nvSpPr>
        <p:spPr/>
        <p:txBody>
          <a:bodyPr/>
          <a:lstStyle/>
          <a:p>
            <a:r>
              <a:rPr lang="en-NZ" err="1"/>
              <a:t>Ōtākaro</a:t>
            </a:r>
            <a:r>
              <a:rPr lang="en-NZ"/>
              <a:t> Ltd benefited from the strategic direction provided by Joint Minsters and the benefits framework provided by the Central City Recovery Plan</a:t>
            </a:r>
          </a:p>
        </p:txBody>
      </p:sp>
      <p:grpSp>
        <p:nvGrpSpPr>
          <p:cNvPr id="41" name="Group 40">
            <a:extLst>
              <a:ext uri="{FF2B5EF4-FFF2-40B4-BE49-F238E27FC236}">
                <a16:creationId xmlns:a16="http://schemas.microsoft.com/office/drawing/2014/main" id="{38A9E6D6-0C2B-4B03-89BA-D3AE0ADE125A}"/>
              </a:ext>
            </a:extLst>
          </p:cNvPr>
          <p:cNvGrpSpPr/>
          <p:nvPr/>
        </p:nvGrpSpPr>
        <p:grpSpPr>
          <a:xfrm>
            <a:off x="263525" y="1542099"/>
            <a:ext cx="11663363" cy="4610265"/>
            <a:chOff x="263525" y="1643699"/>
            <a:chExt cx="11663363" cy="4610265"/>
          </a:xfrm>
        </p:grpSpPr>
        <p:grpSp>
          <p:nvGrpSpPr>
            <p:cNvPr id="37" name="Group 36">
              <a:extLst>
                <a:ext uri="{FF2B5EF4-FFF2-40B4-BE49-F238E27FC236}">
                  <a16:creationId xmlns:a16="http://schemas.microsoft.com/office/drawing/2014/main" id="{E12AECA5-876A-414A-AC20-FF9476FDE9BA}"/>
                </a:ext>
              </a:extLst>
            </p:cNvPr>
            <p:cNvGrpSpPr/>
            <p:nvPr/>
          </p:nvGrpSpPr>
          <p:grpSpPr>
            <a:xfrm>
              <a:off x="265112" y="1643699"/>
              <a:ext cx="11661776" cy="2818829"/>
              <a:chOff x="540850" y="1574809"/>
              <a:chExt cx="11661776" cy="2818829"/>
            </a:xfrm>
          </p:grpSpPr>
          <p:cxnSp>
            <p:nvCxnSpPr>
              <p:cNvPr id="17" name="Straight Connector 16">
                <a:extLst>
                  <a:ext uri="{FF2B5EF4-FFF2-40B4-BE49-F238E27FC236}">
                    <a16:creationId xmlns:a16="http://schemas.microsoft.com/office/drawing/2014/main" id="{7EA4739C-40E4-472F-A706-CA5D7B7A92DA}"/>
                  </a:ext>
                </a:extLst>
              </p:cNvPr>
              <p:cNvCxnSpPr>
                <a:cxnSpLocks/>
              </p:cNvCxnSpPr>
              <p:nvPr/>
            </p:nvCxnSpPr>
            <p:spPr>
              <a:xfrm flipH="1">
                <a:off x="1807913" y="2198333"/>
                <a:ext cx="1" cy="250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E2AE1E-1C84-429F-AABF-47A1BA560412}"/>
                  </a:ext>
                </a:extLst>
              </p:cNvPr>
              <p:cNvPicPr>
                <a:picLocks noChangeAspect="1"/>
              </p:cNvPicPr>
              <p:nvPr/>
            </p:nvPicPr>
            <p:blipFill rotWithShape="1">
              <a:blip r:embed="rId3"/>
              <a:srcRect l="-3577" t="-5436" r="-3577" b="-8743"/>
              <a:stretch/>
            </p:blipFill>
            <p:spPr>
              <a:xfrm>
                <a:off x="540850" y="1574809"/>
                <a:ext cx="2534124" cy="603057"/>
              </a:xfrm>
              <a:prstGeom prst="rect">
                <a:avLst/>
              </a:prstGeom>
              <a:solidFill>
                <a:schemeClr val="tx1"/>
              </a:solidFill>
              <a:ln w="12700">
                <a:solidFill>
                  <a:schemeClr val="tx1"/>
                </a:solidFill>
              </a:ln>
            </p:spPr>
          </p:pic>
          <p:pic>
            <p:nvPicPr>
              <p:cNvPr id="39" name="Picture 38">
                <a:extLst>
                  <a:ext uri="{FF2B5EF4-FFF2-40B4-BE49-F238E27FC236}">
                    <a16:creationId xmlns:a16="http://schemas.microsoft.com/office/drawing/2014/main" id="{324EA30C-AC24-488C-A147-6E7B81801B41}"/>
                  </a:ext>
                </a:extLst>
              </p:cNvPr>
              <p:cNvPicPr>
                <a:picLocks noChangeAspect="1"/>
              </p:cNvPicPr>
              <p:nvPr/>
            </p:nvPicPr>
            <p:blipFill rotWithShape="1">
              <a:blip r:embed="rId4"/>
              <a:srcRect l="-13821" t="-15796" r="-15330" b="-7376"/>
              <a:stretch/>
            </p:blipFill>
            <p:spPr>
              <a:xfrm>
                <a:off x="540850" y="3801883"/>
                <a:ext cx="2534122" cy="586612"/>
              </a:xfrm>
              <a:prstGeom prst="rect">
                <a:avLst/>
              </a:prstGeom>
              <a:ln w="12700">
                <a:solidFill>
                  <a:schemeClr val="tx1"/>
                </a:solidFill>
              </a:ln>
            </p:spPr>
          </p:pic>
          <p:cxnSp>
            <p:nvCxnSpPr>
              <p:cNvPr id="42" name="Straight Connector 41">
                <a:extLst>
                  <a:ext uri="{FF2B5EF4-FFF2-40B4-BE49-F238E27FC236}">
                    <a16:creationId xmlns:a16="http://schemas.microsoft.com/office/drawing/2014/main" id="{ABD8A860-4E45-43A0-9E91-98EF05D66CB2}"/>
                  </a:ext>
                </a:extLst>
              </p:cNvPr>
              <p:cNvCxnSpPr>
                <a:cxnSpLocks/>
              </p:cNvCxnSpPr>
              <p:nvPr/>
            </p:nvCxnSpPr>
            <p:spPr>
              <a:xfrm>
                <a:off x="1807911" y="3553588"/>
                <a:ext cx="0" cy="2482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CFB6B3-EA58-4690-B950-0A250497601B}"/>
                  </a:ext>
                </a:extLst>
              </p:cNvPr>
              <p:cNvCxnSpPr>
                <a:cxnSpLocks/>
              </p:cNvCxnSpPr>
              <p:nvPr/>
            </p:nvCxnSpPr>
            <p:spPr>
              <a:xfrm flipH="1">
                <a:off x="2905797" y="3335125"/>
                <a:ext cx="6611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7C2A86-A276-4E3F-AEF5-EB9003FCA8CA}"/>
                  </a:ext>
                </a:extLst>
              </p:cNvPr>
              <p:cNvCxnSpPr>
                <a:cxnSpLocks/>
              </p:cNvCxnSpPr>
              <p:nvPr/>
            </p:nvCxnSpPr>
            <p:spPr>
              <a:xfrm flipH="1">
                <a:off x="2905797" y="2657414"/>
                <a:ext cx="6087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6C66A20-2AA3-4205-AEEE-5EC28BDCA087}"/>
                  </a:ext>
                </a:extLst>
              </p:cNvPr>
              <p:cNvPicPr>
                <a:picLocks noChangeAspect="1"/>
              </p:cNvPicPr>
              <p:nvPr/>
            </p:nvPicPr>
            <p:blipFill rotWithShape="1">
              <a:blip r:embed="rId5"/>
              <a:srcRect l="-6100" t="-12325" r="-5985" b="-10449"/>
              <a:stretch/>
            </p:blipFill>
            <p:spPr>
              <a:xfrm>
                <a:off x="3387087" y="3063798"/>
                <a:ext cx="3130282" cy="555464"/>
              </a:xfrm>
              <a:prstGeom prst="rect">
                <a:avLst/>
              </a:prstGeom>
              <a:solidFill>
                <a:schemeClr val="bg1"/>
              </a:solidFill>
              <a:ln w="12700">
                <a:solidFill>
                  <a:schemeClr val="tx1"/>
                </a:solidFill>
              </a:ln>
            </p:spPr>
          </p:pic>
          <p:pic>
            <p:nvPicPr>
              <p:cNvPr id="26" name="Picture 25">
                <a:extLst>
                  <a:ext uri="{FF2B5EF4-FFF2-40B4-BE49-F238E27FC236}">
                    <a16:creationId xmlns:a16="http://schemas.microsoft.com/office/drawing/2014/main" id="{E897B86C-8FA2-44E8-A7F5-C611B84BAD6E}"/>
                  </a:ext>
                </a:extLst>
              </p:cNvPr>
              <p:cNvPicPr>
                <a:picLocks noChangeAspect="1"/>
              </p:cNvPicPr>
              <p:nvPr/>
            </p:nvPicPr>
            <p:blipFill rotWithShape="1">
              <a:blip r:embed="rId6"/>
              <a:srcRect l="-7371" t="-10312" r="-23769" b="-12463"/>
              <a:stretch/>
            </p:blipFill>
            <p:spPr>
              <a:xfrm>
                <a:off x="3387086" y="2368247"/>
                <a:ext cx="3130280" cy="555464"/>
              </a:xfrm>
              <a:prstGeom prst="rect">
                <a:avLst/>
              </a:prstGeom>
              <a:solidFill>
                <a:schemeClr val="bg1"/>
              </a:solidFill>
              <a:ln w="12700">
                <a:solidFill>
                  <a:schemeClr val="tx1"/>
                </a:solidFill>
              </a:ln>
            </p:spPr>
          </p:pic>
          <p:grpSp>
            <p:nvGrpSpPr>
              <p:cNvPr id="25" name="Group 24">
                <a:extLst>
                  <a:ext uri="{FF2B5EF4-FFF2-40B4-BE49-F238E27FC236}">
                    <a16:creationId xmlns:a16="http://schemas.microsoft.com/office/drawing/2014/main" id="{D51EE1A3-230F-41BC-A4FA-3301D30FA5CE}"/>
                  </a:ext>
                </a:extLst>
              </p:cNvPr>
              <p:cNvGrpSpPr/>
              <p:nvPr/>
            </p:nvGrpSpPr>
            <p:grpSpPr>
              <a:xfrm>
                <a:off x="540850" y="2448688"/>
                <a:ext cx="2534123" cy="1104900"/>
                <a:chOff x="293193" y="2448688"/>
                <a:chExt cx="2534123" cy="1104900"/>
              </a:xfrm>
            </p:grpSpPr>
            <p:sp>
              <p:nvSpPr>
                <p:cNvPr id="9" name="Rectangle 8">
                  <a:extLst>
                    <a:ext uri="{FF2B5EF4-FFF2-40B4-BE49-F238E27FC236}">
                      <a16:creationId xmlns:a16="http://schemas.microsoft.com/office/drawing/2014/main" id="{B062B045-16DE-4883-B204-A858BEC3EA9E}"/>
                    </a:ext>
                  </a:extLst>
                </p:cNvPr>
                <p:cNvSpPr/>
                <p:nvPr/>
              </p:nvSpPr>
              <p:spPr>
                <a:xfrm>
                  <a:off x="293193" y="2448688"/>
                  <a:ext cx="2534123" cy="1104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ln w="0"/>
                    <a:solidFill>
                      <a:schemeClr val="tx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6DF46A5E-8326-4FCF-8FA0-E030B19F4A6A}"/>
                    </a:ext>
                  </a:extLst>
                </p:cNvPr>
                <p:cNvPicPr>
                  <a:picLocks noChangeAspect="1"/>
                </p:cNvPicPr>
                <p:nvPr/>
              </p:nvPicPr>
              <p:blipFill>
                <a:blip r:embed="rId7"/>
                <a:stretch>
                  <a:fillRect/>
                </a:stretch>
              </p:blipFill>
              <p:spPr>
                <a:xfrm>
                  <a:off x="526506" y="2603542"/>
                  <a:ext cx="2067497" cy="795191"/>
                </a:xfrm>
                <a:prstGeom prst="rect">
                  <a:avLst/>
                </a:prstGeom>
                <a:ln w="12700">
                  <a:noFill/>
                </a:ln>
              </p:spPr>
            </p:pic>
          </p:grpSp>
          <p:pic>
            <p:nvPicPr>
              <p:cNvPr id="4" name="Picture 3">
                <a:extLst>
                  <a:ext uri="{FF2B5EF4-FFF2-40B4-BE49-F238E27FC236}">
                    <a16:creationId xmlns:a16="http://schemas.microsoft.com/office/drawing/2014/main" id="{2F73902C-3550-4261-B8E3-CF4E08305716}"/>
                  </a:ext>
                </a:extLst>
              </p:cNvPr>
              <p:cNvPicPr>
                <a:picLocks noChangeAspect="1"/>
              </p:cNvPicPr>
              <p:nvPr/>
            </p:nvPicPr>
            <p:blipFill rotWithShape="1">
              <a:blip r:embed="rId8"/>
              <a:srcRect r="37640"/>
              <a:stretch/>
            </p:blipFill>
            <p:spPr>
              <a:xfrm>
                <a:off x="9221997" y="1574809"/>
                <a:ext cx="2980629" cy="2818829"/>
              </a:xfrm>
              <a:prstGeom prst="rect">
                <a:avLst/>
              </a:prstGeom>
            </p:spPr>
          </p:pic>
          <p:pic>
            <p:nvPicPr>
              <p:cNvPr id="15" name="Picture 14">
                <a:extLst>
                  <a:ext uri="{FF2B5EF4-FFF2-40B4-BE49-F238E27FC236}">
                    <a16:creationId xmlns:a16="http://schemas.microsoft.com/office/drawing/2014/main" id="{7AB3B1A8-062A-4967-AA0C-B9D3FA3D6560}"/>
                  </a:ext>
                </a:extLst>
              </p:cNvPr>
              <p:cNvPicPr>
                <a:picLocks noChangeAspect="1"/>
              </p:cNvPicPr>
              <p:nvPr/>
            </p:nvPicPr>
            <p:blipFill>
              <a:blip r:embed="rId9"/>
              <a:stretch>
                <a:fillRect/>
              </a:stretch>
            </p:blipFill>
            <p:spPr>
              <a:xfrm>
                <a:off x="6939466" y="2653148"/>
                <a:ext cx="1886890" cy="1363954"/>
              </a:xfrm>
              <a:prstGeom prst="rect">
                <a:avLst/>
              </a:prstGeom>
              <a:ln w="12700">
                <a:solidFill>
                  <a:schemeClr val="tx1"/>
                </a:solidFill>
              </a:ln>
            </p:spPr>
          </p:pic>
        </p:grpSp>
        <p:grpSp>
          <p:nvGrpSpPr>
            <p:cNvPr id="35" name="Group 34">
              <a:extLst>
                <a:ext uri="{FF2B5EF4-FFF2-40B4-BE49-F238E27FC236}">
                  <a16:creationId xmlns:a16="http://schemas.microsoft.com/office/drawing/2014/main" id="{36BCBA71-87A5-4CDB-9EAC-43A0BC0CD896}"/>
                </a:ext>
              </a:extLst>
            </p:cNvPr>
            <p:cNvGrpSpPr/>
            <p:nvPr/>
          </p:nvGrpSpPr>
          <p:grpSpPr>
            <a:xfrm>
              <a:off x="263525" y="4714600"/>
              <a:ext cx="8287093" cy="1539364"/>
              <a:chOff x="540850" y="4714599"/>
              <a:chExt cx="8699426" cy="1615957"/>
            </a:xfrm>
          </p:grpSpPr>
          <p:pic>
            <p:nvPicPr>
              <p:cNvPr id="1026" name="Picture 2" descr="Te Pae Christchurch - December 2021">
                <a:extLst>
                  <a:ext uri="{FF2B5EF4-FFF2-40B4-BE49-F238E27FC236}">
                    <a16:creationId xmlns:a16="http://schemas.microsoft.com/office/drawing/2014/main" id="{2B507CB4-5805-4EF9-A0AA-F366D1D3EF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7383" y="4716795"/>
                <a:ext cx="2866360" cy="1613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Terraces">
                <a:extLst>
                  <a:ext uri="{FF2B5EF4-FFF2-40B4-BE49-F238E27FC236}">
                    <a16:creationId xmlns:a16="http://schemas.microsoft.com/office/drawing/2014/main" id="{00AF01D3-B91A-4E84-9C3D-A571E8E48D7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2466" b="12792"/>
              <a:stretch/>
            </p:blipFill>
            <p:spPr bwMode="auto">
              <a:xfrm>
                <a:off x="540850" y="4716794"/>
                <a:ext cx="2866359" cy="16067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ch 2022">
                <a:extLst>
                  <a:ext uri="{FF2B5EF4-FFF2-40B4-BE49-F238E27FC236}">
                    <a16:creationId xmlns:a16="http://schemas.microsoft.com/office/drawing/2014/main" id="{B6B83478-274A-4FA8-BFB4-1CB74469E29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3497" b="1980"/>
              <a:stretch/>
            </p:blipFill>
            <p:spPr bwMode="auto">
              <a:xfrm>
                <a:off x="6373917" y="4714599"/>
                <a:ext cx="2866359" cy="161595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5351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56883-36C5-4209-851B-939615166961}"/>
              </a:ext>
            </a:extLst>
          </p:cNvPr>
          <p:cNvSpPr>
            <a:spLocks noGrp="1"/>
          </p:cNvSpPr>
          <p:nvPr>
            <p:ph type="title"/>
          </p:nvPr>
        </p:nvSpPr>
        <p:spPr/>
        <p:txBody>
          <a:bodyPr/>
          <a:lstStyle/>
          <a:p>
            <a:r>
              <a:rPr lang="en-NZ"/>
              <a:t>The Living Standards Framework provides a ready made objective set from which a national set of water reform benefits could be derived</a:t>
            </a:r>
          </a:p>
        </p:txBody>
      </p:sp>
      <p:grpSp>
        <p:nvGrpSpPr>
          <p:cNvPr id="3" name="Group 2">
            <a:extLst>
              <a:ext uri="{FF2B5EF4-FFF2-40B4-BE49-F238E27FC236}">
                <a16:creationId xmlns:a16="http://schemas.microsoft.com/office/drawing/2014/main" id="{52291DF4-C52B-4762-948F-952051EE9FFE}"/>
              </a:ext>
            </a:extLst>
          </p:cNvPr>
          <p:cNvGrpSpPr/>
          <p:nvPr/>
        </p:nvGrpSpPr>
        <p:grpSpPr>
          <a:xfrm>
            <a:off x="610350" y="1958936"/>
            <a:ext cx="10511100" cy="3776994"/>
            <a:chOff x="686166" y="1958936"/>
            <a:chExt cx="10511100" cy="3776994"/>
          </a:xfrm>
        </p:grpSpPr>
        <p:sp>
          <p:nvSpPr>
            <p:cNvPr id="10" name="Rectangle 9">
              <a:extLst>
                <a:ext uri="{FF2B5EF4-FFF2-40B4-BE49-F238E27FC236}">
                  <a16:creationId xmlns:a16="http://schemas.microsoft.com/office/drawing/2014/main" id="{1322F9A9-0BB2-45CA-8CA8-018024F4AB95}"/>
                </a:ext>
              </a:extLst>
            </p:cNvPr>
            <p:cNvSpPr/>
            <p:nvPr/>
          </p:nvSpPr>
          <p:spPr>
            <a:xfrm>
              <a:off x="6060475" y="2774892"/>
              <a:ext cx="4199026" cy="2113273"/>
            </a:xfrm>
            <a:prstGeom prst="rect">
              <a:avLst/>
            </a:prstGeom>
            <a:pattFill prst="dkUpDiag">
              <a:fgClr>
                <a:srgbClr val="EDEDED"/>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NZ"/>
            </a:p>
          </p:txBody>
        </p:sp>
        <p:grpSp>
          <p:nvGrpSpPr>
            <p:cNvPr id="11" name="Group 10">
              <a:extLst>
                <a:ext uri="{FF2B5EF4-FFF2-40B4-BE49-F238E27FC236}">
                  <a16:creationId xmlns:a16="http://schemas.microsoft.com/office/drawing/2014/main" id="{B462F443-BF46-422A-A950-2010CD29E18D}"/>
                </a:ext>
              </a:extLst>
            </p:cNvPr>
            <p:cNvGrpSpPr/>
            <p:nvPr/>
          </p:nvGrpSpPr>
          <p:grpSpPr>
            <a:xfrm>
              <a:off x="6218976" y="3198544"/>
              <a:ext cx="2160000" cy="1128916"/>
              <a:chOff x="4444255" y="4673077"/>
              <a:chExt cx="2160000" cy="1128916"/>
            </a:xfrm>
            <a:solidFill>
              <a:srgbClr val="CAE7E8"/>
            </a:solidFill>
          </p:grpSpPr>
          <p:sp>
            <p:nvSpPr>
              <p:cNvPr id="18" name="TextBox 17">
                <a:extLst>
                  <a:ext uri="{FF2B5EF4-FFF2-40B4-BE49-F238E27FC236}">
                    <a16:creationId xmlns:a16="http://schemas.microsoft.com/office/drawing/2014/main" id="{E625C0AB-93C3-4C70-B3DD-E2F4BA066714}"/>
                  </a:ext>
                </a:extLst>
              </p:cNvPr>
              <p:cNvSpPr txBox="1"/>
              <p:nvPr/>
            </p:nvSpPr>
            <p:spPr>
              <a:xfrm>
                <a:off x="4444255" y="4673077"/>
                <a:ext cx="2160000" cy="246221"/>
              </a:xfrm>
              <a:prstGeom prst="rect">
                <a:avLst/>
              </a:prstGeom>
              <a:solidFill>
                <a:schemeClr val="accent3"/>
              </a:solidFill>
            </p:spPr>
            <p:txBody>
              <a:bodyPr wrap="square" anchor="ctr" anchorCtr="0">
                <a:spAutoFit/>
              </a:bodyPr>
              <a:lstStyle/>
              <a:p>
                <a:pPr>
                  <a:spcAft>
                    <a:spcPts val="600"/>
                  </a:spcAft>
                </a:pPr>
                <a:r>
                  <a:rPr lang="en-NZ" sz="1000" b="1">
                    <a:solidFill>
                      <a:schemeClr val="bg1"/>
                    </a:solidFill>
                  </a:rPr>
                  <a:t>Financial and Physical Capital</a:t>
                </a:r>
                <a:endParaRPr lang="en-NZ" sz="1000">
                  <a:solidFill>
                    <a:schemeClr val="bg1"/>
                  </a:solidFill>
                </a:endParaRPr>
              </a:p>
            </p:txBody>
          </p:sp>
          <p:sp>
            <p:nvSpPr>
              <p:cNvPr id="19" name="TextBox 18">
                <a:extLst>
                  <a:ext uri="{FF2B5EF4-FFF2-40B4-BE49-F238E27FC236}">
                    <a16:creationId xmlns:a16="http://schemas.microsoft.com/office/drawing/2014/main" id="{A5C7B68C-9890-4821-B64E-B68D674D0157}"/>
                  </a:ext>
                </a:extLst>
              </p:cNvPr>
              <p:cNvSpPr txBox="1"/>
              <p:nvPr/>
            </p:nvSpPr>
            <p:spPr>
              <a:xfrm>
                <a:off x="4444255" y="4971543"/>
                <a:ext cx="2160000" cy="246221"/>
              </a:xfrm>
              <a:prstGeom prst="rect">
                <a:avLst/>
              </a:prstGeom>
              <a:solidFill>
                <a:schemeClr val="accent3"/>
              </a:solidFill>
            </p:spPr>
            <p:txBody>
              <a:bodyPr wrap="square" anchor="ctr" anchorCtr="0">
                <a:spAutoFit/>
              </a:bodyPr>
              <a:lstStyle/>
              <a:p>
                <a:pPr>
                  <a:spcAft>
                    <a:spcPts val="600"/>
                  </a:spcAft>
                </a:pPr>
                <a:r>
                  <a:rPr lang="en-NZ" sz="1000" b="1">
                    <a:solidFill>
                      <a:schemeClr val="bg1"/>
                    </a:solidFill>
                  </a:rPr>
                  <a:t>Natural Environment</a:t>
                </a:r>
                <a:endParaRPr lang="en-NZ" sz="1000">
                  <a:solidFill>
                    <a:schemeClr val="bg1"/>
                  </a:solidFill>
                </a:endParaRPr>
              </a:p>
            </p:txBody>
          </p:sp>
          <p:sp>
            <p:nvSpPr>
              <p:cNvPr id="20" name="TextBox 19">
                <a:extLst>
                  <a:ext uri="{FF2B5EF4-FFF2-40B4-BE49-F238E27FC236}">
                    <a16:creationId xmlns:a16="http://schemas.microsoft.com/office/drawing/2014/main" id="{4F63D169-B630-4347-AEA0-322161834C9F}"/>
                  </a:ext>
                </a:extLst>
              </p:cNvPr>
              <p:cNvSpPr txBox="1"/>
              <p:nvPr/>
            </p:nvSpPr>
            <p:spPr>
              <a:xfrm>
                <a:off x="4444255" y="5263660"/>
                <a:ext cx="2160000" cy="246221"/>
              </a:xfrm>
              <a:prstGeom prst="rect">
                <a:avLst/>
              </a:prstGeom>
              <a:solidFill>
                <a:schemeClr val="accent3"/>
              </a:solidFill>
            </p:spPr>
            <p:txBody>
              <a:bodyPr wrap="square" anchor="ctr" anchorCtr="0">
                <a:spAutoFit/>
              </a:bodyPr>
              <a:lstStyle/>
              <a:p>
                <a:pPr>
                  <a:spcAft>
                    <a:spcPts val="600"/>
                  </a:spcAft>
                </a:pPr>
                <a:r>
                  <a:rPr lang="en-NZ" sz="1000" b="1">
                    <a:solidFill>
                      <a:schemeClr val="bg1"/>
                    </a:solidFill>
                  </a:rPr>
                  <a:t>Social Cohesion</a:t>
                </a:r>
                <a:endParaRPr lang="en-NZ" sz="1000">
                  <a:solidFill>
                    <a:schemeClr val="bg1"/>
                  </a:solidFill>
                </a:endParaRPr>
              </a:p>
            </p:txBody>
          </p:sp>
          <p:sp>
            <p:nvSpPr>
              <p:cNvPr id="21" name="TextBox 20">
                <a:extLst>
                  <a:ext uri="{FF2B5EF4-FFF2-40B4-BE49-F238E27FC236}">
                    <a16:creationId xmlns:a16="http://schemas.microsoft.com/office/drawing/2014/main" id="{80A8B027-5A63-43F5-AA81-516A99313478}"/>
                  </a:ext>
                </a:extLst>
              </p:cNvPr>
              <p:cNvSpPr txBox="1"/>
              <p:nvPr/>
            </p:nvSpPr>
            <p:spPr>
              <a:xfrm>
                <a:off x="4444255" y="5555772"/>
                <a:ext cx="2160000" cy="246221"/>
              </a:xfrm>
              <a:prstGeom prst="rect">
                <a:avLst/>
              </a:prstGeom>
              <a:solidFill>
                <a:schemeClr val="accent3"/>
              </a:solidFill>
            </p:spPr>
            <p:txBody>
              <a:bodyPr wrap="square" anchor="ctr" anchorCtr="0">
                <a:spAutoFit/>
              </a:bodyPr>
              <a:lstStyle/>
              <a:p>
                <a:pPr>
                  <a:spcAft>
                    <a:spcPts val="600"/>
                  </a:spcAft>
                </a:pPr>
                <a:r>
                  <a:rPr lang="en-NZ" sz="1000" b="1">
                    <a:solidFill>
                      <a:schemeClr val="bg1"/>
                    </a:solidFill>
                  </a:rPr>
                  <a:t>Human Capability</a:t>
                </a:r>
                <a:endParaRPr lang="en-NZ" sz="1000">
                  <a:solidFill>
                    <a:schemeClr val="bg1"/>
                  </a:solidFill>
                </a:endParaRPr>
              </a:p>
            </p:txBody>
          </p:sp>
        </p:grpSp>
        <p:sp>
          <p:nvSpPr>
            <p:cNvPr id="23" name="TextBox 22">
              <a:extLst>
                <a:ext uri="{FF2B5EF4-FFF2-40B4-BE49-F238E27FC236}">
                  <a16:creationId xmlns:a16="http://schemas.microsoft.com/office/drawing/2014/main" id="{3B1E5245-0638-4EF3-9D58-B4904CD8069F}"/>
                </a:ext>
              </a:extLst>
            </p:cNvPr>
            <p:cNvSpPr txBox="1"/>
            <p:nvPr/>
          </p:nvSpPr>
          <p:spPr>
            <a:xfrm>
              <a:off x="8399419" y="4613108"/>
              <a:ext cx="1860082" cy="246221"/>
            </a:xfrm>
            <a:prstGeom prst="rect">
              <a:avLst/>
            </a:prstGeom>
            <a:noFill/>
          </p:spPr>
          <p:txBody>
            <a:bodyPr wrap="square">
              <a:spAutoFit/>
            </a:bodyPr>
            <a:lstStyle/>
            <a:p>
              <a:pPr algn="r">
                <a:spcAft>
                  <a:spcPts val="600"/>
                </a:spcAft>
              </a:pPr>
              <a:r>
                <a:rPr lang="en-NZ" sz="950">
                  <a:solidFill>
                    <a:schemeClr val="tx2"/>
                  </a:solidFill>
                </a:rPr>
                <a:t>Living Standards Framework</a:t>
              </a:r>
            </a:p>
          </p:txBody>
        </p:sp>
        <p:sp>
          <p:nvSpPr>
            <p:cNvPr id="24" name="Oval 23">
              <a:extLst>
                <a:ext uri="{FF2B5EF4-FFF2-40B4-BE49-F238E27FC236}">
                  <a16:creationId xmlns:a16="http://schemas.microsoft.com/office/drawing/2014/main" id="{4F0B8FC2-BCEF-4EE3-B02E-9B7E3640AFEC}"/>
                </a:ext>
              </a:extLst>
            </p:cNvPr>
            <p:cNvSpPr/>
            <p:nvPr/>
          </p:nvSpPr>
          <p:spPr>
            <a:xfrm>
              <a:off x="9013817" y="3216249"/>
              <a:ext cx="1080000" cy="10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00" b="1"/>
                <a:t>Wealth </a:t>
              </a:r>
              <a:br>
                <a:rPr lang="en-NZ" sz="1000" b="1"/>
              </a:br>
              <a:r>
                <a:rPr lang="en-NZ" sz="1000" b="1"/>
                <a:t>of Aotearoa </a:t>
              </a:r>
              <a:br>
                <a:rPr lang="en-NZ" sz="1000" b="1"/>
              </a:br>
              <a:r>
                <a:rPr lang="en-NZ" sz="1000" b="1"/>
                <a:t>New Zealand</a:t>
              </a:r>
            </a:p>
          </p:txBody>
        </p:sp>
        <p:sp>
          <p:nvSpPr>
            <p:cNvPr id="26" name="Arrow: Right 25">
              <a:extLst>
                <a:ext uri="{FF2B5EF4-FFF2-40B4-BE49-F238E27FC236}">
                  <a16:creationId xmlns:a16="http://schemas.microsoft.com/office/drawing/2014/main" id="{BED50357-B388-4506-9BBA-1FF741DFD411}"/>
                </a:ext>
              </a:extLst>
            </p:cNvPr>
            <p:cNvSpPr/>
            <p:nvPr/>
          </p:nvSpPr>
          <p:spPr>
            <a:xfrm>
              <a:off x="8604757" y="3576249"/>
              <a:ext cx="360000" cy="360000"/>
            </a:xfrm>
            <a:prstGeom prst="rightArrow">
              <a:avLst>
                <a:gd name="adj1" fmla="val 50000"/>
                <a:gd name="adj2" fmla="val 510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Rectangle 35">
              <a:extLst>
                <a:ext uri="{FF2B5EF4-FFF2-40B4-BE49-F238E27FC236}">
                  <a16:creationId xmlns:a16="http://schemas.microsoft.com/office/drawing/2014/main" id="{BECEE85F-5FEF-46B6-B7C6-04F9B6BE42A4}"/>
                </a:ext>
              </a:extLst>
            </p:cNvPr>
            <p:cNvSpPr/>
            <p:nvPr/>
          </p:nvSpPr>
          <p:spPr>
            <a:xfrm rot="2700000">
              <a:off x="11067590" y="3398961"/>
              <a:ext cx="53554" cy="20579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TextBox 40">
              <a:extLst>
                <a:ext uri="{FF2B5EF4-FFF2-40B4-BE49-F238E27FC236}">
                  <a16:creationId xmlns:a16="http://schemas.microsoft.com/office/drawing/2014/main" id="{4921EAED-B60E-4BB1-8098-C9A8AEC15DA4}"/>
                </a:ext>
              </a:extLst>
            </p:cNvPr>
            <p:cNvSpPr txBox="1"/>
            <p:nvPr/>
          </p:nvSpPr>
          <p:spPr>
            <a:xfrm>
              <a:off x="686169" y="1958936"/>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network resilience/ redundancy</a:t>
              </a:r>
              <a:endParaRPr lang="en-NZ" sz="950">
                <a:solidFill>
                  <a:schemeClr val="bg1"/>
                </a:solidFill>
              </a:endParaRPr>
            </a:p>
          </p:txBody>
        </p:sp>
        <p:sp>
          <p:nvSpPr>
            <p:cNvPr id="42" name="TextBox 41">
              <a:extLst>
                <a:ext uri="{FF2B5EF4-FFF2-40B4-BE49-F238E27FC236}">
                  <a16:creationId xmlns:a16="http://schemas.microsoft.com/office/drawing/2014/main" id="{F3C8C1C1-B5E4-4E9F-B3B4-1DF199C5860C}"/>
                </a:ext>
              </a:extLst>
            </p:cNvPr>
            <p:cNvSpPr txBox="1"/>
            <p:nvPr/>
          </p:nvSpPr>
          <p:spPr>
            <a:xfrm>
              <a:off x="686169" y="2253763"/>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asset reliability</a:t>
              </a:r>
              <a:endParaRPr lang="en-NZ" sz="950">
                <a:solidFill>
                  <a:schemeClr val="bg1"/>
                </a:solidFill>
              </a:endParaRPr>
            </a:p>
          </p:txBody>
        </p:sp>
        <p:sp>
          <p:nvSpPr>
            <p:cNvPr id="43" name="TextBox 42">
              <a:extLst>
                <a:ext uri="{FF2B5EF4-FFF2-40B4-BE49-F238E27FC236}">
                  <a16:creationId xmlns:a16="http://schemas.microsoft.com/office/drawing/2014/main" id="{74EA43E3-C1B9-4361-A3C9-84D88D717721}"/>
                </a:ext>
              </a:extLst>
            </p:cNvPr>
            <p:cNvSpPr txBox="1"/>
            <p:nvPr/>
          </p:nvSpPr>
          <p:spPr>
            <a:xfrm>
              <a:off x="686169" y="2838904"/>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access to Three Waters services</a:t>
              </a:r>
              <a:endParaRPr lang="en-NZ" sz="950">
                <a:solidFill>
                  <a:schemeClr val="bg1"/>
                </a:solidFill>
              </a:endParaRPr>
            </a:p>
          </p:txBody>
        </p:sp>
        <p:sp>
          <p:nvSpPr>
            <p:cNvPr id="44" name="TextBox 43">
              <a:extLst>
                <a:ext uri="{FF2B5EF4-FFF2-40B4-BE49-F238E27FC236}">
                  <a16:creationId xmlns:a16="http://schemas.microsoft.com/office/drawing/2014/main" id="{AC0739D9-DEB1-4505-9E7C-A5B878665055}"/>
                </a:ext>
              </a:extLst>
            </p:cNvPr>
            <p:cNvSpPr txBox="1"/>
            <p:nvPr/>
          </p:nvSpPr>
          <p:spPr>
            <a:xfrm>
              <a:off x="689370" y="2548590"/>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Reduced environmental impact</a:t>
              </a:r>
              <a:endParaRPr lang="en-NZ" sz="950">
                <a:solidFill>
                  <a:schemeClr val="bg1"/>
                </a:solidFill>
              </a:endParaRPr>
            </a:p>
          </p:txBody>
        </p:sp>
        <p:sp>
          <p:nvSpPr>
            <p:cNvPr id="45" name="TextBox 44">
              <a:extLst>
                <a:ext uri="{FF2B5EF4-FFF2-40B4-BE49-F238E27FC236}">
                  <a16:creationId xmlns:a16="http://schemas.microsoft.com/office/drawing/2014/main" id="{F38E9F38-CCF4-40FA-88C4-CD082940444C}"/>
                </a:ext>
              </a:extLst>
            </p:cNvPr>
            <p:cNvSpPr txBox="1"/>
            <p:nvPr/>
          </p:nvSpPr>
          <p:spPr>
            <a:xfrm>
              <a:off x="686169" y="3136915"/>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operational efficiency</a:t>
              </a:r>
              <a:endParaRPr lang="en-NZ" sz="950">
                <a:solidFill>
                  <a:schemeClr val="bg1"/>
                </a:solidFill>
              </a:endParaRPr>
            </a:p>
          </p:txBody>
        </p:sp>
        <p:sp>
          <p:nvSpPr>
            <p:cNvPr id="46" name="TextBox 45">
              <a:extLst>
                <a:ext uri="{FF2B5EF4-FFF2-40B4-BE49-F238E27FC236}">
                  <a16:creationId xmlns:a16="http://schemas.microsoft.com/office/drawing/2014/main" id="{E3E412A9-9B66-4511-A4D4-EA54FA4A7FFC}"/>
                </a:ext>
              </a:extLst>
            </p:cNvPr>
            <p:cNvSpPr txBox="1"/>
            <p:nvPr/>
          </p:nvSpPr>
          <p:spPr>
            <a:xfrm>
              <a:off x="686168" y="3732483"/>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catchment management</a:t>
              </a:r>
              <a:endParaRPr lang="en-NZ" sz="950">
                <a:solidFill>
                  <a:schemeClr val="bg1"/>
                </a:solidFill>
              </a:endParaRPr>
            </a:p>
          </p:txBody>
        </p:sp>
        <p:sp>
          <p:nvSpPr>
            <p:cNvPr id="48" name="TextBox 47">
              <a:extLst>
                <a:ext uri="{FF2B5EF4-FFF2-40B4-BE49-F238E27FC236}">
                  <a16:creationId xmlns:a16="http://schemas.microsoft.com/office/drawing/2014/main" id="{C6801B35-C356-4CFE-B46D-6A3913ABC431}"/>
                </a:ext>
              </a:extLst>
            </p:cNvPr>
            <p:cNvSpPr txBox="1"/>
            <p:nvPr/>
          </p:nvSpPr>
          <p:spPr>
            <a:xfrm>
              <a:off x="686169" y="4025926"/>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customer experience</a:t>
              </a:r>
              <a:endParaRPr lang="en-NZ" sz="950">
                <a:solidFill>
                  <a:schemeClr val="bg1"/>
                </a:solidFill>
              </a:endParaRPr>
            </a:p>
          </p:txBody>
        </p:sp>
        <p:sp>
          <p:nvSpPr>
            <p:cNvPr id="49" name="TextBox 48">
              <a:extLst>
                <a:ext uri="{FF2B5EF4-FFF2-40B4-BE49-F238E27FC236}">
                  <a16:creationId xmlns:a16="http://schemas.microsoft.com/office/drawing/2014/main" id="{943E226D-65A2-48F1-9EA0-B11B6ACEE7CE}"/>
                </a:ext>
              </a:extLst>
            </p:cNvPr>
            <p:cNvSpPr txBox="1"/>
            <p:nvPr/>
          </p:nvSpPr>
          <p:spPr>
            <a:xfrm>
              <a:off x="686169" y="4611067"/>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drinking water quality</a:t>
              </a:r>
              <a:endParaRPr lang="en-NZ" sz="950">
                <a:solidFill>
                  <a:schemeClr val="bg1"/>
                </a:solidFill>
              </a:endParaRPr>
            </a:p>
          </p:txBody>
        </p:sp>
        <p:sp>
          <p:nvSpPr>
            <p:cNvPr id="50" name="TextBox 49">
              <a:extLst>
                <a:ext uri="{FF2B5EF4-FFF2-40B4-BE49-F238E27FC236}">
                  <a16:creationId xmlns:a16="http://schemas.microsoft.com/office/drawing/2014/main" id="{5D34C61D-44A7-4270-B835-AEE7997984D0}"/>
                </a:ext>
              </a:extLst>
            </p:cNvPr>
            <p:cNvSpPr txBox="1"/>
            <p:nvPr/>
          </p:nvSpPr>
          <p:spPr>
            <a:xfrm>
              <a:off x="689370" y="4320753"/>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security of supply</a:t>
              </a:r>
              <a:endParaRPr lang="en-NZ" sz="950">
                <a:solidFill>
                  <a:schemeClr val="bg1"/>
                </a:solidFill>
              </a:endParaRPr>
            </a:p>
          </p:txBody>
        </p:sp>
        <p:sp>
          <p:nvSpPr>
            <p:cNvPr id="51" name="TextBox 50">
              <a:extLst>
                <a:ext uri="{FF2B5EF4-FFF2-40B4-BE49-F238E27FC236}">
                  <a16:creationId xmlns:a16="http://schemas.microsoft.com/office/drawing/2014/main" id="{E0EB9DE2-79FF-43A8-A99C-A7B188014235}"/>
                </a:ext>
              </a:extLst>
            </p:cNvPr>
            <p:cNvSpPr txBox="1"/>
            <p:nvPr/>
          </p:nvSpPr>
          <p:spPr>
            <a:xfrm>
              <a:off x="686169" y="4909078"/>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watercourse/ waterbody health</a:t>
              </a:r>
              <a:endParaRPr lang="en-NZ" sz="950">
                <a:solidFill>
                  <a:schemeClr val="bg1"/>
                </a:solidFill>
              </a:endParaRPr>
            </a:p>
          </p:txBody>
        </p:sp>
        <p:sp>
          <p:nvSpPr>
            <p:cNvPr id="53" name="Oval 52">
              <a:extLst>
                <a:ext uri="{FF2B5EF4-FFF2-40B4-BE49-F238E27FC236}">
                  <a16:creationId xmlns:a16="http://schemas.microsoft.com/office/drawing/2014/main" id="{A15B9FB0-50A2-4F76-B310-8BADC1D8EA94}"/>
                </a:ext>
              </a:extLst>
            </p:cNvPr>
            <p:cNvSpPr/>
            <p:nvPr/>
          </p:nvSpPr>
          <p:spPr>
            <a:xfrm>
              <a:off x="4414567" y="3216249"/>
              <a:ext cx="1080000" cy="10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1000" b="1"/>
                <a:t>Government Policy Statement</a:t>
              </a:r>
            </a:p>
          </p:txBody>
        </p:sp>
        <p:sp>
          <p:nvSpPr>
            <p:cNvPr id="54" name="Arrow: Right 53">
              <a:extLst>
                <a:ext uri="{FF2B5EF4-FFF2-40B4-BE49-F238E27FC236}">
                  <a16:creationId xmlns:a16="http://schemas.microsoft.com/office/drawing/2014/main" id="{AF4D436C-743E-4C8B-AAB1-3CBB6B151CCC}"/>
                </a:ext>
              </a:extLst>
            </p:cNvPr>
            <p:cNvSpPr/>
            <p:nvPr/>
          </p:nvSpPr>
          <p:spPr>
            <a:xfrm>
              <a:off x="5616644" y="3573615"/>
              <a:ext cx="360000" cy="360000"/>
            </a:xfrm>
            <a:prstGeom prst="rightArrow">
              <a:avLst>
                <a:gd name="adj1" fmla="val 50000"/>
                <a:gd name="adj2" fmla="val 510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 name="TextBox 54">
              <a:extLst>
                <a:ext uri="{FF2B5EF4-FFF2-40B4-BE49-F238E27FC236}">
                  <a16:creationId xmlns:a16="http://schemas.microsoft.com/office/drawing/2014/main" id="{88263F04-395C-409E-B929-E3F92E69D45C}"/>
                </a:ext>
              </a:extLst>
            </p:cNvPr>
            <p:cNvSpPr txBox="1"/>
            <p:nvPr/>
          </p:nvSpPr>
          <p:spPr>
            <a:xfrm>
              <a:off x="691317" y="3439040"/>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capital efficiency</a:t>
              </a:r>
              <a:endParaRPr lang="en-NZ" sz="950">
                <a:solidFill>
                  <a:schemeClr val="bg1"/>
                </a:solidFill>
              </a:endParaRPr>
            </a:p>
          </p:txBody>
        </p:sp>
        <p:sp>
          <p:nvSpPr>
            <p:cNvPr id="56" name="Arrow: Right 55">
              <a:extLst>
                <a:ext uri="{FF2B5EF4-FFF2-40B4-BE49-F238E27FC236}">
                  <a16:creationId xmlns:a16="http://schemas.microsoft.com/office/drawing/2014/main" id="{2132B71A-276A-4EFB-8756-5B9593113DC8}"/>
                </a:ext>
              </a:extLst>
            </p:cNvPr>
            <p:cNvSpPr/>
            <p:nvPr/>
          </p:nvSpPr>
          <p:spPr>
            <a:xfrm>
              <a:off x="3959973" y="3573615"/>
              <a:ext cx="360000" cy="360000"/>
            </a:xfrm>
            <a:prstGeom prst="rightArrow">
              <a:avLst>
                <a:gd name="adj1" fmla="val 50000"/>
                <a:gd name="adj2" fmla="val 510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TextBox 56">
              <a:extLst>
                <a:ext uri="{FF2B5EF4-FFF2-40B4-BE49-F238E27FC236}">
                  <a16:creationId xmlns:a16="http://schemas.microsoft.com/office/drawing/2014/main" id="{D08EE4FF-F104-4D38-A261-F291C312218F}"/>
                </a:ext>
              </a:extLst>
            </p:cNvPr>
            <p:cNvSpPr txBox="1"/>
            <p:nvPr/>
          </p:nvSpPr>
          <p:spPr>
            <a:xfrm>
              <a:off x="686167" y="5207089"/>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Increased Innovation</a:t>
              </a:r>
              <a:endParaRPr lang="en-NZ" sz="950">
                <a:solidFill>
                  <a:schemeClr val="bg1"/>
                </a:solidFill>
              </a:endParaRPr>
            </a:p>
          </p:txBody>
        </p:sp>
        <p:sp>
          <p:nvSpPr>
            <p:cNvPr id="58" name="TextBox 57">
              <a:extLst>
                <a:ext uri="{FF2B5EF4-FFF2-40B4-BE49-F238E27FC236}">
                  <a16:creationId xmlns:a16="http://schemas.microsoft.com/office/drawing/2014/main" id="{30569641-65C1-4852-9E12-4E57EBC2CE64}"/>
                </a:ext>
              </a:extLst>
            </p:cNvPr>
            <p:cNvSpPr txBox="1"/>
            <p:nvPr/>
          </p:nvSpPr>
          <p:spPr>
            <a:xfrm>
              <a:off x="686166" y="5497403"/>
              <a:ext cx="3108123" cy="238527"/>
            </a:xfrm>
            <a:prstGeom prst="rect">
              <a:avLst/>
            </a:prstGeom>
            <a:solidFill>
              <a:schemeClr val="accent3"/>
            </a:solidFill>
          </p:spPr>
          <p:txBody>
            <a:bodyPr wrap="square" anchor="ctr" anchorCtr="0">
              <a:spAutoFit/>
            </a:bodyPr>
            <a:lstStyle/>
            <a:p>
              <a:pPr>
                <a:spcAft>
                  <a:spcPts val="600"/>
                </a:spcAft>
              </a:pPr>
              <a:r>
                <a:rPr lang="en-NZ" sz="950" b="1">
                  <a:solidFill>
                    <a:schemeClr val="bg1"/>
                  </a:solidFill>
                </a:rPr>
                <a:t>Improved knowledge share</a:t>
              </a:r>
              <a:endParaRPr lang="en-NZ" sz="950">
                <a:solidFill>
                  <a:schemeClr val="bg1"/>
                </a:solidFill>
              </a:endParaRPr>
            </a:p>
          </p:txBody>
        </p:sp>
      </p:grpSp>
      <p:sp>
        <p:nvSpPr>
          <p:cNvPr id="30" name="Oval 29">
            <a:extLst>
              <a:ext uri="{FF2B5EF4-FFF2-40B4-BE49-F238E27FC236}">
                <a16:creationId xmlns:a16="http://schemas.microsoft.com/office/drawing/2014/main" id="{688325A6-0F6F-4E41-86EB-1B0FBDD71456}"/>
              </a:ext>
            </a:extLst>
          </p:cNvPr>
          <p:cNvSpPr/>
          <p:nvPr/>
        </p:nvSpPr>
        <p:spPr>
          <a:xfrm>
            <a:off x="10501651" y="3216249"/>
            <a:ext cx="1080000" cy="10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lang="en-NZ" sz="1000" b="1"/>
              <a:t>He Ara </a:t>
            </a:r>
            <a:r>
              <a:rPr lang="en-NZ" sz="1000" b="1" err="1"/>
              <a:t>Waiora</a:t>
            </a:r>
            <a:endParaRPr lang="en-NZ" sz="1000" b="1"/>
          </a:p>
        </p:txBody>
      </p:sp>
      <p:sp>
        <p:nvSpPr>
          <p:cNvPr id="31" name="Arrow: Right 30">
            <a:extLst>
              <a:ext uri="{FF2B5EF4-FFF2-40B4-BE49-F238E27FC236}">
                <a16:creationId xmlns:a16="http://schemas.microsoft.com/office/drawing/2014/main" id="{6F3967F4-B224-4A0A-B832-38393F34AB04}"/>
              </a:ext>
            </a:extLst>
          </p:cNvPr>
          <p:cNvSpPr/>
          <p:nvPr/>
        </p:nvSpPr>
        <p:spPr>
          <a:xfrm>
            <a:off x="10086914" y="3576249"/>
            <a:ext cx="360000" cy="360000"/>
          </a:xfrm>
          <a:prstGeom prst="rightArrow">
            <a:avLst>
              <a:gd name="adj1" fmla="val 50000"/>
              <a:gd name="adj2" fmla="val 510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ectangle 31">
            <a:extLst>
              <a:ext uri="{FF2B5EF4-FFF2-40B4-BE49-F238E27FC236}">
                <a16:creationId xmlns:a16="http://schemas.microsoft.com/office/drawing/2014/main" id="{53146085-281C-4C35-9A6E-B42AD5994BCC}"/>
              </a:ext>
            </a:extLst>
          </p:cNvPr>
          <p:cNvSpPr/>
          <p:nvPr/>
        </p:nvSpPr>
        <p:spPr>
          <a:xfrm rot="2700000">
            <a:off x="10991774" y="3398959"/>
            <a:ext cx="53554" cy="205799"/>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32">
            <a:extLst>
              <a:ext uri="{FF2B5EF4-FFF2-40B4-BE49-F238E27FC236}">
                <a16:creationId xmlns:a16="http://schemas.microsoft.com/office/drawing/2014/main" id="{6722A4B6-725C-4EE1-81C9-739A2C6E06E2}"/>
              </a:ext>
            </a:extLst>
          </p:cNvPr>
          <p:cNvSpPr/>
          <p:nvPr/>
        </p:nvSpPr>
        <p:spPr>
          <a:xfrm rot="8100000">
            <a:off x="10994634" y="3445924"/>
            <a:ext cx="53554" cy="205799"/>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a:extLst>
              <a:ext uri="{FF2B5EF4-FFF2-40B4-BE49-F238E27FC236}">
                <a16:creationId xmlns:a16="http://schemas.microsoft.com/office/drawing/2014/main" id="{40996DAD-90F5-4E16-8D8E-4BD2A45C68B7}"/>
              </a:ext>
            </a:extLst>
          </p:cNvPr>
          <p:cNvSpPr/>
          <p:nvPr/>
        </p:nvSpPr>
        <p:spPr>
          <a:xfrm rot="2700000">
            <a:off x="11037975" y="3445160"/>
            <a:ext cx="53554" cy="205799"/>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Rectangle 34">
            <a:extLst>
              <a:ext uri="{FF2B5EF4-FFF2-40B4-BE49-F238E27FC236}">
                <a16:creationId xmlns:a16="http://schemas.microsoft.com/office/drawing/2014/main" id="{F0F38B9A-1DB3-4DD9-9FAC-5E8BDFFBADCE}"/>
              </a:ext>
            </a:extLst>
          </p:cNvPr>
          <p:cNvSpPr/>
          <p:nvPr/>
        </p:nvSpPr>
        <p:spPr>
          <a:xfrm rot="8100000">
            <a:off x="11040835" y="3399723"/>
            <a:ext cx="53554" cy="205799"/>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0422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2D5B-3EBD-476A-BC41-389F6815F085}"/>
              </a:ext>
            </a:extLst>
          </p:cNvPr>
          <p:cNvSpPr>
            <a:spLocks noGrp="1"/>
          </p:cNvSpPr>
          <p:nvPr>
            <p:ph type="title"/>
          </p:nvPr>
        </p:nvSpPr>
        <p:spPr>
          <a:xfrm>
            <a:off x="263525" y="2073275"/>
            <a:ext cx="7669213" cy="1355725"/>
          </a:xfrm>
        </p:spPr>
        <p:txBody>
          <a:bodyPr>
            <a:normAutofit/>
          </a:bodyPr>
          <a:lstStyle/>
          <a:p>
            <a:r>
              <a:rPr lang="en-AU" sz="3800"/>
              <a:t>BUILDING AND EXECUTING </a:t>
            </a:r>
            <a:br>
              <a:rPr lang="en-AU" sz="3800"/>
            </a:br>
            <a:r>
              <a:rPr lang="en-AU" sz="3800"/>
              <a:t>THE CAPITAL PROGRAMME</a:t>
            </a:r>
          </a:p>
        </p:txBody>
      </p:sp>
    </p:spTree>
    <p:extLst>
      <p:ext uri="{BB962C8B-B14F-4D97-AF65-F5344CB8AC3E}">
        <p14:creationId xmlns:p14="http://schemas.microsoft.com/office/powerpoint/2010/main" val="372206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386419-5B36-49FF-B166-A4587A885CC9}"/>
              </a:ext>
            </a:extLst>
          </p:cNvPr>
          <p:cNvSpPr>
            <a:spLocks noGrp="1"/>
          </p:cNvSpPr>
          <p:nvPr>
            <p:ph type="title"/>
          </p:nvPr>
        </p:nvSpPr>
        <p:spPr/>
        <p:txBody>
          <a:bodyPr/>
          <a:lstStyle/>
          <a:p>
            <a:r>
              <a:rPr lang="en-NZ"/>
              <a:t>Building the programme</a:t>
            </a:r>
          </a:p>
        </p:txBody>
      </p:sp>
      <p:sp>
        <p:nvSpPr>
          <p:cNvPr id="11" name="Title 4">
            <a:extLst>
              <a:ext uri="{FF2B5EF4-FFF2-40B4-BE49-F238E27FC236}">
                <a16:creationId xmlns:a16="http://schemas.microsoft.com/office/drawing/2014/main" id="{93ADD1E5-9A30-4650-A9C5-058235D9EC04}"/>
              </a:ext>
            </a:extLst>
          </p:cNvPr>
          <p:cNvSpPr txBox="1">
            <a:spLocks/>
          </p:cNvSpPr>
          <p:nvPr/>
        </p:nvSpPr>
        <p:spPr>
          <a:xfrm>
            <a:off x="263525" y="3498514"/>
            <a:ext cx="11661776" cy="647692"/>
          </a:xfrm>
          <a:prstGeom prst="rect">
            <a:avLst/>
          </a:prstGeom>
        </p:spPr>
        <p:txBody>
          <a:bodyPr lIns="0" tIns="0" rIns="0" bIns="0"/>
          <a:lstStyle>
            <a:lvl1pPr algn="l" defTabSz="914400" rtl="0" eaLnBrk="1" latinLnBrk="0" hangingPunct="1">
              <a:lnSpc>
                <a:spcPct val="100000"/>
              </a:lnSpc>
              <a:spcBef>
                <a:spcPct val="0"/>
              </a:spcBef>
              <a:buNone/>
              <a:defRPr lang="en-US" sz="2500" b="1" i="0" kern="1200" baseline="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r>
              <a:rPr lang="en-NZ"/>
              <a:t>Customer engagement</a:t>
            </a:r>
          </a:p>
        </p:txBody>
      </p:sp>
      <p:grpSp>
        <p:nvGrpSpPr>
          <p:cNvPr id="12" name="Group 11">
            <a:extLst>
              <a:ext uri="{FF2B5EF4-FFF2-40B4-BE49-F238E27FC236}">
                <a16:creationId xmlns:a16="http://schemas.microsoft.com/office/drawing/2014/main" id="{042218EB-BFF5-484D-B115-B554BC6807E4}"/>
              </a:ext>
            </a:extLst>
          </p:cNvPr>
          <p:cNvGrpSpPr/>
          <p:nvPr/>
        </p:nvGrpSpPr>
        <p:grpSpPr>
          <a:xfrm>
            <a:off x="4560516" y="531550"/>
            <a:ext cx="3067794" cy="2897450"/>
            <a:chOff x="1362456" y="1273218"/>
            <a:chExt cx="3067794" cy="2897450"/>
          </a:xfrm>
        </p:grpSpPr>
        <p:sp>
          <p:nvSpPr>
            <p:cNvPr id="13" name="Oval 12">
              <a:extLst>
                <a:ext uri="{FF2B5EF4-FFF2-40B4-BE49-F238E27FC236}">
                  <a16:creationId xmlns:a16="http://schemas.microsoft.com/office/drawing/2014/main" id="{AAA73554-E565-4B08-89DE-DEC77B57EBAC}"/>
                </a:ext>
              </a:extLst>
            </p:cNvPr>
            <p:cNvSpPr/>
            <p:nvPr/>
          </p:nvSpPr>
          <p:spPr>
            <a:xfrm>
              <a:off x="2810250" y="2550668"/>
              <a:ext cx="1620000" cy="1620000"/>
            </a:xfrm>
            <a:prstGeom prst="ellipse">
              <a:avLst/>
            </a:prstGeom>
            <a:solidFill>
              <a:srgbClr val="88CCC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algn="ctr"/>
              <a:r>
                <a:rPr lang="en-NZ" sz="950" b="1">
                  <a:solidFill>
                    <a:schemeClr val="tx2"/>
                  </a:solidFill>
                </a:rPr>
                <a:t>Supporting </a:t>
              </a:r>
              <a:br>
                <a:rPr lang="en-NZ" sz="950" b="1">
                  <a:solidFill>
                    <a:schemeClr val="tx2"/>
                  </a:solidFill>
                </a:rPr>
              </a:br>
              <a:r>
                <a:rPr lang="en-NZ" sz="950" b="1">
                  <a:solidFill>
                    <a:schemeClr val="tx2"/>
                  </a:solidFill>
                </a:rPr>
                <a:t>New Zealand’s economy and communities</a:t>
              </a:r>
            </a:p>
          </p:txBody>
        </p:sp>
        <p:sp>
          <p:nvSpPr>
            <p:cNvPr id="14" name="Oval 13">
              <a:extLst>
                <a:ext uri="{FF2B5EF4-FFF2-40B4-BE49-F238E27FC236}">
                  <a16:creationId xmlns:a16="http://schemas.microsoft.com/office/drawing/2014/main" id="{AC9B27BE-4952-47BF-9DF0-8F28E4F3905B}"/>
                </a:ext>
              </a:extLst>
            </p:cNvPr>
            <p:cNvSpPr/>
            <p:nvPr/>
          </p:nvSpPr>
          <p:spPr>
            <a:xfrm>
              <a:off x="1362456" y="2550668"/>
              <a:ext cx="1620000" cy="1620000"/>
            </a:xfrm>
            <a:prstGeom prst="ellipse">
              <a:avLst/>
            </a:prstGeom>
            <a:solidFill>
              <a:srgbClr val="CAE7E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88000" bIns="0" rtlCol="0" anchor="ctr"/>
            <a:lstStyle/>
            <a:p>
              <a:pPr algn="ctr"/>
              <a:r>
                <a:rPr lang="en-NZ" sz="950" b="1">
                  <a:solidFill>
                    <a:schemeClr val="tx2"/>
                  </a:solidFill>
                </a:rPr>
                <a:t>Protecting and enhancing the environment</a:t>
              </a:r>
            </a:p>
          </p:txBody>
        </p:sp>
        <p:sp>
          <p:nvSpPr>
            <p:cNvPr id="15" name="Oval 14">
              <a:extLst>
                <a:ext uri="{FF2B5EF4-FFF2-40B4-BE49-F238E27FC236}">
                  <a16:creationId xmlns:a16="http://schemas.microsoft.com/office/drawing/2014/main" id="{6E02DAF4-00B4-45DF-B37D-715CDEFB2F51}"/>
                </a:ext>
              </a:extLst>
            </p:cNvPr>
            <p:cNvSpPr/>
            <p:nvPr/>
          </p:nvSpPr>
          <p:spPr>
            <a:xfrm>
              <a:off x="2086353" y="1273218"/>
              <a:ext cx="1620000" cy="16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68000" rtlCol="0" anchor="ctr"/>
            <a:lstStyle/>
            <a:p>
              <a:pPr algn="ctr"/>
              <a:r>
                <a:rPr lang="en-NZ" sz="950" b="1"/>
                <a:t>Providing continuous high quality drinking water</a:t>
              </a:r>
            </a:p>
          </p:txBody>
        </p:sp>
        <p:sp>
          <p:nvSpPr>
            <p:cNvPr id="16" name="Oval 15">
              <a:extLst>
                <a:ext uri="{FF2B5EF4-FFF2-40B4-BE49-F238E27FC236}">
                  <a16:creationId xmlns:a16="http://schemas.microsoft.com/office/drawing/2014/main" id="{C33FA678-14B5-4FB0-ADE0-60B621EC8AD9}"/>
                </a:ext>
              </a:extLst>
            </p:cNvPr>
            <p:cNvSpPr/>
            <p:nvPr/>
          </p:nvSpPr>
          <p:spPr>
            <a:xfrm>
              <a:off x="2356353" y="2236218"/>
              <a:ext cx="1080000" cy="108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NZ" sz="1050" b="1"/>
                <a:t>Investing in future water services</a:t>
              </a:r>
            </a:p>
          </p:txBody>
        </p:sp>
      </p:grpSp>
      <p:grpSp>
        <p:nvGrpSpPr>
          <p:cNvPr id="10" name="Group 9">
            <a:extLst>
              <a:ext uri="{FF2B5EF4-FFF2-40B4-BE49-F238E27FC236}">
                <a16:creationId xmlns:a16="http://schemas.microsoft.com/office/drawing/2014/main" id="{246620FB-D9EA-4C3A-96AD-441FFA677895}"/>
              </a:ext>
            </a:extLst>
          </p:cNvPr>
          <p:cNvGrpSpPr/>
          <p:nvPr/>
        </p:nvGrpSpPr>
        <p:grpSpPr>
          <a:xfrm>
            <a:off x="3570570" y="4146206"/>
            <a:ext cx="7216959" cy="1982597"/>
            <a:chOff x="3570570" y="4346450"/>
            <a:chExt cx="7216959" cy="1982597"/>
          </a:xfrm>
        </p:grpSpPr>
        <p:sp>
          <p:nvSpPr>
            <p:cNvPr id="4" name="TextBox 3">
              <a:extLst>
                <a:ext uri="{FF2B5EF4-FFF2-40B4-BE49-F238E27FC236}">
                  <a16:creationId xmlns:a16="http://schemas.microsoft.com/office/drawing/2014/main" id="{01E69CCA-BE1F-673E-4C64-D561595A68F7}"/>
                </a:ext>
              </a:extLst>
            </p:cNvPr>
            <p:cNvSpPr txBox="1"/>
            <p:nvPr/>
          </p:nvSpPr>
          <p:spPr>
            <a:xfrm>
              <a:off x="8815294" y="5405717"/>
              <a:ext cx="19722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Examples </a:t>
              </a:r>
              <a:br>
                <a:rPr lang="en-US" b="1">
                  <a:cs typeface="Arial"/>
                </a:rPr>
              </a:br>
              <a:r>
                <a:rPr lang="en-US" b="1">
                  <a:cs typeface="Arial"/>
                </a:rPr>
                <a:t>of customer priorities</a:t>
              </a:r>
            </a:p>
          </p:txBody>
        </p:sp>
        <p:grpSp>
          <p:nvGrpSpPr>
            <p:cNvPr id="17" name="Group 16">
              <a:extLst>
                <a:ext uri="{FF2B5EF4-FFF2-40B4-BE49-F238E27FC236}">
                  <a16:creationId xmlns:a16="http://schemas.microsoft.com/office/drawing/2014/main" id="{D82498EB-E399-47D8-8D73-6352CEF51FE8}"/>
                </a:ext>
              </a:extLst>
            </p:cNvPr>
            <p:cNvGrpSpPr/>
            <p:nvPr/>
          </p:nvGrpSpPr>
          <p:grpSpPr>
            <a:xfrm>
              <a:off x="3570570" y="4346450"/>
              <a:ext cx="5050860" cy="1980000"/>
              <a:chOff x="3242650" y="3732651"/>
              <a:chExt cx="5050860" cy="1980000"/>
            </a:xfrm>
          </p:grpSpPr>
          <p:sp>
            <p:nvSpPr>
              <p:cNvPr id="18" name="TextBox 17">
                <a:extLst>
                  <a:ext uri="{FF2B5EF4-FFF2-40B4-BE49-F238E27FC236}">
                    <a16:creationId xmlns:a16="http://schemas.microsoft.com/office/drawing/2014/main" id="{EE69C226-5158-4910-A432-1EF8D761C696}"/>
                  </a:ext>
                </a:extLst>
              </p:cNvPr>
              <p:cNvSpPr txBox="1"/>
              <p:nvPr/>
            </p:nvSpPr>
            <p:spPr>
              <a:xfrm>
                <a:off x="3242650" y="3732651"/>
                <a:ext cx="1620000" cy="1980000"/>
              </a:xfrm>
              <a:prstGeom prst="rect">
                <a:avLst/>
              </a:prstGeom>
              <a:solidFill>
                <a:schemeClr val="tx2"/>
              </a:solidFill>
            </p:spPr>
            <p:txBody>
              <a:bodyPr wrap="square">
                <a:spAutoFit/>
              </a:bodyPr>
              <a:lstStyle/>
              <a:p>
                <a:pPr>
                  <a:spcAft>
                    <a:spcPts val="600"/>
                  </a:spcAft>
                </a:pPr>
                <a:r>
                  <a:rPr lang="en-NZ" sz="1050" b="1">
                    <a:solidFill>
                      <a:schemeClr val="bg1"/>
                    </a:solidFill>
                  </a:rPr>
                  <a:t>HIGH</a:t>
                </a:r>
                <a:endParaRPr lang="en-NZ" sz="1000" b="1">
                  <a:solidFill>
                    <a:schemeClr val="bg1"/>
                  </a:solidFill>
                </a:endParaRPr>
              </a:p>
              <a:p>
                <a:pPr marL="171450" indent="-171450">
                  <a:buFont typeface="Arial" panose="020B0604020202020204" pitchFamily="34" charset="0"/>
                  <a:buChar char="•"/>
                </a:pPr>
                <a:r>
                  <a:rPr lang="en-NZ" sz="950">
                    <a:solidFill>
                      <a:schemeClr val="bg1"/>
                    </a:solidFill>
                  </a:rPr>
                  <a:t>Long term interruptions to water supplies</a:t>
                </a:r>
              </a:p>
              <a:p>
                <a:pPr marL="171450" indent="-171450">
                  <a:buFont typeface="Arial" panose="020B0604020202020204" pitchFamily="34" charset="0"/>
                  <a:buChar char="•"/>
                </a:pPr>
                <a:r>
                  <a:rPr lang="en-NZ" sz="950">
                    <a:solidFill>
                      <a:schemeClr val="bg1"/>
                    </a:solidFill>
                  </a:rPr>
                  <a:t>Drinking water quality</a:t>
                </a:r>
              </a:p>
              <a:p>
                <a:pPr marL="171450" indent="-171450">
                  <a:buFont typeface="Arial" panose="020B0604020202020204" pitchFamily="34" charset="0"/>
                  <a:buChar char="•"/>
                </a:pPr>
                <a:r>
                  <a:rPr lang="en-NZ" sz="950">
                    <a:solidFill>
                      <a:schemeClr val="bg1"/>
                    </a:solidFill>
                  </a:rPr>
                  <a:t>Internal flooding</a:t>
                </a:r>
              </a:p>
              <a:p>
                <a:pPr marL="171450" indent="-171450">
                  <a:buFont typeface="Arial" panose="020B0604020202020204" pitchFamily="34" charset="0"/>
                  <a:buChar char="•"/>
                </a:pPr>
                <a:r>
                  <a:rPr lang="en-NZ" sz="950">
                    <a:solidFill>
                      <a:schemeClr val="bg1"/>
                    </a:solidFill>
                  </a:rPr>
                  <a:t>External flooding</a:t>
                </a:r>
              </a:p>
              <a:p>
                <a:pPr marL="171450" indent="-171450">
                  <a:buFont typeface="Arial" panose="020B0604020202020204" pitchFamily="34" charset="0"/>
                  <a:buChar char="•"/>
                </a:pPr>
                <a:r>
                  <a:rPr lang="en-NZ" sz="950">
                    <a:solidFill>
                      <a:schemeClr val="bg1"/>
                    </a:solidFill>
                  </a:rPr>
                  <a:t>Short term interruptions</a:t>
                </a:r>
              </a:p>
              <a:p>
                <a:pPr marL="171450" indent="-171450">
                  <a:buFont typeface="Arial" panose="020B0604020202020204" pitchFamily="34" charset="0"/>
                  <a:buChar char="•"/>
                </a:pPr>
                <a:r>
                  <a:rPr lang="en-NZ" sz="950">
                    <a:solidFill>
                      <a:schemeClr val="bg1"/>
                    </a:solidFill>
                  </a:rPr>
                  <a:t>Visible leakage</a:t>
                </a:r>
              </a:p>
            </p:txBody>
          </p:sp>
          <p:sp>
            <p:nvSpPr>
              <p:cNvPr id="19" name="TextBox 18">
                <a:extLst>
                  <a:ext uri="{FF2B5EF4-FFF2-40B4-BE49-F238E27FC236}">
                    <a16:creationId xmlns:a16="http://schemas.microsoft.com/office/drawing/2014/main" id="{86B06BD5-3C45-40CC-8F62-ACE4BAF6ECC3}"/>
                  </a:ext>
                </a:extLst>
              </p:cNvPr>
              <p:cNvSpPr txBox="1"/>
              <p:nvPr/>
            </p:nvSpPr>
            <p:spPr>
              <a:xfrm>
                <a:off x="4958080" y="4092651"/>
                <a:ext cx="1620000" cy="1620000"/>
              </a:xfrm>
              <a:prstGeom prst="rect">
                <a:avLst/>
              </a:prstGeom>
              <a:solidFill>
                <a:schemeClr val="accent3"/>
              </a:solidFill>
            </p:spPr>
            <p:txBody>
              <a:bodyPr wrap="square">
                <a:spAutoFit/>
              </a:bodyPr>
              <a:lstStyle/>
              <a:p>
                <a:pPr>
                  <a:spcAft>
                    <a:spcPts val="600"/>
                  </a:spcAft>
                </a:pPr>
                <a:r>
                  <a:rPr lang="en-NZ" sz="1050" b="1">
                    <a:solidFill>
                      <a:schemeClr val="bg1"/>
                    </a:solidFill>
                  </a:rPr>
                  <a:t>MEDIUM</a:t>
                </a:r>
                <a:endParaRPr lang="en-NZ" sz="1000">
                  <a:solidFill>
                    <a:schemeClr val="bg1"/>
                  </a:solidFill>
                </a:endParaRPr>
              </a:p>
              <a:p>
                <a:pPr marL="171450" indent="-171450">
                  <a:buFont typeface="Arial" panose="020B0604020202020204" pitchFamily="34" charset="0"/>
                  <a:buChar char="•"/>
                </a:pPr>
                <a:r>
                  <a:rPr lang="en-NZ" sz="950">
                    <a:solidFill>
                      <a:schemeClr val="bg1"/>
                    </a:solidFill>
                  </a:rPr>
                  <a:t>Sewer maintenance</a:t>
                </a:r>
              </a:p>
              <a:p>
                <a:pPr marL="171450" indent="-171450">
                  <a:buFont typeface="Arial" panose="020B0604020202020204" pitchFamily="34" charset="0"/>
                  <a:buChar char="•"/>
                </a:pPr>
                <a:r>
                  <a:rPr lang="en-NZ" sz="950">
                    <a:solidFill>
                      <a:schemeClr val="bg1"/>
                    </a:solidFill>
                  </a:rPr>
                  <a:t>Customer service</a:t>
                </a:r>
              </a:p>
              <a:p>
                <a:pPr marL="171450" indent="-171450">
                  <a:buFont typeface="Arial" panose="020B0604020202020204" pitchFamily="34" charset="0"/>
                  <a:buChar char="•"/>
                </a:pPr>
                <a:r>
                  <a:rPr lang="en-NZ" sz="950">
                    <a:solidFill>
                      <a:schemeClr val="bg1"/>
                    </a:solidFill>
                  </a:rPr>
                  <a:t>Carbon emissions</a:t>
                </a:r>
              </a:p>
              <a:p>
                <a:pPr marL="171450" indent="-171450">
                  <a:buFont typeface="Arial" panose="020B0604020202020204" pitchFamily="34" charset="0"/>
                  <a:buChar char="•"/>
                </a:pPr>
                <a:r>
                  <a:rPr lang="en-NZ" sz="950">
                    <a:solidFill>
                      <a:schemeClr val="bg1"/>
                    </a:solidFill>
                  </a:rPr>
                  <a:t>Business price issues</a:t>
                </a:r>
              </a:p>
              <a:p>
                <a:pPr marL="171450" indent="-171450">
                  <a:buFont typeface="Arial" panose="020B0604020202020204" pitchFamily="34" charset="0"/>
                  <a:buChar char="•"/>
                </a:pPr>
                <a:r>
                  <a:rPr lang="en-NZ" sz="950">
                    <a:solidFill>
                      <a:schemeClr val="bg1"/>
                    </a:solidFill>
                  </a:rPr>
                  <a:t>Taste and odour</a:t>
                </a:r>
              </a:p>
              <a:p>
                <a:pPr marL="171450" indent="-171450">
                  <a:buFont typeface="Arial" panose="020B0604020202020204" pitchFamily="34" charset="0"/>
                  <a:buChar char="•"/>
                </a:pPr>
                <a:r>
                  <a:rPr lang="en-NZ" sz="950">
                    <a:solidFill>
                      <a:schemeClr val="bg1"/>
                    </a:solidFill>
                  </a:rPr>
                  <a:t>Pollution incidents</a:t>
                </a:r>
              </a:p>
              <a:p>
                <a:pPr marL="171450" indent="-171450">
                  <a:buFont typeface="Arial" panose="020B0604020202020204" pitchFamily="34" charset="0"/>
                  <a:buChar char="•"/>
                </a:pPr>
                <a:r>
                  <a:rPr lang="en-NZ" sz="950">
                    <a:solidFill>
                      <a:schemeClr val="bg1"/>
                    </a:solidFill>
                  </a:rPr>
                  <a:t>Bathing water quality</a:t>
                </a:r>
              </a:p>
              <a:p>
                <a:pPr marL="171450" indent="-171450">
                  <a:buFont typeface="Arial" panose="020B0604020202020204" pitchFamily="34" charset="0"/>
                  <a:buChar char="•"/>
                </a:pPr>
                <a:r>
                  <a:rPr lang="en-NZ" sz="950">
                    <a:solidFill>
                      <a:schemeClr val="bg1"/>
                    </a:solidFill>
                  </a:rPr>
                  <a:t>Discolouration</a:t>
                </a:r>
              </a:p>
            </p:txBody>
          </p:sp>
          <p:sp>
            <p:nvSpPr>
              <p:cNvPr id="20" name="TextBox 19">
                <a:extLst>
                  <a:ext uri="{FF2B5EF4-FFF2-40B4-BE49-F238E27FC236}">
                    <a16:creationId xmlns:a16="http://schemas.microsoft.com/office/drawing/2014/main" id="{428D98EA-4D7D-4FB8-BED4-355497D911DE}"/>
                  </a:ext>
                </a:extLst>
              </p:cNvPr>
              <p:cNvSpPr txBox="1"/>
              <p:nvPr/>
            </p:nvSpPr>
            <p:spPr>
              <a:xfrm>
                <a:off x="6673510" y="4452651"/>
                <a:ext cx="1620000" cy="1260000"/>
              </a:xfrm>
              <a:prstGeom prst="rect">
                <a:avLst/>
              </a:prstGeom>
              <a:solidFill>
                <a:srgbClr val="D7EDEE"/>
              </a:solidFill>
            </p:spPr>
            <p:txBody>
              <a:bodyPr wrap="square">
                <a:spAutoFit/>
              </a:bodyPr>
              <a:lstStyle/>
              <a:p>
                <a:pPr>
                  <a:spcAft>
                    <a:spcPts val="600"/>
                  </a:spcAft>
                </a:pPr>
                <a:r>
                  <a:rPr lang="en-NZ" sz="1050" b="1">
                    <a:solidFill>
                      <a:schemeClr val="tx2"/>
                    </a:solidFill>
                  </a:rPr>
                  <a:t>LOWER</a:t>
                </a:r>
                <a:endParaRPr lang="en-NZ" sz="1000" b="1">
                  <a:solidFill>
                    <a:schemeClr val="tx2"/>
                  </a:solidFill>
                </a:endParaRPr>
              </a:p>
              <a:p>
                <a:pPr marL="171450" indent="-171450">
                  <a:buFont typeface="Arial" panose="020B0604020202020204" pitchFamily="34" charset="0"/>
                  <a:buChar char="•"/>
                </a:pPr>
                <a:r>
                  <a:rPr lang="en-NZ" sz="950">
                    <a:solidFill>
                      <a:schemeClr val="tx2"/>
                    </a:solidFill>
                  </a:rPr>
                  <a:t>River water quality</a:t>
                </a:r>
              </a:p>
              <a:p>
                <a:pPr marL="171450" indent="-171450">
                  <a:buFont typeface="Arial" panose="020B0604020202020204" pitchFamily="34" charset="0"/>
                  <a:buChar char="•"/>
                </a:pPr>
                <a:r>
                  <a:rPr lang="en-NZ" sz="950">
                    <a:solidFill>
                      <a:schemeClr val="tx2"/>
                    </a:solidFill>
                  </a:rPr>
                  <a:t>Iron works/covers</a:t>
                </a:r>
              </a:p>
              <a:p>
                <a:pPr marL="171450" indent="-171450">
                  <a:buFont typeface="Arial" panose="020B0604020202020204" pitchFamily="34" charset="0"/>
                  <a:buChar char="•"/>
                </a:pPr>
                <a:r>
                  <a:rPr lang="en-NZ" sz="950">
                    <a:solidFill>
                      <a:schemeClr val="tx2"/>
                    </a:solidFill>
                  </a:rPr>
                  <a:t>Low pressure</a:t>
                </a:r>
              </a:p>
              <a:p>
                <a:pPr marL="171450" indent="-171450">
                  <a:buFont typeface="Arial" panose="020B0604020202020204" pitchFamily="34" charset="0"/>
                  <a:buChar char="•"/>
                </a:pPr>
                <a:r>
                  <a:rPr lang="en-NZ" sz="950">
                    <a:solidFill>
                      <a:schemeClr val="tx2"/>
                    </a:solidFill>
                  </a:rPr>
                  <a:t>Communication</a:t>
                </a:r>
              </a:p>
              <a:p>
                <a:pPr marL="171450" indent="-171450">
                  <a:buFont typeface="Arial" panose="020B0604020202020204" pitchFamily="34" charset="0"/>
                  <a:buChar char="•"/>
                </a:pPr>
                <a:r>
                  <a:rPr lang="en-NZ" sz="950">
                    <a:solidFill>
                      <a:schemeClr val="tx2"/>
                    </a:solidFill>
                  </a:rPr>
                  <a:t>Odour</a:t>
                </a:r>
              </a:p>
            </p:txBody>
          </p:sp>
        </p:grpSp>
      </p:grpSp>
    </p:spTree>
    <p:extLst>
      <p:ext uri="{BB962C8B-B14F-4D97-AF65-F5344CB8AC3E}">
        <p14:creationId xmlns:p14="http://schemas.microsoft.com/office/powerpoint/2010/main" val="406096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63525" y="441332"/>
            <a:ext cx="11661776" cy="778185"/>
          </a:xfrm>
          <a:prstGeom prst="rect">
            <a:avLst/>
          </a:prstGeom>
        </p:spPr>
        <p:txBody>
          <a:bodyPr vert="horz" wrap="square" lIns="0" tIns="8659" rIns="0" bIns="0" rtlCol="0">
            <a:spAutoFit/>
          </a:bodyPr>
          <a:lstStyle/>
          <a:p>
            <a:pPr marL="8659">
              <a:spcBef>
                <a:spcPts val="68"/>
              </a:spcBef>
            </a:pPr>
            <a:r>
              <a:rPr lang="en-GB" spc="-27">
                <a:latin typeface="+mj-lt"/>
                <a:ea typeface="Cambria" panose="02040503050406030204" pitchFamily="18" charset="0"/>
              </a:rPr>
              <a:t>Our experience and industry research shows that programs tend to fail due </a:t>
            </a:r>
            <a:br>
              <a:rPr lang="en-GB" spc="-27">
                <a:latin typeface="+mj-lt"/>
                <a:ea typeface="Cambria" panose="02040503050406030204" pitchFamily="18" charset="0"/>
              </a:rPr>
            </a:br>
            <a:r>
              <a:rPr lang="en-GB" spc="-27">
                <a:latin typeface="+mj-lt"/>
                <a:ea typeface="Cambria" panose="02040503050406030204" pitchFamily="18" charset="0"/>
              </a:rPr>
              <a:t>to organisational rather than technical reasons</a:t>
            </a:r>
            <a:endParaRPr spc="-34">
              <a:latin typeface="+mj-lt"/>
              <a:ea typeface="Cambria" panose="02040503050406030204" pitchFamily="18" charset="0"/>
            </a:endParaRPr>
          </a:p>
        </p:txBody>
      </p:sp>
      <p:grpSp>
        <p:nvGrpSpPr>
          <p:cNvPr id="49" name="Group 48">
            <a:extLst>
              <a:ext uri="{FF2B5EF4-FFF2-40B4-BE49-F238E27FC236}">
                <a16:creationId xmlns:a16="http://schemas.microsoft.com/office/drawing/2014/main" id="{8D061EC9-232F-4E94-8FC1-455643801F1C}"/>
              </a:ext>
            </a:extLst>
          </p:cNvPr>
          <p:cNvGrpSpPr/>
          <p:nvPr/>
        </p:nvGrpSpPr>
        <p:grpSpPr>
          <a:xfrm>
            <a:off x="987881" y="1563656"/>
            <a:ext cx="10162161" cy="4442771"/>
            <a:chOff x="987881" y="1563656"/>
            <a:chExt cx="10162161" cy="4442771"/>
          </a:xfrm>
        </p:grpSpPr>
        <p:grpSp>
          <p:nvGrpSpPr>
            <p:cNvPr id="50" name="Group 49">
              <a:extLst>
                <a:ext uri="{FF2B5EF4-FFF2-40B4-BE49-F238E27FC236}">
                  <a16:creationId xmlns:a16="http://schemas.microsoft.com/office/drawing/2014/main" id="{D178930C-26DA-4C7D-8155-48BFA5190473}"/>
                </a:ext>
              </a:extLst>
            </p:cNvPr>
            <p:cNvGrpSpPr/>
            <p:nvPr/>
          </p:nvGrpSpPr>
          <p:grpSpPr>
            <a:xfrm>
              <a:off x="987881" y="2468000"/>
              <a:ext cx="10162161" cy="3538427"/>
              <a:chOff x="987881" y="2468000"/>
              <a:chExt cx="10162161" cy="3538427"/>
            </a:xfrm>
          </p:grpSpPr>
          <p:pic>
            <p:nvPicPr>
              <p:cNvPr id="84" name="Graphic 83">
                <a:extLst>
                  <a:ext uri="{FF2B5EF4-FFF2-40B4-BE49-F238E27FC236}">
                    <a16:creationId xmlns:a16="http://schemas.microsoft.com/office/drawing/2014/main" id="{822C4815-EEE7-4741-86DE-6E73F0DC20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7881" y="2468000"/>
                <a:ext cx="9208740" cy="3538427"/>
              </a:xfrm>
              <a:prstGeom prst="rect">
                <a:avLst/>
              </a:prstGeom>
            </p:spPr>
          </p:pic>
          <p:sp>
            <p:nvSpPr>
              <p:cNvPr id="85" name="Freeform: Shape 84">
                <a:extLst>
                  <a:ext uri="{FF2B5EF4-FFF2-40B4-BE49-F238E27FC236}">
                    <a16:creationId xmlns:a16="http://schemas.microsoft.com/office/drawing/2014/main" id="{7FA7B10A-B968-4306-861F-50E5B54B892D}"/>
                  </a:ext>
                </a:extLst>
              </p:cNvPr>
              <p:cNvSpPr/>
              <p:nvPr/>
            </p:nvSpPr>
            <p:spPr>
              <a:xfrm>
                <a:off x="9481206" y="4512484"/>
                <a:ext cx="1668836" cy="604293"/>
              </a:xfrm>
              <a:custGeom>
                <a:avLst/>
                <a:gdLst>
                  <a:gd name="connsiteX0" fmla="*/ 1865052 w 1865052"/>
                  <a:gd name="connsiteY0" fmla="*/ 675345 h 675344"/>
                  <a:gd name="connsiteX1" fmla="*/ 171443 w 1865052"/>
                  <a:gd name="connsiteY1" fmla="*/ 675345 h 675344"/>
                  <a:gd name="connsiteX2" fmla="*/ 404811 w 1865052"/>
                  <a:gd name="connsiteY2" fmla="*/ 405273 h 675344"/>
                  <a:gd name="connsiteX3" fmla="*/ 81394 w 1865052"/>
                  <a:gd name="connsiteY3" fmla="*/ 578272 h 675344"/>
                  <a:gd name="connsiteX4" fmla="*/ 116278 w 1865052"/>
                  <a:gd name="connsiteY4" fmla="*/ 450063 h 675344"/>
                  <a:gd name="connsiteX5" fmla="*/ 0 w 1865052"/>
                  <a:gd name="connsiteY5" fmla="*/ 409769 h 675344"/>
                  <a:gd name="connsiteX6" fmla="*/ 375065 w 1865052"/>
                  <a:gd name="connsiteY6" fmla="*/ 0 h 675344"/>
                  <a:gd name="connsiteX7" fmla="*/ 276634 w 1865052"/>
                  <a:gd name="connsiteY7" fmla="*/ 363647 h 675344"/>
                  <a:gd name="connsiteX8" fmla="*/ 866680 w 1865052"/>
                  <a:gd name="connsiteY8" fmla="*/ 48120 h 675344"/>
                  <a:gd name="connsiteX9" fmla="*/ 396698 w 1865052"/>
                  <a:gd name="connsiteY9" fmla="*/ 592092 h 675344"/>
                  <a:gd name="connsiteX10" fmla="*/ 1865052 w 1865052"/>
                  <a:gd name="connsiteY10" fmla="*/ 592092 h 675344"/>
                  <a:gd name="connsiteX11" fmla="*/ 1865052 w 1865052"/>
                  <a:gd name="connsiteY11" fmla="*/ 675345 h 67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052" h="675344">
                    <a:moveTo>
                      <a:pt x="1865052" y="675345"/>
                    </a:moveTo>
                    <a:lnTo>
                      <a:pt x="171443" y="675345"/>
                    </a:lnTo>
                    <a:lnTo>
                      <a:pt x="404811" y="405273"/>
                    </a:lnTo>
                    <a:lnTo>
                      <a:pt x="81394" y="578272"/>
                    </a:lnTo>
                    <a:lnTo>
                      <a:pt x="116278" y="450063"/>
                    </a:lnTo>
                    <a:lnTo>
                      <a:pt x="0" y="409769"/>
                    </a:lnTo>
                    <a:lnTo>
                      <a:pt x="375065" y="0"/>
                    </a:lnTo>
                    <a:lnTo>
                      <a:pt x="276634" y="363647"/>
                    </a:lnTo>
                    <a:lnTo>
                      <a:pt x="866680" y="48120"/>
                    </a:lnTo>
                    <a:lnTo>
                      <a:pt x="396698" y="592092"/>
                    </a:lnTo>
                    <a:lnTo>
                      <a:pt x="1865052" y="592092"/>
                    </a:lnTo>
                    <a:lnTo>
                      <a:pt x="1865052" y="675345"/>
                    </a:lnTo>
                    <a:close/>
                  </a:path>
                </a:pathLst>
              </a:custGeom>
              <a:solidFill>
                <a:srgbClr val="003E44"/>
              </a:solidFill>
              <a:ln w="2704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Freeform: Shape 85">
                <a:extLst>
                  <a:ext uri="{FF2B5EF4-FFF2-40B4-BE49-F238E27FC236}">
                    <a16:creationId xmlns:a16="http://schemas.microsoft.com/office/drawing/2014/main" id="{DDA05DE0-63C1-4210-9F5E-6753FCA53A63}"/>
                  </a:ext>
                </a:extLst>
              </p:cNvPr>
              <p:cNvSpPr/>
              <p:nvPr/>
            </p:nvSpPr>
            <p:spPr>
              <a:xfrm>
                <a:off x="992970" y="5042284"/>
                <a:ext cx="8070947" cy="604293"/>
              </a:xfrm>
              <a:custGeom>
                <a:avLst/>
                <a:gdLst>
                  <a:gd name="connsiteX0" fmla="*/ 9218716 w 9593782"/>
                  <a:gd name="connsiteY0" fmla="*/ 675344 h 675344"/>
                  <a:gd name="connsiteX1" fmla="*/ 9317148 w 9593782"/>
                  <a:gd name="connsiteY1" fmla="*/ 311697 h 675344"/>
                  <a:gd name="connsiteX2" fmla="*/ 8727102 w 9593782"/>
                  <a:gd name="connsiteY2" fmla="*/ 627224 h 675344"/>
                  <a:gd name="connsiteX3" fmla="*/ 9197354 w 9593782"/>
                  <a:gd name="connsiteY3" fmla="*/ 83253 h 675344"/>
                  <a:gd name="connsiteX4" fmla="*/ 0 w 9593782"/>
                  <a:gd name="connsiteY4" fmla="*/ 83253 h 675344"/>
                  <a:gd name="connsiteX5" fmla="*/ 0 w 9593782"/>
                  <a:gd name="connsiteY5" fmla="*/ 0 h 675344"/>
                  <a:gd name="connsiteX6" fmla="*/ 9422339 w 9593782"/>
                  <a:gd name="connsiteY6" fmla="*/ 0 h 675344"/>
                  <a:gd name="connsiteX7" fmla="*/ 9188971 w 9593782"/>
                  <a:gd name="connsiteY7" fmla="*/ 270071 h 675344"/>
                  <a:gd name="connsiteX8" fmla="*/ 9512387 w 9593782"/>
                  <a:gd name="connsiteY8" fmla="*/ 97239 h 675344"/>
                  <a:gd name="connsiteX9" fmla="*/ 9477774 w 9593782"/>
                  <a:gd name="connsiteY9" fmla="*/ 225281 h 675344"/>
                  <a:gd name="connsiteX10" fmla="*/ 9593783 w 9593782"/>
                  <a:gd name="connsiteY10" fmla="*/ 265576 h 675344"/>
                  <a:gd name="connsiteX11" fmla="*/ 9218716 w 9593782"/>
                  <a:gd name="connsiteY11" fmla="*/ 675344 h 675344"/>
                  <a:gd name="connsiteX0" fmla="*/ 9218716 w 9593783"/>
                  <a:gd name="connsiteY0" fmla="*/ 675344 h 675344"/>
                  <a:gd name="connsiteX1" fmla="*/ 9317148 w 9593783"/>
                  <a:gd name="connsiteY1" fmla="*/ 311697 h 675344"/>
                  <a:gd name="connsiteX2" fmla="*/ 8727102 w 9593783"/>
                  <a:gd name="connsiteY2" fmla="*/ 627224 h 675344"/>
                  <a:gd name="connsiteX3" fmla="*/ 9197354 w 9593783"/>
                  <a:gd name="connsiteY3" fmla="*/ 83253 h 675344"/>
                  <a:gd name="connsiteX4" fmla="*/ 0 w 9593783"/>
                  <a:gd name="connsiteY4" fmla="*/ 83253 h 675344"/>
                  <a:gd name="connsiteX5" fmla="*/ 576263 w 9593783"/>
                  <a:gd name="connsiteY5" fmla="*/ 0 h 675344"/>
                  <a:gd name="connsiteX6" fmla="*/ 9422339 w 9593783"/>
                  <a:gd name="connsiteY6" fmla="*/ 0 h 675344"/>
                  <a:gd name="connsiteX7" fmla="*/ 9188971 w 9593783"/>
                  <a:gd name="connsiteY7" fmla="*/ 270071 h 675344"/>
                  <a:gd name="connsiteX8" fmla="*/ 9512387 w 9593783"/>
                  <a:gd name="connsiteY8" fmla="*/ 97239 h 675344"/>
                  <a:gd name="connsiteX9" fmla="*/ 9477774 w 9593783"/>
                  <a:gd name="connsiteY9" fmla="*/ 225281 h 675344"/>
                  <a:gd name="connsiteX10" fmla="*/ 9593783 w 9593783"/>
                  <a:gd name="connsiteY10" fmla="*/ 265576 h 675344"/>
                  <a:gd name="connsiteX11" fmla="*/ 9218716 w 9593783"/>
                  <a:gd name="connsiteY11" fmla="*/ 675344 h 675344"/>
                  <a:gd name="connsiteX0" fmla="*/ 8644834 w 9019901"/>
                  <a:gd name="connsiteY0" fmla="*/ 675344 h 675344"/>
                  <a:gd name="connsiteX1" fmla="*/ 8743266 w 9019901"/>
                  <a:gd name="connsiteY1" fmla="*/ 311697 h 675344"/>
                  <a:gd name="connsiteX2" fmla="*/ 8153220 w 9019901"/>
                  <a:gd name="connsiteY2" fmla="*/ 627224 h 675344"/>
                  <a:gd name="connsiteX3" fmla="*/ 8623472 w 9019901"/>
                  <a:gd name="connsiteY3" fmla="*/ 83253 h 675344"/>
                  <a:gd name="connsiteX4" fmla="*/ 0 w 9019901"/>
                  <a:gd name="connsiteY4" fmla="*/ 83253 h 675344"/>
                  <a:gd name="connsiteX5" fmla="*/ 2381 w 9019901"/>
                  <a:gd name="connsiteY5" fmla="*/ 0 h 675344"/>
                  <a:gd name="connsiteX6" fmla="*/ 8848457 w 9019901"/>
                  <a:gd name="connsiteY6" fmla="*/ 0 h 675344"/>
                  <a:gd name="connsiteX7" fmla="*/ 8615089 w 9019901"/>
                  <a:gd name="connsiteY7" fmla="*/ 270071 h 675344"/>
                  <a:gd name="connsiteX8" fmla="*/ 8938505 w 9019901"/>
                  <a:gd name="connsiteY8" fmla="*/ 97239 h 675344"/>
                  <a:gd name="connsiteX9" fmla="*/ 8903892 w 9019901"/>
                  <a:gd name="connsiteY9" fmla="*/ 225281 h 675344"/>
                  <a:gd name="connsiteX10" fmla="*/ 9019901 w 9019901"/>
                  <a:gd name="connsiteY10" fmla="*/ 265576 h 675344"/>
                  <a:gd name="connsiteX11" fmla="*/ 8644834 w 9019901"/>
                  <a:gd name="connsiteY11" fmla="*/ 675344 h 67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19901" h="675344">
                    <a:moveTo>
                      <a:pt x="8644834" y="675344"/>
                    </a:moveTo>
                    <a:lnTo>
                      <a:pt x="8743266" y="311697"/>
                    </a:lnTo>
                    <a:lnTo>
                      <a:pt x="8153220" y="627224"/>
                    </a:lnTo>
                    <a:lnTo>
                      <a:pt x="8623472" y="83253"/>
                    </a:lnTo>
                    <a:lnTo>
                      <a:pt x="0" y="83253"/>
                    </a:lnTo>
                    <a:cubicBezTo>
                      <a:pt x="794" y="55502"/>
                      <a:pt x="1587" y="27751"/>
                      <a:pt x="2381" y="0"/>
                    </a:cubicBezTo>
                    <a:lnTo>
                      <a:pt x="8848457" y="0"/>
                    </a:lnTo>
                    <a:lnTo>
                      <a:pt x="8615089" y="270071"/>
                    </a:lnTo>
                    <a:lnTo>
                      <a:pt x="8938505" y="97239"/>
                    </a:lnTo>
                    <a:lnTo>
                      <a:pt x="8903892" y="225281"/>
                    </a:lnTo>
                    <a:lnTo>
                      <a:pt x="9019901" y="265576"/>
                    </a:lnTo>
                    <a:lnTo>
                      <a:pt x="8644834" y="675344"/>
                    </a:lnTo>
                    <a:close/>
                  </a:path>
                </a:pathLst>
              </a:custGeom>
              <a:solidFill>
                <a:srgbClr val="003E44"/>
              </a:solidFill>
              <a:ln w="2704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5" name="object 9">
              <a:extLst>
                <a:ext uri="{FF2B5EF4-FFF2-40B4-BE49-F238E27FC236}">
                  <a16:creationId xmlns:a16="http://schemas.microsoft.com/office/drawing/2014/main" id="{14693B11-3C6F-4F8A-A5A8-5B08728284B4}"/>
                </a:ext>
              </a:extLst>
            </p:cNvPr>
            <p:cNvSpPr txBox="1"/>
            <p:nvPr/>
          </p:nvSpPr>
          <p:spPr>
            <a:xfrm>
              <a:off x="1472283" y="1934031"/>
              <a:ext cx="956227" cy="344476"/>
            </a:xfrm>
            <a:prstGeom prst="rect">
              <a:avLst/>
            </a:prstGeom>
          </p:spPr>
          <p:txBody>
            <a:bodyPr vert="horz" wrap="square" lIns="0" tIns="8659" rIns="0" bIns="0" rtlCol="0">
              <a:spAutoFit/>
            </a:bodyPr>
            <a:lstStyle/>
            <a:p>
              <a:pPr marL="8659" marR="3464" lvl="0" indent="0" algn="l" defTabSz="457200" rtl="0" eaLnBrk="1" fontAlgn="auto" latinLnBrk="0" hangingPunct="1">
                <a:lnSpc>
                  <a:spcPct val="100000"/>
                </a:lnSpc>
                <a:spcBef>
                  <a:spcPts val="68"/>
                </a:spcBef>
                <a:spcAft>
                  <a:spcPts val="0"/>
                </a:spcAft>
                <a:buClrTx/>
                <a:buSzTx/>
                <a:buFontTx/>
                <a:buNone/>
                <a:tabLst/>
                <a:defRPr/>
              </a:pPr>
              <a:r>
                <a:rPr kumimoji="0" sz="1091" b="0" i="0" u="none" strike="noStrike" kern="1200" cap="none" spc="-34" normalizeH="0" baseline="0" noProof="0">
                  <a:ln>
                    <a:noFill/>
                  </a:ln>
                  <a:solidFill>
                    <a:srgbClr val="231F20"/>
                  </a:solidFill>
                  <a:effectLst/>
                  <a:uLnTx/>
                  <a:uFillTx/>
                  <a:latin typeface="Arial" panose="020B0604020202020204"/>
                  <a:ea typeface="+mn-ea"/>
                  <a:cs typeface="AECOM Sans"/>
                </a:rPr>
                <a:t>P</a:t>
              </a: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oor </a:t>
              </a:r>
              <a:r>
                <a:rPr kumimoji="0" lang="en-NZ" sz="1091" b="1" i="0" u="sng" strike="noStrike" kern="1200" cap="none" spc="0" normalizeH="0" baseline="0" noProof="0">
                  <a:ln>
                    <a:noFill/>
                  </a:ln>
                  <a:solidFill>
                    <a:srgbClr val="231F20"/>
                  </a:solidFill>
                  <a:effectLst/>
                  <a:uLnTx/>
                  <a:uFillTx/>
                  <a:latin typeface="Arial" panose="020B0604020202020204"/>
                  <a:ea typeface="+mn-ea"/>
                  <a:cs typeface="AECOM Sans"/>
                </a:rPr>
                <a:t>decision  making</a:t>
              </a:r>
              <a:endParaRPr kumimoji="0" lang="en-NZ" sz="1091" b="1" i="0" u="sng" strike="noStrike" kern="1200" cap="none" spc="0" normalizeH="0" baseline="0" noProof="0">
                <a:ln>
                  <a:noFill/>
                </a:ln>
                <a:solidFill>
                  <a:srgbClr val="000000"/>
                </a:solidFill>
                <a:effectLst/>
                <a:uLnTx/>
                <a:uFillTx/>
                <a:latin typeface="Arial" panose="020B0604020202020204"/>
                <a:ea typeface="+mn-ea"/>
                <a:cs typeface="AECOM Sans"/>
              </a:endParaRPr>
            </a:p>
          </p:txBody>
        </p:sp>
        <p:sp>
          <p:nvSpPr>
            <p:cNvPr id="56" name="object 10">
              <a:extLst>
                <a:ext uri="{FF2B5EF4-FFF2-40B4-BE49-F238E27FC236}">
                  <a16:creationId xmlns:a16="http://schemas.microsoft.com/office/drawing/2014/main" id="{DAEF4D17-2EBE-4FD0-AF5F-0DF4FED444DA}"/>
                </a:ext>
              </a:extLst>
            </p:cNvPr>
            <p:cNvSpPr txBox="1"/>
            <p:nvPr/>
          </p:nvSpPr>
          <p:spPr>
            <a:xfrm>
              <a:off x="1034995" y="5205766"/>
              <a:ext cx="4998864" cy="331909"/>
            </a:xfrm>
            <a:prstGeom prst="rect">
              <a:avLst/>
            </a:prstGeom>
          </p:spPr>
          <p:txBody>
            <a:bodyPr vert="horz" wrap="square" lIns="0" tIns="8659" rIns="0" bIns="0" rtlCol="0">
              <a:spAutoFit/>
            </a:bodyPr>
            <a:lstStyle/>
            <a:p>
              <a:pPr marL="25977" marR="20781" lvl="0" indent="0" algn="l" defTabSz="457200" rtl="0" eaLnBrk="1" fontAlgn="auto" latinLnBrk="0" hangingPunct="1">
                <a:lnSpc>
                  <a:spcPct val="100000"/>
                </a:lnSpc>
                <a:spcBef>
                  <a:spcPts val="68"/>
                </a:spcBef>
                <a:spcAft>
                  <a:spcPts val="0"/>
                </a:spcAft>
                <a:buClrTx/>
                <a:buSzTx/>
                <a:buFontTx/>
                <a:buNone/>
                <a:tabLst/>
                <a:defRPr/>
              </a:pPr>
              <a:r>
                <a:rPr kumimoji="0" sz="1000" b="0" i="0" u="none" strike="noStrike" kern="1200" cap="none" spc="5" normalizeH="0" baseline="31250" noProof="0">
                  <a:ln>
                    <a:noFill/>
                  </a:ln>
                  <a:solidFill>
                    <a:srgbClr val="231F20"/>
                  </a:solidFill>
                  <a:effectLst/>
                  <a:uLnTx/>
                  <a:uFillTx/>
                  <a:latin typeface="Arial" panose="020B0604020202020204"/>
                  <a:ea typeface="+mn-ea"/>
                  <a:cs typeface="AECOM Sans"/>
                </a:rPr>
                <a:t>1</a:t>
              </a:r>
              <a:r>
                <a:rPr kumimoji="0" sz="1000" b="0" i="0" u="none" strike="noStrike" kern="1200" cap="none" spc="10" normalizeH="0" baseline="31250" noProof="0">
                  <a:ln>
                    <a:noFill/>
                  </a:ln>
                  <a:solidFill>
                    <a:srgbClr val="231F20"/>
                  </a:solidFill>
                  <a:effectLst/>
                  <a:uLnTx/>
                  <a:uFillTx/>
                  <a:latin typeface="Arial" panose="020B0604020202020204"/>
                  <a:ea typeface="+mn-ea"/>
                  <a:cs typeface="AECOM Sans"/>
                </a:rPr>
                <a:t> </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What </a:t>
              </a:r>
              <a:r>
                <a:rPr kumimoji="0" sz="1050" b="0" i="1" u="none" strike="noStrike" kern="1200" cap="none" spc="-10" normalizeH="0" baseline="0" noProof="0">
                  <a:ln>
                    <a:noFill/>
                  </a:ln>
                  <a:solidFill>
                    <a:srgbClr val="231F20"/>
                  </a:solidFill>
                  <a:effectLst/>
                  <a:uLnTx/>
                  <a:uFillTx/>
                  <a:latin typeface="Arial" panose="020B0604020202020204"/>
                  <a:ea typeface="+mn-ea"/>
                  <a:cs typeface="AECOM Sans"/>
                </a:rPr>
                <a:t>are </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the </a:t>
              </a:r>
              <a:r>
                <a:rPr kumimoji="0" sz="1050" b="0" i="1" u="none" strike="noStrike" kern="1200" cap="none" spc="-3" normalizeH="0" baseline="0" noProof="0">
                  <a:ln>
                    <a:noFill/>
                  </a:ln>
                  <a:solidFill>
                    <a:srgbClr val="231F20"/>
                  </a:solidFill>
                  <a:effectLst/>
                  <a:uLnTx/>
                  <a:uFillTx/>
                  <a:latin typeface="Arial" panose="020B0604020202020204"/>
                  <a:ea typeface="+mn-ea"/>
                  <a:cs typeface="AECOM Sans"/>
                </a:rPr>
                <a:t>causes </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and </a:t>
              </a:r>
              <a:r>
                <a:rPr kumimoji="0" sz="1050" b="0" i="1" u="none" strike="noStrike" kern="1200" cap="none" spc="-7" normalizeH="0" baseline="0" noProof="0">
                  <a:ln>
                    <a:noFill/>
                  </a:ln>
                  <a:solidFill>
                    <a:srgbClr val="231F20"/>
                  </a:solidFill>
                  <a:effectLst/>
                  <a:uLnTx/>
                  <a:uFillTx/>
                  <a:latin typeface="Arial" panose="020B0604020202020204"/>
                  <a:ea typeface="+mn-ea"/>
                  <a:cs typeface="AECOM Sans"/>
                </a:rPr>
                <a:t>cures </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of poor </a:t>
              </a:r>
              <a:r>
                <a:rPr kumimoji="0" sz="1050" b="0" i="1" u="none" strike="noStrike" kern="1200" cap="none" spc="-3" normalizeH="0" baseline="0" noProof="0">
                  <a:ln>
                    <a:noFill/>
                  </a:ln>
                  <a:solidFill>
                    <a:srgbClr val="231F20"/>
                  </a:solidFill>
                  <a:effectLst/>
                  <a:uLnTx/>
                  <a:uFillTx/>
                  <a:latin typeface="Arial" panose="020B0604020202020204"/>
                  <a:ea typeface="+mn-ea"/>
                  <a:cs typeface="AECOM Sans"/>
                </a:rPr>
                <a:t>megaproject </a:t>
              </a:r>
              <a:r>
                <a:rPr kumimoji="0" sz="1050" b="0" i="1" u="none" strike="noStrike" kern="1200" cap="none" spc="-7" normalizeH="0" baseline="0" noProof="0">
                  <a:ln>
                    <a:noFill/>
                  </a:ln>
                  <a:solidFill>
                    <a:srgbClr val="231F20"/>
                  </a:solidFill>
                  <a:effectLst/>
                  <a:uLnTx/>
                  <a:uFillTx/>
                  <a:latin typeface="Arial" panose="020B0604020202020204"/>
                  <a:ea typeface="+mn-ea"/>
                  <a:cs typeface="AECOM Sans"/>
                </a:rPr>
                <a:t>performance? </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A </a:t>
              </a:r>
              <a:r>
                <a:rPr kumimoji="0" sz="1050" b="0" i="1" u="none" strike="noStrike" kern="1200" cap="none" spc="-7" normalizeH="0" baseline="0" noProof="0">
                  <a:ln>
                    <a:noFill/>
                  </a:ln>
                  <a:solidFill>
                    <a:srgbClr val="231F20"/>
                  </a:solidFill>
                  <a:effectLst/>
                  <a:uLnTx/>
                  <a:uFillTx/>
                  <a:latin typeface="Arial" panose="020B0604020202020204"/>
                  <a:ea typeface="+mn-ea"/>
                  <a:cs typeface="AECOM Sans"/>
                </a:rPr>
                <a:t>systematic </a:t>
              </a:r>
              <a:r>
                <a:rPr kumimoji="0" sz="1050" b="0" i="1" u="none" strike="noStrike" kern="1200" cap="none" spc="-208" normalizeH="0" baseline="0" noProof="0">
                  <a:ln>
                    <a:noFill/>
                  </a:ln>
                  <a:solidFill>
                    <a:srgbClr val="231F20"/>
                  </a:solidFill>
                  <a:effectLst/>
                  <a:uLnTx/>
                  <a:uFillTx/>
                  <a:latin typeface="Arial" panose="020B0604020202020204"/>
                  <a:ea typeface="+mn-ea"/>
                  <a:cs typeface="AECOM Sans"/>
                </a:rPr>
                <a:t> </a:t>
              </a:r>
              <a:r>
                <a:rPr kumimoji="0" sz="1050" b="0" i="1" u="none" strike="noStrike" kern="1200" cap="none" spc="-7" normalizeH="0" baseline="0" noProof="0">
                  <a:ln>
                    <a:noFill/>
                  </a:ln>
                  <a:solidFill>
                    <a:srgbClr val="231F20"/>
                  </a:solidFill>
                  <a:effectLst/>
                  <a:uLnTx/>
                  <a:uFillTx/>
                  <a:latin typeface="Arial" panose="020B0604020202020204"/>
                  <a:ea typeface="+mn-ea"/>
                  <a:cs typeface="AECOM Sans"/>
                </a:rPr>
                <a:t>literature</a:t>
              </a:r>
              <a:r>
                <a:rPr kumimoji="0" sz="1050" b="0" i="1" u="none" strike="noStrike" kern="1200" cap="none" spc="-3" normalizeH="0" baseline="0" noProof="0">
                  <a:ln>
                    <a:noFill/>
                  </a:ln>
                  <a:solidFill>
                    <a:srgbClr val="231F20"/>
                  </a:solidFill>
                  <a:effectLst/>
                  <a:uLnTx/>
                  <a:uFillTx/>
                  <a:latin typeface="Arial" panose="020B0604020202020204"/>
                  <a:ea typeface="+mn-ea"/>
                  <a:cs typeface="AECOM Sans"/>
                </a:rPr>
                <a:t> </a:t>
              </a:r>
              <a:r>
                <a:rPr kumimoji="0" sz="1050" b="0" i="1" u="none" strike="noStrike" kern="1200" cap="none" spc="-14" normalizeH="0" baseline="0" noProof="0">
                  <a:ln>
                    <a:noFill/>
                  </a:ln>
                  <a:solidFill>
                    <a:srgbClr val="231F20"/>
                  </a:solidFill>
                  <a:effectLst/>
                  <a:uLnTx/>
                  <a:uFillTx/>
                  <a:latin typeface="Arial" panose="020B0604020202020204"/>
                  <a:ea typeface="+mn-ea"/>
                  <a:cs typeface="AECOM Sans"/>
                </a:rPr>
                <a:t>review</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 and </a:t>
              </a:r>
              <a:r>
                <a:rPr kumimoji="0" sz="1050" b="0" i="1" u="none" strike="noStrike" kern="1200" cap="none" spc="-10" normalizeH="0" baseline="0" noProof="0">
                  <a:ln>
                    <a:noFill/>
                  </a:ln>
                  <a:solidFill>
                    <a:srgbClr val="231F20"/>
                  </a:solidFill>
                  <a:effectLst/>
                  <a:uLnTx/>
                  <a:uFillTx/>
                  <a:latin typeface="Arial" panose="020B0604020202020204"/>
                  <a:ea typeface="+mn-ea"/>
                  <a:cs typeface="AECOM Sans"/>
                </a:rPr>
                <a:t>research</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 agenda; </a:t>
              </a:r>
              <a:r>
                <a:rPr kumimoji="0" sz="1050" b="0" i="1" u="none" strike="noStrike" kern="1200" cap="none" spc="-3" normalizeH="0" baseline="0" noProof="0" err="1">
                  <a:ln>
                    <a:noFill/>
                  </a:ln>
                  <a:solidFill>
                    <a:srgbClr val="231F20"/>
                  </a:solidFill>
                  <a:effectLst/>
                  <a:uLnTx/>
                  <a:uFillTx/>
                  <a:latin typeface="Arial" panose="020B0604020202020204"/>
                  <a:ea typeface="+mn-ea"/>
                  <a:cs typeface="AECOM Sans"/>
                </a:rPr>
                <a:t>Denicol</a:t>
              </a:r>
              <a:r>
                <a:rPr kumimoji="0" sz="1050" b="0" i="1" u="none" strike="noStrike" kern="1200" cap="none" spc="-3" normalizeH="0" baseline="0" noProof="0">
                  <a:ln>
                    <a:noFill/>
                  </a:ln>
                  <a:solidFill>
                    <a:srgbClr val="231F20"/>
                  </a:solidFill>
                  <a:effectLst/>
                  <a:uLnTx/>
                  <a:uFillTx/>
                  <a:latin typeface="Arial" panose="020B0604020202020204"/>
                  <a:ea typeface="+mn-ea"/>
                  <a:cs typeface="AECOM Sans"/>
                </a:rPr>
                <a:t>,</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 </a:t>
              </a:r>
              <a:r>
                <a:rPr kumimoji="0" sz="1050" b="0" i="1" u="none" strike="noStrike" kern="1200" cap="none" spc="-7" normalizeH="0" baseline="0" noProof="0">
                  <a:ln>
                    <a:noFill/>
                  </a:ln>
                  <a:solidFill>
                    <a:srgbClr val="231F20"/>
                  </a:solidFill>
                  <a:effectLst/>
                  <a:uLnTx/>
                  <a:uFillTx/>
                  <a:latin typeface="Arial" panose="020B0604020202020204"/>
                  <a:ea typeface="+mn-ea"/>
                  <a:cs typeface="AECOM Sans"/>
                </a:rPr>
                <a:t>Davies</a:t>
              </a:r>
              <a:r>
                <a:rPr kumimoji="0" sz="1050" b="0" i="1" u="none" strike="noStrike" kern="1200" cap="none" spc="-3" normalizeH="0" baseline="0" noProof="0">
                  <a:ln>
                    <a:noFill/>
                  </a:ln>
                  <a:solidFill>
                    <a:srgbClr val="231F20"/>
                  </a:solidFill>
                  <a:effectLst/>
                  <a:uLnTx/>
                  <a:uFillTx/>
                  <a:latin typeface="Arial" panose="020B0604020202020204"/>
                  <a:ea typeface="+mn-ea"/>
                  <a:cs typeface="AECOM Sans"/>
                </a:rPr>
                <a:t> </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and </a:t>
              </a:r>
              <a:r>
                <a:rPr kumimoji="0" sz="1050" b="0" i="1" u="none" strike="noStrike" kern="1200" cap="none" spc="0" normalizeH="0" baseline="0" noProof="0" err="1">
                  <a:ln>
                    <a:noFill/>
                  </a:ln>
                  <a:solidFill>
                    <a:srgbClr val="231F20"/>
                  </a:solidFill>
                  <a:effectLst/>
                  <a:uLnTx/>
                  <a:uFillTx/>
                  <a:latin typeface="Arial" panose="020B0604020202020204"/>
                  <a:ea typeface="+mn-ea"/>
                  <a:cs typeface="AECOM Sans"/>
                </a:rPr>
                <a:t>Krystallis</a:t>
              </a:r>
              <a:r>
                <a:rPr kumimoji="0" sz="1050" b="0" i="1" u="none" strike="noStrike" kern="1200" cap="none" spc="0" normalizeH="0" baseline="0" noProof="0">
                  <a:ln>
                    <a:noFill/>
                  </a:ln>
                  <a:solidFill>
                    <a:srgbClr val="231F20"/>
                  </a:solidFill>
                  <a:effectLst/>
                  <a:uLnTx/>
                  <a:uFillTx/>
                  <a:latin typeface="Arial" panose="020B0604020202020204"/>
                  <a:ea typeface="+mn-ea"/>
                  <a:cs typeface="AECOM Sans"/>
                </a:rPr>
                <a:t>, 2020</a:t>
              </a:r>
              <a:endParaRPr kumimoji="0" sz="1050" b="0" i="0" u="none" strike="noStrike" kern="1200" cap="none" spc="0" normalizeH="0" baseline="0" noProof="0">
                <a:ln>
                  <a:noFill/>
                </a:ln>
                <a:solidFill>
                  <a:srgbClr val="000000"/>
                </a:solidFill>
                <a:effectLst/>
                <a:uLnTx/>
                <a:uFillTx/>
                <a:latin typeface="Arial" panose="020B0604020202020204"/>
                <a:ea typeface="+mn-ea"/>
                <a:cs typeface="AECOM Sans"/>
              </a:endParaRPr>
            </a:p>
          </p:txBody>
        </p:sp>
        <p:sp>
          <p:nvSpPr>
            <p:cNvPr id="60" name="object 11">
              <a:extLst>
                <a:ext uri="{FF2B5EF4-FFF2-40B4-BE49-F238E27FC236}">
                  <a16:creationId xmlns:a16="http://schemas.microsoft.com/office/drawing/2014/main" id="{B15D5587-7C6C-4FF4-858C-52107A3D8317}"/>
                </a:ext>
              </a:extLst>
            </p:cNvPr>
            <p:cNvSpPr txBox="1"/>
            <p:nvPr/>
          </p:nvSpPr>
          <p:spPr>
            <a:xfrm>
              <a:off x="1024076" y="4717784"/>
              <a:ext cx="3930696" cy="218673"/>
            </a:xfrm>
            <a:prstGeom prst="rect">
              <a:avLst/>
            </a:prstGeom>
          </p:spPr>
          <p:txBody>
            <a:bodyPr vert="horz" wrap="square" lIns="0" tIns="8659" rIns="0" bIns="0" rtlCol="0">
              <a:spAutoFit/>
            </a:bodyPr>
            <a:lstStyle/>
            <a:p>
              <a:pPr marL="25977" marR="0" lvl="0" indent="0" algn="l" defTabSz="457200" rtl="0" eaLnBrk="1" fontAlgn="auto" latinLnBrk="0" hangingPunct="1">
                <a:lnSpc>
                  <a:spcPct val="100000"/>
                </a:lnSpc>
                <a:spcBef>
                  <a:spcPts val="68"/>
                </a:spcBef>
                <a:spcAft>
                  <a:spcPts val="0"/>
                </a:spcAft>
                <a:buClrTx/>
                <a:buSzTx/>
                <a:buFontTx/>
                <a:buNone/>
                <a:tabLst/>
                <a:defRPr/>
              </a:pPr>
              <a:r>
                <a:rPr kumimoji="0" sz="1364" b="1" i="0" u="none" strike="noStrike" kern="1200" cap="none" spc="-3" normalizeH="0" baseline="0" noProof="0">
                  <a:ln>
                    <a:noFill/>
                  </a:ln>
                  <a:solidFill>
                    <a:srgbClr val="231F20"/>
                  </a:solidFill>
                  <a:effectLst/>
                  <a:uLnTx/>
                  <a:uFillTx/>
                  <a:latin typeface="Arial" panose="020B0604020202020204"/>
                  <a:ea typeface="+mn-ea"/>
                  <a:cs typeface="AECOM Sans"/>
                </a:rPr>
                <a:t>Causes</a:t>
              </a:r>
              <a:r>
                <a:rPr kumimoji="0" sz="1364" b="1" i="0" u="none" strike="noStrike" kern="1200" cap="none" spc="-10" normalizeH="0" baseline="0" noProof="0">
                  <a:ln>
                    <a:noFill/>
                  </a:ln>
                  <a:solidFill>
                    <a:srgbClr val="231F20"/>
                  </a:solidFill>
                  <a:effectLst/>
                  <a:uLnTx/>
                  <a:uFillTx/>
                  <a:latin typeface="Arial" panose="020B0604020202020204"/>
                  <a:ea typeface="+mn-ea"/>
                  <a:cs typeface="AECOM Sans"/>
                </a:rPr>
                <a:t> </a:t>
              </a:r>
              <a:r>
                <a:rPr kumimoji="0" sz="1364" b="1" i="0" u="none" strike="noStrike" kern="1200" cap="none" spc="0" normalizeH="0" baseline="0" noProof="0">
                  <a:ln>
                    <a:noFill/>
                  </a:ln>
                  <a:solidFill>
                    <a:srgbClr val="231F20"/>
                  </a:solidFill>
                  <a:effectLst/>
                  <a:uLnTx/>
                  <a:uFillTx/>
                  <a:latin typeface="Arial" panose="020B0604020202020204"/>
                  <a:ea typeface="+mn-ea"/>
                  <a:cs typeface="AECOM Sans"/>
                </a:rPr>
                <a:t>of</a:t>
              </a:r>
              <a:r>
                <a:rPr kumimoji="0" sz="1364" b="1" i="0" u="none" strike="noStrike" kern="1200" cap="none" spc="-10" normalizeH="0" baseline="0" noProof="0">
                  <a:ln>
                    <a:noFill/>
                  </a:ln>
                  <a:solidFill>
                    <a:srgbClr val="231F20"/>
                  </a:solidFill>
                  <a:effectLst/>
                  <a:uLnTx/>
                  <a:uFillTx/>
                  <a:latin typeface="Arial" panose="020B0604020202020204"/>
                  <a:ea typeface="+mn-ea"/>
                  <a:cs typeface="AECOM Sans"/>
                </a:rPr>
                <a:t> poor </a:t>
              </a:r>
              <a:r>
                <a:rPr kumimoji="0" sz="1364" b="1" i="0" u="none" strike="noStrike" kern="1200" cap="none" spc="-14" normalizeH="0" baseline="0" noProof="0">
                  <a:ln>
                    <a:noFill/>
                  </a:ln>
                  <a:solidFill>
                    <a:srgbClr val="231F20"/>
                  </a:solidFill>
                  <a:effectLst/>
                  <a:uLnTx/>
                  <a:uFillTx/>
                  <a:latin typeface="Arial" panose="020B0604020202020204"/>
                  <a:ea typeface="+mn-ea"/>
                  <a:cs typeface="AECOM Sans"/>
                </a:rPr>
                <a:t>program</a:t>
              </a:r>
              <a:r>
                <a:rPr kumimoji="0" lang="en-NZ" sz="1364" b="1" i="0" u="none" strike="noStrike" kern="1200" cap="none" spc="-14" normalizeH="0" baseline="0" noProof="0">
                  <a:ln>
                    <a:noFill/>
                  </a:ln>
                  <a:solidFill>
                    <a:srgbClr val="231F20"/>
                  </a:solidFill>
                  <a:effectLst/>
                  <a:uLnTx/>
                  <a:uFillTx/>
                  <a:latin typeface="Arial" panose="020B0604020202020204"/>
                  <a:ea typeface="+mn-ea"/>
                  <a:cs typeface="AECOM Sans"/>
                </a:rPr>
                <a:t>me</a:t>
              </a:r>
              <a:r>
                <a:rPr kumimoji="0" sz="1364" b="1" i="0" u="none" strike="noStrike" kern="1200" cap="none" spc="-10" normalizeH="0" baseline="0" noProof="0">
                  <a:ln>
                    <a:noFill/>
                  </a:ln>
                  <a:solidFill>
                    <a:srgbClr val="231F20"/>
                  </a:solidFill>
                  <a:effectLst/>
                  <a:uLnTx/>
                  <a:uFillTx/>
                  <a:latin typeface="Arial" panose="020B0604020202020204"/>
                  <a:ea typeface="+mn-ea"/>
                  <a:cs typeface="AECOM Sans"/>
                </a:rPr>
                <a:t> </a:t>
              </a:r>
              <a:r>
                <a:rPr kumimoji="0" sz="1364" b="1" i="0" u="none" strike="noStrike" kern="1200" cap="none" spc="-3" normalizeH="0" baseline="0" noProof="0">
                  <a:ln>
                    <a:noFill/>
                  </a:ln>
                  <a:solidFill>
                    <a:srgbClr val="231F20"/>
                  </a:solidFill>
                  <a:effectLst/>
                  <a:uLnTx/>
                  <a:uFillTx/>
                  <a:latin typeface="Arial" panose="020B0604020202020204"/>
                  <a:ea typeface="+mn-ea"/>
                  <a:cs typeface="AECOM Sans"/>
                </a:rPr>
                <a:t>performance</a:t>
              </a:r>
              <a:r>
                <a:rPr kumimoji="0" sz="1176" b="1" i="0" u="none" strike="noStrike" kern="1200" cap="none" spc="-5" normalizeH="0" baseline="31400" noProof="0">
                  <a:ln>
                    <a:noFill/>
                  </a:ln>
                  <a:solidFill>
                    <a:srgbClr val="231F20"/>
                  </a:solidFill>
                  <a:effectLst/>
                  <a:uLnTx/>
                  <a:uFillTx/>
                  <a:latin typeface="Arial" panose="020B0604020202020204"/>
                  <a:ea typeface="+mn-ea"/>
                  <a:cs typeface="AECOM Sans"/>
                </a:rPr>
                <a:t>1</a:t>
              </a:r>
              <a:endParaRPr kumimoji="0" sz="1176" b="0" i="0" u="none" strike="noStrike" kern="1200" cap="none" spc="0" normalizeH="0" baseline="31400" noProof="0">
                <a:ln>
                  <a:noFill/>
                </a:ln>
                <a:solidFill>
                  <a:srgbClr val="000000"/>
                </a:solidFill>
                <a:effectLst/>
                <a:uLnTx/>
                <a:uFillTx/>
                <a:latin typeface="Arial" panose="020B0604020202020204"/>
                <a:ea typeface="+mn-ea"/>
                <a:cs typeface="AECOM Sans"/>
              </a:endParaRPr>
            </a:p>
          </p:txBody>
        </p:sp>
        <p:sp>
          <p:nvSpPr>
            <p:cNvPr id="61" name="object 12">
              <a:extLst>
                <a:ext uri="{FF2B5EF4-FFF2-40B4-BE49-F238E27FC236}">
                  <a16:creationId xmlns:a16="http://schemas.microsoft.com/office/drawing/2014/main" id="{79BE3B05-A650-41CD-A665-66BAB8EEBC12}"/>
                </a:ext>
              </a:extLst>
            </p:cNvPr>
            <p:cNvSpPr txBox="1"/>
            <p:nvPr/>
          </p:nvSpPr>
          <p:spPr>
            <a:xfrm>
              <a:off x="2717774" y="1563656"/>
              <a:ext cx="1619764" cy="680209"/>
            </a:xfrm>
            <a:prstGeom prst="rect">
              <a:avLst/>
            </a:prstGeom>
          </p:spPr>
          <p:txBody>
            <a:bodyPr vert="horz" wrap="square" lIns="0" tIns="8659" rIns="0" bIns="0" rtlCol="0">
              <a:spAutoFit/>
            </a:bodyPr>
            <a:lstStyle/>
            <a:p>
              <a:pPr marL="8659" marR="3464" lvl="0" indent="0" algn="l" defTabSz="457200" rtl="0" eaLnBrk="1" fontAlgn="auto" latinLnBrk="0" hangingPunct="1">
                <a:lnSpc>
                  <a:spcPct val="100000"/>
                </a:lnSpc>
                <a:spcBef>
                  <a:spcPts val="68"/>
                </a:spcBef>
                <a:spcAft>
                  <a:spcPts val="0"/>
                </a:spcAft>
                <a:buClrTx/>
                <a:buSzTx/>
                <a:buFontTx/>
                <a:buNone/>
                <a:tabLst/>
                <a:defRPr/>
              </a:pPr>
              <a:r>
                <a:rPr kumimoji="0" sz="1091" b="0" i="0" u="none" strike="noStrike" kern="1200" cap="none" spc="3" normalizeH="0" baseline="0" noProof="0">
                  <a:ln>
                    <a:noFill/>
                  </a:ln>
                  <a:solidFill>
                    <a:srgbClr val="231F20"/>
                  </a:solidFill>
                  <a:effectLst/>
                  <a:uLnTx/>
                  <a:uFillTx/>
                  <a:latin typeface="Arial" panose="020B0604020202020204"/>
                  <a:ea typeface="+mn-ea"/>
                  <a:cs typeface="AECOM Sans"/>
                </a:rPr>
                <a:t>Ill-defined </a:t>
              </a:r>
              <a:r>
                <a:rPr kumimoji="0" sz="1091" b="0" i="0" u="none" strike="noStrike" kern="1200" cap="none" spc="-14" normalizeH="0" baseline="0" noProof="0">
                  <a:ln>
                    <a:noFill/>
                  </a:ln>
                  <a:solidFill>
                    <a:srgbClr val="231F20"/>
                  </a:solidFill>
                  <a:effectLst/>
                  <a:uLnTx/>
                  <a:uFillTx/>
                  <a:latin typeface="Arial" panose="020B0604020202020204"/>
                  <a:ea typeface="+mn-ea"/>
                  <a:cs typeface="AECOM Sans"/>
                </a:rPr>
                <a:t>strategy, </a:t>
              </a:r>
              <a:r>
                <a:rPr kumimoji="0" sz="1091" b="0" i="0" u="none" strike="noStrike" kern="1200" cap="none" spc="-10" normalizeH="0" baseline="0" noProof="0">
                  <a:ln>
                    <a:noFill/>
                  </a:ln>
                  <a:solidFill>
                    <a:srgbClr val="231F20"/>
                  </a:solidFill>
                  <a:effectLst/>
                  <a:uLnTx/>
                  <a:uFillTx/>
                  <a:latin typeface="Arial" panose="020B0604020202020204"/>
                  <a:ea typeface="+mn-ea"/>
                  <a:cs typeface="AECOM Sans"/>
                </a:rPr>
                <a:t> </a:t>
              </a:r>
              <a:r>
                <a:rPr kumimoji="0" lang="en-NZ" sz="1091" b="1" i="0" u="sng" strike="noStrike" kern="1200" cap="none" spc="-7" normalizeH="0" baseline="0" noProof="0">
                  <a:ln>
                    <a:noFill/>
                  </a:ln>
                  <a:solidFill>
                    <a:srgbClr val="231F20"/>
                  </a:solidFill>
                  <a:effectLst/>
                  <a:uLnTx/>
                  <a:uFillTx/>
                  <a:latin typeface="Arial" panose="020B0604020202020204"/>
                  <a:ea typeface="+mn-ea"/>
                  <a:cs typeface="AECOM Sans"/>
                </a:rPr>
                <a:t>governance</a:t>
              </a:r>
              <a:r>
                <a:rPr kumimoji="0" sz="1091" b="0" i="0" u="none" strike="noStrike" kern="1200" cap="none" spc="-7" normalizeH="0" baseline="0" noProof="0">
                  <a:ln>
                    <a:noFill/>
                  </a:ln>
                  <a:solidFill>
                    <a:srgbClr val="231F20"/>
                  </a:solidFill>
                  <a:effectLst/>
                  <a:uLnTx/>
                  <a:uFillTx/>
                  <a:latin typeface="Arial" panose="020B0604020202020204"/>
                  <a:ea typeface="+mn-ea"/>
                  <a:cs typeface="AECOM Sans"/>
                </a:rPr>
                <a:t>, </a:t>
              </a: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and </a:t>
              </a:r>
              <a:r>
                <a:rPr kumimoji="0" sz="1091" b="0" i="0" u="none" strike="noStrike" kern="1200" cap="none" spc="3" normalizeH="0" baseline="0" noProof="0">
                  <a:ln>
                    <a:noFill/>
                  </a:ln>
                  <a:solidFill>
                    <a:srgbClr val="231F20"/>
                  </a:solidFill>
                  <a:effectLst/>
                  <a:uLnTx/>
                  <a:uFillTx/>
                  <a:latin typeface="Arial" panose="020B0604020202020204"/>
                  <a:ea typeface="+mn-ea"/>
                  <a:cs typeface="AECOM Sans"/>
                </a:rPr>
                <a:t> </a:t>
              </a:r>
              <a:r>
                <a:rPr kumimoji="0" sz="1091" b="0" i="0" u="none" strike="noStrike" kern="1200" cap="none" spc="-7" normalizeH="0" baseline="0" noProof="0">
                  <a:ln>
                    <a:noFill/>
                  </a:ln>
                  <a:solidFill>
                    <a:srgbClr val="231F20"/>
                  </a:solidFill>
                  <a:effectLst/>
                  <a:uLnTx/>
                  <a:uFillTx/>
                  <a:latin typeface="Arial" panose="020B0604020202020204"/>
                  <a:ea typeface="+mn-ea"/>
                  <a:cs typeface="AECOM Sans"/>
                </a:rPr>
                <a:t>procurement </a:t>
              </a: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during </a:t>
              </a:r>
              <a:r>
                <a:rPr kumimoji="0" sz="1091" b="0" i="0" u="none" strike="noStrike" kern="1200" cap="none" spc="3" normalizeH="0" baseline="0" noProof="0">
                  <a:ln>
                    <a:noFill/>
                  </a:ln>
                  <a:solidFill>
                    <a:srgbClr val="231F20"/>
                  </a:solidFill>
                  <a:effectLst/>
                  <a:uLnTx/>
                  <a:uFillTx/>
                  <a:latin typeface="Arial" panose="020B0604020202020204"/>
                  <a:ea typeface="+mn-ea"/>
                  <a:cs typeface="AECOM Sans"/>
                </a:rPr>
                <a:t> </a:t>
              </a: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initiation</a:t>
              </a:r>
              <a:r>
                <a:rPr kumimoji="0" sz="1091" b="0" i="0" u="none" strike="noStrike" kern="1200" cap="none" spc="-51" normalizeH="0" baseline="0" noProof="0">
                  <a:ln>
                    <a:noFill/>
                  </a:ln>
                  <a:solidFill>
                    <a:srgbClr val="231F20"/>
                  </a:solidFill>
                  <a:effectLst/>
                  <a:uLnTx/>
                  <a:uFillTx/>
                  <a:latin typeface="Arial" panose="020B0604020202020204"/>
                  <a:ea typeface="+mn-ea"/>
                  <a:cs typeface="AECOM Sans"/>
                </a:rPr>
                <a:t>/</a:t>
              </a: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planning pha</a:t>
              </a:r>
              <a:r>
                <a:rPr kumimoji="0" sz="1091" b="0" i="0" u="none" strike="noStrike" kern="1200" cap="none" spc="-17" normalizeH="0" baseline="0" noProof="0">
                  <a:ln>
                    <a:noFill/>
                  </a:ln>
                  <a:solidFill>
                    <a:srgbClr val="231F20"/>
                  </a:solidFill>
                  <a:effectLst/>
                  <a:uLnTx/>
                  <a:uFillTx/>
                  <a:latin typeface="Arial" panose="020B0604020202020204"/>
                  <a:ea typeface="+mn-ea"/>
                  <a:cs typeface="AECOM Sans"/>
                </a:rPr>
                <a:t>s</a:t>
              </a: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e</a:t>
              </a:r>
              <a:endParaRPr kumimoji="0" sz="1091" b="0" i="0" u="none" strike="noStrike" kern="1200" cap="none" spc="0" normalizeH="0" baseline="0" noProof="0">
                <a:ln>
                  <a:noFill/>
                </a:ln>
                <a:solidFill>
                  <a:srgbClr val="000000"/>
                </a:solidFill>
                <a:effectLst/>
                <a:uLnTx/>
                <a:uFillTx/>
                <a:latin typeface="Arial" panose="020B0604020202020204"/>
                <a:ea typeface="+mn-ea"/>
                <a:cs typeface="AECOM Sans"/>
              </a:endParaRPr>
            </a:p>
          </p:txBody>
        </p:sp>
        <p:sp>
          <p:nvSpPr>
            <p:cNvPr id="62" name="object 13">
              <a:extLst>
                <a:ext uri="{FF2B5EF4-FFF2-40B4-BE49-F238E27FC236}">
                  <a16:creationId xmlns:a16="http://schemas.microsoft.com/office/drawing/2014/main" id="{CA2BE382-64DD-42FC-9F47-80A4EC85C4D6}"/>
                </a:ext>
              </a:extLst>
            </p:cNvPr>
            <p:cNvSpPr txBox="1"/>
            <p:nvPr/>
          </p:nvSpPr>
          <p:spPr>
            <a:xfrm>
              <a:off x="4560855" y="2068046"/>
              <a:ext cx="1986389" cy="344476"/>
            </a:xfrm>
            <a:prstGeom prst="rect">
              <a:avLst/>
            </a:prstGeom>
          </p:spPr>
          <p:txBody>
            <a:bodyPr vert="horz" wrap="square" lIns="0" tIns="8659" rIns="0" bIns="0" rtlCol="0">
              <a:spAutoFit/>
            </a:bodyPr>
            <a:lstStyle/>
            <a:p>
              <a:pPr marL="8659" marR="0" lvl="0" indent="0" algn="l" defTabSz="457200" rtl="0" eaLnBrk="1" fontAlgn="auto" latinLnBrk="0" hangingPunct="1">
                <a:lnSpc>
                  <a:spcPct val="100000"/>
                </a:lnSpc>
                <a:spcBef>
                  <a:spcPts val="68"/>
                </a:spcBef>
                <a:spcAft>
                  <a:spcPts val="0"/>
                </a:spcAft>
                <a:buClrTx/>
                <a:buSzTx/>
                <a:buFontTx/>
                <a:buNone/>
                <a:tabLst/>
                <a:defRPr/>
              </a:pPr>
              <a:r>
                <a:rPr kumimoji="0" sz="1091" b="0" i="0" u="none" strike="noStrike" kern="1200" cap="none" spc="-10" normalizeH="0" baseline="0" noProof="0">
                  <a:ln>
                    <a:noFill/>
                  </a:ln>
                  <a:solidFill>
                    <a:srgbClr val="231F20"/>
                  </a:solidFill>
                  <a:effectLst/>
                  <a:uLnTx/>
                  <a:uFillTx/>
                  <a:latin typeface="Arial" panose="020B0604020202020204"/>
                  <a:ea typeface="+mn-ea"/>
                  <a:cs typeface="AECOM Sans"/>
                </a:rPr>
                <a:t>Failure</a:t>
              </a:r>
              <a:r>
                <a:rPr kumimoji="0" sz="1091" b="0" i="0" u="none" strike="noStrike" kern="1200" cap="none" spc="-7" normalizeH="0" baseline="0" noProof="0">
                  <a:ln>
                    <a:noFill/>
                  </a:ln>
                  <a:solidFill>
                    <a:srgbClr val="231F20"/>
                  </a:solidFill>
                  <a:effectLst/>
                  <a:uLnTx/>
                  <a:uFillTx/>
                  <a:latin typeface="Arial" panose="020B0604020202020204"/>
                  <a:ea typeface="+mn-ea"/>
                  <a:cs typeface="AECOM Sans"/>
                </a:rPr>
                <a:t> </a:t>
              </a:r>
              <a:r>
                <a:rPr kumimoji="0" sz="1091" b="0" i="0" u="none" strike="noStrike" kern="1200" cap="none" spc="-10" normalizeH="0" baseline="0" noProof="0">
                  <a:ln>
                    <a:noFill/>
                  </a:ln>
                  <a:solidFill>
                    <a:srgbClr val="231F20"/>
                  </a:solidFill>
                  <a:effectLst/>
                  <a:uLnTx/>
                  <a:uFillTx/>
                  <a:latin typeface="Arial" panose="020B0604020202020204"/>
                  <a:ea typeface="+mn-ea"/>
                  <a:cs typeface="AECOM Sans"/>
                </a:rPr>
                <a:t>to</a:t>
              </a:r>
              <a:r>
                <a:rPr kumimoji="0" sz="1091" b="0" i="0" u="none" strike="noStrike" kern="1200" cap="none" spc="-3" normalizeH="0" baseline="0" noProof="0">
                  <a:ln>
                    <a:noFill/>
                  </a:ln>
                  <a:solidFill>
                    <a:srgbClr val="231F20"/>
                  </a:solidFill>
                  <a:effectLst/>
                  <a:uLnTx/>
                  <a:uFillTx/>
                  <a:latin typeface="Arial" panose="020B0604020202020204"/>
                  <a:ea typeface="+mn-ea"/>
                  <a:cs typeface="AECOM Sans"/>
                </a:rPr>
                <a:t> understand </a:t>
              </a: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and</a:t>
              </a:r>
              <a:endParaRPr kumimoji="0" sz="1091" b="0" i="0" u="none" strike="noStrike" kern="1200" cap="none" spc="0" normalizeH="0" baseline="0" noProof="0">
                <a:ln>
                  <a:noFill/>
                </a:ln>
                <a:solidFill>
                  <a:srgbClr val="000000"/>
                </a:solidFill>
                <a:effectLst/>
                <a:uLnTx/>
                <a:uFillTx/>
                <a:latin typeface="Arial" panose="020B0604020202020204"/>
                <a:ea typeface="+mn-ea"/>
                <a:cs typeface="AECOM Sans"/>
              </a:endParaRPr>
            </a:p>
            <a:p>
              <a:pPr marL="8659" marR="0" lvl="0" indent="0" algn="l" defTabSz="457200" rtl="0" eaLnBrk="1" fontAlgn="auto" latinLnBrk="0" hangingPunct="1">
                <a:lnSpc>
                  <a:spcPct val="100000"/>
                </a:lnSpc>
                <a:spcBef>
                  <a:spcPts val="0"/>
                </a:spcBef>
                <a:spcAft>
                  <a:spcPts val="0"/>
                </a:spcAft>
                <a:buClrTx/>
                <a:buSzTx/>
                <a:buFontTx/>
                <a:buNone/>
                <a:tabLst/>
                <a:defRPr/>
              </a:pPr>
              <a:r>
                <a:rPr kumimoji="0" sz="1091" b="0" i="0" u="none" strike="noStrike" kern="1200" cap="none" spc="0" normalizeH="0" baseline="0" noProof="0">
                  <a:ln>
                    <a:noFill/>
                  </a:ln>
                  <a:solidFill>
                    <a:srgbClr val="231F20"/>
                  </a:solidFill>
                  <a:effectLst/>
                  <a:uLnTx/>
                  <a:uFillTx/>
                  <a:latin typeface="Arial" panose="020B0604020202020204"/>
                  <a:ea typeface="+mn-ea"/>
                  <a:cs typeface="AECOM Sans"/>
                </a:rPr>
                <a:t>manage</a:t>
              </a:r>
              <a:r>
                <a:rPr kumimoji="0" sz="1091" b="0" i="0" u="none" strike="noStrike" kern="1200" cap="none" spc="-17" normalizeH="0" baseline="0" noProof="0">
                  <a:ln>
                    <a:noFill/>
                  </a:ln>
                  <a:solidFill>
                    <a:srgbClr val="231F20"/>
                  </a:solidFill>
                  <a:effectLst/>
                  <a:uLnTx/>
                  <a:uFillTx/>
                  <a:latin typeface="Arial" panose="020B0604020202020204"/>
                  <a:ea typeface="+mn-ea"/>
                  <a:cs typeface="AECOM Sans"/>
                </a:rPr>
                <a:t> </a:t>
              </a:r>
              <a:r>
                <a:rPr kumimoji="0" lang="en-NZ" sz="1091" b="1" i="0" u="sng" strike="noStrike" kern="1200" cap="none" spc="0" normalizeH="0" baseline="0" noProof="0">
                  <a:ln>
                    <a:noFill/>
                  </a:ln>
                  <a:solidFill>
                    <a:srgbClr val="231F20"/>
                  </a:solidFill>
                  <a:effectLst/>
                  <a:uLnTx/>
                  <a:uFillTx/>
                  <a:latin typeface="Arial" panose="020B0604020202020204"/>
                  <a:ea typeface="+mn-ea"/>
                  <a:cs typeface="AECOM Sans"/>
                </a:rPr>
                <a:t>risk</a:t>
              </a:r>
              <a:r>
                <a:rPr kumimoji="0" lang="en-NZ" sz="1091" b="1" i="0" u="sng" strike="noStrike" kern="1200" cap="none" spc="-17" normalizeH="0" baseline="0" noProof="0">
                  <a:ln>
                    <a:noFill/>
                  </a:ln>
                  <a:solidFill>
                    <a:srgbClr val="231F20"/>
                  </a:solidFill>
                  <a:effectLst/>
                  <a:uLnTx/>
                  <a:uFillTx/>
                  <a:latin typeface="Arial" panose="020B0604020202020204"/>
                  <a:ea typeface="+mn-ea"/>
                  <a:cs typeface="AECOM Sans"/>
                </a:rPr>
                <a:t> </a:t>
              </a:r>
              <a:r>
                <a:rPr kumimoji="0" lang="en-NZ" sz="1091" b="1" i="0" u="sng" strike="noStrike" kern="1200" cap="none" spc="0" normalizeH="0" baseline="0" noProof="0">
                  <a:ln>
                    <a:noFill/>
                  </a:ln>
                  <a:solidFill>
                    <a:srgbClr val="231F20"/>
                  </a:solidFill>
                  <a:effectLst/>
                  <a:uLnTx/>
                  <a:uFillTx/>
                  <a:latin typeface="Arial" panose="020B0604020202020204"/>
                  <a:ea typeface="+mn-ea"/>
                  <a:cs typeface="AECOM Sans"/>
                </a:rPr>
                <a:t>and</a:t>
              </a:r>
              <a:r>
                <a:rPr kumimoji="0" lang="en-NZ" sz="1091" b="1" i="0" u="sng" strike="noStrike" kern="1200" cap="none" spc="-17" normalizeH="0" baseline="0" noProof="0">
                  <a:ln>
                    <a:noFill/>
                  </a:ln>
                  <a:solidFill>
                    <a:srgbClr val="231F20"/>
                  </a:solidFill>
                  <a:effectLst/>
                  <a:uLnTx/>
                  <a:uFillTx/>
                  <a:latin typeface="Arial" panose="020B0604020202020204"/>
                  <a:ea typeface="+mn-ea"/>
                  <a:cs typeface="AECOM Sans"/>
                </a:rPr>
                <a:t> </a:t>
              </a:r>
              <a:r>
                <a:rPr kumimoji="0" lang="en-NZ" sz="1091" b="1" i="0" u="sng" strike="noStrike" kern="1200" cap="none" spc="-3" normalizeH="0" baseline="0" noProof="0">
                  <a:ln>
                    <a:noFill/>
                  </a:ln>
                  <a:solidFill>
                    <a:srgbClr val="231F20"/>
                  </a:solidFill>
                  <a:effectLst/>
                  <a:uLnTx/>
                  <a:uFillTx/>
                  <a:latin typeface="Arial" panose="020B0604020202020204"/>
                  <a:ea typeface="+mn-ea"/>
                  <a:cs typeface="AECOM Sans"/>
                </a:rPr>
                <a:t>uncertainty</a:t>
              </a:r>
              <a:endParaRPr kumimoji="0" lang="en-NZ" sz="1091" b="1" i="0" u="sng" strike="noStrike" kern="1200" cap="none" spc="0" normalizeH="0" baseline="0" noProof="0">
                <a:ln>
                  <a:noFill/>
                </a:ln>
                <a:solidFill>
                  <a:srgbClr val="000000"/>
                </a:solidFill>
                <a:effectLst/>
                <a:uLnTx/>
                <a:uFillTx/>
                <a:latin typeface="Arial" panose="020B0604020202020204"/>
                <a:ea typeface="+mn-ea"/>
                <a:cs typeface="AECOM Sans"/>
              </a:endParaRPr>
            </a:p>
          </p:txBody>
        </p:sp>
        <p:sp>
          <p:nvSpPr>
            <p:cNvPr id="63" name="TextBox 62">
              <a:extLst>
                <a:ext uri="{FF2B5EF4-FFF2-40B4-BE49-F238E27FC236}">
                  <a16:creationId xmlns:a16="http://schemas.microsoft.com/office/drawing/2014/main" id="{15CCCA4B-1867-4089-9D85-2E82ADFE172F}"/>
                </a:ext>
              </a:extLst>
            </p:cNvPr>
            <p:cNvSpPr txBox="1"/>
            <p:nvPr/>
          </p:nvSpPr>
          <p:spPr>
            <a:xfrm>
              <a:off x="6091601" y="2507222"/>
              <a:ext cx="1834251" cy="344476"/>
            </a:xfrm>
            <a:prstGeom prst="rect">
              <a:avLst/>
            </a:prstGeom>
          </p:spPr>
          <p:txBody>
            <a:bodyPr vert="horz" wrap="square" lIns="0" tIns="8659" rIns="0" bIns="0" rtlCol="0">
              <a:spAutoFit/>
            </a:bodyPr>
            <a:lstStyle>
              <a:defPPr>
                <a:defRPr lang="en-US"/>
              </a:defPPr>
              <a:lvl1pPr marL="12700">
                <a:lnSpc>
                  <a:spcPct val="100000"/>
                </a:lnSpc>
                <a:spcBef>
                  <a:spcPts val="100"/>
                </a:spcBef>
                <a:defRPr sz="1600" spc="-15">
                  <a:solidFill>
                    <a:srgbClr val="231F20"/>
                  </a:solidFill>
                  <a:latin typeface="AECOM Sans"/>
                  <a:cs typeface="AECOM Sans"/>
                </a:defRPr>
              </a:lvl1p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lang="en-US" sz="1091" b="0" i="0" u="none" strike="noStrike" kern="1200" cap="none" spc="-15" normalizeH="0" baseline="0" noProof="0">
                  <a:ln>
                    <a:noFill/>
                  </a:ln>
                  <a:solidFill>
                    <a:srgbClr val="231F20"/>
                  </a:solidFill>
                  <a:effectLst/>
                  <a:uLnTx/>
                  <a:uFillTx/>
                  <a:latin typeface="Arial" panose="020B0604020202020204"/>
                  <a:ea typeface="+mn-ea"/>
                  <a:cs typeface="AECOM Sans"/>
                </a:rPr>
                <a:t>Lack of committed </a:t>
              </a:r>
              <a:r>
                <a:rPr kumimoji="0" lang="en-US" sz="1091" b="1" i="0" u="sng" strike="noStrike" kern="1200" cap="none" spc="-15" normalizeH="0" baseline="0" noProof="0">
                  <a:ln>
                    <a:noFill/>
                  </a:ln>
                  <a:solidFill>
                    <a:srgbClr val="231F20"/>
                  </a:solidFill>
                  <a:effectLst/>
                  <a:uLnTx/>
                  <a:uFillTx/>
                  <a:latin typeface="Arial" panose="020B0604020202020204"/>
                  <a:ea typeface="+mn-ea"/>
                  <a:cs typeface="AECOM Sans"/>
                </a:rPr>
                <a:t>leaders</a:t>
              </a:r>
              <a:r>
                <a:rPr kumimoji="0" lang="en-US" sz="1091" b="0" i="0" u="none" strike="noStrike" kern="1200" cap="none" spc="-15" normalizeH="0" baseline="0" noProof="0">
                  <a:ln>
                    <a:noFill/>
                  </a:ln>
                  <a:solidFill>
                    <a:srgbClr val="231F20"/>
                  </a:solidFill>
                  <a:effectLst/>
                  <a:uLnTx/>
                  <a:uFillTx/>
                  <a:latin typeface="Arial" panose="020B0604020202020204"/>
                  <a:ea typeface="+mn-ea"/>
                  <a:cs typeface="AECOM Sans"/>
                </a:rPr>
                <a:t> and </a:t>
              </a:r>
              <a:r>
                <a:rPr kumimoji="0" lang="en-US" sz="1091" b="0" i="0" u="none" strike="noStrike" kern="1200" cap="none" spc="-15" normalizeH="0" baseline="0" noProof="0" err="1">
                  <a:ln>
                    <a:noFill/>
                  </a:ln>
                  <a:solidFill>
                    <a:srgbClr val="231F20"/>
                  </a:solidFill>
                  <a:effectLst/>
                  <a:uLnTx/>
                  <a:uFillTx/>
                  <a:latin typeface="Arial" panose="020B0604020202020204"/>
                  <a:ea typeface="+mn-ea"/>
                  <a:cs typeface="AECOM Sans"/>
                </a:rPr>
                <a:t>organisational</a:t>
              </a:r>
              <a:r>
                <a:rPr kumimoji="0" lang="en-US" sz="1091" b="0" i="0" u="none" strike="noStrike" kern="1200" cap="none" spc="-15" normalizeH="0" baseline="0" noProof="0">
                  <a:ln>
                    <a:noFill/>
                  </a:ln>
                  <a:solidFill>
                    <a:srgbClr val="231F20"/>
                  </a:solidFill>
                  <a:effectLst/>
                  <a:uLnTx/>
                  <a:uFillTx/>
                  <a:latin typeface="Arial" panose="020B0604020202020204"/>
                  <a:ea typeface="+mn-ea"/>
                  <a:cs typeface="AECOM Sans"/>
                </a:rPr>
                <a:t> capability</a:t>
              </a:r>
            </a:p>
          </p:txBody>
        </p:sp>
        <p:sp>
          <p:nvSpPr>
            <p:cNvPr id="64" name="TextBox 63">
              <a:extLst>
                <a:ext uri="{FF2B5EF4-FFF2-40B4-BE49-F238E27FC236}">
                  <a16:creationId xmlns:a16="http://schemas.microsoft.com/office/drawing/2014/main" id="{CF8319DE-EF6C-4E21-AD67-E6492E5826E0}"/>
                </a:ext>
              </a:extLst>
            </p:cNvPr>
            <p:cNvSpPr txBox="1"/>
            <p:nvPr/>
          </p:nvSpPr>
          <p:spPr>
            <a:xfrm>
              <a:off x="7452705" y="3102495"/>
              <a:ext cx="2572542" cy="344476"/>
            </a:xfrm>
            <a:prstGeom prst="rect">
              <a:avLst/>
            </a:prstGeom>
          </p:spPr>
          <p:txBody>
            <a:bodyPr vert="horz" wrap="square" lIns="0" tIns="8659" rIns="0" bIns="0" rtlCol="0">
              <a:spAutoFit/>
            </a:bodyPr>
            <a:lstStyle>
              <a:defPPr>
                <a:defRPr lang="en-US"/>
              </a:defPPr>
              <a:lvl1pPr marL="12700">
                <a:lnSpc>
                  <a:spcPct val="100000"/>
                </a:lnSpc>
                <a:spcBef>
                  <a:spcPts val="100"/>
                </a:spcBef>
                <a:defRPr sz="1600" spc="-15">
                  <a:solidFill>
                    <a:srgbClr val="231F20"/>
                  </a:solidFill>
                  <a:latin typeface="AECOM Sans"/>
                  <a:cs typeface="AECOM Sans"/>
                </a:defRPr>
              </a:lvl1p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lang="en-US" sz="1091" b="0" i="0" strike="noStrike" kern="1200" cap="none" spc="-15" normalizeH="0" baseline="0" noProof="0">
                  <a:ln>
                    <a:noFill/>
                  </a:ln>
                  <a:solidFill>
                    <a:srgbClr val="231F20"/>
                  </a:solidFill>
                  <a:effectLst/>
                  <a:uLnTx/>
                  <a:uFillTx/>
                  <a:latin typeface="Arial" panose="020B0604020202020204"/>
                  <a:ea typeface="+mn-ea"/>
                  <a:cs typeface="AECOM Sans"/>
                </a:rPr>
                <a:t>Inadequate understanding and  management of </a:t>
              </a:r>
              <a:r>
                <a:rPr kumimoji="0" lang="en-US" sz="1091" b="1" i="0" u="sng" strike="noStrike" kern="1200" cap="none" spc="-15" normalizeH="0" baseline="0" noProof="0">
                  <a:ln>
                    <a:noFill/>
                  </a:ln>
                  <a:solidFill>
                    <a:srgbClr val="231F20"/>
                  </a:solidFill>
                  <a:effectLst/>
                  <a:uLnTx/>
                  <a:uFillTx/>
                  <a:latin typeface="Arial" panose="020B0604020202020204"/>
                  <a:ea typeface="+mn-ea"/>
                  <a:cs typeface="AECOM Sans"/>
                </a:rPr>
                <a:t>stakeholders</a:t>
              </a:r>
            </a:p>
          </p:txBody>
        </p:sp>
        <p:sp>
          <p:nvSpPr>
            <p:cNvPr id="65" name="TextBox 64">
              <a:extLst>
                <a:ext uri="{FF2B5EF4-FFF2-40B4-BE49-F238E27FC236}">
                  <a16:creationId xmlns:a16="http://schemas.microsoft.com/office/drawing/2014/main" id="{C9D27DA0-E1EF-4C20-A6E9-4F98907CF1E0}"/>
                </a:ext>
              </a:extLst>
            </p:cNvPr>
            <p:cNvSpPr txBox="1"/>
            <p:nvPr/>
          </p:nvSpPr>
          <p:spPr>
            <a:xfrm>
              <a:off x="8587983" y="3828755"/>
              <a:ext cx="2364091" cy="344476"/>
            </a:xfrm>
            <a:prstGeom prst="rect">
              <a:avLst/>
            </a:prstGeom>
          </p:spPr>
          <p:txBody>
            <a:bodyPr vert="horz" wrap="square" lIns="0" tIns="8659" rIns="0" bIns="0" rtlCol="0">
              <a:spAutoFit/>
            </a:bodyPr>
            <a:lstStyle>
              <a:defPPr>
                <a:defRPr lang="en-US"/>
              </a:defPPr>
              <a:lvl1pPr marL="12700">
                <a:lnSpc>
                  <a:spcPct val="100000"/>
                </a:lnSpc>
                <a:spcBef>
                  <a:spcPts val="100"/>
                </a:spcBef>
                <a:defRPr sz="1600" spc="-15">
                  <a:solidFill>
                    <a:srgbClr val="231F20"/>
                  </a:solidFill>
                  <a:latin typeface="AECOM Sans"/>
                  <a:cs typeface="AECOM Sans"/>
                </a:defRPr>
              </a:lvl1p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lang="en-US" sz="1091" b="0" i="0" u="none" strike="noStrike" kern="1200" cap="none" spc="-15" normalizeH="0" baseline="0" noProof="0">
                  <a:ln>
                    <a:noFill/>
                  </a:ln>
                  <a:solidFill>
                    <a:srgbClr val="231F20"/>
                  </a:solidFill>
                  <a:effectLst/>
                  <a:uLnTx/>
                  <a:uFillTx/>
                  <a:latin typeface="Arial" panose="020B0604020202020204"/>
                  <a:ea typeface="+mn-ea"/>
                  <a:cs typeface="AECOM Sans"/>
                </a:rPr>
                <a:t>Lack of </a:t>
              </a:r>
              <a:r>
                <a:rPr kumimoji="0" lang="en-US" sz="1091" b="1" i="0" u="sng" strike="noStrike" kern="1200" cap="none" spc="-15" normalizeH="0" baseline="0" noProof="0">
                  <a:ln>
                    <a:noFill/>
                  </a:ln>
                  <a:solidFill>
                    <a:srgbClr val="231F20"/>
                  </a:solidFill>
                  <a:effectLst/>
                  <a:uLnTx/>
                  <a:uFillTx/>
                  <a:latin typeface="Arial" panose="020B0604020202020204"/>
                  <a:ea typeface="+mn-ea"/>
                  <a:cs typeface="AECOM Sans"/>
                </a:rPr>
                <a:t>supply chain integration </a:t>
              </a:r>
              <a:br>
                <a:rPr kumimoji="0" lang="en-US" sz="1091" b="0" i="0" u="none" strike="noStrike" kern="1200" cap="none" spc="-15" normalizeH="0" baseline="0" noProof="0">
                  <a:ln>
                    <a:noFill/>
                  </a:ln>
                  <a:solidFill>
                    <a:srgbClr val="231F20"/>
                  </a:solidFill>
                  <a:effectLst/>
                  <a:highlight>
                    <a:srgbClr val="FFFF00"/>
                  </a:highlight>
                  <a:uLnTx/>
                  <a:uFillTx/>
                  <a:latin typeface="Arial" panose="020B0604020202020204"/>
                  <a:ea typeface="+mn-ea"/>
                  <a:cs typeface="AECOM Sans"/>
                </a:rPr>
              </a:br>
              <a:r>
                <a:rPr kumimoji="0" lang="en-US" sz="1091" b="0" i="0" u="none" strike="noStrike" kern="1200" cap="none" spc="-15" normalizeH="0" baseline="0" noProof="0">
                  <a:ln>
                    <a:noFill/>
                  </a:ln>
                  <a:solidFill>
                    <a:srgbClr val="231F20"/>
                  </a:solidFill>
                  <a:effectLst/>
                  <a:uLnTx/>
                  <a:uFillTx/>
                  <a:latin typeface="Arial" panose="020B0604020202020204"/>
                  <a:ea typeface="+mn-ea"/>
                  <a:cs typeface="AECOM Sans"/>
                </a:rPr>
                <a:t>and coordination</a:t>
              </a:r>
            </a:p>
          </p:txBody>
        </p:sp>
        <p:grpSp>
          <p:nvGrpSpPr>
            <p:cNvPr id="66" name="Group 65">
              <a:extLst>
                <a:ext uri="{FF2B5EF4-FFF2-40B4-BE49-F238E27FC236}">
                  <a16:creationId xmlns:a16="http://schemas.microsoft.com/office/drawing/2014/main" id="{C20A9969-EE33-45B8-BD64-B3866312D421}"/>
                </a:ext>
              </a:extLst>
            </p:cNvPr>
            <p:cNvGrpSpPr/>
            <p:nvPr/>
          </p:nvGrpSpPr>
          <p:grpSpPr>
            <a:xfrm>
              <a:off x="4396706" y="2515715"/>
              <a:ext cx="455468" cy="455468"/>
              <a:chOff x="4396706" y="2507006"/>
              <a:chExt cx="455468" cy="455468"/>
            </a:xfrm>
          </p:grpSpPr>
          <p:sp>
            <p:nvSpPr>
              <p:cNvPr id="82" name="object 24">
                <a:extLst>
                  <a:ext uri="{FF2B5EF4-FFF2-40B4-BE49-F238E27FC236}">
                    <a16:creationId xmlns:a16="http://schemas.microsoft.com/office/drawing/2014/main" id="{DDAE452E-E263-4ECB-9BB8-F0566B358E3A}"/>
                  </a:ext>
                </a:extLst>
              </p:cNvPr>
              <p:cNvSpPr/>
              <p:nvPr/>
            </p:nvSpPr>
            <p:spPr>
              <a:xfrm>
                <a:off x="4396706" y="2507006"/>
                <a:ext cx="455468" cy="455468"/>
              </a:xfrm>
              <a:custGeom>
                <a:avLst/>
                <a:gdLst/>
                <a:ahLst/>
                <a:cxnLst/>
                <a:rect l="l" t="t" r="r" b="b"/>
                <a:pathLst>
                  <a:path w="668020" h="668020">
                    <a:moveTo>
                      <a:pt x="333844" y="667677"/>
                    </a:moveTo>
                    <a:lnTo>
                      <a:pt x="383178" y="664057"/>
                    </a:lnTo>
                    <a:lnTo>
                      <a:pt x="430264" y="653542"/>
                    </a:lnTo>
                    <a:lnTo>
                      <a:pt x="474585" y="636649"/>
                    </a:lnTo>
                    <a:lnTo>
                      <a:pt x="515627" y="613893"/>
                    </a:lnTo>
                    <a:lnTo>
                      <a:pt x="552872" y="585792"/>
                    </a:lnTo>
                    <a:lnTo>
                      <a:pt x="585803" y="552861"/>
                    </a:lnTo>
                    <a:lnTo>
                      <a:pt x="613905" y="515618"/>
                    </a:lnTo>
                    <a:lnTo>
                      <a:pt x="636661" y="474578"/>
                    </a:lnTo>
                    <a:lnTo>
                      <a:pt x="653555" y="430258"/>
                    </a:lnTo>
                    <a:lnTo>
                      <a:pt x="664070" y="383175"/>
                    </a:lnTo>
                    <a:lnTo>
                      <a:pt x="667689" y="333844"/>
                    </a:lnTo>
                    <a:lnTo>
                      <a:pt x="664070" y="284508"/>
                    </a:lnTo>
                    <a:lnTo>
                      <a:pt x="653555" y="237421"/>
                    </a:lnTo>
                    <a:lnTo>
                      <a:pt x="636661" y="193098"/>
                    </a:lnTo>
                    <a:lnTo>
                      <a:pt x="613905" y="152056"/>
                    </a:lnTo>
                    <a:lnTo>
                      <a:pt x="585803" y="114812"/>
                    </a:lnTo>
                    <a:lnTo>
                      <a:pt x="552872" y="81881"/>
                    </a:lnTo>
                    <a:lnTo>
                      <a:pt x="515627" y="53780"/>
                    </a:lnTo>
                    <a:lnTo>
                      <a:pt x="474585" y="31026"/>
                    </a:lnTo>
                    <a:lnTo>
                      <a:pt x="430264" y="14133"/>
                    </a:lnTo>
                    <a:lnTo>
                      <a:pt x="383178" y="3619"/>
                    </a:lnTo>
                    <a:lnTo>
                      <a:pt x="333844" y="0"/>
                    </a:lnTo>
                    <a:lnTo>
                      <a:pt x="284511" y="3619"/>
                    </a:lnTo>
                    <a:lnTo>
                      <a:pt x="237425" y="14133"/>
                    </a:lnTo>
                    <a:lnTo>
                      <a:pt x="193103" y="31026"/>
                    </a:lnTo>
                    <a:lnTo>
                      <a:pt x="152062" y="53780"/>
                    </a:lnTo>
                    <a:lnTo>
                      <a:pt x="114817" y="81881"/>
                    </a:lnTo>
                    <a:lnTo>
                      <a:pt x="81886" y="114812"/>
                    </a:lnTo>
                    <a:lnTo>
                      <a:pt x="53784" y="152056"/>
                    </a:lnTo>
                    <a:lnTo>
                      <a:pt x="31028" y="193098"/>
                    </a:lnTo>
                    <a:lnTo>
                      <a:pt x="14134" y="237421"/>
                    </a:lnTo>
                    <a:lnTo>
                      <a:pt x="3619" y="284508"/>
                    </a:lnTo>
                    <a:lnTo>
                      <a:pt x="0" y="333844"/>
                    </a:lnTo>
                    <a:lnTo>
                      <a:pt x="3619" y="383175"/>
                    </a:lnTo>
                    <a:lnTo>
                      <a:pt x="14134" y="430258"/>
                    </a:lnTo>
                    <a:lnTo>
                      <a:pt x="31028" y="474578"/>
                    </a:lnTo>
                    <a:lnTo>
                      <a:pt x="53784" y="515618"/>
                    </a:lnTo>
                    <a:lnTo>
                      <a:pt x="81886" y="552861"/>
                    </a:lnTo>
                    <a:lnTo>
                      <a:pt x="114817" y="585792"/>
                    </a:lnTo>
                    <a:lnTo>
                      <a:pt x="152062" y="613893"/>
                    </a:lnTo>
                    <a:lnTo>
                      <a:pt x="193103" y="636649"/>
                    </a:lnTo>
                    <a:lnTo>
                      <a:pt x="237425" y="653542"/>
                    </a:lnTo>
                    <a:lnTo>
                      <a:pt x="284511" y="664057"/>
                    </a:lnTo>
                    <a:lnTo>
                      <a:pt x="333844" y="667677"/>
                    </a:lnTo>
                    <a:close/>
                  </a:path>
                </a:pathLst>
              </a:custGeom>
              <a:solidFill>
                <a:schemeClr val="bg1"/>
              </a:solidFill>
              <a:ln w="38100">
                <a:solidFill>
                  <a:srgbClr val="1CB3AE"/>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83" name="Picture Placeholder 184">
                <a:extLst>
                  <a:ext uri="{FF2B5EF4-FFF2-40B4-BE49-F238E27FC236}">
                    <a16:creationId xmlns:a16="http://schemas.microsoft.com/office/drawing/2014/main" id="{809BFB71-E702-4717-8FB4-B1E18635724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a:stretch/>
            </p:blipFill>
            <p:spPr>
              <a:xfrm>
                <a:off x="4480440" y="2590740"/>
                <a:ext cx="288000" cy="288000"/>
              </a:xfrm>
              <a:prstGeom prst="rect">
                <a:avLst/>
              </a:prstGeom>
            </p:spPr>
          </p:pic>
        </p:grpSp>
        <p:grpSp>
          <p:nvGrpSpPr>
            <p:cNvPr id="67" name="Group 66">
              <a:extLst>
                <a:ext uri="{FF2B5EF4-FFF2-40B4-BE49-F238E27FC236}">
                  <a16:creationId xmlns:a16="http://schemas.microsoft.com/office/drawing/2014/main" id="{5B36E1DD-5F09-42CE-83FF-1631FA74BD26}"/>
                </a:ext>
              </a:extLst>
            </p:cNvPr>
            <p:cNvGrpSpPr/>
            <p:nvPr/>
          </p:nvGrpSpPr>
          <p:grpSpPr>
            <a:xfrm>
              <a:off x="5825702" y="2908993"/>
              <a:ext cx="455468" cy="455468"/>
              <a:chOff x="5843120" y="2908993"/>
              <a:chExt cx="455468" cy="455468"/>
            </a:xfrm>
          </p:grpSpPr>
          <p:sp>
            <p:nvSpPr>
              <p:cNvPr id="80" name="object 27">
                <a:extLst>
                  <a:ext uri="{FF2B5EF4-FFF2-40B4-BE49-F238E27FC236}">
                    <a16:creationId xmlns:a16="http://schemas.microsoft.com/office/drawing/2014/main" id="{2F14FF27-EA2D-4C69-ABD8-128E60A2CA74}"/>
                  </a:ext>
                </a:extLst>
              </p:cNvPr>
              <p:cNvSpPr/>
              <p:nvPr/>
            </p:nvSpPr>
            <p:spPr>
              <a:xfrm>
                <a:off x="5843120" y="2908993"/>
                <a:ext cx="455468" cy="455468"/>
              </a:xfrm>
              <a:custGeom>
                <a:avLst/>
                <a:gdLst/>
                <a:ahLst/>
                <a:cxnLst/>
                <a:rect l="l" t="t" r="r" b="b"/>
                <a:pathLst>
                  <a:path w="668020" h="668020">
                    <a:moveTo>
                      <a:pt x="333844" y="667677"/>
                    </a:moveTo>
                    <a:lnTo>
                      <a:pt x="383178" y="664057"/>
                    </a:lnTo>
                    <a:lnTo>
                      <a:pt x="430264" y="653542"/>
                    </a:lnTo>
                    <a:lnTo>
                      <a:pt x="474585" y="636649"/>
                    </a:lnTo>
                    <a:lnTo>
                      <a:pt x="515627" y="613893"/>
                    </a:lnTo>
                    <a:lnTo>
                      <a:pt x="552872" y="585792"/>
                    </a:lnTo>
                    <a:lnTo>
                      <a:pt x="585803" y="552861"/>
                    </a:lnTo>
                    <a:lnTo>
                      <a:pt x="613905" y="515618"/>
                    </a:lnTo>
                    <a:lnTo>
                      <a:pt x="636661" y="474578"/>
                    </a:lnTo>
                    <a:lnTo>
                      <a:pt x="653555" y="430258"/>
                    </a:lnTo>
                    <a:lnTo>
                      <a:pt x="664070" y="383175"/>
                    </a:lnTo>
                    <a:lnTo>
                      <a:pt x="667689" y="333844"/>
                    </a:lnTo>
                    <a:lnTo>
                      <a:pt x="664070" y="284508"/>
                    </a:lnTo>
                    <a:lnTo>
                      <a:pt x="653555" y="237421"/>
                    </a:lnTo>
                    <a:lnTo>
                      <a:pt x="636661" y="193098"/>
                    </a:lnTo>
                    <a:lnTo>
                      <a:pt x="613905" y="152056"/>
                    </a:lnTo>
                    <a:lnTo>
                      <a:pt x="585803" y="114812"/>
                    </a:lnTo>
                    <a:lnTo>
                      <a:pt x="552872" y="81881"/>
                    </a:lnTo>
                    <a:lnTo>
                      <a:pt x="515627" y="53780"/>
                    </a:lnTo>
                    <a:lnTo>
                      <a:pt x="474585" y="31026"/>
                    </a:lnTo>
                    <a:lnTo>
                      <a:pt x="430264" y="14133"/>
                    </a:lnTo>
                    <a:lnTo>
                      <a:pt x="383178" y="3619"/>
                    </a:lnTo>
                    <a:lnTo>
                      <a:pt x="333844" y="0"/>
                    </a:lnTo>
                    <a:lnTo>
                      <a:pt x="284511" y="3619"/>
                    </a:lnTo>
                    <a:lnTo>
                      <a:pt x="237425" y="14133"/>
                    </a:lnTo>
                    <a:lnTo>
                      <a:pt x="193103" y="31026"/>
                    </a:lnTo>
                    <a:lnTo>
                      <a:pt x="152062" y="53780"/>
                    </a:lnTo>
                    <a:lnTo>
                      <a:pt x="114817" y="81881"/>
                    </a:lnTo>
                    <a:lnTo>
                      <a:pt x="81886" y="114812"/>
                    </a:lnTo>
                    <a:lnTo>
                      <a:pt x="53784" y="152056"/>
                    </a:lnTo>
                    <a:lnTo>
                      <a:pt x="31028" y="193098"/>
                    </a:lnTo>
                    <a:lnTo>
                      <a:pt x="14134" y="237421"/>
                    </a:lnTo>
                    <a:lnTo>
                      <a:pt x="3619" y="284508"/>
                    </a:lnTo>
                    <a:lnTo>
                      <a:pt x="0" y="333844"/>
                    </a:lnTo>
                    <a:lnTo>
                      <a:pt x="3619" y="383175"/>
                    </a:lnTo>
                    <a:lnTo>
                      <a:pt x="14134" y="430258"/>
                    </a:lnTo>
                    <a:lnTo>
                      <a:pt x="31028" y="474578"/>
                    </a:lnTo>
                    <a:lnTo>
                      <a:pt x="53784" y="515618"/>
                    </a:lnTo>
                    <a:lnTo>
                      <a:pt x="81886" y="552861"/>
                    </a:lnTo>
                    <a:lnTo>
                      <a:pt x="114817" y="585792"/>
                    </a:lnTo>
                    <a:lnTo>
                      <a:pt x="152062" y="613893"/>
                    </a:lnTo>
                    <a:lnTo>
                      <a:pt x="193103" y="636649"/>
                    </a:lnTo>
                    <a:lnTo>
                      <a:pt x="237425" y="653542"/>
                    </a:lnTo>
                    <a:lnTo>
                      <a:pt x="284511" y="664057"/>
                    </a:lnTo>
                    <a:lnTo>
                      <a:pt x="333844" y="667677"/>
                    </a:lnTo>
                    <a:close/>
                  </a:path>
                </a:pathLst>
              </a:custGeom>
              <a:solidFill>
                <a:schemeClr val="bg1"/>
              </a:solidFill>
              <a:ln w="38100">
                <a:solidFill>
                  <a:schemeClr val="accent3"/>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81" name="Picture Placeholder 226">
                <a:extLst>
                  <a:ext uri="{FF2B5EF4-FFF2-40B4-BE49-F238E27FC236}">
                    <a16:creationId xmlns:a16="http://schemas.microsoft.com/office/drawing/2014/main" id="{89D8270B-9268-48EA-861A-D0A7DF8F977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a:stretch/>
            </p:blipFill>
            <p:spPr>
              <a:xfrm>
                <a:off x="5908854" y="2948600"/>
                <a:ext cx="324000" cy="324000"/>
              </a:xfrm>
              <a:prstGeom prst="rect">
                <a:avLst/>
              </a:prstGeom>
            </p:spPr>
          </p:pic>
        </p:grpSp>
        <p:grpSp>
          <p:nvGrpSpPr>
            <p:cNvPr id="68" name="Group 67">
              <a:extLst>
                <a:ext uri="{FF2B5EF4-FFF2-40B4-BE49-F238E27FC236}">
                  <a16:creationId xmlns:a16="http://schemas.microsoft.com/office/drawing/2014/main" id="{B9DDD1B7-5296-4690-87B4-1BE867F0D208}"/>
                </a:ext>
              </a:extLst>
            </p:cNvPr>
            <p:cNvGrpSpPr/>
            <p:nvPr/>
          </p:nvGrpSpPr>
          <p:grpSpPr>
            <a:xfrm>
              <a:off x="1643554" y="2391759"/>
              <a:ext cx="455468" cy="455468"/>
              <a:chOff x="1643554" y="2400468"/>
              <a:chExt cx="455468" cy="455468"/>
            </a:xfrm>
          </p:grpSpPr>
          <p:sp>
            <p:nvSpPr>
              <p:cNvPr id="78" name="object 18">
                <a:extLst>
                  <a:ext uri="{FF2B5EF4-FFF2-40B4-BE49-F238E27FC236}">
                    <a16:creationId xmlns:a16="http://schemas.microsoft.com/office/drawing/2014/main" id="{F3724970-4BC6-4AD8-9FA3-517D8159DAAA}"/>
                  </a:ext>
                </a:extLst>
              </p:cNvPr>
              <p:cNvSpPr/>
              <p:nvPr/>
            </p:nvSpPr>
            <p:spPr>
              <a:xfrm>
                <a:off x="1643554" y="2400468"/>
                <a:ext cx="455468" cy="455468"/>
              </a:xfrm>
              <a:custGeom>
                <a:avLst/>
                <a:gdLst/>
                <a:ahLst/>
                <a:cxnLst/>
                <a:rect l="l" t="t" r="r" b="b"/>
                <a:pathLst>
                  <a:path w="668019" h="668020">
                    <a:moveTo>
                      <a:pt x="333844" y="667677"/>
                    </a:moveTo>
                    <a:lnTo>
                      <a:pt x="383178" y="664057"/>
                    </a:lnTo>
                    <a:lnTo>
                      <a:pt x="430264" y="653542"/>
                    </a:lnTo>
                    <a:lnTo>
                      <a:pt x="474585" y="636649"/>
                    </a:lnTo>
                    <a:lnTo>
                      <a:pt x="515627" y="613893"/>
                    </a:lnTo>
                    <a:lnTo>
                      <a:pt x="552872" y="585792"/>
                    </a:lnTo>
                    <a:lnTo>
                      <a:pt x="585803" y="552861"/>
                    </a:lnTo>
                    <a:lnTo>
                      <a:pt x="613905" y="515618"/>
                    </a:lnTo>
                    <a:lnTo>
                      <a:pt x="636661" y="474578"/>
                    </a:lnTo>
                    <a:lnTo>
                      <a:pt x="653555" y="430258"/>
                    </a:lnTo>
                    <a:lnTo>
                      <a:pt x="664070" y="383175"/>
                    </a:lnTo>
                    <a:lnTo>
                      <a:pt x="667689" y="333844"/>
                    </a:lnTo>
                    <a:lnTo>
                      <a:pt x="664070" y="284508"/>
                    </a:lnTo>
                    <a:lnTo>
                      <a:pt x="653555" y="237421"/>
                    </a:lnTo>
                    <a:lnTo>
                      <a:pt x="636661" y="193098"/>
                    </a:lnTo>
                    <a:lnTo>
                      <a:pt x="613905" y="152056"/>
                    </a:lnTo>
                    <a:lnTo>
                      <a:pt x="585803" y="114812"/>
                    </a:lnTo>
                    <a:lnTo>
                      <a:pt x="552872" y="81881"/>
                    </a:lnTo>
                    <a:lnTo>
                      <a:pt x="515627" y="53780"/>
                    </a:lnTo>
                    <a:lnTo>
                      <a:pt x="474585" y="31026"/>
                    </a:lnTo>
                    <a:lnTo>
                      <a:pt x="430264" y="14133"/>
                    </a:lnTo>
                    <a:lnTo>
                      <a:pt x="383178" y="3619"/>
                    </a:lnTo>
                    <a:lnTo>
                      <a:pt x="333844" y="0"/>
                    </a:lnTo>
                    <a:lnTo>
                      <a:pt x="284511" y="3619"/>
                    </a:lnTo>
                    <a:lnTo>
                      <a:pt x="237425" y="14133"/>
                    </a:lnTo>
                    <a:lnTo>
                      <a:pt x="193103" y="31026"/>
                    </a:lnTo>
                    <a:lnTo>
                      <a:pt x="152062" y="53780"/>
                    </a:lnTo>
                    <a:lnTo>
                      <a:pt x="114817" y="81881"/>
                    </a:lnTo>
                    <a:lnTo>
                      <a:pt x="81886" y="114812"/>
                    </a:lnTo>
                    <a:lnTo>
                      <a:pt x="53784" y="152056"/>
                    </a:lnTo>
                    <a:lnTo>
                      <a:pt x="31028" y="193098"/>
                    </a:lnTo>
                    <a:lnTo>
                      <a:pt x="14134" y="237421"/>
                    </a:lnTo>
                    <a:lnTo>
                      <a:pt x="3619" y="284508"/>
                    </a:lnTo>
                    <a:lnTo>
                      <a:pt x="0" y="333844"/>
                    </a:lnTo>
                    <a:lnTo>
                      <a:pt x="3619" y="383175"/>
                    </a:lnTo>
                    <a:lnTo>
                      <a:pt x="14134" y="430258"/>
                    </a:lnTo>
                    <a:lnTo>
                      <a:pt x="31028" y="474578"/>
                    </a:lnTo>
                    <a:lnTo>
                      <a:pt x="53784" y="515618"/>
                    </a:lnTo>
                    <a:lnTo>
                      <a:pt x="81886" y="552861"/>
                    </a:lnTo>
                    <a:lnTo>
                      <a:pt x="114817" y="585792"/>
                    </a:lnTo>
                    <a:lnTo>
                      <a:pt x="152062" y="613893"/>
                    </a:lnTo>
                    <a:lnTo>
                      <a:pt x="193103" y="636649"/>
                    </a:lnTo>
                    <a:lnTo>
                      <a:pt x="237425" y="653542"/>
                    </a:lnTo>
                    <a:lnTo>
                      <a:pt x="284511" y="664057"/>
                    </a:lnTo>
                    <a:lnTo>
                      <a:pt x="333844" y="667677"/>
                    </a:lnTo>
                    <a:close/>
                  </a:path>
                </a:pathLst>
              </a:custGeom>
              <a:solidFill>
                <a:schemeClr val="bg1"/>
              </a:solidFill>
              <a:ln w="38100">
                <a:solidFill>
                  <a:srgbClr val="8DD6D4"/>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9" name="Picture Placeholder 226">
                <a:extLst>
                  <a:ext uri="{FF2B5EF4-FFF2-40B4-BE49-F238E27FC236}">
                    <a16:creationId xmlns:a16="http://schemas.microsoft.com/office/drawing/2014/main" id="{639995F0-BDC7-4EB6-9F3C-C21FEBDCEEAF}"/>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a:stretch/>
            </p:blipFill>
            <p:spPr>
              <a:xfrm>
                <a:off x="1727288" y="2475493"/>
                <a:ext cx="288000" cy="288000"/>
              </a:xfrm>
              <a:prstGeom prst="rect">
                <a:avLst/>
              </a:prstGeom>
            </p:spPr>
          </p:pic>
        </p:grpSp>
        <p:grpSp>
          <p:nvGrpSpPr>
            <p:cNvPr id="69" name="Group 68">
              <a:extLst>
                <a:ext uri="{FF2B5EF4-FFF2-40B4-BE49-F238E27FC236}">
                  <a16:creationId xmlns:a16="http://schemas.microsoft.com/office/drawing/2014/main" id="{F20B8E0C-5C6E-4D3E-B6FA-7AF93967A351}"/>
                </a:ext>
              </a:extLst>
            </p:cNvPr>
            <p:cNvGrpSpPr/>
            <p:nvPr/>
          </p:nvGrpSpPr>
          <p:grpSpPr>
            <a:xfrm>
              <a:off x="2944057" y="2365812"/>
              <a:ext cx="455468" cy="455468"/>
              <a:chOff x="2944057" y="2357103"/>
              <a:chExt cx="455468" cy="455468"/>
            </a:xfrm>
          </p:grpSpPr>
          <p:sp>
            <p:nvSpPr>
              <p:cNvPr id="76" name="object 21">
                <a:extLst>
                  <a:ext uri="{FF2B5EF4-FFF2-40B4-BE49-F238E27FC236}">
                    <a16:creationId xmlns:a16="http://schemas.microsoft.com/office/drawing/2014/main" id="{5B0CC80C-EF53-4E96-8B48-38CF11135448}"/>
                  </a:ext>
                </a:extLst>
              </p:cNvPr>
              <p:cNvSpPr/>
              <p:nvPr/>
            </p:nvSpPr>
            <p:spPr>
              <a:xfrm>
                <a:off x="2944057" y="2357103"/>
                <a:ext cx="455468" cy="455468"/>
              </a:xfrm>
              <a:custGeom>
                <a:avLst/>
                <a:gdLst/>
                <a:ahLst/>
                <a:cxnLst/>
                <a:rect l="l" t="t" r="r" b="b"/>
                <a:pathLst>
                  <a:path w="668020" h="668020">
                    <a:moveTo>
                      <a:pt x="333844" y="667677"/>
                    </a:moveTo>
                    <a:lnTo>
                      <a:pt x="383178" y="664057"/>
                    </a:lnTo>
                    <a:lnTo>
                      <a:pt x="430264" y="653542"/>
                    </a:lnTo>
                    <a:lnTo>
                      <a:pt x="474585" y="636649"/>
                    </a:lnTo>
                    <a:lnTo>
                      <a:pt x="515627" y="613893"/>
                    </a:lnTo>
                    <a:lnTo>
                      <a:pt x="552872" y="585792"/>
                    </a:lnTo>
                    <a:lnTo>
                      <a:pt x="585803" y="552861"/>
                    </a:lnTo>
                    <a:lnTo>
                      <a:pt x="613905" y="515618"/>
                    </a:lnTo>
                    <a:lnTo>
                      <a:pt x="636661" y="474578"/>
                    </a:lnTo>
                    <a:lnTo>
                      <a:pt x="653555" y="430258"/>
                    </a:lnTo>
                    <a:lnTo>
                      <a:pt x="664070" y="383175"/>
                    </a:lnTo>
                    <a:lnTo>
                      <a:pt x="667689" y="333844"/>
                    </a:lnTo>
                    <a:lnTo>
                      <a:pt x="664070" y="284508"/>
                    </a:lnTo>
                    <a:lnTo>
                      <a:pt x="653555" y="237421"/>
                    </a:lnTo>
                    <a:lnTo>
                      <a:pt x="636661" y="193098"/>
                    </a:lnTo>
                    <a:lnTo>
                      <a:pt x="613905" y="152056"/>
                    </a:lnTo>
                    <a:lnTo>
                      <a:pt x="585803" y="114812"/>
                    </a:lnTo>
                    <a:lnTo>
                      <a:pt x="552872" y="81881"/>
                    </a:lnTo>
                    <a:lnTo>
                      <a:pt x="515627" y="53780"/>
                    </a:lnTo>
                    <a:lnTo>
                      <a:pt x="474585" y="31026"/>
                    </a:lnTo>
                    <a:lnTo>
                      <a:pt x="430264" y="14133"/>
                    </a:lnTo>
                    <a:lnTo>
                      <a:pt x="383178" y="3619"/>
                    </a:lnTo>
                    <a:lnTo>
                      <a:pt x="333844" y="0"/>
                    </a:lnTo>
                    <a:lnTo>
                      <a:pt x="284511" y="3619"/>
                    </a:lnTo>
                    <a:lnTo>
                      <a:pt x="237425" y="14133"/>
                    </a:lnTo>
                    <a:lnTo>
                      <a:pt x="193103" y="31026"/>
                    </a:lnTo>
                    <a:lnTo>
                      <a:pt x="152062" y="53780"/>
                    </a:lnTo>
                    <a:lnTo>
                      <a:pt x="114817" y="81881"/>
                    </a:lnTo>
                    <a:lnTo>
                      <a:pt x="81886" y="114812"/>
                    </a:lnTo>
                    <a:lnTo>
                      <a:pt x="53784" y="152056"/>
                    </a:lnTo>
                    <a:lnTo>
                      <a:pt x="31028" y="193098"/>
                    </a:lnTo>
                    <a:lnTo>
                      <a:pt x="14134" y="237421"/>
                    </a:lnTo>
                    <a:lnTo>
                      <a:pt x="3619" y="284508"/>
                    </a:lnTo>
                    <a:lnTo>
                      <a:pt x="0" y="333844"/>
                    </a:lnTo>
                    <a:lnTo>
                      <a:pt x="3619" y="383175"/>
                    </a:lnTo>
                    <a:lnTo>
                      <a:pt x="14134" y="430258"/>
                    </a:lnTo>
                    <a:lnTo>
                      <a:pt x="31028" y="474578"/>
                    </a:lnTo>
                    <a:lnTo>
                      <a:pt x="53784" y="515618"/>
                    </a:lnTo>
                    <a:lnTo>
                      <a:pt x="81886" y="552861"/>
                    </a:lnTo>
                    <a:lnTo>
                      <a:pt x="114817" y="585792"/>
                    </a:lnTo>
                    <a:lnTo>
                      <a:pt x="152062" y="613893"/>
                    </a:lnTo>
                    <a:lnTo>
                      <a:pt x="193103" y="636649"/>
                    </a:lnTo>
                    <a:lnTo>
                      <a:pt x="237425" y="653542"/>
                    </a:lnTo>
                    <a:lnTo>
                      <a:pt x="284511" y="664057"/>
                    </a:lnTo>
                    <a:lnTo>
                      <a:pt x="333844" y="667677"/>
                    </a:lnTo>
                    <a:close/>
                  </a:path>
                </a:pathLst>
              </a:custGeom>
              <a:solidFill>
                <a:schemeClr val="bg1"/>
              </a:solidFill>
              <a:ln w="38100">
                <a:solidFill>
                  <a:srgbClr val="57C5C2"/>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7" name="Picture Placeholder 198">
                <a:extLst>
                  <a:ext uri="{FF2B5EF4-FFF2-40B4-BE49-F238E27FC236}">
                    <a16:creationId xmlns:a16="http://schemas.microsoft.com/office/drawing/2014/main" id="{53D67983-39DA-497A-84B3-F19A603B3EBC}"/>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a:stretch/>
            </p:blipFill>
            <p:spPr>
              <a:xfrm>
                <a:off x="3036791" y="2449837"/>
                <a:ext cx="270000" cy="270000"/>
              </a:xfrm>
              <a:prstGeom prst="rect">
                <a:avLst/>
              </a:prstGeom>
            </p:spPr>
          </p:pic>
        </p:grpSp>
        <p:grpSp>
          <p:nvGrpSpPr>
            <p:cNvPr id="70" name="Group 69">
              <a:extLst>
                <a:ext uri="{FF2B5EF4-FFF2-40B4-BE49-F238E27FC236}">
                  <a16:creationId xmlns:a16="http://schemas.microsoft.com/office/drawing/2014/main" id="{ECBB97AF-EB89-44D9-BE32-8A0B379A86CE}"/>
                </a:ext>
              </a:extLst>
            </p:cNvPr>
            <p:cNvGrpSpPr/>
            <p:nvPr/>
          </p:nvGrpSpPr>
          <p:grpSpPr>
            <a:xfrm>
              <a:off x="7034147" y="3449291"/>
              <a:ext cx="455468" cy="455468"/>
              <a:chOff x="7034147" y="3449291"/>
              <a:chExt cx="455468" cy="455468"/>
            </a:xfrm>
          </p:grpSpPr>
          <p:sp>
            <p:nvSpPr>
              <p:cNvPr id="74" name="object 30">
                <a:extLst>
                  <a:ext uri="{FF2B5EF4-FFF2-40B4-BE49-F238E27FC236}">
                    <a16:creationId xmlns:a16="http://schemas.microsoft.com/office/drawing/2014/main" id="{C5C40173-D5FB-4978-B49B-5684EFA9070B}"/>
                  </a:ext>
                </a:extLst>
              </p:cNvPr>
              <p:cNvSpPr/>
              <p:nvPr/>
            </p:nvSpPr>
            <p:spPr>
              <a:xfrm>
                <a:off x="7034147" y="3449291"/>
                <a:ext cx="455468" cy="455468"/>
              </a:xfrm>
              <a:custGeom>
                <a:avLst/>
                <a:gdLst/>
                <a:ahLst/>
                <a:cxnLst/>
                <a:rect l="l" t="t" r="r" b="b"/>
                <a:pathLst>
                  <a:path w="668020" h="668020">
                    <a:moveTo>
                      <a:pt x="333844" y="667677"/>
                    </a:moveTo>
                    <a:lnTo>
                      <a:pt x="383178" y="664057"/>
                    </a:lnTo>
                    <a:lnTo>
                      <a:pt x="430264" y="653542"/>
                    </a:lnTo>
                    <a:lnTo>
                      <a:pt x="474585" y="636649"/>
                    </a:lnTo>
                    <a:lnTo>
                      <a:pt x="515627" y="613893"/>
                    </a:lnTo>
                    <a:lnTo>
                      <a:pt x="552872" y="585792"/>
                    </a:lnTo>
                    <a:lnTo>
                      <a:pt x="585803" y="552861"/>
                    </a:lnTo>
                    <a:lnTo>
                      <a:pt x="613905" y="515618"/>
                    </a:lnTo>
                    <a:lnTo>
                      <a:pt x="636661" y="474578"/>
                    </a:lnTo>
                    <a:lnTo>
                      <a:pt x="653555" y="430258"/>
                    </a:lnTo>
                    <a:lnTo>
                      <a:pt x="664070" y="383175"/>
                    </a:lnTo>
                    <a:lnTo>
                      <a:pt x="667689" y="333844"/>
                    </a:lnTo>
                    <a:lnTo>
                      <a:pt x="664070" y="284508"/>
                    </a:lnTo>
                    <a:lnTo>
                      <a:pt x="653555" y="237421"/>
                    </a:lnTo>
                    <a:lnTo>
                      <a:pt x="636661" y="193098"/>
                    </a:lnTo>
                    <a:lnTo>
                      <a:pt x="613905" y="152056"/>
                    </a:lnTo>
                    <a:lnTo>
                      <a:pt x="585803" y="114812"/>
                    </a:lnTo>
                    <a:lnTo>
                      <a:pt x="552872" y="81881"/>
                    </a:lnTo>
                    <a:lnTo>
                      <a:pt x="515627" y="53780"/>
                    </a:lnTo>
                    <a:lnTo>
                      <a:pt x="474585" y="31026"/>
                    </a:lnTo>
                    <a:lnTo>
                      <a:pt x="430264" y="14133"/>
                    </a:lnTo>
                    <a:lnTo>
                      <a:pt x="383178" y="3619"/>
                    </a:lnTo>
                    <a:lnTo>
                      <a:pt x="333844" y="0"/>
                    </a:lnTo>
                    <a:lnTo>
                      <a:pt x="284511" y="3619"/>
                    </a:lnTo>
                    <a:lnTo>
                      <a:pt x="237425" y="14133"/>
                    </a:lnTo>
                    <a:lnTo>
                      <a:pt x="193103" y="31026"/>
                    </a:lnTo>
                    <a:lnTo>
                      <a:pt x="152062" y="53780"/>
                    </a:lnTo>
                    <a:lnTo>
                      <a:pt x="114817" y="81881"/>
                    </a:lnTo>
                    <a:lnTo>
                      <a:pt x="81886" y="114812"/>
                    </a:lnTo>
                    <a:lnTo>
                      <a:pt x="53784" y="152056"/>
                    </a:lnTo>
                    <a:lnTo>
                      <a:pt x="31028" y="193098"/>
                    </a:lnTo>
                    <a:lnTo>
                      <a:pt x="14134" y="237421"/>
                    </a:lnTo>
                    <a:lnTo>
                      <a:pt x="3619" y="284508"/>
                    </a:lnTo>
                    <a:lnTo>
                      <a:pt x="0" y="333844"/>
                    </a:lnTo>
                    <a:lnTo>
                      <a:pt x="3619" y="383175"/>
                    </a:lnTo>
                    <a:lnTo>
                      <a:pt x="14134" y="430258"/>
                    </a:lnTo>
                    <a:lnTo>
                      <a:pt x="31028" y="474578"/>
                    </a:lnTo>
                    <a:lnTo>
                      <a:pt x="53784" y="515618"/>
                    </a:lnTo>
                    <a:lnTo>
                      <a:pt x="81886" y="552861"/>
                    </a:lnTo>
                    <a:lnTo>
                      <a:pt x="114817" y="585792"/>
                    </a:lnTo>
                    <a:lnTo>
                      <a:pt x="152062" y="613893"/>
                    </a:lnTo>
                    <a:lnTo>
                      <a:pt x="193103" y="636649"/>
                    </a:lnTo>
                    <a:lnTo>
                      <a:pt x="237425" y="653542"/>
                    </a:lnTo>
                    <a:lnTo>
                      <a:pt x="284511" y="664057"/>
                    </a:lnTo>
                    <a:lnTo>
                      <a:pt x="333844" y="667677"/>
                    </a:lnTo>
                    <a:close/>
                  </a:path>
                </a:pathLst>
              </a:custGeom>
              <a:solidFill>
                <a:schemeClr val="bg1"/>
              </a:solidFill>
              <a:ln w="38100">
                <a:solidFill>
                  <a:srgbClr val="007C7C"/>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5" name="Picture Placeholder 176">
                <a:extLst>
                  <a:ext uri="{FF2B5EF4-FFF2-40B4-BE49-F238E27FC236}">
                    <a16:creationId xmlns:a16="http://schemas.microsoft.com/office/drawing/2014/main" id="{6F053BB3-ECA1-48B2-85AC-E4E5A59754CE}"/>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a:stretch/>
            </p:blipFill>
            <p:spPr>
              <a:xfrm>
                <a:off x="7117881" y="3524316"/>
                <a:ext cx="288000" cy="288000"/>
              </a:xfrm>
              <a:prstGeom prst="rect">
                <a:avLst/>
              </a:prstGeom>
            </p:spPr>
          </p:pic>
        </p:grpSp>
        <p:grpSp>
          <p:nvGrpSpPr>
            <p:cNvPr id="71" name="Group 70">
              <a:extLst>
                <a:ext uri="{FF2B5EF4-FFF2-40B4-BE49-F238E27FC236}">
                  <a16:creationId xmlns:a16="http://schemas.microsoft.com/office/drawing/2014/main" id="{9F8E7062-B096-44C8-8022-23AEAB9A9D76}"/>
                </a:ext>
              </a:extLst>
            </p:cNvPr>
            <p:cNvGrpSpPr/>
            <p:nvPr/>
          </p:nvGrpSpPr>
          <p:grpSpPr>
            <a:xfrm>
              <a:off x="8072782" y="4066818"/>
              <a:ext cx="455468" cy="455468"/>
              <a:chOff x="8081491" y="4066818"/>
              <a:chExt cx="455468" cy="455468"/>
            </a:xfrm>
          </p:grpSpPr>
          <p:sp>
            <p:nvSpPr>
              <p:cNvPr id="72" name="object 33">
                <a:extLst>
                  <a:ext uri="{FF2B5EF4-FFF2-40B4-BE49-F238E27FC236}">
                    <a16:creationId xmlns:a16="http://schemas.microsoft.com/office/drawing/2014/main" id="{D6576641-3639-4EC5-8904-CC091CD95C75}"/>
                  </a:ext>
                </a:extLst>
              </p:cNvPr>
              <p:cNvSpPr/>
              <p:nvPr/>
            </p:nvSpPr>
            <p:spPr>
              <a:xfrm>
                <a:off x="8081491" y="4066818"/>
                <a:ext cx="455468" cy="455468"/>
              </a:xfrm>
              <a:custGeom>
                <a:avLst/>
                <a:gdLst/>
                <a:ahLst/>
                <a:cxnLst/>
                <a:rect l="l" t="t" r="r" b="b"/>
                <a:pathLst>
                  <a:path w="668020" h="668020">
                    <a:moveTo>
                      <a:pt x="333844" y="667677"/>
                    </a:moveTo>
                    <a:lnTo>
                      <a:pt x="383178" y="664057"/>
                    </a:lnTo>
                    <a:lnTo>
                      <a:pt x="430264" y="653542"/>
                    </a:lnTo>
                    <a:lnTo>
                      <a:pt x="474585" y="636649"/>
                    </a:lnTo>
                    <a:lnTo>
                      <a:pt x="515627" y="613893"/>
                    </a:lnTo>
                    <a:lnTo>
                      <a:pt x="552872" y="585792"/>
                    </a:lnTo>
                    <a:lnTo>
                      <a:pt x="585803" y="552861"/>
                    </a:lnTo>
                    <a:lnTo>
                      <a:pt x="613905" y="515618"/>
                    </a:lnTo>
                    <a:lnTo>
                      <a:pt x="636661" y="474578"/>
                    </a:lnTo>
                    <a:lnTo>
                      <a:pt x="653555" y="430258"/>
                    </a:lnTo>
                    <a:lnTo>
                      <a:pt x="664070" y="383175"/>
                    </a:lnTo>
                    <a:lnTo>
                      <a:pt x="667689" y="333844"/>
                    </a:lnTo>
                    <a:lnTo>
                      <a:pt x="664070" y="284508"/>
                    </a:lnTo>
                    <a:lnTo>
                      <a:pt x="653555" y="237421"/>
                    </a:lnTo>
                    <a:lnTo>
                      <a:pt x="636661" y="193098"/>
                    </a:lnTo>
                    <a:lnTo>
                      <a:pt x="613905" y="152056"/>
                    </a:lnTo>
                    <a:lnTo>
                      <a:pt x="585803" y="114812"/>
                    </a:lnTo>
                    <a:lnTo>
                      <a:pt x="552872" y="81881"/>
                    </a:lnTo>
                    <a:lnTo>
                      <a:pt x="515627" y="53780"/>
                    </a:lnTo>
                    <a:lnTo>
                      <a:pt x="474585" y="31026"/>
                    </a:lnTo>
                    <a:lnTo>
                      <a:pt x="430264" y="14133"/>
                    </a:lnTo>
                    <a:lnTo>
                      <a:pt x="383178" y="3619"/>
                    </a:lnTo>
                    <a:lnTo>
                      <a:pt x="333844" y="0"/>
                    </a:lnTo>
                    <a:lnTo>
                      <a:pt x="284511" y="3619"/>
                    </a:lnTo>
                    <a:lnTo>
                      <a:pt x="237425" y="14133"/>
                    </a:lnTo>
                    <a:lnTo>
                      <a:pt x="193103" y="31026"/>
                    </a:lnTo>
                    <a:lnTo>
                      <a:pt x="152062" y="53780"/>
                    </a:lnTo>
                    <a:lnTo>
                      <a:pt x="114817" y="81881"/>
                    </a:lnTo>
                    <a:lnTo>
                      <a:pt x="81886" y="114812"/>
                    </a:lnTo>
                    <a:lnTo>
                      <a:pt x="53784" y="152056"/>
                    </a:lnTo>
                    <a:lnTo>
                      <a:pt x="31028" y="193098"/>
                    </a:lnTo>
                    <a:lnTo>
                      <a:pt x="14134" y="237421"/>
                    </a:lnTo>
                    <a:lnTo>
                      <a:pt x="3619" y="284508"/>
                    </a:lnTo>
                    <a:lnTo>
                      <a:pt x="0" y="333844"/>
                    </a:lnTo>
                    <a:lnTo>
                      <a:pt x="3619" y="383175"/>
                    </a:lnTo>
                    <a:lnTo>
                      <a:pt x="14134" y="430258"/>
                    </a:lnTo>
                    <a:lnTo>
                      <a:pt x="31028" y="474578"/>
                    </a:lnTo>
                    <a:lnTo>
                      <a:pt x="53784" y="515618"/>
                    </a:lnTo>
                    <a:lnTo>
                      <a:pt x="81886" y="552861"/>
                    </a:lnTo>
                    <a:lnTo>
                      <a:pt x="114817" y="585792"/>
                    </a:lnTo>
                    <a:lnTo>
                      <a:pt x="152062" y="613893"/>
                    </a:lnTo>
                    <a:lnTo>
                      <a:pt x="193103" y="636649"/>
                    </a:lnTo>
                    <a:lnTo>
                      <a:pt x="237425" y="653542"/>
                    </a:lnTo>
                    <a:lnTo>
                      <a:pt x="284511" y="664057"/>
                    </a:lnTo>
                    <a:lnTo>
                      <a:pt x="333844" y="667677"/>
                    </a:lnTo>
                    <a:close/>
                  </a:path>
                </a:pathLst>
              </a:custGeom>
              <a:solidFill>
                <a:schemeClr val="bg1"/>
              </a:solidFill>
              <a:ln w="38100">
                <a:solidFill>
                  <a:srgbClr val="006365"/>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27"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3" name="Picture Placeholder 174">
                <a:extLst>
                  <a:ext uri="{FF2B5EF4-FFF2-40B4-BE49-F238E27FC236}">
                    <a16:creationId xmlns:a16="http://schemas.microsoft.com/office/drawing/2014/main" id="{A142DCF6-C596-40CB-BC8B-37FF2DFB68F1}"/>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a:stretch/>
            </p:blipFill>
            <p:spPr>
              <a:xfrm>
                <a:off x="8147225" y="4132552"/>
                <a:ext cx="324000" cy="324000"/>
              </a:xfrm>
              <a:prstGeom prst="rect">
                <a:avLst/>
              </a:prstGeom>
            </p:spPr>
          </p:pic>
        </p:grpSp>
      </p:grpSp>
    </p:spTree>
  </p:cSld>
  <p:clrMapOvr>
    <a:masterClrMapping/>
  </p:clrMapOvr>
</p:sld>
</file>

<file path=ppt/theme/theme1.xml><?xml version="1.0" encoding="utf-8"?>
<a:theme xmlns:a="http://schemas.openxmlformats.org/drawingml/2006/main" name="Unified Master V1">
  <a:themeElements>
    <a:clrScheme name="AECOM">
      <a:dk1>
        <a:srgbClr val="000000"/>
      </a:dk1>
      <a:lt1>
        <a:srgbClr val="FFFFFF"/>
      </a:lt1>
      <a:dk2>
        <a:srgbClr val="00353E"/>
      </a:dk2>
      <a:lt2>
        <a:srgbClr val="DAD8CC"/>
      </a:lt2>
      <a:accent1>
        <a:srgbClr val="008966"/>
      </a:accent1>
      <a:accent2>
        <a:srgbClr val="AECC53"/>
      </a:accent2>
      <a:accent3>
        <a:srgbClr val="009A9B"/>
      </a:accent3>
      <a:accent4>
        <a:srgbClr val="FFCE00"/>
      </a:accent4>
      <a:accent5>
        <a:srgbClr val="E52713"/>
      </a:accent5>
      <a:accent6>
        <a:srgbClr val="C70C6F"/>
      </a:accent6>
      <a:hlink>
        <a:srgbClr val="008768"/>
      </a:hlink>
      <a:folHlink>
        <a:srgbClr val="0087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COM - Arial - Copy.potx" id="{60793E75-FFB5-45C0-8137-5E8169914A31}" vid="{855BC865-5CF4-4E5E-9C0E-7557ACC985D1}"/>
    </a:ext>
  </a:extLst>
</a:theme>
</file>

<file path=ppt/theme/theme2.xml><?xml version="1.0" encoding="utf-8"?>
<a:theme xmlns:a="http://schemas.openxmlformats.org/drawingml/2006/main" name="2_Unified Master V1">
  <a:themeElements>
    <a:clrScheme name="AECOM">
      <a:dk1>
        <a:srgbClr val="000000"/>
      </a:dk1>
      <a:lt1>
        <a:srgbClr val="FFFFFF"/>
      </a:lt1>
      <a:dk2>
        <a:srgbClr val="00353E"/>
      </a:dk2>
      <a:lt2>
        <a:srgbClr val="DAD8CC"/>
      </a:lt2>
      <a:accent1>
        <a:srgbClr val="008966"/>
      </a:accent1>
      <a:accent2>
        <a:srgbClr val="AECC53"/>
      </a:accent2>
      <a:accent3>
        <a:srgbClr val="009A9B"/>
      </a:accent3>
      <a:accent4>
        <a:srgbClr val="FFCE00"/>
      </a:accent4>
      <a:accent5>
        <a:srgbClr val="E52713"/>
      </a:accent5>
      <a:accent6>
        <a:srgbClr val="C70C6F"/>
      </a:accent6>
      <a:hlink>
        <a:srgbClr val="008768"/>
      </a:hlink>
      <a:folHlink>
        <a:srgbClr val="0087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250321.potx" id="{DF930045-4EFE-46D8-A9C5-BA127E181028}" vid="{EF6B3C67-CE00-4ED3-85D7-07F72A1D43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C26B94A84E34D8C55889ED5B4921F" ma:contentTypeVersion="4" ma:contentTypeDescription="Create a new document." ma:contentTypeScope="" ma:versionID="0048c47e29c2cb0077dc317cef79ce20">
  <xsd:schema xmlns:xsd="http://www.w3.org/2001/XMLSchema" xmlns:xs="http://www.w3.org/2001/XMLSchema" xmlns:p="http://schemas.microsoft.com/office/2006/metadata/properties" xmlns:ns2="fcaa8e9e-a64d-4c49-8b68-60da5cc054f1" xmlns:ns3="0f69d137-3bcf-4cc7-848e-c6ba57a9bc27" targetNamespace="http://schemas.microsoft.com/office/2006/metadata/properties" ma:root="true" ma:fieldsID="c9981750a170eb05a790c588e38d9f85" ns2:_="" ns3:_="">
    <xsd:import namespace="fcaa8e9e-a64d-4c49-8b68-60da5cc054f1"/>
    <xsd:import namespace="0f69d137-3bcf-4cc7-848e-c6ba57a9bc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aa8e9e-a64d-4c49-8b68-60da5cc054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69d137-3bcf-4cc7-848e-c6ba57a9bc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f69d137-3bcf-4cc7-848e-c6ba57a9bc27">
      <UserInfo>
        <DisplayName>Cooper, Grant</DisplayName>
        <AccountId>23</AccountId>
        <AccountType/>
      </UserInfo>
    </SharedWithUsers>
  </documentManagement>
</p:properties>
</file>

<file path=customXml/itemProps1.xml><?xml version="1.0" encoding="utf-8"?>
<ds:datastoreItem xmlns:ds="http://schemas.openxmlformats.org/officeDocument/2006/customXml" ds:itemID="{8787175F-48B4-4F45-B2F1-606DE0B9B844}">
  <ds:schemaRefs>
    <ds:schemaRef ds:uri="0f69d137-3bcf-4cc7-848e-c6ba57a9bc27"/>
    <ds:schemaRef ds:uri="fcaa8e9e-a64d-4c49-8b68-60da5cc054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7BC35A-9309-4C4D-8D0F-704B7C98EEDE}">
  <ds:schemaRefs>
    <ds:schemaRef ds:uri="http://schemas.microsoft.com/sharepoint/v3/contenttype/forms"/>
  </ds:schemaRefs>
</ds:datastoreItem>
</file>

<file path=customXml/itemProps3.xml><?xml version="1.0" encoding="utf-8"?>
<ds:datastoreItem xmlns:ds="http://schemas.openxmlformats.org/officeDocument/2006/customXml" ds:itemID="{CAB6BAA2-0C27-4FD7-81BB-F13AF75C5E43}">
  <ds:schemaRefs>
    <ds:schemaRef ds:uri="0f69d137-3bcf-4cc7-848e-c6ba57a9bc27"/>
    <ds:schemaRef ds:uri="fcaa8e9e-a64d-4c49-8b68-60da5cc054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AECOM - Arial</Template>
  <Application>Microsoft Office PowerPoint</Application>
  <PresentationFormat>Widescreen</PresentationFormat>
  <Slides>14</Slides>
  <Notes>12</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Unified Master V1</vt:lpstr>
      <vt:lpstr>2_Unified Master V1</vt:lpstr>
      <vt:lpstr>PowerPoint Presentation</vt:lpstr>
      <vt:lpstr>What is programme management and why is it an important concept  for delivering the benefits of water reform?</vt:lpstr>
      <vt:lpstr>What is programme management and why is it an important concept  for delivering the benefits of water reform?</vt:lpstr>
      <vt:lpstr>Scottish Water benefited from the strategic direction provided by Ministers and the benefits framework embedded within the OMG, OPA, OMD and CEM</vt:lpstr>
      <vt:lpstr>Ōtākaro Ltd benefited from the strategic direction provided by Joint Minsters and the benefits framework provided by the Central City Recovery Plan</vt:lpstr>
      <vt:lpstr>The Living Standards Framework provides a ready made objective set from which a national set of water reform benefits could be derived</vt:lpstr>
      <vt:lpstr>BUILDING AND EXECUTING  THE CAPITAL PROGRAMME</vt:lpstr>
      <vt:lpstr>Building the programme</vt:lpstr>
      <vt:lpstr>Our experience and industry research shows that programs tend to fail due  to organisational rather than technical reasons</vt:lpstr>
      <vt:lpstr>Features of successful programme management</vt:lpstr>
      <vt:lpstr>Building confidence in Water Reforms</vt:lpstr>
      <vt:lpstr>Enabling Water Industry Transformation</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Moldez, Alpine Christopher</dc:creator>
  <cp:keywords/>
  <dc:description/>
  <cp:revision>1</cp:revision>
  <dcterms:created xsi:type="dcterms:W3CDTF">2022-09-06T23:11:27Z</dcterms:created>
  <dcterms:modified xsi:type="dcterms:W3CDTF">2022-10-13T23:03:16Z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0x0101002BFC26B94A84E34D8C55889ED5B4921F</vt:lpwstr>
  </property>
</Properties>
</file>