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sldIdLst>
    <p:sldId id="258" r:id="rId6"/>
    <p:sldId id="259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66CF1-6F2B-4717-A326-CAEE2EA9D3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D7698A6-D8BB-46DF-AC32-B3922E112990}">
      <dgm:prSet phldrT="[Text]"/>
      <dgm:spPr/>
      <dgm:t>
        <a:bodyPr/>
        <a:lstStyle/>
        <a:p>
          <a:r>
            <a:rPr lang="en-NZ" dirty="0"/>
            <a:t>Source</a:t>
          </a:r>
        </a:p>
      </dgm:t>
    </dgm:pt>
    <dgm:pt modelId="{F31488AB-FD91-4553-8502-C12EC786FA3C}" type="parTrans" cxnId="{A0298904-1EED-43B0-9DCC-8B36BCB6894A}">
      <dgm:prSet/>
      <dgm:spPr/>
      <dgm:t>
        <a:bodyPr/>
        <a:lstStyle/>
        <a:p>
          <a:endParaRPr lang="en-NZ"/>
        </a:p>
      </dgm:t>
    </dgm:pt>
    <dgm:pt modelId="{78718514-C440-4F6F-825F-BD66890A9421}" type="sibTrans" cxnId="{A0298904-1EED-43B0-9DCC-8B36BCB6894A}">
      <dgm:prSet/>
      <dgm:spPr/>
      <dgm:t>
        <a:bodyPr/>
        <a:lstStyle/>
        <a:p>
          <a:endParaRPr lang="en-NZ"/>
        </a:p>
      </dgm:t>
    </dgm:pt>
    <dgm:pt modelId="{4D8AF105-26C4-4EAB-A64A-CB933A6651AA}">
      <dgm:prSet phldrT="[Text]"/>
      <dgm:spPr/>
      <dgm:t>
        <a:bodyPr/>
        <a:lstStyle/>
        <a:p>
          <a:r>
            <a:rPr lang="en-NZ" dirty="0"/>
            <a:t>Filter</a:t>
          </a:r>
        </a:p>
      </dgm:t>
    </dgm:pt>
    <dgm:pt modelId="{AD04F9A2-D60F-4DC9-8E5A-2080A180C23F}" type="parTrans" cxnId="{6F09FBC2-A546-4029-870F-E529AB72079F}">
      <dgm:prSet/>
      <dgm:spPr/>
      <dgm:t>
        <a:bodyPr/>
        <a:lstStyle/>
        <a:p>
          <a:endParaRPr lang="en-NZ"/>
        </a:p>
      </dgm:t>
    </dgm:pt>
    <dgm:pt modelId="{F664E661-D350-4EE6-9BD8-F0EF9497B3B6}" type="sibTrans" cxnId="{6F09FBC2-A546-4029-870F-E529AB72079F}">
      <dgm:prSet/>
      <dgm:spPr/>
      <dgm:t>
        <a:bodyPr/>
        <a:lstStyle/>
        <a:p>
          <a:endParaRPr lang="en-NZ"/>
        </a:p>
      </dgm:t>
    </dgm:pt>
    <dgm:pt modelId="{6BD7F00C-E490-47CE-9DE3-54F6923EE5DC}">
      <dgm:prSet phldrT="[Text]"/>
      <dgm:spPr/>
      <dgm:t>
        <a:bodyPr/>
        <a:lstStyle/>
        <a:p>
          <a:r>
            <a:rPr lang="en-NZ" dirty="0"/>
            <a:t>Reservoir (Pegasus Res)</a:t>
          </a:r>
        </a:p>
      </dgm:t>
    </dgm:pt>
    <dgm:pt modelId="{0F155078-372B-4C9D-8657-511C19804540}" type="parTrans" cxnId="{4565ED55-E5E9-4FDF-8763-3A6E34AD3D5D}">
      <dgm:prSet/>
      <dgm:spPr/>
      <dgm:t>
        <a:bodyPr/>
        <a:lstStyle/>
        <a:p>
          <a:endParaRPr lang="en-NZ"/>
        </a:p>
      </dgm:t>
    </dgm:pt>
    <dgm:pt modelId="{F7F7B805-7461-4D4E-B9FC-DA242D3E995E}" type="sibTrans" cxnId="{4565ED55-E5E9-4FDF-8763-3A6E34AD3D5D}">
      <dgm:prSet/>
      <dgm:spPr/>
      <dgm:t>
        <a:bodyPr/>
        <a:lstStyle/>
        <a:p>
          <a:endParaRPr lang="en-NZ"/>
        </a:p>
      </dgm:t>
    </dgm:pt>
    <dgm:pt modelId="{4B291A4B-AA80-4B5F-AFE6-3CEA8436C8DA}">
      <dgm:prSet phldrT="[Text]"/>
      <dgm:spPr/>
      <dgm:t>
        <a:bodyPr/>
        <a:lstStyle/>
        <a:p>
          <a:r>
            <a:rPr lang="en-NZ" dirty="0"/>
            <a:t>Transfer Line</a:t>
          </a:r>
        </a:p>
      </dgm:t>
    </dgm:pt>
    <dgm:pt modelId="{C46BEDD4-E5E5-4E16-9202-A8BCE5F49723}" type="parTrans" cxnId="{9CA48301-DF73-41F9-A3B4-ABEAC488B85C}">
      <dgm:prSet/>
      <dgm:spPr/>
      <dgm:t>
        <a:bodyPr/>
        <a:lstStyle/>
        <a:p>
          <a:endParaRPr lang="en-NZ"/>
        </a:p>
      </dgm:t>
    </dgm:pt>
    <dgm:pt modelId="{72657F2C-4CFC-4933-8C2F-3CA2F8AEC1AF}" type="sibTrans" cxnId="{9CA48301-DF73-41F9-A3B4-ABEAC488B85C}">
      <dgm:prSet/>
      <dgm:spPr/>
      <dgm:t>
        <a:bodyPr/>
        <a:lstStyle/>
        <a:p>
          <a:endParaRPr lang="en-NZ"/>
        </a:p>
      </dgm:t>
    </dgm:pt>
    <dgm:pt modelId="{270BAA4C-4B84-488E-BB7B-9579F599E609}">
      <dgm:prSet phldrT="[Text]"/>
      <dgm:spPr/>
      <dgm:t>
        <a:bodyPr/>
        <a:lstStyle/>
        <a:p>
          <a:r>
            <a:rPr lang="en-NZ" dirty="0"/>
            <a:t>Woodend Res</a:t>
          </a:r>
        </a:p>
      </dgm:t>
    </dgm:pt>
    <dgm:pt modelId="{34DBE757-8FBF-4793-A556-E80F91A7D2DA}" type="parTrans" cxnId="{7CDB3E2A-4D1D-4CC8-B464-30B7F6801A74}">
      <dgm:prSet/>
      <dgm:spPr/>
      <dgm:t>
        <a:bodyPr/>
        <a:lstStyle/>
        <a:p>
          <a:endParaRPr lang="en-NZ"/>
        </a:p>
      </dgm:t>
    </dgm:pt>
    <dgm:pt modelId="{87D663F5-8282-4D2D-84A4-6A119CDFEBA0}" type="sibTrans" cxnId="{7CDB3E2A-4D1D-4CC8-B464-30B7F6801A74}">
      <dgm:prSet/>
      <dgm:spPr/>
      <dgm:t>
        <a:bodyPr/>
        <a:lstStyle/>
        <a:p>
          <a:endParaRPr lang="en-NZ"/>
        </a:p>
      </dgm:t>
    </dgm:pt>
    <dgm:pt modelId="{C49E6C9B-A8C4-453F-9959-6CB4A6115E82}">
      <dgm:prSet phldrT="[Text]"/>
      <dgm:spPr/>
      <dgm:t>
        <a:bodyPr/>
        <a:lstStyle/>
        <a:p>
          <a:r>
            <a:rPr lang="en-NZ" dirty="0"/>
            <a:t>Woodend Retic</a:t>
          </a:r>
        </a:p>
      </dgm:t>
    </dgm:pt>
    <dgm:pt modelId="{069D243B-430E-4EA1-859B-D3F9A307AF62}" type="parTrans" cxnId="{79158FC1-349B-4E6C-9465-2703F79F6357}">
      <dgm:prSet/>
      <dgm:spPr/>
      <dgm:t>
        <a:bodyPr/>
        <a:lstStyle/>
        <a:p>
          <a:endParaRPr lang="en-NZ"/>
        </a:p>
      </dgm:t>
    </dgm:pt>
    <dgm:pt modelId="{928B47A6-132F-44B3-8950-6F64F399FDD7}" type="sibTrans" cxnId="{79158FC1-349B-4E6C-9465-2703F79F6357}">
      <dgm:prSet/>
      <dgm:spPr/>
      <dgm:t>
        <a:bodyPr/>
        <a:lstStyle/>
        <a:p>
          <a:endParaRPr lang="en-NZ"/>
        </a:p>
      </dgm:t>
    </dgm:pt>
    <dgm:pt modelId="{3CBE1C37-44BE-4FED-A225-A533CF694072}" type="pres">
      <dgm:prSet presAssocID="{35366CF1-6F2B-4717-A326-CAEE2EA9D32C}" presName="Name0" presStyleCnt="0">
        <dgm:presLayoutVars>
          <dgm:dir/>
          <dgm:resizeHandles val="exact"/>
        </dgm:presLayoutVars>
      </dgm:prSet>
      <dgm:spPr/>
    </dgm:pt>
    <dgm:pt modelId="{E33F98A4-5EA2-4FAF-9EFA-1A4AB26CD43B}" type="pres">
      <dgm:prSet presAssocID="{DD7698A6-D8BB-46DF-AC32-B3922E112990}" presName="node" presStyleLbl="node1" presStyleIdx="0" presStyleCnt="6">
        <dgm:presLayoutVars>
          <dgm:bulletEnabled val="1"/>
        </dgm:presLayoutVars>
      </dgm:prSet>
      <dgm:spPr/>
    </dgm:pt>
    <dgm:pt modelId="{9B56963E-4FB8-4C24-B808-5C23507942C8}" type="pres">
      <dgm:prSet presAssocID="{78718514-C440-4F6F-825F-BD66890A9421}" presName="sibTrans" presStyleLbl="sibTrans2D1" presStyleIdx="0" presStyleCnt="5"/>
      <dgm:spPr/>
    </dgm:pt>
    <dgm:pt modelId="{E1814026-E907-454D-AC64-14AA7C662356}" type="pres">
      <dgm:prSet presAssocID="{78718514-C440-4F6F-825F-BD66890A9421}" presName="connectorText" presStyleLbl="sibTrans2D1" presStyleIdx="0" presStyleCnt="5"/>
      <dgm:spPr/>
    </dgm:pt>
    <dgm:pt modelId="{032F9274-4719-476B-AD4D-2B9713F0B703}" type="pres">
      <dgm:prSet presAssocID="{4D8AF105-26C4-4EAB-A64A-CB933A6651AA}" presName="node" presStyleLbl="node1" presStyleIdx="1" presStyleCnt="6">
        <dgm:presLayoutVars>
          <dgm:bulletEnabled val="1"/>
        </dgm:presLayoutVars>
      </dgm:prSet>
      <dgm:spPr/>
    </dgm:pt>
    <dgm:pt modelId="{33A4BF14-6ECD-493F-91E1-91D19FDF26AD}" type="pres">
      <dgm:prSet presAssocID="{F664E661-D350-4EE6-9BD8-F0EF9497B3B6}" presName="sibTrans" presStyleLbl="sibTrans2D1" presStyleIdx="1" presStyleCnt="5"/>
      <dgm:spPr/>
    </dgm:pt>
    <dgm:pt modelId="{8310C871-3C1E-47DE-A5C4-3A5F7740DAD9}" type="pres">
      <dgm:prSet presAssocID="{F664E661-D350-4EE6-9BD8-F0EF9497B3B6}" presName="connectorText" presStyleLbl="sibTrans2D1" presStyleIdx="1" presStyleCnt="5"/>
      <dgm:spPr/>
    </dgm:pt>
    <dgm:pt modelId="{E274FBDF-45F9-4CFE-A3BD-644512EB2AF7}" type="pres">
      <dgm:prSet presAssocID="{6BD7F00C-E490-47CE-9DE3-54F6923EE5DC}" presName="node" presStyleLbl="node1" presStyleIdx="2" presStyleCnt="6">
        <dgm:presLayoutVars>
          <dgm:bulletEnabled val="1"/>
        </dgm:presLayoutVars>
      </dgm:prSet>
      <dgm:spPr/>
    </dgm:pt>
    <dgm:pt modelId="{071FA245-1C1D-4818-8339-684DF6DFDA30}" type="pres">
      <dgm:prSet presAssocID="{F7F7B805-7461-4D4E-B9FC-DA242D3E995E}" presName="sibTrans" presStyleLbl="sibTrans2D1" presStyleIdx="2" presStyleCnt="5"/>
      <dgm:spPr/>
    </dgm:pt>
    <dgm:pt modelId="{921EB71E-2CC8-4D1E-A486-3E7A5E7721B5}" type="pres">
      <dgm:prSet presAssocID="{F7F7B805-7461-4D4E-B9FC-DA242D3E995E}" presName="connectorText" presStyleLbl="sibTrans2D1" presStyleIdx="2" presStyleCnt="5"/>
      <dgm:spPr/>
    </dgm:pt>
    <dgm:pt modelId="{CC893C21-04BF-41F3-A1CA-1707D4BEF6E6}" type="pres">
      <dgm:prSet presAssocID="{4B291A4B-AA80-4B5F-AFE6-3CEA8436C8DA}" presName="node" presStyleLbl="node1" presStyleIdx="3" presStyleCnt="6">
        <dgm:presLayoutVars>
          <dgm:bulletEnabled val="1"/>
        </dgm:presLayoutVars>
      </dgm:prSet>
      <dgm:spPr/>
    </dgm:pt>
    <dgm:pt modelId="{26493316-2392-4399-936D-BA524637CCCD}" type="pres">
      <dgm:prSet presAssocID="{72657F2C-4CFC-4933-8C2F-3CA2F8AEC1AF}" presName="sibTrans" presStyleLbl="sibTrans2D1" presStyleIdx="3" presStyleCnt="5"/>
      <dgm:spPr/>
    </dgm:pt>
    <dgm:pt modelId="{FB724D37-478F-4700-B8D6-2A2C1065FC17}" type="pres">
      <dgm:prSet presAssocID="{72657F2C-4CFC-4933-8C2F-3CA2F8AEC1AF}" presName="connectorText" presStyleLbl="sibTrans2D1" presStyleIdx="3" presStyleCnt="5"/>
      <dgm:spPr/>
    </dgm:pt>
    <dgm:pt modelId="{CC0730BF-76CF-4085-8CAB-7C3043F4A239}" type="pres">
      <dgm:prSet presAssocID="{270BAA4C-4B84-488E-BB7B-9579F599E609}" presName="node" presStyleLbl="node1" presStyleIdx="4" presStyleCnt="6">
        <dgm:presLayoutVars>
          <dgm:bulletEnabled val="1"/>
        </dgm:presLayoutVars>
      </dgm:prSet>
      <dgm:spPr/>
    </dgm:pt>
    <dgm:pt modelId="{BE6EE26A-F7E5-401E-A1A1-6DF484FC91F4}" type="pres">
      <dgm:prSet presAssocID="{87D663F5-8282-4D2D-84A4-6A119CDFEBA0}" presName="sibTrans" presStyleLbl="sibTrans2D1" presStyleIdx="4" presStyleCnt="5"/>
      <dgm:spPr/>
    </dgm:pt>
    <dgm:pt modelId="{C7AD4C76-ED43-4222-8CD8-BFD3A7FA9643}" type="pres">
      <dgm:prSet presAssocID="{87D663F5-8282-4D2D-84A4-6A119CDFEBA0}" presName="connectorText" presStyleLbl="sibTrans2D1" presStyleIdx="4" presStyleCnt="5"/>
      <dgm:spPr/>
    </dgm:pt>
    <dgm:pt modelId="{B0129A49-DAE4-48BA-B62E-53577B5A4E25}" type="pres">
      <dgm:prSet presAssocID="{C49E6C9B-A8C4-453F-9959-6CB4A6115E82}" presName="node" presStyleLbl="node1" presStyleIdx="5" presStyleCnt="6">
        <dgm:presLayoutVars>
          <dgm:bulletEnabled val="1"/>
        </dgm:presLayoutVars>
      </dgm:prSet>
      <dgm:spPr/>
    </dgm:pt>
  </dgm:ptLst>
  <dgm:cxnLst>
    <dgm:cxn modelId="{9CA48301-DF73-41F9-A3B4-ABEAC488B85C}" srcId="{35366CF1-6F2B-4717-A326-CAEE2EA9D32C}" destId="{4B291A4B-AA80-4B5F-AFE6-3CEA8436C8DA}" srcOrd="3" destOrd="0" parTransId="{C46BEDD4-E5E5-4E16-9202-A8BCE5F49723}" sibTransId="{72657F2C-4CFC-4933-8C2F-3CA2F8AEC1AF}"/>
    <dgm:cxn modelId="{A0298904-1EED-43B0-9DCC-8B36BCB6894A}" srcId="{35366CF1-6F2B-4717-A326-CAEE2EA9D32C}" destId="{DD7698A6-D8BB-46DF-AC32-B3922E112990}" srcOrd="0" destOrd="0" parTransId="{F31488AB-FD91-4553-8502-C12EC786FA3C}" sibTransId="{78718514-C440-4F6F-825F-BD66890A9421}"/>
    <dgm:cxn modelId="{3E787B0B-0B82-4CCB-8CE7-126845A90DE1}" type="presOf" srcId="{F7F7B805-7461-4D4E-B9FC-DA242D3E995E}" destId="{921EB71E-2CC8-4D1E-A486-3E7A5E7721B5}" srcOrd="1" destOrd="0" presId="urn:microsoft.com/office/officeart/2005/8/layout/process1"/>
    <dgm:cxn modelId="{E936980C-51A3-4731-B15B-100D0C090D79}" type="presOf" srcId="{4D8AF105-26C4-4EAB-A64A-CB933A6651AA}" destId="{032F9274-4719-476B-AD4D-2B9713F0B703}" srcOrd="0" destOrd="0" presId="urn:microsoft.com/office/officeart/2005/8/layout/process1"/>
    <dgm:cxn modelId="{7EA3B615-3D17-40CD-A425-AE7EB7FFA02E}" type="presOf" srcId="{87D663F5-8282-4D2D-84A4-6A119CDFEBA0}" destId="{C7AD4C76-ED43-4222-8CD8-BFD3A7FA9643}" srcOrd="1" destOrd="0" presId="urn:microsoft.com/office/officeart/2005/8/layout/process1"/>
    <dgm:cxn modelId="{56E0F81E-A5FC-4160-88D4-030522B22E29}" type="presOf" srcId="{4B291A4B-AA80-4B5F-AFE6-3CEA8436C8DA}" destId="{CC893C21-04BF-41F3-A1CA-1707D4BEF6E6}" srcOrd="0" destOrd="0" presId="urn:microsoft.com/office/officeart/2005/8/layout/process1"/>
    <dgm:cxn modelId="{48233E21-56D8-41F5-9AA6-8DDD81B5D520}" type="presOf" srcId="{6BD7F00C-E490-47CE-9DE3-54F6923EE5DC}" destId="{E274FBDF-45F9-4CFE-A3BD-644512EB2AF7}" srcOrd="0" destOrd="0" presId="urn:microsoft.com/office/officeart/2005/8/layout/process1"/>
    <dgm:cxn modelId="{7CDB3E2A-4D1D-4CC8-B464-30B7F6801A74}" srcId="{35366CF1-6F2B-4717-A326-CAEE2EA9D32C}" destId="{270BAA4C-4B84-488E-BB7B-9579F599E609}" srcOrd="4" destOrd="0" parTransId="{34DBE757-8FBF-4793-A556-E80F91A7D2DA}" sibTransId="{87D663F5-8282-4D2D-84A4-6A119CDFEBA0}"/>
    <dgm:cxn modelId="{E3FAC133-B1EE-4020-ACF7-BECD269D481A}" type="presOf" srcId="{270BAA4C-4B84-488E-BB7B-9579F599E609}" destId="{CC0730BF-76CF-4085-8CAB-7C3043F4A239}" srcOrd="0" destOrd="0" presId="urn:microsoft.com/office/officeart/2005/8/layout/process1"/>
    <dgm:cxn modelId="{F61EE636-9F8B-4381-93F1-BA1A68D2D46D}" type="presOf" srcId="{F664E661-D350-4EE6-9BD8-F0EF9497B3B6}" destId="{33A4BF14-6ECD-493F-91E1-91D19FDF26AD}" srcOrd="0" destOrd="0" presId="urn:microsoft.com/office/officeart/2005/8/layout/process1"/>
    <dgm:cxn modelId="{3076F639-1C2D-4151-A1F4-2058858BCEAC}" type="presOf" srcId="{72657F2C-4CFC-4933-8C2F-3CA2F8AEC1AF}" destId="{FB724D37-478F-4700-B8D6-2A2C1065FC17}" srcOrd="1" destOrd="0" presId="urn:microsoft.com/office/officeart/2005/8/layout/process1"/>
    <dgm:cxn modelId="{3536953F-672B-4AF8-B6C9-83CA7A283EDB}" type="presOf" srcId="{F7F7B805-7461-4D4E-B9FC-DA242D3E995E}" destId="{071FA245-1C1D-4818-8339-684DF6DFDA30}" srcOrd="0" destOrd="0" presId="urn:microsoft.com/office/officeart/2005/8/layout/process1"/>
    <dgm:cxn modelId="{ADD62F66-E178-443C-8DC9-C32AEF919D06}" type="presOf" srcId="{87D663F5-8282-4D2D-84A4-6A119CDFEBA0}" destId="{BE6EE26A-F7E5-401E-A1A1-6DF484FC91F4}" srcOrd="0" destOrd="0" presId="urn:microsoft.com/office/officeart/2005/8/layout/process1"/>
    <dgm:cxn modelId="{C86EC855-AF5F-47F0-8323-AE06EF4F6A50}" type="presOf" srcId="{F664E661-D350-4EE6-9BD8-F0EF9497B3B6}" destId="{8310C871-3C1E-47DE-A5C4-3A5F7740DAD9}" srcOrd="1" destOrd="0" presId="urn:microsoft.com/office/officeart/2005/8/layout/process1"/>
    <dgm:cxn modelId="{4565ED55-E5E9-4FDF-8763-3A6E34AD3D5D}" srcId="{35366CF1-6F2B-4717-A326-CAEE2EA9D32C}" destId="{6BD7F00C-E490-47CE-9DE3-54F6923EE5DC}" srcOrd="2" destOrd="0" parTransId="{0F155078-372B-4C9D-8657-511C19804540}" sibTransId="{F7F7B805-7461-4D4E-B9FC-DA242D3E995E}"/>
    <dgm:cxn modelId="{F07C355A-C143-4B4A-9AA7-7B9C4DC134D0}" type="presOf" srcId="{C49E6C9B-A8C4-453F-9959-6CB4A6115E82}" destId="{B0129A49-DAE4-48BA-B62E-53577B5A4E25}" srcOrd="0" destOrd="0" presId="urn:microsoft.com/office/officeart/2005/8/layout/process1"/>
    <dgm:cxn modelId="{F94045AC-44F3-437A-A924-61A24A40C182}" type="presOf" srcId="{DD7698A6-D8BB-46DF-AC32-B3922E112990}" destId="{E33F98A4-5EA2-4FAF-9EFA-1A4AB26CD43B}" srcOrd="0" destOrd="0" presId="urn:microsoft.com/office/officeart/2005/8/layout/process1"/>
    <dgm:cxn modelId="{E47861AE-A8F8-4A13-A4A2-5803AD9E09D8}" type="presOf" srcId="{35366CF1-6F2B-4717-A326-CAEE2EA9D32C}" destId="{3CBE1C37-44BE-4FED-A225-A533CF694072}" srcOrd="0" destOrd="0" presId="urn:microsoft.com/office/officeart/2005/8/layout/process1"/>
    <dgm:cxn modelId="{B7AE9EB1-71A7-4A1D-BDE4-B9B77FED82D5}" type="presOf" srcId="{72657F2C-4CFC-4933-8C2F-3CA2F8AEC1AF}" destId="{26493316-2392-4399-936D-BA524637CCCD}" srcOrd="0" destOrd="0" presId="urn:microsoft.com/office/officeart/2005/8/layout/process1"/>
    <dgm:cxn modelId="{79158FC1-349B-4E6C-9465-2703F79F6357}" srcId="{35366CF1-6F2B-4717-A326-CAEE2EA9D32C}" destId="{C49E6C9B-A8C4-453F-9959-6CB4A6115E82}" srcOrd="5" destOrd="0" parTransId="{069D243B-430E-4EA1-859B-D3F9A307AF62}" sibTransId="{928B47A6-132F-44B3-8950-6F64F399FDD7}"/>
    <dgm:cxn modelId="{6C89B7E2-479E-4EFF-8E96-1ED8F2AC24C7}" type="presOf" srcId="{78718514-C440-4F6F-825F-BD66890A9421}" destId="{9B56963E-4FB8-4C24-B808-5C23507942C8}" srcOrd="0" destOrd="0" presId="urn:microsoft.com/office/officeart/2005/8/layout/process1"/>
    <dgm:cxn modelId="{6F09FBC2-A546-4029-870F-E529AB72079F}" srcId="{35366CF1-6F2B-4717-A326-CAEE2EA9D32C}" destId="{4D8AF105-26C4-4EAB-A64A-CB933A6651AA}" srcOrd="1" destOrd="0" parTransId="{AD04F9A2-D60F-4DC9-8E5A-2080A180C23F}" sibTransId="{F664E661-D350-4EE6-9BD8-F0EF9497B3B6}"/>
    <dgm:cxn modelId="{69C59DF7-4ED6-480C-89B8-0F0595074DEE}" type="presOf" srcId="{78718514-C440-4F6F-825F-BD66890A9421}" destId="{E1814026-E907-454D-AC64-14AA7C662356}" srcOrd="1" destOrd="0" presId="urn:microsoft.com/office/officeart/2005/8/layout/process1"/>
    <dgm:cxn modelId="{3E47112C-99E5-42FF-9FEB-0D95F6AA0FA7}" type="presParOf" srcId="{3CBE1C37-44BE-4FED-A225-A533CF694072}" destId="{E33F98A4-5EA2-4FAF-9EFA-1A4AB26CD43B}" srcOrd="0" destOrd="0" presId="urn:microsoft.com/office/officeart/2005/8/layout/process1"/>
    <dgm:cxn modelId="{DA58819A-CB83-435C-ADD9-8E2E51C9DABB}" type="presParOf" srcId="{3CBE1C37-44BE-4FED-A225-A533CF694072}" destId="{9B56963E-4FB8-4C24-B808-5C23507942C8}" srcOrd="1" destOrd="0" presId="urn:microsoft.com/office/officeart/2005/8/layout/process1"/>
    <dgm:cxn modelId="{95D61D02-0751-4A09-A0D0-71DAC85655CB}" type="presParOf" srcId="{9B56963E-4FB8-4C24-B808-5C23507942C8}" destId="{E1814026-E907-454D-AC64-14AA7C662356}" srcOrd="0" destOrd="0" presId="urn:microsoft.com/office/officeart/2005/8/layout/process1"/>
    <dgm:cxn modelId="{2702B106-8608-43AB-8628-6680447382E0}" type="presParOf" srcId="{3CBE1C37-44BE-4FED-A225-A533CF694072}" destId="{032F9274-4719-476B-AD4D-2B9713F0B703}" srcOrd="2" destOrd="0" presId="urn:microsoft.com/office/officeart/2005/8/layout/process1"/>
    <dgm:cxn modelId="{92BBD076-BAE3-4A3C-ADA5-6C24E99D19F5}" type="presParOf" srcId="{3CBE1C37-44BE-4FED-A225-A533CF694072}" destId="{33A4BF14-6ECD-493F-91E1-91D19FDF26AD}" srcOrd="3" destOrd="0" presId="urn:microsoft.com/office/officeart/2005/8/layout/process1"/>
    <dgm:cxn modelId="{0A04C88C-A4F0-47E0-B7C7-DB23F12FD787}" type="presParOf" srcId="{33A4BF14-6ECD-493F-91E1-91D19FDF26AD}" destId="{8310C871-3C1E-47DE-A5C4-3A5F7740DAD9}" srcOrd="0" destOrd="0" presId="urn:microsoft.com/office/officeart/2005/8/layout/process1"/>
    <dgm:cxn modelId="{0B89889E-7E71-4C72-AA95-37CF5782570E}" type="presParOf" srcId="{3CBE1C37-44BE-4FED-A225-A533CF694072}" destId="{E274FBDF-45F9-4CFE-A3BD-644512EB2AF7}" srcOrd="4" destOrd="0" presId="urn:microsoft.com/office/officeart/2005/8/layout/process1"/>
    <dgm:cxn modelId="{80619255-CE4F-4479-ABF5-CC56B580328F}" type="presParOf" srcId="{3CBE1C37-44BE-4FED-A225-A533CF694072}" destId="{071FA245-1C1D-4818-8339-684DF6DFDA30}" srcOrd="5" destOrd="0" presId="urn:microsoft.com/office/officeart/2005/8/layout/process1"/>
    <dgm:cxn modelId="{BE46B1CB-AADD-44DB-BD39-32C931118034}" type="presParOf" srcId="{071FA245-1C1D-4818-8339-684DF6DFDA30}" destId="{921EB71E-2CC8-4D1E-A486-3E7A5E7721B5}" srcOrd="0" destOrd="0" presId="urn:microsoft.com/office/officeart/2005/8/layout/process1"/>
    <dgm:cxn modelId="{E6BDD835-95E4-41C1-B58D-BE62AEF310D8}" type="presParOf" srcId="{3CBE1C37-44BE-4FED-A225-A533CF694072}" destId="{CC893C21-04BF-41F3-A1CA-1707D4BEF6E6}" srcOrd="6" destOrd="0" presId="urn:microsoft.com/office/officeart/2005/8/layout/process1"/>
    <dgm:cxn modelId="{F51DEDF0-FD4C-4DC9-96CD-7487BB606939}" type="presParOf" srcId="{3CBE1C37-44BE-4FED-A225-A533CF694072}" destId="{26493316-2392-4399-936D-BA524637CCCD}" srcOrd="7" destOrd="0" presId="urn:microsoft.com/office/officeart/2005/8/layout/process1"/>
    <dgm:cxn modelId="{628B09B6-E6E3-43F1-8623-4634A9AD48AE}" type="presParOf" srcId="{26493316-2392-4399-936D-BA524637CCCD}" destId="{FB724D37-478F-4700-B8D6-2A2C1065FC17}" srcOrd="0" destOrd="0" presId="urn:microsoft.com/office/officeart/2005/8/layout/process1"/>
    <dgm:cxn modelId="{CFE25B39-77EE-4871-A8AE-726E741A72BC}" type="presParOf" srcId="{3CBE1C37-44BE-4FED-A225-A533CF694072}" destId="{CC0730BF-76CF-4085-8CAB-7C3043F4A239}" srcOrd="8" destOrd="0" presId="urn:microsoft.com/office/officeart/2005/8/layout/process1"/>
    <dgm:cxn modelId="{6A6162A6-A857-4640-9AE2-F4CAA9ED1CA6}" type="presParOf" srcId="{3CBE1C37-44BE-4FED-A225-A533CF694072}" destId="{BE6EE26A-F7E5-401E-A1A1-6DF484FC91F4}" srcOrd="9" destOrd="0" presId="urn:microsoft.com/office/officeart/2005/8/layout/process1"/>
    <dgm:cxn modelId="{72D2F2A3-F282-429A-9FB4-91A15AC1D466}" type="presParOf" srcId="{BE6EE26A-F7E5-401E-A1A1-6DF484FC91F4}" destId="{C7AD4C76-ED43-4222-8CD8-BFD3A7FA9643}" srcOrd="0" destOrd="0" presId="urn:microsoft.com/office/officeart/2005/8/layout/process1"/>
    <dgm:cxn modelId="{3705B840-551F-4E72-975E-ECD675A28C4C}" type="presParOf" srcId="{3CBE1C37-44BE-4FED-A225-A533CF694072}" destId="{B0129A49-DAE4-48BA-B62E-53577B5A4E25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66CF1-6F2B-4717-A326-CAEE2EA9D3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D7698A6-D8BB-46DF-AC32-B3922E112990}">
      <dgm:prSet phldrT="[Text]"/>
      <dgm:spPr/>
      <dgm:t>
        <a:bodyPr/>
        <a:lstStyle/>
        <a:p>
          <a:r>
            <a:rPr lang="en-NZ" dirty="0"/>
            <a:t>Source</a:t>
          </a:r>
        </a:p>
      </dgm:t>
    </dgm:pt>
    <dgm:pt modelId="{F31488AB-FD91-4553-8502-C12EC786FA3C}" type="parTrans" cxnId="{A0298904-1EED-43B0-9DCC-8B36BCB6894A}">
      <dgm:prSet/>
      <dgm:spPr/>
      <dgm:t>
        <a:bodyPr/>
        <a:lstStyle/>
        <a:p>
          <a:endParaRPr lang="en-NZ"/>
        </a:p>
      </dgm:t>
    </dgm:pt>
    <dgm:pt modelId="{78718514-C440-4F6F-825F-BD66890A9421}" type="sibTrans" cxnId="{A0298904-1EED-43B0-9DCC-8B36BCB6894A}">
      <dgm:prSet/>
      <dgm:spPr/>
      <dgm:t>
        <a:bodyPr/>
        <a:lstStyle/>
        <a:p>
          <a:endParaRPr lang="en-NZ"/>
        </a:p>
      </dgm:t>
    </dgm:pt>
    <dgm:pt modelId="{4D8AF105-26C4-4EAB-A64A-CB933A6651AA}">
      <dgm:prSet phldrT="[Text]"/>
      <dgm:spPr/>
      <dgm:t>
        <a:bodyPr/>
        <a:lstStyle/>
        <a:p>
          <a:r>
            <a:rPr lang="en-NZ" dirty="0"/>
            <a:t>Filter</a:t>
          </a:r>
        </a:p>
      </dgm:t>
    </dgm:pt>
    <dgm:pt modelId="{AD04F9A2-D60F-4DC9-8E5A-2080A180C23F}" type="parTrans" cxnId="{6F09FBC2-A546-4029-870F-E529AB72079F}">
      <dgm:prSet/>
      <dgm:spPr/>
      <dgm:t>
        <a:bodyPr/>
        <a:lstStyle/>
        <a:p>
          <a:endParaRPr lang="en-NZ"/>
        </a:p>
      </dgm:t>
    </dgm:pt>
    <dgm:pt modelId="{F664E661-D350-4EE6-9BD8-F0EF9497B3B6}" type="sibTrans" cxnId="{6F09FBC2-A546-4029-870F-E529AB72079F}">
      <dgm:prSet/>
      <dgm:spPr/>
      <dgm:t>
        <a:bodyPr/>
        <a:lstStyle/>
        <a:p>
          <a:endParaRPr lang="en-NZ"/>
        </a:p>
      </dgm:t>
    </dgm:pt>
    <dgm:pt modelId="{6BD7F00C-E490-47CE-9DE3-54F6923EE5DC}">
      <dgm:prSet phldrT="[Text]"/>
      <dgm:spPr/>
      <dgm:t>
        <a:bodyPr/>
        <a:lstStyle/>
        <a:p>
          <a:r>
            <a:rPr lang="en-NZ" dirty="0"/>
            <a:t>Reservoir (Pegasus Res)</a:t>
          </a:r>
        </a:p>
      </dgm:t>
    </dgm:pt>
    <dgm:pt modelId="{0F155078-372B-4C9D-8657-511C19804540}" type="parTrans" cxnId="{4565ED55-E5E9-4FDF-8763-3A6E34AD3D5D}">
      <dgm:prSet/>
      <dgm:spPr/>
      <dgm:t>
        <a:bodyPr/>
        <a:lstStyle/>
        <a:p>
          <a:endParaRPr lang="en-NZ"/>
        </a:p>
      </dgm:t>
    </dgm:pt>
    <dgm:pt modelId="{F7F7B805-7461-4D4E-B9FC-DA242D3E995E}" type="sibTrans" cxnId="{4565ED55-E5E9-4FDF-8763-3A6E34AD3D5D}">
      <dgm:prSet/>
      <dgm:spPr/>
      <dgm:t>
        <a:bodyPr/>
        <a:lstStyle/>
        <a:p>
          <a:endParaRPr lang="en-NZ"/>
        </a:p>
      </dgm:t>
    </dgm:pt>
    <dgm:pt modelId="{4B291A4B-AA80-4B5F-AFE6-3CEA8436C8DA}">
      <dgm:prSet phldrT="[Text]"/>
      <dgm:spPr/>
      <dgm:t>
        <a:bodyPr/>
        <a:lstStyle/>
        <a:p>
          <a:r>
            <a:rPr lang="en-NZ" dirty="0"/>
            <a:t>Transfer Line</a:t>
          </a:r>
        </a:p>
      </dgm:t>
    </dgm:pt>
    <dgm:pt modelId="{C46BEDD4-E5E5-4E16-9202-A8BCE5F49723}" type="parTrans" cxnId="{9CA48301-DF73-41F9-A3B4-ABEAC488B85C}">
      <dgm:prSet/>
      <dgm:spPr/>
      <dgm:t>
        <a:bodyPr/>
        <a:lstStyle/>
        <a:p>
          <a:endParaRPr lang="en-NZ"/>
        </a:p>
      </dgm:t>
    </dgm:pt>
    <dgm:pt modelId="{72657F2C-4CFC-4933-8C2F-3CA2F8AEC1AF}" type="sibTrans" cxnId="{9CA48301-DF73-41F9-A3B4-ABEAC488B85C}">
      <dgm:prSet/>
      <dgm:spPr/>
      <dgm:t>
        <a:bodyPr/>
        <a:lstStyle/>
        <a:p>
          <a:endParaRPr lang="en-NZ"/>
        </a:p>
      </dgm:t>
    </dgm:pt>
    <dgm:pt modelId="{270BAA4C-4B84-488E-BB7B-9579F599E609}">
      <dgm:prSet phldrT="[Text]"/>
      <dgm:spPr/>
      <dgm:t>
        <a:bodyPr/>
        <a:lstStyle/>
        <a:p>
          <a:r>
            <a:rPr lang="en-NZ" dirty="0"/>
            <a:t>Woodend Res</a:t>
          </a:r>
        </a:p>
      </dgm:t>
    </dgm:pt>
    <dgm:pt modelId="{34DBE757-8FBF-4793-A556-E80F91A7D2DA}" type="parTrans" cxnId="{7CDB3E2A-4D1D-4CC8-B464-30B7F6801A74}">
      <dgm:prSet/>
      <dgm:spPr/>
      <dgm:t>
        <a:bodyPr/>
        <a:lstStyle/>
        <a:p>
          <a:endParaRPr lang="en-NZ"/>
        </a:p>
      </dgm:t>
    </dgm:pt>
    <dgm:pt modelId="{87D663F5-8282-4D2D-84A4-6A119CDFEBA0}" type="sibTrans" cxnId="{7CDB3E2A-4D1D-4CC8-B464-30B7F6801A74}">
      <dgm:prSet/>
      <dgm:spPr/>
      <dgm:t>
        <a:bodyPr/>
        <a:lstStyle/>
        <a:p>
          <a:endParaRPr lang="en-NZ"/>
        </a:p>
      </dgm:t>
    </dgm:pt>
    <dgm:pt modelId="{C49E6C9B-A8C4-453F-9959-6CB4A6115E82}">
      <dgm:prSet phldrT="[Text]"/>
      <dgm:spPr/>
      <dgm:t>
        <a:bodyPr/>
        <a:lstStyle/>
        <a:p>
          <a:r>
            <a:rPr lang="en-NZ" dirty="0"/>
            <a:t>Woodend Retic</a:t>
          </a:r>
        </a:p>
      </dgm:t>
    </dgm:pt>
    <dgm:pt modelId="{069D243B-430E-4EA1-859B-D3F9A307AF62}" type="parTrans" cxnId="{79158FC1-349B-4E6C-9465-2703F79F6357}">
      <dgm:prSet/>
      <dgm:spPr/>
      <dgm:t>
        <a:bodyPr/>
        <a:lstStyle/>
        <a:p>
          <a:endParaRPr lang="en-NZ"/>
        </a:p>
      </dgm:t>
    </dgm:pt>
    <dgm:pt modelId="{928B47A6-132F-44B3-8950-6F64F399FDD7}" type="sibTrans" cxnId="{79158FC1-349B-4E6C-9465-2703F79F6357}">
      <dgm:prSet/>
      <dgm:spPr/>
      <dgm:t>
        <a:bodyPr/>
        <a:lstStyle/>
        <a:p>
          <a:endParaRPr lang="en-NZ"/>
        </a:p>
      </dgm:t>
    </dgm:pt>
    <dgm:pt modelId="{3CBE1C37-44BE-4FED-A225-A533CF694072}" type="pres">
      <dgm:prSet presAssocID="{35366CF1-6F2B-4717-A326-CAEE2EA9D32C}" presName="Name0" presStyleCnt="0">
        <dgm:presLayoutVars>
          <dgm:dir/>
          <dgm:resizeHandles val="exact"/>
        </dgm:presLayoutVars>
      </dgm:prSet>
      <dgm:spPr/>
    </dgm:pt>
    <dgm:pt modelId="{E33F98A4-5EA2-4FAF-9EFA-1A4AB26CD43B}" type="pres">
      <dgm:prSet presAssocID="{DD7698A6-D8BB-46DF-AC32-B3922E112990}" presName="node" presStyleLbl="node1" presStyleIdx="0" presStyleCnt="6">
        <dgm:presLayoutVars>
          <dgm:bulletEnabled val="1"/>
        </dgm:presLayoutVars>
      </dgm:prSet>
      <dgm:spPr/>
    </dgm:pt>
    <dgm:pt modelId="{9B56963E-4FB8-4C24-B808-5C23507942C8}" type="pres">
      <dgm:prSet presAssocID="{78718514-C440-4F6F-825F-BD66890A9421}" presName="sibTrans" presStyleLbl="sibTrans2D1" presStyleIdx="0" presStyleCnt="5"/>
      <dgm:spPr/>
    </dgm:pt>
    <dgm:pt modelId="{E1814026-E907-454D-AC64-14AA7C662356}" type="pres">
      <dgm:prSet presAssocID="{78718514-C440-4F6F-825F-BD66890A9421}" presName="connectorText" presStyleLbl="sibTrans2D1" presStyleIdx="0" presStyleCnt="5"/>
      <dgm:spPr/>
    </dgm:pt>
    <dgm:pt modelId="{032F9274-4719-476B-AD4D-2B9713F0B703}" type="pres">
      <dgm:prSet presAssocID="{4D8AF105-26C4-4EAB-A64A-CB933A6651AA}" presName="node" presStyleLbl="node1" presStyleIdx="1" presStyleCnt="6">
        <dgm:presLayoutVars>
          <dgm:bulletEnabled val="1"/>
        </dgm:presLayoutVars>
      </dgm:prSet>
      <dgm:spPr/>
    </dgm:pt>
    <dgm:pt modelId="{33A4BF14-6ECD-493F-91E1-91D19FDF26AD}" type="pres">
      <dgm:prSet presAssocID="{F664E661-D350-4EE6-9BD8-F0EF9497B3B6}" presName="sibTrans" presStyleLbl="sibTrans2D1" presStyleIdx="1" presStyleCnt="5"/>
      <dgm:spPr/>
    </dgm:pt>
    <dgm:pt modelId="{8310C871-3C1E-47DE-A5C4-3A5F7740DAD9}" type="pres">
      <dgm:prSet presAssocID="{F664E661-D350-4EE6-9BD8-F0EF9497B3B6}" presName="connectorText" presStyleLbl="sibTrans2D1" presStyleIdx="1" presStyleCnt="5"/>
      <dgm:spPr/>
    </dgm:pt>
    <dgm:pt modelId="{E274FBDF-45F9-4CFE-A3BD-644512EB2AF7}" type="pres">
      <dgm:prSet presAssocID="{6BD7F00C-E490-47CE-9DE3-54F6923EE5DC}" presName="node" presStyleLbl="node1" presStyleIdx="2" presStyleCnt="6">
        <dgm:presLayoutVars>
          <dgm:bulletEnabled val="1"/>
        </dgm:presLayoutVars>
      </dgm:prSet>
      <dgm:spPr/>
    </dgm:pt>
    <dgm:pt modelId="{071FA245-1C1D-4818-8339-684DF6DFDA30}" type="pres">
      <dgm:prSet presAssocID="{F7F7B805-7461-4D4E-B9FC-DA242D3E995E}" presName="sibTrans" presStyleLbl="sibTrans2D1" presStyleIdx="2" presStyleCnt="5"/>
      <dgm:spPr/>
    </dgm:pt>
    <dgm:pt modelId="{921EB71E-2CC8-4D1E-A486-3E7A5E7721B5}" type="pres">
      <dgm:prSet presAssocID="{F7F7B805-7461-4D4E-B9FC-DA242D3E995E}" presName="connectorText" presStyleLbl="sibTrans2D1" presStyleIdx="2" presStyleCnt="5"/>
      <dgm:spPr/>
    </dgm:pt>
    <dgm:pt modelId="{CC893C21-04BF-41F3-A1CA-1707D4BEF6E6}" type="pres">
      <dgm:prSet presAssocID="{4B291A4B-AA80-4B5F-AFE6-3CEA8436C8DA}" presName="node" presStyleLbl="node1" presStyleIdx="3" presStyleCnt="6">
        <dgm:presLayoutVars>
          <dgm:bulletEnabled val="1"/>
        </dgm:presLayoutVars>
      </dgm:prSet>
      <dgm:spPr/>
    </dgm:pt>
    <dgm:pt modelId="{26493316-2392-4399-936D-BA524637CCCD}" type="pres">
      <dgm:prSet presAssocID="{72657F2C-4CFC-4933-8C2F-3CA2F8AEC1AF}" presName="sibTrans" presStyleLbl="sibTrans2D1" presStyleIdx="3" presStyleCnt="5"/>
      <dgm:spPr/>
    </dgm:pt>
    <dgm:pt modelId="{FB724D37-478F-4700-B8D6-2A2C1065FC17}" type="pres">
      <dgm:prSet presAssocID="{72657F2C-4CFC-4933-8C2F-3CA2F8AEC1AF}" presName="connectorText" presStyleLbl="sibTrans2D1" presStyleIdx="3" presStyleCnt="5"/>
      <dgm:spPr/>
    </dgm:pt>
    <dgm:pt modelId="{CC0730BF-76CF-4085-8CAB-7C3043F4A239}" type="pres">
      <dgm:prSet presAssocID="{270BAA4C-4B84-488E-BB7B-9579F599E609}" presName="node" presStyleLbl="node1" presStyleIdx="4" presStyleCnt="6">
        <dgm:presLayoutVars>
          <dgm:bulletEnabled val="1"/>
        </dgm:presLayoutVars>
      </dgm:prSet>
      <dgm:spPr/>
    </dgm:pt>
    <dgm:pt modelId="{BE6EE26A-F7E5-401E-A1A1-6DF484FC91F4}" type="pres">
      <dgm:prSet presAssocID="{87D663F5-8282-4D2D-84A4-6A119CDFEBA0}" presName="sibTrans" presStyleLbl="sibTrans2D1" presStyleIdx="4" presStyleCnt="5"/>
      <dgm:spPr/>
    </dgm:pt>
    <dgm:pt modelId="{C7AD4C76-ED43-4222-8CD8-BFD3A7FA9643}" type="pres">
      <dgm:prSet presAssocID="{87D663F5-8282-4D2D-84A4-6A119CDFEBA0}" presName="connectorText" presStyleLbl="sibTrans2D1" presStyleIdx="4" presStyleCnt="5"/>
      <dgm:spPr/>
    </dgm:pt>
    <dgm:pt modelId="{B0129A49-DAE4-48BA-B62E-53577B5A4E25}" type="pres">
      <dgm:prSet presAssocID="{C49E6C9B-A8C4-453F-9959-6CB4A6115E82}" presName="node" presStyleLbl="node1" presStyleIdx="5" presStyleCnt="6">
        <dgm:presLayoutVars>
          <dgm:bulletEnabled val="1"/>
        </dgm:presLayoutVars>
      </dgm:prSet>
      <dgm:spPr/>
    </dgm:pt>
  </dgm:ptLst>
  <dgm:cxnLst>
    <dgm:cxn modelId="{9CA48301-DF73-41F9-A3B4-ABEAC488B85C}" srcId="{35366CF1-6F2B-4717-A326-CAEE2EA9D32C}" destId="{4B291A4B-AA80-4B5F-AFE6-3CEA8436C8DA}" srcOrd="3" destOrd="0" parTransId="{C46BEDD4-E5E5-4E16-9202-A8BCE5F49723}" sibTransId="{72657F2C-4CFC-4933-8C2F-3CA2F8AEC1AF}"/>
    <dgm:cxn modelId="{A0298904-1EED-43B0-9DCC-8B36BCB6894A}" srcId="{35366CF1-6F2B-4717-A326-CAEE2EA9D32C}" destId="{DD7698A6-D8BB-46DF-AC32-B3922E112990}" srcOrd="0" destOrd="0" parTransId="{F31488AB-FD91-4553-8502-C12EC786FA3C}" sibTransId="{78718514-C440-4F6F-825F-BD66890A9421}"/>
    <dgm:cxn modelId="{3E787B0B-0B82-4CCB-8CE7-126845A90DE1}" type="presOf" srcId="{F7F7B805-7461-4D4E-B9FC-DA242D3E995E}" destId="{921EB71E-2CC8-4D1E-A486-3E7A5E7721B5}" srcOrd="1" destOrd="0" presId="urn:microsoft.com/office/officeart/2005/8/layout/process1"/>
    <dgm:cxn modelId="{E936980C-51A3-4731-B15B-100D0C090D79}" type="presOf" srcId="{4D8AF105-26C4-4EAB-A64A-CB933A6651AA}" destId="{032F9274-4719-476B-AD4D-2B9713F0B703}" srcOrd="0" destOrd="0" presId="urn:microsoft.com/office/officeart/2005/8/layout/process1"/>
    <dgm:cxn modelId="{7EA3B615-3D17-40CD-A425-AE7EB7FFA02E}" type="presOf" srcId="{87D663F5-8282-4D2D-84A4-6A119CDFEBA0}" destId="{C7AD4C76-ED43-4222-8CD8-BFD3A7FA9643}" srcOrd="1" destOrd="0" presId="urn:microsoft.com/office/officeart/2005/8/layout/process1"/>
    <dgm:cxn modelId="{56E0F81E-A5FC-4160-88D4-030522B22E29}" type="presOf" srcId="{4B291A4B-AA80-4B5F-AFE6-3CEA8436C8DA}" destId="{CC893C21-04BF-41F3-A1CA-1707D4BEF6E6}" srcOrd="0" destOrd="0" presId="urn:microsoft.com/office/officeart/2005/8/layout/process1"/>
    <dgm:cxn modelId="{48233E21-56D8-41F5-9AA6-8DDD81B5D520}" type="presOf" srcId="{6BD7F00C-E490-47CE-9DE3-54F6923EE5DC}" destId="{E274FBDF-45F9-4CFE-A3BD-644512EB2AF7}" srcOrd="0" destOrd="0" presId="urn:microsoft.com/office/officeart/2005/8/layout/process1"/>
    <dgm:cxn modelId="{7CDB3E2A-4D1D-4CC8-B464-30B7F6801A74}" srcId="{35366CF1-6F2B-4717-A326-CAEE2EA9D32C}" destId="{270BAA4C-4B84-488E-BB7B-9579F599E609}" srcOrd="4" destOrd="0" parTransId="{34DBE757-8FBF-4793-A556-E80F91A7D2DA}" sibTransId="{87D663F5-8282-4D2D-84A4-6A119CDFEBA0}"/>
    <dgm:cxn modelId="{E3FAC133-B1EE-4020-ACF7-BECD269D481A}" type="presOf" srcId="{270BAA4C-4B84-488E-BB7B-9579F599E609}" destId="{CC0730BF-76CF-4085-8CAB-7C3043F4A239}" srcOrd="0" destOrd="0" presId="urn:microsoft.com/office/officeart/2005/8/layout/process1"/>
    <dgm:cxn modelId="{F61EE636-9F8B-4381-93F1-BA1A68D2D46D}" type="presOf" srcId="{F664E661-D350-4EE6-9BD8-F0EF9497B3B6}" destId="{33A4BF14-6ECD-493F-91E1-91D19FDF26AD}" srcOrd="0" destOrd="0" presId="urn:microsoft.com/office/officeart/2005/8/layout/process1"/>
    <dgm:cxn modelId="{3076F639-1C2D-4151-A1F4-2058858BCEAC}" type="presOf" srcId="{72657F2C-4CFC-4933-8C2F-3CA2F8AEC1AF}" destId="{FB724D37-478F-4700-B8D6-2A2C1065FC17}" srcOrd="1" destOrd="0" presId="urn:microsoft.com/office/officeart/2005/8/layout/process1"/>
    <dgm:cxn modelId="{3536953F-672B-4AF8-B6C9-83CA7A283EDB}" type="presOf" srcId="{F7F7B805-7461-4D4E-B9FC-DA242D3E995E}" destId="{071FA245-1C1D-4818-8339-684DF6DFDA30}" srcOrd="0" destOrd="0" presId="urn:microsoft.com/office/officeart/2005/8/layout/process1"/>
    <dgm:cxn modelId="{ADD62F66-E178-443C-8DC9-C32AEF919D06}" type="presOf" srcId="{87D663F5-8282-4D2D-84A4-6A119CDFEBA0}" destId="{BE6EE26A-F7E5-401E-A1A1-6DF484FC91F4}" srcOrd="0" destOrd="0" presId="urn:microsoft.com/office/officeart/2005/8/layout/process1"/>
    <dgm:cxn modelId="{C86EC855-AF5F-47F0-8323-AE06EF4F6A50}" type="presOf" srcId="{F664E661-D350-4EE6-9BD8-F0EF9497B3B6}" destId="{8310C871-3C1E-47DE-A5C4-3A5F7740DAD9}" srcOrd="1" destOrd="0" presId="urn:microsoft.com/office/officeart/2005/8/layout/process1"/>
    <dgm:cxn modelId="{4565ED55-E5E9-4FDF-8763-3A6E34AD3D5D}" srcId="{35366CF1-6F2B-4717-A326-CAEE2EA9D32C}" destId="{6BD7F00C-E490-47CE-9DE3-54F6923EE5DC}" srcOrd="2" destOrd="0" parTransId="{0F155078-372B-4C9D-8657-511C19804540}" sibTransId="{F7F7B805-7461-4D4E-B9FC-DA242D3E995E}"/>
    <dgm:cxn modelId="{F07C355A-C143-4B4A-9AA7-7B9C4DC134D0}" type="presOf" srcId="{C49E6C9B-A8C4-453F-9959-6CB4A6115E82}" destId="{B0129A49-DAE4-48BA-B62E-53577B5A4E25}" srcOrd="0" destOrd="0" presId="urn:microsoft.com/office/officeart/2005/8/layout/process1"/>
    <dgm:cxn modelId="{F94045AC-44F3-437A-A924-61A24A40C182}" type="presOf" srcId="{DD7698A6-D8BB-46DF-AC32-B3922E112990}" destId="{E33F98A4-5EA2-4FAF-9EFA-1A4AB26CD43B}" srcOrd="0" destOrd="0" presId="urn:microsoft.com/office/officeart/2005/8/layout/process1"/>
    <dgm:cxn modelId="{E47861AE-A8F8-4A13-A4A2-5803AD9E09D8}" type="presOf" srcId="{35366CF1-6F2B-4717-A326-CAEE2EA9D32C}" destId="{3CBE1C37-44BE-4FED-A225-A533CF694072}" srcOrd="0" destOrd="0" presId="urn:microsoft.com/office/officeart/2005/8/layout/process1"/>
    <dgm:cxn modelId="{B7AE9EB1-71A7-4A1D-BDE4-B9B77FED82D5}" type="presOf" srcId="{72657F2C-4CFC-4933-8C2F-3CA2F8AEC1AF}" destId="{26493316-2392-4399-936D-BA524637CCCD}" srcOrd="0" destOrd="0" presId="urn:microsoft.com/office/officeart/2005/8/layout/process1"/>
    <dgm:cxn modelId="{79158FC1-349B-4E6C-9465-2703F79F6357}" srcId="{35366CF1-6F2B-4717-A326-CAEE2EA9D32C}" destId="{C49E6C9B-A8C4-453F-9959-6CB4A6115E82}" srcOrd="5" destOrd="0" parTransId="{069D243B-430E-4EA1-859B-D3F9A307AF62}" sibTransId="{928B47A6-132F-44B3-8950-6F64F399FDD7}"/>
    <dgm:cxn modelId="{6C89B7E2-479E-4EFF-8E96-1ED8F2AC24C7}" type="presOf" srcId="{78718514-C440-4F6F-825F-BD66890A9421}" destId="{9B56963E-4FB8-4C24-B808-5C23507942C8}" srcOrd="0" destOrd="0" presId="urn:microsoft.com/office/officeart/2005/8/layout/process1"/>
    <dgm:cxn modelId="{6F09FBC2-A546-4029-870F-E529AB72079F}" srcId="{35366CF1-6F2B-4717-A326-CAEE2EA9D32C}" destId="{4D8AF105-26C4-4EAB-A64A-CB933A6651AA}" srcOrd="1" destOrd="0" parTransId="{AD04F9A2-D60F-4DC9-8E5A-2080A180C23F}" sibTransId="{F664E661-D350-4EE6-9BD8-F0EF9497B3B6}"/>
    <dgm:cxn modelId="{69C59DF7-4ED6-480C-89B8-0F0595074DEE}" type="presOf" srcId="{78718514-C440-4F6F-825F-BD66890A9421}" destId="{E1814026-E907-454D-AC64-14AA7C662356}" srcOrd="1" destOrd="0" presId="urn:microsoft.com/office/officeart/2005/8/layout/process1"/>
    <dgm:cxn modelId="{3E47112C-99E5-42FF-9FEB-0D95F6AA0FA7}" type="presParOf" srcId="{3CBE1C37-44BE-4FED-A225-A533CF694072}" destId="{E33F98A4-5EA2-4FAF-9EFA-1A4AB26CD43B}" srcOrd="0" destOrd="0" presId="urn:microsoft.com/office/officeart/2005/8/layout/process1"/>
    <dgm:cxn modelId="{DA58819A-CB83-435C-ADD9-8E2E51C9DABB}" type="presParOf" srcId="{3CBE1C37-44BE-4FED-A225-A533CF694072}" destId="{9B56963E-4FB8-4C24-B808-5C23507942C8}" srcOrd="1" destOrd="0" presId="urn:microsoft.com/office/officeart/2005/8/layout/process1"/>
    <dgm:cxn modelId="{95D61D02-0751-4A09-A0D0-71DAC85655CB}" type="presParOf" srcId="{9B56963E-4FB8-4C24-B808-5C23507942C8}" destId="{E1814026-E907-454D-AC64-14AA7C662356}" srcOrd="0" destOrd="0" presId="urn:microsoft.com/office/officeart/2005/8/layout/process1"/>
    <dgm:cxn modelId="{2702B106-8608-43AB-8628-6680447382E0}" type="presParOf" srcId="{3CBE1C37-44BE-4FED-A225-A533CF694072}" destId="{032F9274-4719-476B-AD4D-2B9713F0B703}" srcOrd="2" destOrd="0" presId="urn:microsoft.com/office/officeart/2005/8/layout/process1"/>
    <dgm:cxn modelId="{92BBD076-BAE3-4A3C-ADA5-6C24E99D19F5}" type="presParOf" srcId="{3CBE1C37-44BE-4FED-A225-A533CF694072}" destId="{33A4BF14-6ECD-493F-91E1-91D19FDF26AD}" srcOrd="3" destOrd="0" presId="urn:microsoft.com/office/officeart/2005/8/layout/process1"/>
    <dgm:cxn modelId="{0A04C88C-A4F0-47E0-B7C7-DB23F12FD787}" type="presParOf" srcId="{33A4BF14-6ECD-493F-91E1-91D19FDF26AD}" destId="{8310C871-3C1E-47DE-A5C4-3A5F7740DAD9}" srcOrd="0" destOrd="0" presId="urn:microsoft.com/office/officeart/2005/8/layout/process1"/>
    <dgm:cxn modelId="{0B89889E-7E71-4C72-AA95-37CF5782570E}" type="presParOf" srcId="{3CBE1C37-44BE-4FED-A225-A533CF694072}" destId="{E274FBDF-45F9-4CFE-A3BD-644512EB2AF7}" srcOrd="4" destOrd="0" presId="urn:microsoft.com/office/officeart/2005/8/layout/process1"/>
    <dgm:cxn modelId="{80619255-CE4F-4479-ABF5-CC56B580328F}" type="presParOf" srcId="{3CBE1C37-44BE-4FED-A225-A533CF694072}" destId="{071FA245-1C1D-4818-8339-684DF6DFDA30}" srcOrd="5" destOrd="0" presId="urn:microsoft.com/office/officeart/2005/8/layout/process1"/>
    <dgm:cxn modelId="{BE46B1CB-AADD-44DB-BD39-32C931118034}" type="presParOf" srcId="{071FA245-1C1D-4818-8339-684DF6DFDA30}" destId="{921EB71E-2CC8-4D1E-A486-3E7A5E7721B5}" srcOrd="0" destOrd="0" presId="urn:microsoft.com/office/officeart/2005/8/layout/process1"/>
    <dgm:cxn modelId="{E6BDD835-95E4-41C1-B58D-BE62AEF310D8}" type="presParOf" srcId="{3CBE1C37-44BE-4FED-A225-A533CF694072}" destId="{CC893C21-04BF-41F3-A1CA-1707D4BEF6E6}" srcOrd="6" destOrd="0" presId="urn:microsoft.com/office/officeart/2005/8/layout/process1"/>
    <dgm:cxn modelId="{F51DEDF0-FD4C-4DC9-96CD-7487BB606939}" type="presParOf" srcId="{3CBE1C37-44BE-4FED-A225-A533CF694072}" destId="{26493316-2392-4399-936D-BA524637CCCD}" srcOrd="7" destOrd="0" presId="urn:microsoft.com/office/officeart/2005/8/layout/process1"/>
    <dgm:cxn modelId="{628B09B6-E6E3-43F1-8623-4634A9AD48AE}" type="presParOf" srcId="{26493316-2392-4399-936D-BA524637CCCD}" destId="{FB724D37-478F-4700-B8D6-2A2C1065FC17}" srcOrd="0" destOrd="0" presId="urn:microsoft.com/office/officeart/2005/8/layout/process1"/>
    <dgm:cxn modelId="{CFE25B39-77EE-4871-A8AE-726E741A72BC}" type="presParOf" srcId="{3CBE1C37-44BE-4FED-A225-A533CF694072}" destId="{CC0730BF-76CF-4085-8CAB-7C3043F4A239}" srcOrd="8" destOrd="0" presId="urn:microsoft.com/office/officeart/2005/8/layout/process1"/>
    <dgm:cxn modelId="{6A6162A6-A857-4640-9AE2-F4CAA9ED1CA6}" type="presParOf" srcId="{3CBE1C37-44BE-4FED-A225-A533CF694072}" destId="{BE6EE26A-F7E5-401E-A1A1-6DF484FC91F4}" srcOrd="9" destOrd="0" presId="urn:microsoft.com/office/officeart/2005/8/layout/process1"/>
    <dgm:cxn modelId="{72D2F2A3-F282-429A-9FB4-91A15AC1D466}" type="presParOf" srcId="{BE6EE26A-F7E5-401E-A1A1-6DF484FC91F4}" destId="{C7AD4C76-ED43-4222-8CD8-BFD3A7FA9643}" srcOrd="0" destOrd="0" presId="urn:microsoft.com/office/officeart/2005/8/layout/process1"/>
    <dgm:cxn modelId="{3705B840-551F-4E72-975E-ECD675A28C4C}" type="presParOf" srcId="{3CBE1C37-44BE-4FED-A225-A533CF694072}" destId="{B0129A49-DAE4-48BA-B62E-53577B5A4E25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F98A4-5EA2-4FAF-9EFA-1A4AB26CD43B}">
      <dsp:nvSpPr>
        <dsp:cNvPr id="0" name=""/>
        <dsp:cNvSpPr/>
      </dsp:nvSpPr>
      <dsp:spPr>
        <a:xfrm>
          <a:off x="0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Source</a:t>
          </a:r>
        </a:p>
      </dsp:txBody>
      <dsp:txXfrm>
        <a:off x="28381" y="2253219"/>
        <a:ext cx="1203712" cy="912228"/>
      </dsp:txXfrm>
    </dsp:sp>
    <dsp:sp modelId="{9B56963E-4FB8-4C24-B808-5C23507942C8}">
      <dsp:nvSpPr>
        <dsp:cNvPr id="0" name=""/>
        <dsp:cNvSpPr/>
      </dsp:nvSpPr>
      <dsp:spPr>
        <a:xfrm>
          <a:off x="1386522" y="2553034"/>
          <a:ext cx="267220" cy="312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300" kern="1200"/>
        </a:p>
      </dsp:txBody>
      <dsp:txXfrm>
        <a:off x="1386522" y="2615553"/>
        <a:ext cx="187054" cy="187559"/>
      </dsp:txXfrm>
    </dsp:sp>
    <dsp:sp modelId="{032F9274-4719-476B-AD4D-2B9713F0B703}">
      <dsp:nvSpPr>
        <dsp:cNvPr id="0" name=""/>
        <dsp:cNvSpPr/>
      </dsp:nvSpPr>
      <dsp:spPr>
        <a:xfrm>
          <a:off x="1764665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Filter</a:t>
          </a:r>
        </a:p>
      </dsp:txBody>
      <dsp:txXfrm>
        <a:off x="1793046" y="2253219"/>
        <a:ext cx="1203712" cy="912228"/>
      </dsp:txXfrm>
    </dsp:sp>
    <dsp:sp modelId="{33A4BF14-6ECD-493F-91E1-91D19FDF26AD}">
      <dsp:nvSpPr>
        <dsp:cNvPr id="0" name=""/>
        <dsp:cNvSpPr/>
      </dsp:nvSpPr>
      <dsp:spPr>
        <a:xfrm>
          <a:off x="3151187" y="2553034"/>
          <a:ext cx="267220" cy="312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300" kern="1200"/>
        </a:p>
      </dsp:txBody>
      <dsp:txXfrm>
        <a:off x="3151187" y="2615553"/>
        <a:ext cx="187054" cy="187559"/>
      </dsp:txXfrm>
    </dsp:sp>
    <dsp:sp modelId="{E274FBDF-45F9-4CFE-A3BD-644512EB2AF7}">
      <dsp:nvSpPr>
        <dsp:cNvPr id="0" name=""/>
        <dsp:cNvSpPr/>
      </dsp:nvSpPr>
      <dsp:spPr>
        <a:xfrm>
          <a:off x="3529330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Reservoir (Pegasus Res)</a:t>
          </a:r>
        </a:p>
      </dsp:txBody>
      <dsp:txXfrm>
        <a:off x="3557711" y="2253219"/>
        <a:ext cx="1203712" cy="912228"/>
      </dsp:txXfrm>
    </dsp:sp>
    <dsp:sp modelId="{071FA245-1C1D-4818-8339-684DF6DFDA30}">
      <dsp:nvSpPr>
        <dsp:cNvPr id="0" name=""/>
        <dsp:cNvSpPr/>
      </dsp:nvSpPr>
      <dsp:spPr>
        <a:xfrm>
          <a:off x="4915852" y="2553034"/>
          <a:ext cx="267220" cy="312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300" kern="1200"/>
        </a:p>
      </dsp:txBody>
      <dsp:txXfrm>
        <a:off x="4915852" y="2615553"/>
        <a:ext cx="187054" cy="187559"/>
      </dsp:txXfrm>
    </dsp:sp>
    <dsp:sp modelId="{CC893C21-04BF-41F3-A1CA-1707D4BEF6E6}">
      <dsp:nvSpPr>
        <dsp:cNvPr id="0" name=""/>
        <dsp:cNvSpPr/>
      </dsp:nvSpPr>
      <dsp:spPr>
        <a:xfrm>
          <a:off x="5293994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Transfer Line</a:t>
          </a:r>
        </a:p>
      </dsp:txBody>
      <dsp:txXfrm>
        <a:off x="5322375" y="2253219"/>
        <a:ext cx="1203712" cy="912228"/>
      </dsp:txXfrm>
    </dsp:sp>
    <dsp:sp modelId="{26493316-2392-4399-936D-BA524637CCCD}">
      <dsp:nvSpPr>
        <dsp:cNvPr id="0" name=""/>
        <dsp:cNvSpPr/>
      </dsp:nvSpPr>
      <dsp:spPr>
        <a:xfrm>
          <a:off x="6680517" y="2553034"/>
          <a:ext cx="267220" cy="312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300" kern="1200"/>
        </a:p>
      </dsp:txBody>
      <dsp:txXfrm>
        <a:off x="6680517" y="2615553"/>
        <a:ext cx="187054" cy="187559"/>
      </dsp:txXfrm>
    </dsp:sp>
    <dsp:sp modelId="{CC0730BF-76CF-4085-8CAB-7C3043F4A239}">
      <dsp:nvSpPr>
        <dsp:cNvPr id="0" name=""/>
        <dsp:cNvSpPr/>
      </dsp:nvSpPr>
      <dsp:spPr>
        <a:xfrm>
          <a:off x="7058659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Woodend Res</a:t>
          </a:r>
        </a:p>
      </dsp:txBody>
      <dsp:txXfrm>
        <a:off x="7087040" y="2253219"/>
        <a:ext cx="1203712" cy="912228"/>
      </dsp:txXfrm>
    </dsp:sp>
    <dsp:sp modelId="{BE6EE26A-F7E5-401E-A1A1-6DF484FC91F4}">
      <dsp:nvSpPr>
        <dsp:cNvPr id="0" name=""/>
        <dsp:cNvSpPr/>
      </dsp:nvSpPr>
      <dsp:spPr>
        <a:xfrm>
          <a:off x="8445182" y="2553034"/>
          <a:ext cx="267220" cy="312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300" kern="1200"/>
        </a:p>
      </dsp:txBody>
      <dsp:txXfrm>
        <a:off x="8445182" y="2615553"/>
        <a:ext cx="187054" cy="187559"/>
      </dsp:txXfrm>
    </dsp:sp>
    <dsp:sp modelId="{B0129A49-DAE4-48BA-B62E-53577B5A4E25}">
      <dsp:nvSpPr>
        <dsp:cNvPr id="0" name=""/>
        <dsp:cNvSpPr/>
      </dsp:nvSpPr>
      <dsp:spPr>
        <a:xfrm>
          <a:off x="8823324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Woodend Retic</a:t>
          </a:r>
        </a:p>
      </dsp:txBody>
      <dsp:txXfrm>
        <a:off x="8851705" y="2253219"/>
        <a:ext cx="1203712" cy="912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F98A4-5EA2-4FAF-9EFA-1A4AB26CD43B}">
      <dsp:nvSpPr>
        <dsp:cNvPr id="0" name=""/>
        <dsp:cNvSpPr/>
      </dsp:nvSpPr>
      <dsp:spPr>
        <a:xfrm>
          <a:off x="0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Source</a:t>
          </a:r>
        </a:p>
      </dsp:txBody>
      <dsp:txXfrm>
        <a:off x="28381" y="2253219"/>
        <a:ext cx="1203712" cy="912228"/>
      </dsp:txXfrm>
    </dsp:sp>
    <dsp:sp modelId="{9B56963E-4FB8-4C24-B808-5C23507942C8}">
      <dsp:nvSpPr>
        <dsp:cNvPr id="0" name=""/>
        <dsp:cNvSpPr/>
      </dsp:nvSpPr>
      <dsp:spPr>
        <a:xfrm>
          <a:off x="1386522" y="2553034"/>
          <a:ext cx="267220" cy="312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300" kern="1200"/>
        </a:p>
      </dsp:txBody>
      <dsp:txXfrm>
        <a:off x="1386522" y="2615553"/>
        <a:ext cx="187054" cy="187559"/>
      </dsp:txXfrm>
    </dsp:sp>
    <dsp:sp modelId="{032F9274-4719-476B-AD4D-2B9713F0B703}">
      <dsp:nvSpPr>
        <dsp:cNvPr id="0" name=""/>
        <dsp:cNvSpPr/>
      </dsp:nvSpPr>
      <dsp:spPr>
        <a:xfrm>
          <a:off x="1764665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Filter</a:t>
          </a:r>
        </a:p>
      </dsp:txBody>
      <dsp:txXfrm>
        <a:off x="1793046" y="2253219"/>
        <a:ext cx="1203712" cy="912228"/>
      </dsp:txXfrm>
    </dsp:sp>
    <dsp:sp modelId="{33A4BF14-6ECD-493F-91E1-91D19FDF26AD}">
      <dsp:nvSpPr>
        <dsp:cNvPr id="0" name=""/>
        <dsp:cNvSpPr/>
      </dsp:nvSpPr>
      <dsp:spPr>
        <a:xfrm>
          <a:off x="3151187" y="2553034"/>
          <a:ext cx="267220" cy="312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300" kern="1200"/>
        </a:p>
      </dsp:txBody>
      <dsp:txXfrm>
        <a:off x="3151187" y="2615553"/>
        <a:ext cx="187054" cy="187559"/>
      </dsp:txXfrm>
    </dsp:sp>
    <dsp:sp modelId="{E274FBDF-45F9-4CFE-A3BD-644512EB2AF7}">
      <dsp:nvSpPr>
        <dsp:cNvPr id="0" name=""/>
        <dsp:cNvSpPr/>
      </dsp:nvSpPr>
      <dsp:spPr>
        <a:xfrm>
          <a:off x="3529330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Reservoir (Pegasus Res)</a:t>
          </a:r>
        </a:p>
      </dsp:txBody>
      <dsp:txXfrm>
        <a:off x="3557711" y="2253219"/>
        <a:ext cx="1203712" cy="912228"/>
      </dsp:txXfrm>
    </dsp:sp>
    <dsp:sp modelId="{071FA245-1C1D-4818-8339-684DF6DFDA30}">
      <dsp:nvSpPr>
        <dsp:cNvPr id="0" name=""/>
        <dsp:cNvSpPr/>
      </dsp:nvSpPr>
      <dsp:spPr>
        <a:xfrm>
          <a:off x="4915852" y="2553034"/>
          <a:ext cx="267220" cy="312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300" kern="1200"/>
        </a:p>
      </dsp:txBody>
      <dsp:txXfrm>
        <a:off x="4915852" y="2615553"/>
        <a:ext cx="187054" cy="187559"/>
      </dsp:txXfrm>
    </dsp:sp>
    <dsp:sp modelId="{CC893C21-04BF-41F3-A1CA-1707D4BEF6E6}">
      <dsp:nvSpPr>
        <dsp:cNvPr id="0" name=""/>
        <dsp:cNvSpPr/>
      </dsp:nvSpPr>
      <dsp:spPr>
        <a:xfrm>
          <a:off x="5293994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Transfer Line</a:t>
          </a:r>
        </a:p>
      </dsp:txBody>
      <dsp:txXfrm>
        <a:off x="5322375" y="2253219"/>
        <a:ext cx="1203712" cy="912228"/>
      </dsp:txXfrm>
    </dsp:sp>
    <dsp:sp modelId="{26493316-2392-4399-936D-BA524637CCCD}">
      <dsp:nvSpPr>
        <dsp:cNvPr id="0" name=""/>
        <dsp:cNvSpPr/>
      </dsp:nvSpPr>
      <dsp:spPr>
        <a:xfrm>
          <a:off x="6680517" y="2553034"/>
          <a:ext cx="267220" cy="312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300" kern="1200"/>
        </a:p>
      </dsp:txBody>
      <dsp:txXfrm>
        <a:off x="6680517" y="2615553"/>
        <a:ext cx="187054" cy="187559"/>
      </dsp:txXfrm>
    </dsp:sp>
    <dsp:sp modelId="{CC0730BF-76CF-4085-8CAB-7C3043F4A239}">
      <dsp:nvSpPr>
        <dsp:cNvPr id="0" name=""/>
        <dsp:cNvSpPr/>
      </dsp:nvSpPr>
      <dsp:spPr>
        <a:xfrm>
          <a:off x="7058659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Woodend Res</a:t>
          </a:r>
        </a:p>
      </dsp:txBody>
      <dsp:txXfrm>
        <a:off x="7087040" y="2253219"/>
        <a:ext cx="1203712" cy="912228"/>
      </dsp:txXfrm>
    </dsp:sp>
    <dsp:sp modelId="{BE6EE26A-F7E5-401E-A1A1-6DF484FC91F4}">
      <dsp:nvSpPr>
        <dsp:cNvPr id="0" name=""/>
        <dsp:cNvSpPr/>
      </dsp:nvSpPr>
      <dsp:spPr>
        <a:xfrm>
          <a:off x="8445182" y="2553034"/>
          <a:ext cx="267220" cy="312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300" kern="1200"/>
        </a:p>
      </dsp:txBody>
      <dsp:txXfrm>
        <a:off x="8445182" y="2615553"/>
        <a:ext cx="187054" cy="187559"/>
      </dsp:txXfrm>
    </dsp:sp>
    <dsp:sp modelId="{B0129A49-DAE4-48BA-B62E-53577B5A4E25}">
      <dsp:nvSpPr>
        <dsp:cNvPr id="0" name=""/>
        <dsp:cNvSpPr/>
      </dsp:nvSpPr>
      <dsp:spPr>
        <a:xfrm>
          <a:off x="8823324" y="2224838"/>
          <a:ext cx="1260474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Woodend Retic</a:t>
          </a:r>
        </a:p>
      </dsp:txBody>
      <dsp:txXfrm>
        <a:off x="8851705" y="2253219"/>
        <a:ext cx="1203712" cy="912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EFE3D-E789-6D14-B69F-DF4C943E2AA5}"/>
              </a:ext>
            </a:extLst>
          </p:cNvPr>
          <p:cNvSpPr/>
          <p:nvPr userDrawn="1"/>
        </p:nvSpPr>
        <p:spPr>
          <a:xfrm>
            <a:off x="1" y="0"/>
            <a:ext cx="12192000" cy="311413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F5EB1545-BB27-216B-1E9A-A68B4959F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9" y="5763030"/>
            <a:ext cx="2445918" cy="68217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A65656-E3D7-2612-C6AD-4466958D3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3627363"/>
            <a:ext cx="10801350" cy="1526876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  <a:endParaRPr lang="en-N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E84F63-AC7F-BCA2-2E87-1D2557F42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114136"/>
            <a:ext cx="10801350" cy="4054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presentor name(s)</a:t>
            </a:r>
            <a:endParaRPr lang="en-NZ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DDD1C2B-F27A-037D-953A-4C2BA5C6B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5822742"/>
            <a:ext cx="5132387" cy="405441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company name(s)</a:t>
            </a:r>
            <a:endParaRPr lang="en-NZ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892C2C-CFDC-3579-CE70-17A9BFD0768E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559255D-1248-9152-F6A3-4F7C22D78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4F5-3274-8EFC-C52C-0E6C1F4651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0992" y="5248049"/>
            <a:ext cx="2043659" cy="16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EE0E78-65F0-F7BE-ABED-BE96981BB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0483"/>
            <a:ext cx="10515600" cy="787814"/>
          </a:xfrm>
        </p:spPr>
        <p:txBody>
          <a:bodyPr anchor="t">
            <a:norm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1E2E4DB-B440-E5F2-F2D8-F49219F84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763963"/>
            <a:ext cx="3869703" cy="91065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subtitle</a:t>
            </a:r>
          </a:p>
          <a:p>
            <a:pPr lvl="0"/>
            <a:r>
              <a:rPr lang="mi-NZ" dirty="0"/>
              <a:t>Here if you need it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F2061-93CD-AE10-18C7-A8F208574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D139E-86DC-3DB2-EEB8-F9AA4FE066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1316" y="5237836"/>
            <a:ext cx="2056313" cy="16201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E3B5F1-96CE-2285-2214-E09C17EDF66C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CA733AFB-CCBC-3014-8B14-E188ED7AC1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9" y="5763030"/>
            <a:ext cx="2435088" cy="6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4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C3CAF26-245F-98F0-7C42-226DDB5899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3FE55A0-6591-2432-34F1-B11F89B09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0FEC8AD-B8DC-AEA5-C4D5-48310A619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82" y="6089955"/>
            <a:ext cx="1558594" cy="4346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78FE8-6634-7261-9936-4AF9AAB7AD30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E580326-9E48-BD74-2583-F5180CDC09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5179" y="5712253"/>
            <a:ext cx="1376509" cy="10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44D7D-ECF3-D24E-D424-CBEEA76979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943" y="5712253"/>
            <a:ext cx="1383746" cy="10902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73CB9-0926-220D-61C4-2BE8FB9ED901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6270A1E-9738-DAE1-718F-54215AB07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82" y="6089955"/>
            <a:ext cx="1558904" cy="434697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C17AF304-211B-62E3-E433-1947AD3A4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988B2F1-936C-A68C-D6D6-BEC9855A5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726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18A5E-D86E-873A-48A0-D4B1BF86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A2191-ECCE-862D-E653-AED36CB2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631BC-5996-64C2-0657-8979CF7AC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BD6C-96E8-43CB-9D79-9C663A8654A2}" type="datetimeFigureOut">
              <a:rPr lang="en-NZ" smtClean="0"/>
              <a:t>13/10/2022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0B0B2-41C7-1871-81E1-EE12B54D0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A606-87D5-1756-77A8-B51B918C8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5751-DAA3-456B-834F-AA431278AD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996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47DC0-649D-E114-044B-A8D5C26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CE76-1939-00C1-536C-98A864000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D00E-4898-6235-E67A-95561B461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E3AE-010B-4803-950B-65FA340740F5}" type="datetimeFigureOut">
              <a:rPr lang="en-NZ" smtClean="0"/>
              <a:t>13/10/2022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0CC7-01AF-8D1D-BD24-9FB1217F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51E-055D-6BA5-8F5C-8084137D8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BDA0-1A31-43F9-8F2C-2C4F2F718C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75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2C912-36E9-82F5-773F-9537EA5E5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NZ" sz="3600" cap="all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coliforms in public water supplies: case studies in the pursuit of elimination</a:t>
            </a:r>
            <a:endParaRPr lang="en-NZ" sz="3600" cap="al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0C9F-87C1-7C00-77DB-C58DBE0B3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dirty="0"/>
              <a:t>Colin Roxburgh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008C0-49D7-EC5F-FDF7-4FB7C3E0C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Waimakariri District Council</a:t>
            </a:r>
          </a:p>
        </p:txBody>
      </p:sp>
    </p:spTree>
    <p:extLst>
      <p:ext uri="{BB962C8B-B14F-4D97-AF65-F5344CB8AC3E}">
        <p14:creationId xmlns:p14="http://schemas.microsoft.com/office/powerpoint/2010/main" val="345550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Study 2: Kaiapoi Water Supply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History: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quality artesian sources supply scheme from two headworks.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Generally low levels of coliforms, with only occasional detections. Did have some frequent ‘presence’ detections back in 2017, but after scheme flushing these went away.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Reports were that historical detections were due to some build up in pipework that were removed by flushing.</a:t>
            </a:r>
          </a:p>
          <a:p>
            <a:r>
              <a:rPr lang="en-US" b="1" dirty="0"/>
              <a:t>2022 Event: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Coliforms detected at greater than any previous levels (&gt; 20 per 100mL).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Flushing initially undertaken, followed by re-sampling, assuming a similar pattern to 2017 would follow with these levels then dropping again.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Instead, sampling during and immediately after flushing had even greater levels of coliforms.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was not expected, and it was clear a different response was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Study 2: Kaiapoi Water Supply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Response: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Meeting held with asset management, senior managers, operations team, and operators.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Unexpected repeated high coliform counts resulted in emergency chlorination systems being implemented.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parallel with chlorination system being implemented: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System split in two with strategic valve closures (to isolate south and north parts of network)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Comprehensive scheme sampling (to collect data just before chlorine entered reticulation). This including samples from a number of fire hydrants, not just normal sample points.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Scheme wide communications including elected members, Facebook, front counter and website information.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Expert drinking water specialist advice sought.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4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688" y="768045"/>
            <a:ext cx="6046787" cy="570101"/>
          </a:xfrm>
        </p:spPr>
        <p:txBody>
          <a:bodyPr/>
          <a:lstStyle/>
          <a:p>
            <a:r>
              <a:rPr lang="en-US" dirty="0"/>
              <a:t>Case Study 2: Kaiapoi Water Supply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5038" y="1831030"/>
            <a:ext cx="5913437" cy="4528784"/>
          </a:xfrm>
        </p:spPr>
        <p:txBody>
          <a:bodyPr>
            <a:normAutofit/>
          </a:bodyPr>
          <a:lstStyle/>
          <a:p>
            <a:r>
              <a:rPr lang="en-US" b="1" dirty="0"/>
              <a:t>Results of sampling and investigations: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Water quality leaving headworks remained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Coliforms were detectable at high levels within the reticulation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Adequate pressure maintained.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likely sources of backflow identified.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major maintenance events, review of ‘cut-in’ hygiene forms looked good.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There had been a fire event, but still adequate pressure.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ED26E-1329-FFDD-7F34-0F14604F8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419" y="457200"/>
            <a:ext cx="4520356" cy="59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Study 2: Kaiapoi Water Supply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4237037" cy="4528784"/>
          </a:xfrm>
        </p:spPr>
        <p:txBody>
          <a:bodyPr>
            <a:normAutofit/>
          </a:bodyPr>
          <a:lstStyle/>
          <a:p>
            <a:r>
              <a:rPr lang="en-US" b="1" dirty="0"/>
              <a:t>Source of coliforms: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Biofilm thought likely source, with no other plausible theory.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Expert advice obtained suggesting very unlikely to be parthenogenic.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Management of issue: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Continued chlorination undertaken, at increased dose, with intensive flushing, to scour out biofilm.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Chlorine then carefully removed, with intensive sampling.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All coliform detections ceased, and about 6 months of very good sampling achieved.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A22D0-35A2-CD08-BCE3-AA138917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48" y="1561171"/>
            <a:ext cx="6610602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Study 2: Kaiapoi Water Supply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10990262" cy="4528784"/>
          </a:xfrm>
        </p:spPr>
        <p:txBody>
          <a:bodyPr>
            <a:normAutofit/>
          </a:bodyPr>
          <a:lstStyle/>
          <a:p>
            <a:r>
              <a:rPr lang="en-US" b="1" dirty="0"/>
              <a:t>Next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After the initial success of the biofilm chlorination and flushing, detections have returned.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Further chlorination has taken place, as well as the introduction of more sophisticated monitoring systems: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Genetic analysis of the water, to be absolutely sure about the source. First results confirm non-pathogenic.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Continuous monitoring equipment to be installed in the reticulation system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Continuous high intensity pressure transient loggers being 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above will provide greater certainty about the precise source of the detections, and real time ability to respond to any changes.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9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0"/>
            <a:ext cx="10990262" cy="473330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 both cases, the response benefited from: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Alerting systems of water quality results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Incidence response plans to provide guidance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Collaborative relationship with operators and internal staff to rapidly workshop a response.</a:t>
            </a:r>
          </a:p>
          <a:p>
            <a:pPr marL="1028700" lvl="1" indent="-34290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Good system knowledge of operators, able to quickly change the operation of a scheme to ensure the rapid introduction of chlorination, and collection and processing of sample results.</a:t>
            </a:r>
          </a:p>
          <a:p>
            <a:pPr marL="342900" indent="-342900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Differences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Woodend followed a more traditional path, where an issue was identified, fixed, and the issue resolved.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Woodend also showed that low level detections should not be tolerated, with a zero tolerance possible even with schemes with traditionally regular detections.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Kaiapoi was more complex, requiring a more complex long term response.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Both cases showed the benefit of coliforms in highlighting issues other parameters could not (i.e. turbidity, pH, conductivity, and FAC levels gave no indication of a change), BUT;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Ultimately, the Kaiapoi event also showed the limitation of coliforms with more complex events, but also the potential of new emerging technologies.</a:t>
            </a:r>
          </a:p>
          <a:p>
            <a:pPr marL="1028700" lvl="1" indent="-342900"/>
            <a:endParaRPr lang="en-US" sz="2200" dirty="0"/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9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FDDB-ECBF-25CD-BF5D-68D8BA18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6223"/>
            <a:ext cx="10515600" cy="787814"/>
          </a:xfrm>
        </p:spPr>
        <p:txBody>
          <a:bodyPr>
            <a:normAutofit/>
          </a:bodyPr>
          <a:lstStyle/>
          <a:p>
            <a:r>
              <a:rPr lang="en-NZ" dirty="0"/>
              <a:t>My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CBB84-410E-BCD9-7F20-7197AB0F3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111501"/>
            <a:ext cx="10515600" cy="9106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Local Government engineer for 15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Water Asset Manager for 6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Have experienced first hand benefits of both good and bad water supplies from a young 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My passion is to ensure everyone receives safe and reliable water</a:t>
            </a:r>
          </a:p>
        </p:txBody>
      </p:sp>
    </p:spTree>
    <p:extLst>
      <p:ext uri="{BB962C8B-B14F-4D97-AF65-F5344CB8AC3E}">
        <p14:creationId xmlns:p14="http://schemas.microsoft.com/office/powerpoint/2010/main" val="197830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Background in the use of total coliforms as part of water supply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following the Havelock North contamination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Determination of an appropriate target for total coliform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Necessary management tools to enable the adoption of an ‘elimination strategy’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Case studies:</a:t>
            </a:r>
          </a:p>
          <a:p>
            <a:pPr marL="1028700" lvl="1" indent="-342900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Woodend</a:t>
            </a:r>
          </a:p>
          <a:p>
            <a:pPr marL="1028700" lvl="1" indent="-342900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Kaiapoi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projections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5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45D098-BEE7-C116-2F41-9E78670E6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81DED-9564-D2CB-3461-B7C9C2080C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Prior to Havelock North, total coliforms were given very little attention, and their relevance discounted as there was no maximum acceptable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Post this event, a clear conclusion was that they are a vital pre-cursor to an event, that could have led to earlier interventions.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realization led to an evolution over the coming years in the way they are used.</a:t>
            </a:r>
          </a:p>
        </p:txBody>
      </p:sp>
    </p:spTree>
    <p:extLst>
      <p:ext uri="{BB962C8B-B14F-4D97-AF65-F5344CB8AC3E}">
        <p14:creationId xmlns:p14="http://schemas.microsoft.com/office/powerpoint/2010/main" val="75814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Determination of an appropriate target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the realization that total coliforms should be paid attention to, the next question is what level should be an appropriate target.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First step was simply to start observing data and looking at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common open public data source to allow comparison with others, at least within New Zealand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Some international publications provided some guidance, or at least published figures.</a:t>
            </a:r>
          </a:p>
          <a:p>
            <a:pPr marL="1028700" lvl="1" indent="-342900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AWWA (American Water Works Association) referenced levels in US of no more than 5% of samples with coliforms, Health Canada no more than 10%</a:t>
            </a:r>
          </a:p>
          <a:p>
            <a:pPr marL="1028700" lvl="1" indent="-342900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DANVA (Denmark) have an annual publication (Water in Figures) which gives “microbiological incidents per 1 million m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Very difficult to compare.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Ultimately the conclusion is only a target of zero detections makes sense. A zero baseline makes the detection of changes far easier.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4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Study 1: Woodend Water Supply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supply historically had coliform detections within about 20% of samples, with levels around 1 – 2 per 100mL.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had been attributed to a biological manganese removal filter creating a living (but non-pathogenic) treatment process, allowing coliforms to exist, making them a lot less useful as an indicator organism.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They were still tracked, but previously the regular low level detections were accepted as part of the normal baseline.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2022, a key reservoir was being repaired (while online) following inspection, and during this process a detection of 40 coliforms per 100 mL was found.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45D098-BEE7-C116-2F41-9E78670E6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Case Study 1: Woodend Water Supply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Initial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81DED-9564-D2CB-3461-B7C9C2080C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2018371"/>
            <a:ext cx="10801350" cy="45287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Following the high detection, an immediate meeting was held to consider the response:</a:t>
            </a:r>
          </a:p>
          <a:p>
            <a:pPr marL="1028700" lvl="1" indent="-34290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IRP reviewed</a:t>
            </a:r>
          </a:p>
          <a:p>
            <a:pPr marL="1028700" lvl="1" indent="-34290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Emergency chlorine implemented in parallel with comprehensive sampling</a:t>
            </a:r>
          </a:p>
          <a:p>
            <a:pPr marL="1028700" lvl="1" indent="-34290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Instant communications with community (E-text / email, Facebook, elected members, front counter staff).</a:t>
            </a:r>
          </a:p>
          <a:p>
            <a:pPr marL="1028700" lvl="1" indent="-34290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When sampling results came through, cause was able to be better understood.</a:t>
            </a:r>
          </a:p>
        </p:txBody>
      </p:sp>
    </p:spTree>
    <p:extLst>
      <p:ext uri="{BB962C8B-B14F-4D97-AF65-F5344CB8AC3E}">
        <p14:creationId xmlns:p14="http://schemas.microsoft.com/office/powerpoint/2010/main" val="2661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213" y="294995"/>
            <a:ext cx="10801350" cy="570101"/>
          </a:xfrm>
        </p:spPr>
        <p:txBody>
          <a:bodyPr/>
          <a:lstStyle/>
          <a:p>
            <a:r>
              <a:rPr lang="en-US" dirty="0"/>
              <a:t>Case Study 1: Woodend Water Supply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2132671"/>
            <a:ext cx="10801350" cy="4528784"/>
          </a:xfrm>
        </p:spPr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D7C475-B581-5413-FB52-AEC59AE9E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784192"/>
              </p:ext>
            </p:extLst>
          </p:nvPr>
        </p:nvGraphicFramePr>
        <p:xfrm>
          <a:off x="1066800" y="719666"/>
          <a:ext cx="10083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BFE607-9406-EED0-A407-DC14A7B96871}"/>
              </a:ext>
            </a:extLst>
          </p:cNvPr>
          <p:cNvSpPr txBox="1"/>
          <p:nvPr/>
        </p:nvSpPr>
        <p:spPr>
          <a:xfrm>
            <a:off x="4635500" y="4566461"/>
            <a:ext cx="14732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dirty="0"/>
              <a:t>Pegasus Res B</a:t>
            </a:r>
          </a:p>
          <a:p>
            <a:endParaRPr lang="en-NZ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49F35D1-4963-EEBB-80F4-D9885B658E7B}"/>
              </a:ext>
            </a:extLst>
          </p:cNvPr>
          <p:cNvSpPr/>
          <p:nvPr/>
        </p:nvSpPr>
        <p:spPr>
          <a:xfrm rot="2960893">
            <a:off x="4178300" y="4013200"/>
            <a:ext cx="482600" cy="660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117BB-D9D4-5679-161A-802211BCBED9}"/>
              </a:ext>
            </a:extLst>
          </p:cNvPr>
          <p:cNvSpPr txBox="1"/>
          <p:nvPr/>
        </p:nvSpPr>
        <p:spPr>
          <a:xfrm>
            <a:off x="7035800" y="4566461"/>
            <a:ext cx="14732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dirty="0"/>
              <a:t>Pegasus Retic</a:t>
            </a:r>
          </a:p>
          <a:p>
            <a:endParaRPr lang="en-NZ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9FC3BA-473E-09E5-3835-3EA238ED4095}"/>
              </a:ext>
            </a:extLst>
          </p:cNvPr>
          <p:cNvSpPr/>
          <p:nvPr/>
        </p:nvSpPr>
        <p:spPr>
          <a:xfrm>
            <a:off x="6368778" y="4697926"/>
            <a:ext cx="482600" cy="660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85C1009F-F65A-69A2-848E-1E2C200B94BA}"/>
              </a:ext>
            </a:extLst>
          </p:cNvPr>
          <p:cNvSpPr/>
          <p:nvPr/>
        </p:nvSpPr>
        <p:spPr>
          <a:xfrm>
            <a:off x="10514012" y="3702111"/>
            <a:ext cx="469900" cy="451846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2F88552E-099D-B19D-E149-6B19CBE55558}"/>
              </a:ext>
            </a:extLst>
          </p:cNvPr>
          <p:cNvSpPr/>
          <p:nvPr/>
        </p:nvSpPr>
        <p:spPr>
          <a:xfrm>
            <a:off x="7129737" y="3691996"/>
            <a:ext cx="469900" cy="451846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95016E9-D211-A5DB-BCD6-C43E56BF660B}"/>
              </a:ext>
            </a:extLst>
          </p:cNvPr>
          <p:cNvSpPr/>
          <p:nvPr/>
        </p:nvSpPr>
        <p:spPr>
          <a:xfrm>
            <a:off x="5368406" y="3695730"/>
            <a:ext cx="469900" cy="451846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E1A58071-FB30-B0BB-715D-4F81B78B5FA9}"/>
              </a:ext>
            </a:extLst>
          </p:cNvPr>
          <p:cNvSpPr/>
          <p:nvPr/>
        </p:nvSpPr>
        <p:spPr>
          <a:xfrm>
            <a:off x="8966200" y="3708400"/>
            <a:ext cx="469900" cy="351117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590665B8-B6FB-6DE1-E4F5-0E5E5742EAB1}"/>
              </a:ext>
            </a:extLst>
          </p:cNvPr>
          <p:cNvSpPr/>
          <p:nvPr/>
        </p:nvSpPr>
        <p:spPr>
          <a:xfrm>
            <a:off x="3683809" y="3678860"/>
            <a:ext cx="469900" cy="351117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39FC57AE-3C3E-8ABE-82E8-A6BBCD04477E}"/>
              </a:ext>
            </a:extLst>
          </p:cNvPr>
          <p:cNvSpPr/>
          <p:nvPr/>
        </p:nvSpPr>
        <p:spPr>
          <a:xfrm>
            <a:off x="1919963" y="3702111"/>
            <a:ext cx="469900" cy="351117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349327E4-DCAD-120C-FC1A-ECBE219FF701}"/>
              </a:ext>
            </a:extLst>
          </p:cNvPr>
          <p:cNvSpPr/>
          <p:nvPr/>
        </p:nvSpPr>
        <p:spPr>
          <a:xfrm>
            <a:off x="5823223" y="5289253"/>
            <a:ext cx="469900" cy="351117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6586DAF9-431E-9F38-B409-B2F60618B8FC}"/>
              </a:ext>
            </a:extLst>
          </p:cNvPr>
          <p:cNvSpPr/>
          <p:nvPr/>
        </p:nvSpPr>
        <p:spPr>
          <a:xfrm>
            <a:off x="8274050" y="5306139"/>
            <a:ext cx="469900" cy="351117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rrow: Left-Up 4">
            <a:extLst>
              <a:ext uri="{FF2B5EF4-FFF2-40B4-BE49-F238E27FC236}">
                <a16:creationId xmlns:a16="http://schemas.microsoft.com/office/drawing/2014/main" id="{850199D6-C99F-9E6C-AE9F-4452D970A5C6}"/>
              </a:ext>
            </a:extLst>
          </p:cNvPr>
          <p:cNvSpPr/>
          <p:nvPr/>
        </p:nvSpPr>
        <p:spPr>
          <a:xfrm>
            <a:off x="8743951" y="4170843"/>
            <a:ext cx="2096430" cy="1135296"/>
          </a:xfrm>
          <a:custGeom>
            <a:avLst/>
            <a:gdLst>
              <a:gd name="connsiteX0" fmla="*/ 0 w 2096430"/>
              <a:gd name="connsiteY0" fmla="*/ 851472 h 1135296"/>
              <a:gd name="connsiteX1" fmla="*/ 283824 w 2096430"/>
              <a:gd name="connsiteY1" fmla="*/ 567648 h 1135296"/>
              <a:gd name="connsiteX2" fmla="*/ 283824 w 2096430"/>
              <a:gd name="connsiteY2" fmla="*/ 709560 h 1135296"/>
              <a:gd name="connsiteX3" fmla="*/ 1670694 w 2096430"/>
              <a:gd name="connsiteY3" fmla="*/ 709560 h 1135296"/>
              <a:gd name="connsiteX4" fmla="*/ 1670694 w 2096430"/>
              <a:gd name="connsiteY4" fmla="*/ 283824 h 1135296"/>
              <a:gd name="connsiteX5" fmla="*/ 1528782 w 2096430"/>
              <a:gd name="connsiteY5" fmla="*/ 283824 h 1135296"/>
              <a:gd name="connsiteX6" fmla="*/ 1812606 w 2096430"/>
              <a:gd name="connsiteY6" fmla="*/ 0 h 1135296"/>
              <a:gd name="connsiteX7" fmla="*/ 2096430 w 2096430"/>
              <a:gd name="connsiteY7" fmla="*/ 283824 h 1135296"/>
              <a:gd name="connsiteX8" fmla="*/ 1954518 w 2096430"/>
              <a:gd name="connsiteY8" fmla="*/ 283824 h 1135296"/>
              <a:gd name="connsiteX9" fmla="*/ 1954518 w 2096430"/>
              <a:gd name="connsiteY9" fmla="*/ 993384 h 1135296"/>
              <a:gd name="connsiteX10" fmla="*/ 283824 w 2096430"/>
              <a:gd name="connsiteY10" fmla="*/ 993384 h 1135296"/>
              <a:gd name="connsiteX11" fmla="*/ 283824 w 2096430"/>
              <a:gd name="connsiteY11" fmla="*/ 1135296 h 1135296"/>
              <a:gd name="connsiteX12" fmla="*/ 0 w 2096430"/>
              <a:gd name="connsiteY12" fmla="*/ 851472 h 11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430" h="1135296" fill="none" extrusionOk="0">
                <a:moveTo>
                  <a:pt x="0" y="851472"/>
                </a:moveTo>
                <a:cubicBezTo>
                  <a:pt x="60324" y="809343"/>
                  <a:pt x="175774" y="704756"/>
                  <a:pt x="283824" y="567648"/>
                </a:cubicBezTo>
                <a:cubicBezTo>
                  <a:pt x="288357" y="638355"/>
                  <a:pt x="273825" y="694470"/>
                  <a:pt x="283824" y="709560"/>
                </a:cubicBezTo>
                <a:cubicBezTo>
                  <a:pt x="657593" y="690160"/>
                  <a:pt x="987594" y="805581"/>
                  <a:pt x="1670694" y="709560"/>
                </a:cubicBezTo>
                <a:cubicBezTo>
                  <a:pt x="1654911" y="564633"/>
                  <a:pt x="1638659" y="435391"/>
                  <a:pt x="1670694" y="283824"/>
                </a:cubicBezTo>
                <a:cubicBezTo>
                  <a:pt x="1623815" y="293308"/>
                  <a:pt x="1583044" y="287970"/>
                  <a:pt x="1528782" y="283824"/>
                </a:cubicBezTo>
                <a:cubicBezTo>
                  <a:pt x="1620265" y="193266"/>
                  <a:pt x="1708256" y="122055"/>
                  <a:pt x="1812606" y="0"/>
                </a:cubicBezTo>
                <a:cubicBezTo>
                  <a:pt x="1835730" y="66269"/>
                  <a:pt x="2038131" y="189281"/>
                  <a:pt x="2096430" y="283824"/>
                </a:cubicBezTo>
                <a:cubicBezTo>
                  <a:pt x="2073581" y="286321"/>
                  <a:pt x="1995786" y="281366"/>
                  <a:pt x="1954518" y="283824"/>
                </a:cubicBezTo>
                <a:cubicBezTo>
                  <a:pt x="1898623" y="615106"/>
                  <a:pt x="2005000" y="852174"/>
                  <a:pt x="1954518" y="993384"/>
                </a:cubicBezTo>
                <a:cubicBezTo>
                  <a:pt x="1587085" y="1012810"/>
                  <a:pt x="456871" y="918075"/>
                  <a:pt x="283824" y="993384"/>
                </a:cubicBezTo>
                <a:cubicBezTo>
                  <a:pt x="292571" y="1052552"/>
                  <a:pt x="292093" y="1082347"/>
                  <a:pt x="283824" y="1135296"/>
                </a:cubicBezTo>
                <a:cubicBezTo>
                  <a:pt x="214347" y="1099780"/>
                  <a:pt x="42009" y="892031"/>
                  <a:pt x="0" y="851472"/>
                </a:cubicBezTo>
                <a:close/>
              </a:path>
              <a:path w="2096430" h="1135296" stroke="0" extrusionOk="0">
                <a:moveTo>
                  <a:pt x="0" y="851472"/>
                </a:moveTo>
                <a:cubicBezTo>
                  <a:pt x="56447" y="835951"/>
                  <a:pt x="164771" y="640768"/>
                  <a:pt x="283824" y="567648"/>
                </a:cubicBezTo>
                <a:cubicBezTo>
                  <a:pt x="285069" y="617311"/>
                  <a:pt x="287089" y="675966"/>
                  <a:pt x="283824" y="709560"/>
                </a:cubicBezTo>
                <a:cubicBezTo>
                  <a:pt x="674112" y="788118"/>
                  <a:pt x="1320649" y="720046"/>
                  <a:pt x="1670694" y="709560"/>
                </a:cubicBezTo>
                <a:cubicBezTo>
                  <a:pt x="1681203" y="601053"/>
                  <a:pt x="1647530" y="403995"/>
                  <a:pt x="1670694" y="283824"/>
                </a:cubicBezTo>
                <a:cubicBezTo>
                  <a:pt x="1627685" y="291069"/>
                  <a:pt x="1545204" y="292889"/>
                  <a:pt x="1528782" y="283824"/>
                </a:cubicBezTo>
                <a:cubicBezTo>
                  <a:pt x="1540922" y="224133"/>
                  <a:pt x="1747598" y="114313"/>
                  <a:pt x="1812606" y="0"/>
                </a:cubicBezTo>
                <a:cubicBezTo>
                  <a:pt x="1873670" y="76010"/>
                  <a:pt x="2072030" y="214784"/>
                  <a:pt x="2096430" y="283824"/>
                </a:cubicBezTo>
                <a:cubicBezTo>
                  <a:pt x="2046251" y="280368"/>
                  <a:pt x="1997647" y="286605"/>
                  <a:pt x="1954518" y="283824"/>
                </a:cubicBezTo>
                <a:cubicBezTo>
                  <a:pt x="1980400" y="390755"/>
                  <a:pt x="1902018" y="685568"/>
                  <a:pt x="1954518" y="993384"/>
                </a:cubicBezTo>
                <a:cubicBezTo>
                  <a:pt x="1168660" y="865608"/>
                  <a:pt x="917956" y="1136743"/>
                  <a:pt x="283824" y="993384"/>
                </a:cubicBezTo>
                <a:cubicBezTo>
                  <a:pt x="290983" y="1010202"/>
                  <a:pt x="288205" y="1082280"/>
                  <a:pt x="283824" y="1135296"/>
                </a:cubicBezTo>
                <a:cubicBezTo>
                  <a:pt x="228593" y="1039850"/>
                  <a:pt x="138385" y="979666"/>
                  <a:pt x="0" y="851472"/>
                </a:cubicBezTo>
                <a:close/>
              </a:path>
            </a:pathLst>
          </a:custGeom>
          <a:solidFill>
            <a:schemeClr val="bg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344963234">
                  <a:prstGeom prst="leftUp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E662F-4AB9-3BFC-E133-59A5D32B3759}"/>
              </a:ext>
            </a:extLst>
          </p:cNvPr>
          <p:cNvSpPr txBox="1"/>
          <p:nvPr/>
        </p:nvSpPr>
        <p:spPr>
          <a:xfrm>
            <a:off x="10718007" y="4994039"/>
            <a:ext cx="11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Open Valve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232736-47FB-A2DC-D757-C443D42B9D14}"/>
              </a:ext>
            </a:extLst>
          </p:cNvPr>
          <p:cNvSpPr txBox="1"/>
          <p:nvPr/>
        </p:nvSpPr>
        <p:spPr>
          <a:xfrm>
            <a:off x="4011885" y="2081991"/>
            <a:ext cx="11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Close Valve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8970EA-3AEE-FCE9-13FA-B394F25B7454}"/>
              </a:ext>
            </a:extLst>
          </p:cNvPr>
          <p:cNvSpPr/>
          <p:nvPr/>
        </p:nvSpPr>
        <p:spPr>
          <a:xfrm>
            <a:off x="4132407" y="3147207"/>
            <a:ext cx="419100" cy="5316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691041-D9B8-57E7-5FEB-F22B24D0D313}"/>
              </a:ext>
            </a:extLst>
          </p:cNvPr>
          <p:cNvCxnSpPr/>
          <p:nvPr/>
        </p:nvCxnSpPr>
        <p:spPr>
          <a:xfrm>
            <a:off x="4341957" y="2728322"/>
            <a:ext cx="0" cy="4188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EE58D0-3BC8-CCF9-B441-CC09A0DFF5BE}"/>
              </a:ext>
            </a:extLst>
          </p:cNvPr>
          <p:cNvSpPr txBox="1"/>
          <p:nvPr/>
        </p:nvSpPr>
        <p:spPr>
          <a:xfrm>
            <a:off x="5743054" y="1587888"/>
            <a:ext cx="168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Repair, drain, sterilise, flush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5ED54-60F5-8D60-1AC1-9C0A741C7C5C}"/>
              </a:ext>
            </a:extLst>
          </p:cNvPr>
          <p:cNvCxnSpPr>
            <a:cxnSpLocks/>
          </p:cNvCxnSpPr>
          <p:nvPr/>
        </p:nvCxnSpPr>
        <p:spPr>
          <a:xfrm flipH="1">
            <a:off x="5779295" y="2234219"/>
            <a:ext cx="293832" cy="7042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B2119E-8E80-2ADE-A6E1-6A697D41811F}"/>
              </a:ext>
            </a:extLst>
          </p:cNvPr>
          <p:cNvSpPr txBox="1"/>
          <p:nvPr/>
        </p:nvSpPr>
        <p:spPr>
          <a:xfrm>
            <a:off x="9279875" y="2076155"/>
            <a:ext cx="11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Close Valve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20D762-7282-1892-95EB-C6CB4668FC47}"/>
              </a:ext>
            </a:extLst>
          </p:cNvPr>
          <p:cNvSpPr/>
          <p:nvPr/>
        </p:nvSpPr>
        <p:spPr>
          <a:xfrm>
            <a:off x="9400397" y="3141371"/>
            <a:ext cx="419100" cy="5316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B3614F-C477-B457-EEF7-065E04997D66}"/>
              </a:ext>
            </a:extLst>
          </p:cNvPr>
          <p:cNvCxnSpPr/>
          <p:nvPr/>
        </p:nvCxnSpPr>
        <p:spPr>
          <a:xfrm>
            <a:off x="9609947" y="2722486"/>
            <a:ext cx="0" cy="4188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0" grpId="0"/>
      <p:bldP spid="21" grpId="0" animBg="1"/>
      <p:bldP spid="24" grpId="0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213" y="294995"/>
            <a:ext cx="10801350" cy="570101"/>
          </a:xfrm>
        </p:spPr>
        <p:txBody>
          <a:bodyPr/>
          <a:lstStyle/>
          <a:p>
            <a:r>
              <a:rPr lang="en-US" dirty="0"/>
              <a:t>Case Study 1: Woodend Water Supply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2132671"/>
            <a:ext cx="10801350" cy="4528784"/>
          </a:xfrm>
        </p:spPr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D7C475-B581-5413-FB52-AEC59AE9EE4F}"/>
              </a:ext>
            </a:extLst>
          </p:cNvPr>
          <p:cNvGraphicFramePr/>
          <p:nvPr/>
        </p:nvGraphicFramePr>
        <p:xfrm>
          <a:off x="1066800" y="719666"/>
          <a:ext cx="10083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BFE607-9406-EED0-A407-DC14A7B96871}"/>
              </a:ext>
            </a:extLst>
          </p:cNvPr>
          <p:cNvSpPr txBox="1"/>
          <p:nvPr/>
        </p:nvSpPr>
        <p:spPr>
          <a:xfrm>
            <a:off x="4635500" y="4566461"/>
            <a:ext cx="14732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dirty="0"/>
              <a:t>Pegasus Res B</a:t>
            </a:r>
          </a:p>
          <a:p>
            <a:endParaRPr lang="en-NZ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49F35D1-4963-EEBB-80F4-D9885B658E7B}"/>
              </a:ext>
            </a:extLst>
          </p:cNvPr>
          <p:cNvSpPr/>
          <p:nvPr/>
        </p:nvSpPr>
        <p:spPr>
          <a:xfrm rot="2960893">
            <a:off x="4178300" y="4013200"/>
            <a:ext cx="482600" cy="660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117BB-D9D4-5679-161A-802211BCBED9}"/>
              </a:ext>
            </a:extLst>
          </p:cNvPr>
          <p:cNvSpPr txBox="1"/>
          <p:nvPr/>
        </p:nvSpPr>
        <p:spPr>
          <a:xfrm>
            <a:off x="7035800" y="4566461"/>
            <a:ext cx="14732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dirty="0"/>
              <a:t>Pegasus Retic</a:t>
            </a:r>
          </a:p>
          <a:p>
            <a:endParaRPr lang="en-NZ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9FC3BA-473E-09E5-3835-3EA238ED4095}"/>
              </a:ext>
            </a:extLst>
          </p:cNvPr>
          <p:cNvSpPr/>
          <p:nvPr/>
        </p:nvSpPr>
        <p:spPr>
          <a:xfrm>
            <a:off x="6368778" y="4697926"/>
            <a:ext cx="482600" cy="660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E1A58071-FB30-B0BB-715D-4F81B78B5FA9}"/>
              </a:ext>
            </a:extLst>
          </p:cNvPr>
          <p:cNvSpPr/>
          <p:nvPr/>
        </p:nvSpPr>
        <p:spPr>
          <a:xfrm>
            <a:off x="8966200" y="3708400"/>
            <a:ext cx="469900" cy="351117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rrow: Left-Up 4">
            <a:extLst>
              <a:ext uri="{FF2B5EF4-FFF2-40B4-BE49-F238E27FC236}">
                <a16:creationId xmlns:a16="http://schemas.microsoft.com/office/drawing/2014/main" id="{850199D6-C99F-9E6C-AE9F-4452D970A5C6}"/>
              </a:ext>
            </a:extLst>
          </p:cNvPr>
          <p:cNvSpPr/>
          <p:nvPr/>
        </p:nvSpPr>
        <p:spPr>
          <a:xfrm>
            <a:off x="8743951" y="4170843"/>
            <a:ext cx="2096430" cy="1135296"/>
          </a:xfrm>
          <a:custGeom>
            <a:avLst/>
            <a:gdLst>
              <a:gd name="connsiteX0" fmla="*/ 0 w 2096430"/>
              <a:gd name="connsiteY0" fmla="*/ 851472 h 1135296"/>
              <a:gd name="connsiteX1" fmla="*/ 283824 w 2096430"/>
              <a:gd name="connsiteY1" fmla="*/ 567648 h 1135296"/>
              <a:gd name="connsiteX2" fmla="*/ 283824 w 2096430"/>
              <a:gd name="connsiteY2" fmla="*/ 709560 h 1135296"/>
              <a:gd name="connsiteX3" fmla="*/ 1670694 w 2096430"/>
              <a:gd name="connsiteY3" fmla="*/ 709560 h 1135296"/>
              <a:gd name="connsiteX4" fmla="*/ 1670694 w 2096430"/>
              <a:gd name="connsiteY4" fmla="*/ 283824 h 1135296"/>
              <a:gd name="connsiteX5" fmla="*/ 1528782 w 2096430"/>
              <a:gd name="connsiteY5" fmla="*/ 283824 h 1135296"/>
              <a:gd name="connsiteX6" fmla="*/ 1812606 w 2096430"/>
              <a:gd name="connsiteY6" fmla="*/ 0 h 1135296"/>
              <a:gd name="connsiteX7" fmla="*/ 2096430 w 2096430"/>
              <a:gd name="connsiteY7" fmla="*/ 283824 h 1135296"/>
              <a:gd name="connsiteX8" fmla="*/ 1954518 w 2096430"/>
              <a:gd name="connsiteY8" fmla="*/ 283824 h 1135296"/>
              <a:gd name="connsiteX9" fmla="*/ 1954518 w 2096430"/>
              <a:gd name="connsiteY9" fmla="*/ 993384 h 1135296"/>
              <a:gd name="connsiteX10" fmla="*/ 283824 w 2096430"/>
              <a:gd name="connsiteY10" fmla="*/ 993384 h 1135296"/>
              <a:gd name="connsiteX11" fmla="*/ 283824 w 2096430"/>
              <a:gd name="connsiteY11" fmla="*/ 1135296 h 1135296"/>
              <a:gd name="connsiteX12" fmla="*/ 0 w 2096430"/>
              <a:gd name="connsiteY12" fmla="*/ 851472 h 11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430" h="1135296" fill="none" extrusionOk="0">
                <a:moveTo>
                  <a:pt x="0" y="851472"/>
                </a:moveTo>
                <a:cubicBezTo>
                  <a:pt x="60324" y="809343"/>
                  <a:pt x="175774" y="704756"/>
                  <a:pt x="283824" y="567648"/>
                </a:cubicBezTo>
                <a:cubicBezTo>
                  <a:pt x="288357" y="638355"/>
                  <a:pt x="273825" y="694470"/>
                  <a:pt x="283824" y="709560"/>
                </a:cubicBezTo>
                <a:cubicBezTo>
                  <a:pt x="657593" y="690160"/>
                  <a:pt x="987594" y="805581"/>
                  <a:pt x="1670694" y="709560"/>
                </a:cubicBezTo>
                <a:cubicBezTo>
                  <a:pt x="1654911" y="564633"/>
                  <a:pt x="1638659" y="435391"/>
                  <a:pt x="1670694" y="283824"/>
                </a:cubicBezTo>
                <a:cubicBezTo>
                  <a:pt x="1623815" y="293308"/>
                  <a:pt x="1583044" y="287970"/>
                  <a:pt x="1528782" y="283824"/>
                </a:cubicBezTo>
                <a:cubicBezTo>
                  <a:pt x="1620265" y="193266"/>
                  <a:pt x="1708256" y="122055"/>
                  <a:pt x="1812606" y="0"/>
                </a:cubicBezTo>
                <a:cubicBezTo>
                  <a:pt x="1835730" y="66269"/>
                  <a:pt x="2038131" y="189281"/>
                  <a:pt x="2096430" y="283824"/>
                </a:cubicBezTo>
                <a:cubicBezTo>
                  <a:pt x="2073581" y="286321"/>
                  <a:pt x="1995786" y="281366"/>
                  <a:pt x="1954518" y="283824"/>
                </a:cubicBezTo>
                <a:cubicBezTo>
                  <a:pt x="1898623" y="615106"/>
                  <a:pt x="2005000" y="852174"/>
                  <a:pt x="1954518" y="993384"/>
                </a:cubicBezTo>
                <a:cubicBezTo>
                  <a:pt x="1587085" y="1012810"/>
                  <a:pt x="456871" y="918075"/>
                  <a:pt x="283824" y="993384"/>
                </a:cubicBezTo>
                <a:cubicBezTo>
                  <a:pt x="292571" y="1052552"/>
                  <a:pt x="292093" y="1082347"/>
                  <a:pt x="283824" y="1135296"/>
                </a:cubicBezTo>
                <a:cubicBezTo>
                  <a:pt x="214347" y="1099780"/>
                  <a:pt x="42009" y="892031"/>
                  <a:pt x="0" y="851472"/>
                </a:cubicBezTo>
                <a:close/>
              </a:path>
              <a:path w="2096430" h="1135296" stroke="0" extrusionOk="0">
                <a:moveTo>
                  <a:pt x="0" y="851472"/>
                </a:moveTo>
                <a:cubicBezTo>
                  <a:pt x="56447" y="835951"/>
                  <a:pt x="164771" y="640768"/>
                  <a:pt x="283824" y="567648"/>
                </a:cubicBezTo>
                <a:cubicBezTo>
                  <a:pt x="285069" y="617311"/>
                  <a:pt x="287089" y="675966"/>
                  <a:pt x="283824" y="709560"/>
                </a:cubicBezTo>
                <a:cubicBezTo>
                  <a:pt x="674112" y="788118"/>
                  <a:pt x="1320649" y="720046"/>
                  <a:pt x="1670694" y="709560"/>
                </a:cubicBezTo>
                <a:cubicBezTo>
                  <a:pt x="1681203" y="601053"/>
                  <a:pt x="1647530" y="403995"/>
                  <a:pt x="1670694" y="283824"/>
                </a:cubicBezTo>
                <a:cubicBezTo>
                  <a:pt x="1627685" y="291069"/>
                  <a:pt x="1545204" y="292889"/>
                  <a:pt x="1528782" y="283824"/>
                </a:cubicBezTo>
                <a:cubicBezTo>
                  <a:pt x="1540922" y="224133"/>
                  <a:pt x="1747598" y="114313"/>
                  <a:pt x="1812606" y="0"/>
                </a:cubicBezTo>
                <a:cubicBezTo>
                  <a:pt x="1873670" y="76010"/>
                  <a:pt x="2072030" y="214784"/>
                  <a:pt x="2096430" y="283824"/>
                </a:cubicBezTo>
                <a:cubicBezTo>
                  <a:pt x="2046251" y="280368"/>
                  <a:pt x="1997647" y="286605"/>
                  <a:pt x="1954518" y="283824"/>
                </a:cubicBezTo>
                <a:cubicBezTo>
                  <a:pt x="1980400" y="390755"/>
                  <a:pt x="1902018" y="685568"/>
                  <a:pt x="1954518" y="993384"/>
                </a:cubicBezTo>
                <a:cubicBezTo>
                  <a:pt x="1168660" y="865608"/>
                  <a:pt x="917956" y="1136743"/>
                  <a:pt x="283824" y="993384"/>
                </a:cubicBezTo>
                <a:cubicBezTo>
                  <a:pt x="290983" y="1010202"/>
                  <a:pt x="288205" y="1082280"/>
                  <a:pt x="283824" y="1135296"/>
                </a:cubicBezTo>
                <a:cubicBezTo>
                  <a:pt x="228593" y="1039850"/>
                  <a:pt x="138385" y="979666"/>
                  <a:pt x="0" y="851472"/>
                </a:cubicBezTo>
                <a:close/>
              </a:path>
            </a:pathLst>
          </a:custGeom>
          <a:solidFill>
            <a:schemeClr val="bg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344963234">
                  <a:prstGeom prst="leftUp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E662F-4AB9-3BFC-E133-59A5D32B3759}"/>
              </a:ext>
            </a:extLst>
          </p:cNvPr>
          <p:cNvSpPr txBox="1"/>
          <p:nvPr/>
        </p:nvSpPr>
        <p:spPr>
          <a:xfrm>
            <a:off x="10718007" y="4994039"/>
            <a:ext cx="11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Close Valve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232736-47FB-A2DC-D757-C443D42B9D14}"/>
              </a:ext>
            </a:extLst>
          </p:cNvPr>
          <p:cNvSpPr txBox="1"/>
          <p:nvPr/>
        </p:nvSpPr>
        <p:spPr>
          <a:xfrm>
            <a:off x="4011885" y="2081991"/>
            <a:ext cx="11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Open Valve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8970EA-3AEE-FCE9-13FA-B394F25B7454}"/>
              </a:ext>
            </a:extLst>
          </p:cNvPr>
          <p:cNvSpPr/>
          <p:nvPr/>
        </p:nvSpPr>
        <p:spPr>
          <a:xfrm>
            <a:off x="4132407" y="3147207"/>
            <a:ext cx="419100" cy="5316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691041-D9B8-57E7-5FEB-F22B24D0D313}"/>
              </a:ext>
            </a:extLst>
          </p:cNvPr>
          <p:cNvCxnSpPr/>
          <p:nvPr/>
        </p:nvCxnSpPr>
        <p:spPr>
          <a:xfrm>
            <a:off x="4341957" y="2728322"/>
            <a:ext cx="0" cy="4188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EE58D0-3BC8-CCF9-B441-CC09A0DFF5BE}"/>
              </a:ext>
            </a:extLst>
          </p:cNvPr>
          <p:cNvSpPr txBox="1"/>
          <p:nvPr/>
        </p:nvSpPr>
        <p:spPr>
          <a:xfrm>
            <a:off x="5525555" y="1832348"/>
            <a:ext cx="16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Resample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5ED54-60F5-8D60-1AC1-9C0A741C7C5C}"/>
              </a:ext>
            </a:extLst>
          </p:cNvPr>
          <p:cNvCxnSpPr>
            <a:cxnSpLocks/>
          </p:cNvCxnSpPr>
          <p:nvPr/>
        </p:nvCxnSpPr>
        <p:spPr>
          <a:xfrm flipH="1">
            <a:off x="5779295" y="2234219"/>
            <a:ext cx="293832" cy="7042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miley Face 25">
            <a:extLst>
              <a:ext uri="{FF2B5EF4-FFF2-40B4-BE49-F238E27FC236}">
                <a16:creationId xmlns:a16="http://schemas.microsoft.com/office/drawing/2014/main" id="{D91F6E1E-581B-D9EE-FEC0-50FCB1F44C31}"/>
              </a:ext>
            </a:extLst>
          </p:cNvPr>
          <p:cNvSpPr/>
          <p:nvPr/>
        </p:nvSpPr>
        <p:spPr>
          <a:xfrm>
            <a:off x="7284107" y="3707214"/>
            <a:ext cx="469900" cy="351117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23A1CF8C-2EC8-10FC-49AA-7E7939C0737A}"/>
              </a:ext>
            </a:extLst>
          </p:cNvPr>
          <p:cNvSpPr/>
          <p:nvPr/>
        </p:nvSpPr>
        <p:spPr>
          <a:xfrm>
            <a:off x="5491496" y="3678859"/>
            <a:ext cx="469900" cy="351117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40CE64-820C-7882-8064-27FF524DFF90}"/>
              </a:ext>
            </a:extLst>
          </p:cNvPr>
          <p:cNvCxnSpPr>
            <a:cxnSpLocks/>
          </p:cNvCxnSpPr>
          <p:nvPr/>
        </p:nvCxnSpPr>
        <p:spPr>
          <a:xfrm>
            <a:off x="6096000" y="2276979"/>
            <a:ext cx="732667" cy="6800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AFCA85-F261-6C8C-8A35-1407FA7A5A7D}"/>
              </a:ext>
            </a:extLst>
          </p:cNvPr>
          <p:cNvCxnSpPr>
            <a:cxnSpLocks/>
          </p:cNvCxnSpPr>
          <p:nvPr/>
        </p:nvCxnSpPr>
        <p:spPr>
          <a:xfrm>
            <a:off x="6058173" y="2253717"/>
            <a:ext cx="2692922" cy="6840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CAE3837-311D-F4A9-2632-D9FF8F1E151C}"/>
              </a:ext>
            </a:extLst>
          </p:cNvPr>
          <p:cNvSpPr txBox="1"/>
          <p:nvPr/>
        </p:nvSpPr>
        <p:spPr>
          <a:xfrm>
            <a:off x="9320015" y="2081991"/>
            <a:ext cx="11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Open Valve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8D0A3C8-EF24-02DD-CC2D-8F4313F65D5E}"/>
              </a:ext>
            </a:extLst>
          </p:cNvPr>
          <p:cNvSpPr/>
          <p:nvPr/>
        </p:nvSpPr>
        <p:spPr>
          <a:xfrm>
            <a:off x="9440537" y="3147207"/>
            <a:ext cx="419100" cy="5316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870930-5DEF-8B0C-C798-2F18326A92C0}"/>
              </a:ext>
            </a:extLst>
          </p:cNvPr>
          <p:cNvCxnSpPr/>
          <p:nvPr/>
        </p:nvCxnSpPr>
        <p:spPr>
          <a:xfrm>
            <a:off x="9650087" y="2728322"/>
            <a:ext cx="0" cy="4188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0" grpId="0"/>
      <p:bldP spid="24" grpId="0"/>
      <p:bldP spid="26" grpId="0" animBg="1"/>
      <p:bldP spid="27" grpId="0" animBg="1"/>
      <p:bldP spid="35" grpId="0"/>
    </p:bldLst>
  </p:timing>
</p:sld>
</file>

<file path=ppt/theme/theme1.xml><?xml version="1.0" encoding="utf-8"?>
<a:theme xmlns:a="http://schemas.openxmlformats.org/drawingml/2006/main" name="Title Slide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D83D971FAD04DB2639AA82678211A" ma:contentTypeVersion="16" ma:contentTypeDescription="Create a new document." ma:contentTypeScope="" ma:versionID="c62304dd76f6b7d5ed8e2c9594665c1d">
  <xsd:schema xmlns:xsd="http://www.w3.org/2001/XMLSchema" xmlns:xs="http://www.w3.org/2001/XMLSchema" xmlns:p="http://schemas.microsoft.com/office/2006/metadata/properties" xmlns:ns2="1bf58d84-5e20-4a41-aa73-0a6f7670ae44" xmlns:ns3="ed53b97b-cfb5-43fb-98c8-420dca68bc0c" targetNamespace="http://schemas.microsoft.com/office/2006/metadata/properties" ma:root="true" ma:fieldsID="788901bc87c6534e3c103d3a989455eb" ns2:_="" ns3:_="">
    <xsd:import namespace="1bf58d84-5e20-4a41-aa73-0a6f7670ae44"/>
    <xsd:import namespace="ed53b97b-cfb5-43fb-98c8-420dca68b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8d84-5e20-4a41-aa73-0a6f7670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e5db3c-8ba6-4bd5-be1c-b4e1caae5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3b97b-cfb5-43fb-98c8-420dca68b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7a1829-6093-4983-9065-48e89054a285}" ma:internalName="TaxCatchAll" ma:showField="CatchAllData" ma:web="ed53b97b-cfb5-43fb-98c8-420dca68b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53b97b-cfb5-43fb-98c8-420dca68bc0c">
      <UserInfo>
        <DisplayName>Katrina Guy</DisplayName>
        <AccountId>19</AccountId>
        <AccountType/>
      </UserInfo>
      <UserInfo>
        <DisplayName>Gillian Blythe</DisplayName>
        <AccountId>145</AccountId>
        <AccountType/>
      </UserInfo>
    </SharedWithUsers>
    <lcf76f155ced4ddcb4097134ff3c332f xmlns="1bf58d84-5e20-4a41-aa73-0a6f7670ae44">
      <Terms xmlns="http://schemas.microsoft.com/office/infopath/2007/PartnerControls"/>
    </lcf76f155ced4ddcb4097134ff3c332f>
    <TaxCatchAll xmlns="ed53b97b-cfb5-43fb-98c8-420dca68bc0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B19568-55C3-4BC3-A428-7D9D689C7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58d84-5e20-4a41-aa73-0a6f7670ae44"/>
    <ds:schemaRef ds:uri="ed53b97b-cfb5-43fb-98c8-420dca68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B8B422-5282-451E-8EED-F88E351792B4}">
  <ds:schemaRefs>
    <ds:schemaRef ds:uri="http://schemas.microsoft.com/office/2006/metadata/properties"/>
    <ds:schemaRef ds:uri="http://schemas.microsoft.com/office/infopath/2007/PartnerControls"/>
    <ds:schemaRef ds:uri="ed53b97b-cfb5-43fb-98c8-420dca68bc0c"/>
    <ds:schemaRef ds:uri="1bf58d84-5e20-4a41-aa73-0a6f7670ae44"/>
  </ds:schemaRefs>
</ds:datastoreItem>
</file>

<file path=customXml/itemProps3.xml><?xml version="1.0" encoding="utf-8"?>
<ds:datastoreItem xmlns:ds="http://schemas.openxmlformats.org/officeDocument/2006/customXml" ds:itemID="{9368C8F2-30F3-448A-B03E-9A940E33D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1273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Proxima Nova</vt:lpstr>
      <vt:lpstr>Verdana</vt:lpstr>
      <vt:lpstr>Title Slide</vt:lpstr>
      <vt:lpstr>Content Slides</vt:lpstr>
      <vt:lpstr>PowerPoint Presentation</vt:lpstr>
      <vt:lpstr>My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 Elwood</dc:creator>
  <cp:lastModifiedBy>Colin Roxburgh</cp:lastModifiedBy>
  <cp:revision>10</cp:revision>
  <dcterms:created xsi:type="dcterms:W3CDTF">2022-05-04T02:33:18Z</dcterms:created>
  <dcterms:modified xsi:type="dcterms:W3CDTF">2022-10-13T07:18:11Z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0x01010035FD83D971FAD04DB2639AA82678211A</vt:lpwstr>
  </property>
  <property fmtid="{D5CDD505-2E9C-101B-9397-08002B2CF9AE}" pid="3" name="MediaServiceImageTags">
    <vt:lpwstr/>
  </property>
</Properties>
</file>