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53.jpg" ContentType="image/pn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sldIdLst>
    <p:sldId id="258" r:id="rId6"/>
    <p:sldId id="259" r:id="rId7"/>
    <p:sldId id="269" r:id="rId8"/>
    <p:sldId id="268" r:id="rId9"/>
    <p:sldId id="271" r:id="rId10"/>
    <p:sldId id="272" r:id="rId11"/>
    <p:sldId id="273" r:id="rId12"/>
    <p:sldId id="266" r:id="rId13"/>
    <p:sldId id="291" r:id="rId14"/>
    <p:sldId id="274" r:id="rId15"/>
    <p:sldId id="276" r:id="rId16"/>
    <p:sldId id="278" r:id="rId17"/>
    <p:sldId id="279" r:id="rId18"/>
    <p:sldId id="290" r:id="rId19"/>
    <p:sldId id="281" r:id="rId20"/>
    <p:sldId id="282" r:id="rId21"/>
    <p:sldId id="283" r:id="rId22"/>
    <p:sldId id="277" r:id="rId23"/>
    <p:sldId id="265" r:id="rId24"/>
    <p:sldId id="292" r:id="rId25"/>
    <p:sldId id="289" r:id="rId26"/>
    <p:sldId id="288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C5B81E0D-522A-4B79-8329-38192C22CD4D}">
          <p14:sldIdLst>
            <p14:sldId id="258"/>
            <p14:sldId id="259"/>
            <p14:sldId id="269"/>
            <p14:sldId id="268"/>
            <p14:sldId id="271"/>
            <p14:sldId id="272"/>
            <p14:sldId id="273"/>
            <p14:sldId id="266"/>
            <p14:sldId id="291"/>
            <p14:sldId id="274"/>
            <p14:sldId id="276"/>
            <p14:sldId id="278"/>
            <p14:sldId id="279"/>
            <p14:sldId id="290"/>
            <p14:sldId id="281"/>
            <p14:sldId id="282"/>
            <p14:sldId id="283"/>
            <p14:sldId id="277"/>
            <p14:sldId id="265"/>
            <p14:sldId id="292"/>
          </p14:sldIdLst>
        </p14:section>
        <p14:section name="Reserve slides" id="{95444A8A-C3AA-41C2-A2B7-95D8042E44CE}">
          <p14:sldIdLst>
            <p14:sldId id="289"/>
            <p14:sldId id="288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3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64" y="1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Poon" userId="b702658d-501d-43d2-bdae-ebe641a49f23" providerId="ADAL" clId="{C7BB3509-1C85-4DFD-97F9-0D4D0EE07881}"/>
    <pc:docChg chg="custSel modSld">
      <pc:chgData name="John Poon" userId="b702658d-501d-43d2-bdae-ebe641a49f23" providerId="ADAL" clId="{C7BB3509-1C85-4DFD-97F9-0D4D0EE07881}" dt="2022-10-14T05:47:38.400" v="15" actId="6549"/>
      <pc:docMkLst>
        <pc:docMk/>
      </pc:docMkLst>
      <pc:sldChg chg="modSp mod">
        <pc:chgData name="John Poon" userId="b702658d-501d-43d2-bdae-ebe641a49f23" providerId="ADAL" clId="{C7BB3509-1C85-4DFD-97F9-0D4D0EE07881}" dt="2022-10-14T05:47:38.400" v="15" actId="6549"/>
        <pc:sldMkLst>
          <pc:docMk/>
          <pc:sldMk cId="3455502095" sldId="258"/>
        </pc:sldMkLst>
        <pc:spChg chg="mod">
          <ac:chgData name="John Poon" userId="b702658d-501d-43d2-bdae-ebe641a49f23" providerId="ADAL" clId="{C7BB3509-1C85-4DFD-97F9-0D4D0EE07881}" dt="2022-10-14T05:47:38.400" v="15" actId="6549"/>
          <ac:spMkLst>
            <pc:docMk/>
            <pc:sldMk cId="3455502095" sldId="258"/>
            <ac:spMk id="2" creationId="{5E52C912-36E9-82F5-773F-9537EA5E5519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18197-BFB9-412D-9C6F-E7537F521CB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FE129192-9099-4884-9B32-BB237D6C86E8}">
      <dgm:prSet/>
      <dgm:spPr/>
      <dgm:t>
        <a:bodyPr/>
        <a:lstStyle/>
        <a:p>
          <a:r>
            <a:rPr lang="en-AU"/>
            <a:t>$75m turnover</a:t>
          </a:r>
          <a:endParaRPr lang="en-US" dirty="0"/>
        </a:p>
      </dgm:t>
    </dgm:pt>
    <dgm:pt modelId="{0965BE92-9BD3-43BE-95EA-0F3111DD638A}" type="parTrans" cxnId="{1FF44831-2F6A-4664-8537-AD771ABE7FA6}">
      <dgm:prSet/>
      <dgm:spPr/>
      <dgm:t>
        <a:bodyPr/>
        <a:lstStyle/>
        <a:p>
          <a:endParaRPr lang="en-US"/>
        </a:p>
      </dgm:t>
    </dgm:pt>
    <dgm:pt modelId="{8A87B9E6-B3CC-45EA-B034-EA05DD388E23}" type="sibTrans" cxnId="{1FF44831-2F6A-4664-8537-AD771ABE7FA6}">
      <dgm:prSet/>
      <dgm:spPr/>
      <dgm:t>
        <a:bodyPr/>
        <a:lstStyle/>
        <a:p>
          <a:endParaRPr lang="en-US"/>
        </a:p>
      </dgm:t>
    </dgm:pt>
    <dgm:pt modelId="{67E54594-FEE9-4691-93ED-1A9489774E12}">
      <dgm:prSet/>
      <dgm:spPr/>
      <dgm:t>
        <a:bodyPr/>
        <a:lstStyle/>
        <a:p>
          <a:r>
            <a:rPr lang="en-AU"/>
            <a:t>Lowest typical bills in Australia (BOM)</a:t>
          </a:r>
          <a:endParaRPr lang="en-US"/>
        </a:p>
      </dgm:t>
    </dgm:pt>
    <dgm:pt modelId="{7743ADCC-5C06-4024-8B7E-860D01589C8B}" type="parTrans" cxnId="{96FFCA68-AE5F-4AD4-829F-7E746D85376C}">
      <dgm:prSet/>
      <dgm:spPr/>
      <dgm:t>
        <a:bodyPr/>
        <a:lstStyle/>
        <a:p>
          <a:endParaRPr lang="en-US"/>
        </a:p>
      </dgm:t>
    </dgm:pt>
    <dgm:pt modelId="{C82C1A07-D084-4352-B322-EC1181152447}" type="sibTrans" cxnId="{96FFCA68-AE5F-4AD4-829F-7E746D85376C}">
      <dgm:prSet/>
      <dgm:spPr/>
      <dgm:t>
        <a:bodyPr/>
        <a:lstStyle/>
        <a:p>
          <a:endParaRPr lang="en-US"/>
        </a:p>
      </dgm:t>
    </dgm:pt>
    <dgm:pt modelId="{C7C2E48A-3B55-43B9-BE89-14FD96BBA91F}">
      <dgm:prSet/>
      <dgm:spPr/>
      <dgm:t>
        <a:bodyPr/>
        <a:lstStyle/>
        <a:p>
          <a:r>
            <a:rPr lang="en-AU"/>
            <a:t>Large and diverse asset base $1b </a:t>
          </a:r>
          <a:endParaRPr lang="en-US"/>
        </a:p>
      </dgm:t>
    </dgm:pt>
    <dgm:pt modelId="{AAFB7868-B792-4C4D-AB9F-08CF7648D93C}" type="parTrans" cxnId="{47CEF876-4628-456B-9FE0-A998B7FDABC6}">
      <dgm:prSet/>
      <dgm:spPr/>
      <dgm:t>
        <a:bodyPr/>
        <a:lstStyle/>
        <a:p>
          <a:endParaRPr lang="en-US"/>
        </a:p>
      </dgm:t>
    </dgm:pt>
    <dgm:pt modelId="{D989BEA9-3B5C-424A-BF75-22829875B831}" type="sibTrans" cxnId="{47CEF876-4628-456B-9FE0-A998B7FDABC6}">
      <dgm:prSet/>
      <dgm:spPr/>
      <dgm:t>
        <a:bodyPr/>
        <a:lstStyle/>
        <a:p>
          <a:endParaRPr lang="en-US"/>
        </a:p>
      </dgm:t>
    </dgm:pt>
    <dgm:pt modelId="{9ABEC4E9-7A86-45B5-8ED3-77216C6FD741}">
      <dgm:prSet/>
      <dgm:spPr/>
      <dgm:t>
        <a:bodyPr/>
        <a:lstStyle/>
        <a:p>
          <a:r>
            <a:rPr lang="en-AU"/>
            <a:t>Service population of approx. 130,000</a:t>
          </a:r>
          <a:endParaRPr lang="en-US"/>
        </a:p>
      </dgm:t>
    </dgm:pt>
    <dgm:pt modelId="{C06D34C8-0026-46D9-A247-CBD41FB1CDF3}" type="parTrans" cxnId="{CE986E5A-2B95-4E57-9048-3820C42E7F7C}">
      <dgm:prSet/>
      <dgm:spPr/>
      <dgm:t>
        <a:bodyPr/>
        <a:lstStyle/>
        <a:p>
          <a:endParaRPr lang="en-US"/>
        </a:p>
      </dgm:t>
    </dgm:pt>
    <dgm:pt modelId="{81C3632A-15AE-4460-87B9-85FBEB4711BF}" type="sibTrans" cxnId="{CE986E5A-2B95-4E57-9048-3820C42E7F7C}">
      <dgm:prSet/>
      <dgm:spPr/>
      <dgm:t>
        <a:bodyPr/>
        <a:lstStyle/>
        <a:p>
          <a:endParaRPr lang="en-US"/>
        </a:p>
      </dgm:t>
    </dgm:pt>
    <dgm:pt modelId="{3F6732CB-9097-43D7-8B7B-2B27DB8F2520}">
      <dgm:prSet/>
      <dgm:spPr/>
      <dgm:t>
        <a:bodyPr/>
        <a:lstStyle/>
        <a:p>
          <a:r>
            <a:rPr lang="en-AU"/>
            <a:t>Service many major industrial customers</a:t>
          </a:r>
          <a:endParaRPr lang="en-US"/>
        </a:p>
      </dgm:t>
    </dgm:pt>
    <dgm:pt modelId="{3C3CA4D2-1378-4DC1-8CF0-5DB7F7462A2C}" type="parTrans" cxnId="{77B7BDC9-FB1D-402C-95C3-3592D46A5FB4}">
      <dgm:prSet/>
      <dgm:spPr/>
      <dgm:t>
        <a:bodyPr/>
        <a:lstStyle/>
        <a:p>
          <a:endParaRPr lang="en-US"/>
        </a:p>
      </dgm:t>
    </dgm:pt>
    <dgm:pt modelId="{64E9B64B-A34A-4EBC-979C-5C492A91BFD4}" type="sibTrans" cxnId="{77B7BDC9-FB1D-402C-95C3-3592D46A5FB4}">
      <dgm:prSet/>
      <dgm:spPr/>
      <dgm:t>
        <a:bodyPr/>
        <a:lstStyle/>
        <a:p>
          <a:endParaRPr lang="en-US"/>
        </a:p>
      </dgm:t>
    </dgm:pt>
    <dgm:pt modelId="{565CE749-0CD1-44A1-8BBD-555566EF653E}" type="pres">
      <dgm:prSet presAssocID="{11818197-BFB9-412D-9C6F-E7537F521CB0}" presName="linear" presStyleCnt="0">
        <dgm:presLayoutVars>
          <dgm:animLvl val="lvl"/>
          <dgm:resizeHandles val="exact"/>
        </dgm:presLayoutVars>
      </dgm:prSet>
      <dgm:spPr/>
    </dgm:pt>
    <dgm:pt modelId="{C3B18006-290A-45FF-A8D4-55910EA81515}" type="pres">
      <dgm:prSet presAssocID="{FE129192-9099-4884-9B32-BB237D6C86E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FBEE856-AE70-4872-8F69-8C997A30B5EB}" type="pres">
      <dgm:prSet presAssocID="{8A87B9E6-B3CC-45EA-B034-EA05DD388E23}" presName="spacer" presStyleCnt="0"/>
      <dgm:spPr/>
    </dgm:pt>
    <dgm:pt modelId="{4D7857E6-5080-4258-A7DC-E89F5FD7395D}" type="pres">
      <dgm:prSet presAssocID="{67E54594-FEE9-4691-93ED-1A9489774E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A353286-E0A3-49A9-898C-3DE72E48BE49}" type="pres">
      <dgm:prSet presAssocID="{C82C1A07-D084-4352-B322-EC1181152447}" presName="spacer" presStyleCnt="0"/>
      <dgm:spPr/>
    </dgm:pt>
    <dgm:pt modelId="{17B0C591-1031-4EAC-AE99-D8868F8C14AD}" type="pres">
      <dgm:prSet presAssocID="{C7C2E48A-3B55-43B9-BE89-14FD96BBA91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A83EA24-FD96-4909-9073-06F3EA5DC134}" type="pres">
      <dgm:prSet presAssocID="{D989BEA9-3B5C-424A-BF75-22829875B831}" presName="spacer" presStyleCnt="0"/>
      <dgm:spPr/>
    </dgm:pt>
    <dgm:pt modelId="{99F82439-09DB-4380-9F2D-7FF33EE71F9A}" type="pres">
      <dgm:prSet presAssocID="{9ABEC4E9-7A86-45B5-8ED3-77216C6FD74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B10A0C6-C8E4-4460-99BC-6D6636D0ADB2}" type="pres">
      <dgm:prSet presAssocID="{81C3632A-15AE-4460-87B9-85FBEB4711BF}" presName="spacer" presStyleCnt="0"/>
      <dgm:spPr/>
    </dgm:pt>
    <dgm:pt modelId="{B00565EA-F591-43D7-8BFF-8EBE8264C729}" type="pres">
      <dgm:prSet presAssocID="{3F6732CB-9097-43D7-8B7B-2B27DB8F252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20A7010-7E75-470D-AC80-FEEB71C72F71}" type="presOf" srcId="{9ABEC4E9-7A86-45B5-8ED3-77216C6FD741}" destId="{99F82439-09DB-4380-9F2D-7FF33EE71F9A}" srcOrd="0" destOrd="0" presId="urn:microsoft.com/office/officeart/2005/8/layout/vList2"/>
    <dgm:cxn modelId="{1FF44831-2F6A-4664-8537-AD771ABE7FA6}" srcId="{11818197-BFB9-412D-9C6F-E7537F521CB0}" destId="{FE129192-9099-4884-9B32-BB237D6C86E8}" srcOrd="0" destOrd="0" parTransId="{0965BE92-9BD3-43BE-95EA-0F3111DD638A}" sibTransId="{8A87B9E6-B3CC-45EA-B034-EA05DD388E23}"/>
    <dgm:cxn modelId="{8D1B7338-9181-46E2-B064-7A5B927F2F4B}" type="presOf" srcId="{C7C2E48A-3B55-43B9-BE89-14FD96BBA91F}" destId="{17B0C591-1031-4EAC-AE99-D8868F8C14AD}" srcOrd="0" destOrd="0" presId="urn:microsoft.com/office/officeart/2005/8/layout/vList2"/>
    <dgm:cxn modelId="{96FFCA68-AE5F-4AD4-829F-7E746D85376C}" srcId="{11818197-BFB9-412D-9C6F-E7537F521CB0}" destId="{67E54594-FEE9-4691-93ED-1A9489774E12}" srcOrd="1" destOrd="0" parTransId="{7743ADCC-5C06-4024-8B7E-860D01589C8B}" sibTransId="{C82C1A07-D084-4352-B322-EC1181152447}"/>
    <dgm:cxn modelId="{47CEF876-4628-456B-9FE0-A998B7FDABC6}" srcId="{11818197-BFB9-412D-9C6F-E7537F521CB0}" destId="{C7C2E48A-3B55-43B9-BE89-14FD96BBA91F}" srcOrd="2" destOrd="0" parTransId="{AAFB7868-B792-4C4D-AB9F-08CF7648D93C}" sibTransId="{D989BEA9-3B5C-424A-BF75-22829875B831}"/>
    <dgm:cxn modelId="{CE986E5A-2B95-4E57-9048-3820C42E7F7C}" srcId="{11818197-BFB9-412D-9C6F-E7537F521CB0}" destId="{9ABEC4E9-7A86-45B5-8ED3-77216C6FD741}" srcOrd="3" destOrd="0" parTransId="{C06D34C8-0026-46D9-A247-CBD41FB1CDF3}" sibTransId="{81C3632A-15AE-4460-87B9-85FBEB4711BF}"/>
    <dgm:cxn modelId="{F6F494B1-6B3A-4732-8E4D-65583F2A484F}" type="presOf" srcId="{3F6732CB-9097-43D7-8B7B-2B27DB8F2520}" destId="{B00565EA-F591-43D7-8BFF-8EBE8264C729}" srcOrd="0" destOrd="0" presId="urn:microsoft.com/office/officeart/2005/8/layout/vList2"/>
    <dgm:cxn modelId="{77B7BDC9-FB1D-402C-95C3-3592D46A5FB4}" srcId="{11818197-BFB9-412D-9C6F-E7537F521CB0}" destId="{3F6732CB-9097-43D7-8B7B-2B27DB8F2520}" srcOrd="4" destOrd="0" parTransId="{3C3CA4D2-1378-4DC1-8CF0-5DB7F7462A2C}" sibTransId="{64E9B64B-A34A-4EBC-979C-5C492A91BFD4}"/>
    <dgm:cxn modelId="{A70FCFCA-71C9-4152-A1B4-E2839A7BC08A}" type="presOf" srcId="{FE129192-9099-4884-9B32-BB237D6C86E8}" destId="{C3B18006-290A-45FF-A8D4-55910EA81515}" srcOrd="0" destOrd="0" presId="urn:microsoft.com/office/officeart/2005/8/layout/vList2"/>
    <dgm:cxn modelId="{050C86CB-A56F-4A1B-9AC5-F6932E402605}" type="presOf" srcId="{67E54594-FEE9-4691-93ED-1A9489774E12}" destId="{4D7857E6-5080-4258-A7DC-E89F5FD7395D}" srcOrd="0" destOrd="0" presId="urn:microsoft.com/office/officeart/2005/8/layout/vList2"/>
    <dgm:cxn modelId="{443DC8ED-874C-4847-A54E-17D2D0BDC84F}" type="presOf" srcId="{11818197-BFB9-412D-9C6F-E7537F521CB0}" destId="{565CE749-0CD1-44A1-8BBD-555566EF653E}" srcOrd="0" destOrd="0" presId="urn:microsoft.com/office/officeart/2005/8/layout/vList2"/>
    <dgm:cxn modelId="{596D39E6-E907-4F84-9AE2-A1859BC79908}" type="presParOf" srcId="{565CE749-0CD1-44A1-8BBD-555566EF653E}" destId="{C3B18006-290A-45FF-A8D4-55910EA81515}" srcOrd="0" destOrd="0" presId="urn:microsoft.com/office/officeart/2005/8/layout/vList2"/>
    <dgm:cxn modelId="{2C7869CF-61B4-4E57-8510-5F46878BED58}" type="presParOf" srcId="{565CE749-0CD1-44A1-8BBD-555566EF653E}" destId="{5FBEE856-AE70-4872-8F69-8C997A30B5EB}" srcOrd="1" destOrd="0" presId="urn:microsoft.com/office/officeart/2005/8/layout/vList2"/>
    <dgm:cxn modelId="{58FC3892-186E-4742-92A9-1676AF9AF6F9}" type="presParOf" srcId="{565CE749-0CD1-44A1-8BBD-555566EF653E}" destId="{4D7857E6-5080-4258-A7DC-E89F5FD7395D}" srcOrd="2" destOrd="0" presId="urn:microsoft.com/office/officeart/2005/8/layout/vList2"/>
    <dgm:cxn modelId="{69594188-B288-4FD4-B765-EA10F52BA142}" type="presParOf" srcId="{565CE749-0CD1-44A1-8BBD-555566EF653E}" destId="{1A353286-E0A3-49A9-898C-3DE72E48BE49}" srcOrd="3" destOrd="0" presId="urn:microsoft.com/office/officeart/2005/8/layout/vList2"/>
    <dgm:cxn modelId="{2ABCF0D4-8CC2-406B-A5F4-CFFEC90B9900}" type="presParOf" srcId="{565CE749-0CD1-44A1-8BBD-555566EF653E}" destId="{17B0C591-1031-4EAC-AE99-D8868F8C14AD}" srcOrd="4" destOrd="0" presId="urn:microsoft.com/office/officeart/2005/8/layout/vList2"/>
    <dgm:cxn modelId="{18E04B54-25E6-4716-A7A2-26B5F3F1910E}" type="presParOf" srcId="{565CE749-0CD1-44A1-8BBD-555566EF653E}" destId="{3A83EA24-FD96-4909-9073-06F3EA5DC134}" srcOrd="5" destOrd="0" presId="urn:microsoft.com/office/officeart/2005/8/layout/vList2"/>
    <dgm:cxn modelId="{B087C22B-D4FD-4A41-8215-55D6DEC37E59}" type="presParOf" srcId="{565CE749-0CD1-44A1-8BBD-555566EF653E}" destId="{99F82439-09DB-4380-9F2D-7FF33EE71F9A}" srcOrd="6" destOrd="0" presId="urn:microsoft.com/office/officeart/2005/8/layout/vList2"/>
    <dgm:cxn modelId="{3CFF4402-5598-4010-8F3C-DDB0DEB6EC16}" type="presParOf" srcId="{565CE749-0CD1-44A1-8BBD-555566EF653E}" destId="{CB10A0C6-C8E4-4460-99BC-6D6636D0ADB2}" srcOrd="7" destOrd="0" presId="urn:microsoft.com/office/officeart/2005/8/layout/vList2"/>
    <dgm:cxn modelId="{C7289346-809B-44FE-A5FB-38030B0775D6}" type="presParOf" srcId="{565CE749-0CD1-44A1-8BBD-555566EF653E}" destId="{B00565EA-F591-43D7-8BFF-8EBE8264C7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B3539-3DDA-4A60-9650-5100CBDAD8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0DE23D4-4B43-4354-91EB-2BC79E0DD9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An organ</a:t>
          </a:r>
          <a:r>
            <a:rPr lang="en-US" b="0" dirty="0">
              <a:latin typeface="Calibri Light" panose="020F0302020204030204"/>
            </a:rPr>
            <a:t>ized, collaborative</a:t>
          </a:r>
          <a:r>
            <a:rPr lang="en-US" b="0" dirty="0"/>
            <a:t> and aspirational community transition to a low carbon, circular economy</a:t>
          </a:r>
          <a:endParaRPr lang="en-US" dirty="0"/>
        </a:p>
      </dgm:t>
    </dgm:pt>
    <dgm:pt modelId="{1D042A48-DC9C-4C30-B862-98D8A0897810}" type="parTrans" cxnId="{B84FDC10-2A04-4435-879D-A149F6997174}">
      <dgm:prSet/>
      <dgm:spPr/>
      <dgm:t>
        <a:bodyPr/>
        <a:lstStyle/>
        <a:p>
          <a:endParaRPr lang="en-US"/>
        </a:p>
      </dgm:t>
    </dgm:pt>
    <dgm:pt modelId="{3EB6CD9A-5A9B-41C5-B570-172F58BECEE3}" type="sibTrans" cxnId="{B84FDC10-2A04-4435-879D-A149F6997174}">
      <dgm:prSet/>
      <dgm:spPr/>
      <dgm:t>
        <a:bodyPr/>
        <a:lstStyle/>
        <a:p>
          <a:endParaRPr lang="en-US"/>
        </a:p>
      </dgm:t>
    </dgm:pt>
    <dgm:pt modelId="{B35A456A-9EB8-4837-8073-1E1992174E6D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Regional prosperity – benefit existing and attract new business</a:t>
          </a:r>
          <a:endParaRPr lang="en-US" dirty="0"/>
        </a:p>
      </dgm:t>
    </dgm:pt>
    <dgm:pt modelId="{07E0E9E5-2EF8-40A6-89D6-18A5B6E3986B}" type="parTrans" cxnId="{B0E789E7-4BC4-4D92-963F-854D0F23BE70}">
      <dgm:prSet/>
      <dgm:spPr/>
      <dgm:t>
        <a:bodyPr/>
        <a:lstStyle/>
        <a:p>
          <a:endParaRPr lang="en-US"/>
        </a:p>
      </dgm:t>
    </dgm:pt>
    <dgm:pt modelId="{86F26E39-7D3E-4CC0-97A7-4879AF52F222}" type="sibTrans" cxnId="{B0E789E7-4BC4-4D92-963F-854D0F23BE70}">
      <dgm:prSet/>
      <dgm:spPr/>
      <dgm:t>
        <a:bodyPr/>
        <a:lstStyle/>
        <a:p>
          <a:endParaRPr lang="en-US"/>
        </a:p>
      </dgm:t>
    </dgm:pt>
    <dgm:pt modelId="{76B9BA3D-64AE-4E55-A193-EE8C8611F9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Emissions reductions</a:t>
          </a:r>
        </a:p>
      </dgm:t>
    </dgm:pt>
    <dgm:pt modelId="{1176C4B8-8CDB-45BA-A5E2-F03D224098B2}" type="parTrans" cxnId="{CE503BCB-0C7C-4F7A-86BB-80ABAAA4F095}">
      <dgm:prSet/>
      <dgm:spPr/>
      <dgm:t>
        <a:bodyPr/>
        <a:lstStyle/>
        <a:p>
          <a:endParaRPr lang="en-AU"/>
        </a:p>
      </dgm:t>
    </dgm:pt>
    <dgm:pt modelId="{3575E397-867D-45C1-BB9B-17FDCB864897}" type="sibTrans" cxnId="{CE503BCB-0C7C-4F7A-86BB-80ABAAA4F095}">
      <dgm:prSet/>
      <dgm:spPr/>
      <dgm:t>
        <a:bodyPr/>
        <a:lstStyle/>
        <a:p>
          <a:endParaRPr lang="en-AU"/>
        </a:p>
      </dgm:t>
    </dgm:pt>
    <dgm:pt modelId="{E5F46BA9-38E1-409F-B3F9-E932558DDF9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Jobs and resilient economy</a:t>
          </a:r>
          <a:endParaRPr lang="en-US"/>
        </a:p>
      </dgm:t>
    </dgm:pt>
    <dgm:pt modelId="{BE5F8DAB-4857-4027-B647-F4CE04EFA9C0}" type="parTrans" cxnId="{1FBA5619-57A1-43FF-858A-24F84EB611F0}">
      <dgm:prSet/>
      <dgm:spPr/>
      <dgm:t>
        <a:bodyPr/>
        <a:lstStyle/>
        <a:p>
          <a:endParaRPr lang="en-AU"/>
        </a:p>
      </dgm:t>
    </dgm:pt>
    <dgm:pt modelId="{FBD03D96-4AC7-4C4A-862C-63A8FF1135FB}" type="sibTrans" cxnId="{1FBA5619-57A1-43FF-858A-24F84EB611F0}">
      <dgm:prSet/>
      <dgm:spPr/>
      <dgm:t>
        <a:bodyPr/>
        <a:lstStyle/>
        <a:p>
          <a:endParaRPr lang="en-AU"/>
        </a:p>
      </dgm:t>
    </dgm:pt>
    <dgm:pt modelId="{E14CFA90-6875-49D6-BD19-6FFCD4EF4251}" type="pres">
      <dgm:prSet presAssocID="{11AB3539-3DDA-4A60-9650-5100CBDAD8BA}" presName="root" presStyleCnt="0">
        <dgm:presLayoutVars>
          <dgm:dir/>
          <dgm:resizeHandles val="exact"/>
        </dgm:presLayoutVars>
      </dgm:prSet>
      <dgm:spPr/>
    </dgm:pt>
    <dgm:pt modelId="{9E357849-66FC-474A-9027-586C30E2A896}" type="pres">
      <dgm:prSet presAssocID="{E0DE23D4-4B43-4354-91EB-2BC79E0DD9D6}" presName="compNode" presStyleCnt="0"/>
      <dgm:spPr/>
    </dgm:pt>
    <dgm:pt modelId="{7F19832B-B67A-447B-BEF5-88556A65E0EF}" type="pres">
      <dgm:prSet presAssocID="{E0DE23D4-4B43-4354-91EB-2BC79E0DD9D6}" presName="bgRect" presStyleLbl="bgShp" presStyleIdx="0" presStyleCnt="4"/>
      <dgm:spPr>
        <a:solidFill>
          <a:srgbClr val="007C85"/>
        </a:solidFill>
      </dgm:spPr>
    </dgm:pt>
    <dgm:pt modelId="{DD745558-8306-4866-8CCA-CA1CC28D871C}" type="pres">
      <dgm:prSet presAssocID="{E0DE23D4-4B43-4354-91EB-2BC79E0DD9D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4B5E555D-E2B3-4125-BEBE-AD6933A8B08E}" type="pres">
      <dgm:prSet presAssocID="{E0DE23D4-4B43-4354-91EB-2BC79E0DD9D6}" presName="spaceRect" presStyleCnt="0"/>
      <dgm:spPr/>
    </dgm:pt>
    <dgm:pt modelId="{C8F8A6AD-F98B-49A4-9545-56EB9ED646CF}" type="pres">
      <dgm:prSet presAssocID="{E0DE23D4-4B43-4354-91EB-2BC79E0DD9D6}" presName="parTx" presStyleLbl="revTx" presStyleIdx="0" presStyleCnt="4">
        <dgm:presLayoutVars>
          <dgm:chMax val="0"/>
          <dgm:chPref val="0"/>
        </dgm:presLayoutVars>
      </dgm:prSet>
      <dgm:spPr/>
    </dgm:pt>
    <dgm:pt modelId="{022FBCB5-177D-41FE-8DA1-50740211DEA3}" type="pres">
      <dgm:prSet presAssocID="{3EB6CD9A-5A9B-41C5-B570-172F58BECEE3}" presName="sibTrans" presStyleCnt="0"/>
      <dgm:spPr/>
    </dgm:pt>
    <dgm:pt modelId="{1BD3CAED-F2F0-4D60-B0B4-437BA7B5DD93}" type="pres">
      <dgm:prSet presAssocID="{B35A456A-9EB8-4837-8073-1E1992174E6D}" presName="compNode" presStyleCnt="0"/>
      <dgm:spPr/>
    </dgm:pt>
    <dgm:pt modelId="{EE4761AA-D546-484E-A1C4-73ECC7C368B0}" type="pres">
      <dgm:prSet presAssocID="{B35A456A-9EB8-4837-8073-1E1992174E6D}" presName="bgRect" presStyleLbl="bgShp" presStyleIdx="1" presStyleCnt="4"/>
      <dgm:spPr>
        <a:solidFill>
          <a:srgbClr val="407588"/>
        </a:solidFill>
      </dgm:spPr>
    </dgm:pt>
    <dgm:pt modelId="{CBF44ADE-C922-4890-BFF6-932C3CE37E61}" type="pres">
      <dgm:prSet presAssocID="{B35A456A-9EB8-4837-8073-1E1992174E6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40E19B9-A6CC-446B-87D9-2A759DB9A47F}" type="pres">
      <dgm:prSet presAssocID="{B35A456A-9EB8-4837-8073-1E1992174E6D}" presName="spaceRect" presStyleCnt="0"/>
      <dgm:spPr/>
    </dgm:pt>
    <dgm:pt modelId="{C36FB42E-0CBA-4706-8059-55FC5E8A3497}" type="pres">
      <dgm:prSet presAssocID="{B35A456A-9EB8-4837-8073-1E1992174E6D}" presName="parTx" presStyleLbl="revTx" presStyleIdx="1" presStyleCnt="4">
        <dgm:presLayoutVars>
          <dgm:chMax val="0"/>
          <dgm:chPref val="0"/>
        </dgm:presLayoutVars>
      </dgm:prSet>
      <dgm:spPr/>
    </dgm:pt>
    <dgm:pt modelId="{FC0FEAA2-F41F-4107-8A61-7CD07836F7EB}" type="pres">
      <dgm:prSet presAssocID="{86F26E39-7D3E-4CC0-97A7-4879AF52F222}" presName="sibTrans" presStyleCnt="0"/>
      <dgm:spPr/>
    </dgm:pt>
    <dgm:pt modelId="{79C93404-A06F-4C9F-A253-2CC95FFAFB91}" type="pres">
      <dgm:prSet presAssocID="{E5F46BA9-38E1-409F-B3F9-E932558DDF9C}" presName="compNode" presStyleCnt="0"/>
      <dgm:spPr/>
    </dgm:pt>
    <dgm:pt modelId="{BDD20117-7121-4476-A592-15130F24206C}" type="pres">
      <dgm:prSet presAssocID="{E5F46BA9-38E1-409F-B3F9-E932558DDF9C}" presName="bgRect" presStyleLbl="bgShp" presStyleIdx="2" presStyleCnt="4"/>
      <dgm:spPr>
        <a:solidFill>
          <a:srgbClr val="00AAD2"/>
        </a:solidFill>
      </dgm:spPr>
    </dgm:pt>
    <dgm:pt modelId="{2856D00B-8062-44E3-9DF2-F7CD88DA20A9}" type="pres">
      <dgm:prSet presAssocID="{E5F46BA9-38E1-409F-B3F9-E932558DDF9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 with solid fill"/>
        </a:ext>
      </dgm:extLst>
    </dgm:pt>
    <dgm:pt modelId="{4D0E2729-D14C-4295-B318-250D114E432D}" type="pres">
      <dgm:prSet presAssocID="{E5F46BA9-38E1-409F-B3F9-E932558DDF9C}" presName="spaceRect" presStyleCnt="0"/>
      <dgm:spPr/>
    </dgm:pt>
    <dgm:pt modelId="{62517EFF-A58C-47D9-830C-048ADB87D050}" type="pres">
      <dgm:prSet presAssocID="{E5F46BA9-38E1-409F-B3F9-E932558DDF9C}" presName="parTx" presStyleLbl="revTx" presStyleIdx="2" presStyleCnt="4">
        <dgm:presLayoutVars>
          <dgm:chMax val="0"/>
          <dgm:chPref val="0"/>
        </dgm:presLayoutVars>
      </dgm:prSet>
      <dgm:spPr/>
    </dgm:pt>
    <dgm:pt modelId="{A3A9C5DD-7E7E-4D60-BDEC-8BA7A03F888F}" type="pres">
      <dgm:prSet presAssocID="{FBD03D96-4AC7-4C4A-862C-63A8FF1135FB}" presName="sibTrans" presStyleCnt="0"/>
      <dgm:spPr/>
    </dgm:pt>
    <dgm:pt modelId="{1FBE4809-45FC-4E40-8E04-0303AA1B9BBC}" type="pres">
      <dgm:prSet presAssocID="{76B9BA3D-64AE-4E55-A193-EE8C8611F963}" presName="compNode" presStyleCnt="0"/>
      <dgm:spPr/>
    </dgm:pt>
    <dgm:pt modelId="{3DA08523-9010-407D-821E-F301B78A59AF}" type="pres">
      <dgm:prSet presAssocID="{76B9BA3D-64AE-4E55-A193-EE8C8611F963}" presName="bgRect" presStyleLbl="bgShp" presStyleIdx="3" presStyleCnt="4"/>
      <dgm:spPr>
        <a:solidFill>
          <a:srgbClr val="73B87A"/>
        </a:solidFill>
      </dgm:spPr>
    </dgm:pt>
    <dgm:pt modelId="{B36799B8-7578-4987-AE58-7E55E2FA07F8}" type="pres">
      <dgm:prSet presAssocID="{76B9BA3D-64AE-4E55-A193-EE8C8611F9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 with solid fill"/>
        </a:ext>
      </dgm:extLst>
    </dgm:pt>
    <dgm:pt modelId="{B5F2A486-35B6-416E-AF16-ED00C1F30D3C}" type="pres">
      <dgm:prSet presAssocID="{76B9BA3D-64AE-4E55-A193-EE8C8611F963}" presName="spaceRect" presStyleCnt="0"/>
      <dgm:spPr/>
    </dgm:pt>
    <dgm:pt modelId="{65E39750-A42F-4661-98E5-86E98DCF46F7}" type="pres">
      <dgm:prSet presAssocID="{76B9BA3D-64AE-4E55-A193-EE8C8611F96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84FDC10-2A04-4435-879D-A149F6997174}" srcId="{11AB3539-3DDA-4A60-9650-5100CBDAD8BA}" destId="{E0DE23D4-4B43-4354-91EB-2BC79E0DD9D6}" srcOrd="0" destOrd="0" parTransId="{1D042A48-DC9C-4C30-B862-98D8A0897810}" sibTransId="{3EB6CD9A-5A9B-41C5-B570-172F58BECEE3}"/>
    <dgm:cxn modelId="{1FBA5619-57A1-43FF-858A-24F84EB611F0}" srcId="{11AB3539-3DDA-4A60-9650-5100CBDAD8BA}" destId="{E5F46BA9-38E1-409F-B3F9-E932558DDF9C}" srcOrd="2" destOrd="0" parTransId="{BE5F8DAB-4857-4027-B647-F4CE04EFA9C0}" sibTransId="{FBD03D96-4AC7-4C4A-862C-63A8FF1135FB}"/>
    <dgm:cxn modelId="{0907295F-2897-4FDD-BF78-6A4032FF97E3}" type="presOf" srcId="{76B9BA3D-64AE-4E55-A193-EE8C8611F963}" destId="{65E39750-A42F-4661-98E5-86E98DCF46F7}" srcOrd="0" destOrd="0" presId="urn:microsoft.com/office/officeart/2018/2/layout/IconVerticalSolidList"/>
    <dgm:cxn modelId="{E2C92382-03BA-4777-8C1A-61BD60E3C08E}" type="presOf" srcId="{E5F46BA9-38E1-409F-B3F9-E932558DDF9C}" destId="{62517EFF-A58C-47D9-830C-048ADB87D050}" srcOrd="0" destOrd="0" presId="urn:microsoft.com/office/officeart/2018/2/layout/IconVerticalSolidList"/>
    <dgm:cxn modelId="{725B05A9-96AD-43B8-A471-A0D98FD6AF14}" type="presOf" srcId="{11AB3539-3DDA-4A60-9650-5100CBDAD8BA}" destId="{E14CFA90-6875-49D6-BD19-6FFCD4EF4251}" srcOrd="0" destOrd="0" presId="urn:microsoft.com/office/officeart/2018/2/layout/IconVerticalSolidList"/>
    <dgm:cxn modelId="{CE503BCB-0C7C-4F7A-86BB-80ABAAA4F095}" srcId="{11AB3539-3DDA-4A60-9650-5100CBDAD8BA}" destId="{76B9BA3D-64AE-4E55-A193-EE8C8611F963}" srcOrd="3" destOrd="0" parTransId="{1176C4B8-8CDB-45BA-A5E2-F03D224098B2}" sibTransId="{3575E397-867D-45C1-BB9B-17FDCB864897}"/>
    <dgm:cxn modelId="{670C06D8-53C0-4883-9A94-DB05087C63C6}" type="presOf" srcId="{B35A456A-9EB8-4837-8073-1E1992174E6D}" destId="{C36FB42E-0CBA-4706-8059-55FC5E8A3497}" srcOrd="0" destOrd="0" presId="urn:microsoft.com/office/officeart/2018/2/layout/IconVerticalSolidList"/>
    <dgm:cxn modelId="{E87DAFDB-9600-4922-9218-7C389B5FC41E}" type="presOf" srcId="{E0DE23D4-4B43-4354-91EB-2BC79E0DD9D6}" destId="{C8F8A6AD-F98B-49A4-9545-56EB9ED646CF}" srcOrd="0" destOrd="0" presId="urn:microsoft.com/office/officeart/2018/2/layout/IconVerticalSolidList"/>
    <dgm:cxn modelId="{B0E789E7-4BC4-4D92-963F-854D0F23BE70}" srcId="{11AB3539-3DDA-4A60-9650-5100CBDAD8BA}" destId="{B35A456A-9EB8-4837-8073-1E1992174E6D}" srcOrd="1" destOrd="0" parTransId="{07E0E9E5-2EF8-40A6-89D6-18A5B6E3986B}" sibTransId="{86F26E39-7D3E-4CC0-97A7-4879AF52F222}"/>
    <dgm:cxn modelId="{DDEDDB18-D3D6-4978-8C40-B0F50314F98F}" type="presParOf" srcId="{E14CFA90-6875-49D6-BD19-6FFCD4EF4251}" destId="{9E357849-66FC-474A-9027-586C30E2A896}" srcOrd="0" destOrd="0" presId="urn:microsoft.com/office/officeart/2018/2/layout/IconVerticalSolidList"/>
    <dgm:cxn modelId="{0A43E869-E9BB-4092-9E21-B9C99F760966}" type="presParOf" srcId="{9E357849-66FC-474A-9027-586C30E2A896}" destId="{7F19832B-B67A-447B-BEF5-88556A65E0EF}" srcOrd="0" destOrd="0" presId="urn:microsoft.com/office/officeart/2018/2/layout/IconVerticalSolidList"/>
    <dgm:cxn modelId="{DE8E00DE-A867-4222-8050-20B766DDBA48}" type="presParOf" srcId="{9E357849-66FC-474A-9027-586C30E2A896}" destId="{DD745558-8306-4866-8CCA-CA1CC28D871C}" srcOrd="1" destOrd="0" presId="urn:microsoft.com/office/officeart/2018/2/layout/IconVerticalSolidList"/>
    <dgm:cxn modelId="{73E407FF-E87C-4CDD-9DC0-2D6218F8D231}" type="presParOf" srcId="{9E357849-66FC-474A-9027-586C30E2A896}" destId="{4B5E555D-E2B3-4125-BEBE-AD6933A8B08E}" srcOrd="2" destOrd="0" presId="urn:microsoft.com/office/officeart/2018/2/layout/IconVerticalSolidList"/>
    <dgm:cxn modelId="{3F5AD941-944A-4B30-8E90-8262D491F050}" type="presParOf" srcId="{9E357849-66FC-474A-9027-586C30E2A896}" destId="{C8F8A6AD-F98B-49A4-9545-56EB9ED646CF}" srcOrd="3" destOrd="0" presId="urn:microsoft.com/office/officeart/2018/2/layout/IconVerticalSolidList"/>
    <dgm:cxn modelId="{150C1C4A-14FB-40AD-A662-C5ED69A5DBC5}" type="presParOf" srcId="{E14CFA90-6875-49D6-BD19-6FFCD4EF4251}" destId="{022FBCB5-177D-41FE-8DA1-50740211DEA3}" srcOrd="1" destOrd="0" presId="urn:microsoft.com/office/officeart/2018/2/layout/IconVerticalSolidList"/>
    <dgm:cxn modelId="{15335770-6CE8-4BE7-9F9D-28DA99C9412B}" type="presParOf" srcId="{E14CFA90-6875-49D6-BD19-6FFCD4EF4251}" destId="{1BD3CAED-F2F0-4D60-B0B4-437BA7B5DD93}" srcOrd="2" destOrd="0" presId="urn:microsoft.com/office/officeart/2018/2/layout/IconVerticalSolidList"/>
    <dgm:cxn modelId="{50BD8974-6FBA-4F01-B032-AE24BDFBDA5A}" type="presParOf" srcId="{1BD3CAED-F2F0-4D60-B0B4-437BA7B5DD93}" destId="{EE4761AA-D546-484E-A1C4-73ECC7C368B0}" srcOrd="0" destOrd="0" presId="urn:microsoft.com/office/officeart/2018/2/layout/IconVerticalSolidList"/>
    <dgm:cxn modelId="{79D908EE-976D-44A7-ACB6-1E9469D4BFF6}" type="presParOf" srcId="{1BD3CAED-F2F0-4D60-B0B4-437BA7B5DD93}" destId="{CBF44ADE-C922-4890-BFF6-932C3CE37E61}" srcOrd="1" destOrd="0" presId="urn:microsoft.com/office/officeart/2018/2/layout/IconVerticalSolidList"/>
    <dgm:cxn modelId="{69C4CB6B-821B-496D-8DB1-2DDF7432D685}" type="presParOf" srcId="{1BD3CAED-F2F0-4D60-B0B4-437BA7B5DD93}" destId="{E40E19B9-A6CC-446B-87D9-2A759DB9A47F}" srcOrd="2" destOrd="0" presId="urn:microsoft.com/office/officeart/2018/2/layout/IconVerticalSolidList"/>
    <dgm:cxn modelId="{E42D10D7-F562-4A25-AF06-D8BC42788808}" type="presParOf" srcId="{1BD3CAED-F2F0-4D60-B0B4-437BA7B5DD93}" destId="{C36FB42E-0CBA-4706-8059-55FC5E8A3497}" srcOrd="3" destOrd="0" presId="urn:microsoft.com/office/officeart/2018/2/layout/IconVerticalSolidList"/>
    <dgm:cxn modelId="{92D73DDC-53B8-4B46-BE73-6A627C02164D}" type="presParOf" srcId="{E14CFA90-6875-49D6-BD19-6FFCD4EF4251}" destId="{FC0FEAA2-F41F-4107-8A61-7CD07836F7EB}" srcOrd="3" destOrd="0" presId="urn:microsoft.com/office/officeart/2018/2/layout/IconVerticalSolidList"/>
    <dgm:cxn modelId="{3B0F1CA7-FD11-4125-A5BD-2E66B2E66070}" type="presParOf" srcId="{E14CFA90-6875-49D6-BD19-6FFCD4EF4251}" destId="{79C93404-A06F-4C9F-A253-2CC95FFAFB91}" srcOrd="4" destOrd="0" presId="urn:microsoft.com/office/officeart/2018/2/layout/IconVerticalSolidList"/>
    <dgm:cxn modelId="{663C89B3-8A5B-4A97-A62B-5366C8B2872F}" type="presParOf" srcId="{79C93404-A06F-4C9F-A253-2CC95FFAFB91}" destId="{BDD20117-7121-4476-A592-15130F24206C}" srcOrd="0" destOrd="0" presId="urn:microsoft.com/office/officeart/2018/2/layout/IconVerticalSolidList"/>
    <dgm:cxn modelId="{5FB94001-DFCD-479A-B194-BEA75BF335B1}" type="presParOf" srcId="{79C93404-A06F-4C9F-A253-2CC95FFAFB91}" destId="{2856D00B-8062-44E3-9DF2-F7CD88DA20A9}" srcOrd="1" destOrd="0" presId="urn:microsoft.com/office/officeart/2018/2/layout/IconVerticalSolidList"/>
    <dgm:cxn modelId="{A0DA388D-D455-4A75-8AAD-5475F5C5293E}" type="presParOf" srcId="{79C93404-A06F-4C9F-A253-2CC95FFAFB91}" destId="{4D0E2729-D14C-4295-B318-250D114E432D}" srcOrd="2" destOrd="0" presId="urn:microsoft.com/office/officeart/2018/2/layout/IconVerticalSolidList"/>
    <dgm:cxn modelId="{D900455F-D76C-4423-AF8A-E2E640C590C0}" type="presParOf" srcId="{79C93404-A06F-4C9F-A253-2CC95FFAFB91}" destId="{62517EFF-A58C-47D9-830C-048ADB87D050}" srcOrd="3" destOrd="0" presId="urn:microsoft.com/office/officeart/2018/2/layout/IconVerticalSolidList"/>
    <dgm:cxn modelId="{93AC8E5E-8E6E-4281-A3CB-8EB3C7762717}" type="presParOf" srcId="{E14CFA90-6875-49D6-BD19-6FFCD4EF4251}" destId="{A3A9C5DD-7E7E-4D60-BDEC-8BA7A03F888F}" srcOrd="5" destOrd="0" presId="urn:microsoft.com/office/officeart/2018/2/layout/IconVerticalSolidList"/>
    <dgm:cxn modelId="{D6188D5A-C456-4B1E-A184-0717CC30A714}" type="presParOf" srcId="{E14CFA90-6875-49D6-BD19-6FFCD4EF4251}" destId="{1FBE4809-45FC-4E40-8E04-0303AA1B9BBC}" srcOrd="6" destOrd="0" presId="urn:microsoft.com/office/officeart/2018/2/layout/IconVerticalSolidList"/>
    <dgm:cxn modelId="{D8CC3C79-79B2-4071-BF5D-37E8D9B74C68}" type="presParOf" srcId="{1FBE4809-45FC-4E40-8E04-0303AA1B9BBC}" destId="{3DA08523-9010-407D-821E-F301B78A59AF}" srcOrd="0" destOrd="0" presId="urn:microsoft.com/office/officeart/2018/2/layout/IconVerticalSolidList"/>
    <dgm:cxn modelId="{D72A9EBD-6A43-418E-8D5B-1A18BD2D8AEA}" type="presParOf" srcId="{1FBE4809-45FC-4E40-8E04-0303AA1B9BBC}" destId="{B36799B8-7578-4987-AE58-7E55E2FA07F8}" srcOrd="1" destOrd="0" presId="urn:microsoft.com/office/officeart/2018/2/layout/IconVerticalSolidList"/>
    <dgm:cxn modelId="{66174F29-D8BF-4961-862E-795F0B01C447}" type="presParOf" srcId="{1FBE4809-45FC-4E40-8E04-0303AA1B9BBC}" destId="{B5F2A486-35B6-416E-AF16-ED00C1F30D3C}" srcOrd="2" destOrd="0" presId="urn:microsoft.com/office/officeart/2018/2/layout/IconVerticalSolidList"/>
    <dgm:cxn modelId="{8B48C44E-75FC-47A5-874A-C5B32E3A6B1E}" type="presParOf" srcId="{1FBE4809-45FC-4E40-8E04-0303AA1B9BBC}" destId="{65E39750-A42F-4661-98E5-86E98DCF46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57E35B-6A97-4FD4-B9D5-43A7DED0D780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161801-1F39-46D8-82F4-1A383F2DE020}">
      <dgm:prSet/>
      <dgm:spPr/>
      <dgm:t>
        <a:bodyPr/>
        <a:lstStyle/>
        <a:p>
          <a:pPr>
            <a:defRPr b="1"/>
          </a:pPr>
          <a:r>
            <a:rPr lang="en-US"/>
            <a:t>2020</a:t>
          </a:r>
        </a:p>
      </dgm:t>
    </dgm:pt>
    <dgm:pt modelId="{EAC34837-2830-495D-A784-429094B7338A}" type="parTrans" cxnId="{C9057764-2046-4241-B44F-4335678CE52A}">
      <dgm:prSet/>
      <dgm:spPr/>
      <dgm:t>
        <a:bodyPr/>
        <a:lstStyle/>
        <a:p>
          <a:endParaRPr lang="en-US"/>
        </a:p>
      </dgm:t>
    </dgm:pt>
    <dgm:pt modelId="{B6EA8C6F-79AB-4D81-A221-9EE1C63631D6}" type="sibTrans" cxnId="{C9057764-2046-4241-B44F-4335678CE52A}">
      <dgm:prSet/>
      <dgm:spPr/>
      <dgm:t>
        <a:bodyPr/>
        <a:lstStyle/>
        <a:p>
          <a:endParaRPr lang="en-US"/>
        </a:p>
      </dgm:t>
    </dgm:pt>
    <dgm:pt modelId="{31C183A7-6E60-461E-AC8A-DEEF09F381FA}">
      <dgm:prSet/>
      <dgm:spPr/>
      <dgm:t>
        <a:bodyPr/>
        <a:lstStyle/>
        <a:p>
          <a:r>
            <a:rPr lang="en-US"/>
            <a:t>Goulburn Murray Resilience Strategy </a:t>
          </a:r>
        </a:p>
      </dgm:t>
    </dgm:pt>
    <dgm:pt modelId="{B27466BA-E29A-46A5-8052-166F74A939DD}" type="parTrans" cxnId="{78C37B0B-215E-43CB-8777-4D5043843E19}">
      <dgm:prSet/>
      <dgm:spPr/>
      <dgm:t>
        <a:bodyPr/>
        <a:lstStyle/>
        <a:p>
          <a:endParaRPr lang="en-US"/>
        </a:p>
      </dgm:t>
    </dgm:pt>
    <dgm:pt modelId="{E3E88B60-F87F-43CE-9C92-D4E6ED71916A}" type="sibTrans" cxnId="{78C37B0B-215E-43CB-8777-4D5043843E19}">
      <dgm:prSet/>
      <dgm:spPr/>
      <dgm:t>
        <a:bodyPr/>
        <a:lstStyle/>
        <a:p>
          <a:endParaRPr lang="en-US"/>
        </a:p>
      </dgm:t>
    </dgm:pt>
    <dgm:pt modelId="{28FEEEA5-287B-4982-970E-C42B4C5E83F9}">
      <dgm:prSet/>
      <dgm:spPr/>
      <dgm:t>
        <a:bodyPr/>
        <a:lstStyle/>
        <a:p>
          <a:r>
            <a:rPr lang="en-US"/>
            <a:t>(GBRP, RDV)</a:t>
          </a:r>
        </a:p>
      </dgm:t>
    </dgm:pt>
    <dgm:pt modelId="{F16F12AF-06A9-41AC-B0DD-EDB54A2B7E7A}" type="parTrans" cxnId="{BB565BA1-88D5-4E51-ADB8-34167EC8B254}">
      <dgm:prSet/>
      <dgm:spPr/>
      <dgm:t>
        <a:bodyPr/>
        <a:lstStyle/>
        <a:p>
          <a:endParaRPr lang="en-US"/>
        </a:p>
      </dgm:t>
    </dgm:pt>
    <dgm:pt modelId="{42BEA9B6-BFD1-4D5B-BC33-CCDFDEB22388}" type="sibTrans" cxnId="{BB565BA1-88D5-4E51-ADB8-34167EC8B254}">
      <dgm:prSet/>
      <dgm:spPr/>
      <dgm:t>
        <a:bodyPr/>
        <a:lstStyle/>
        <a:p>
          <a:endParaRPr lang="en-US"/>
        </a:p>
      </dgm:t>
    </dgm:pt>
    <dgm:pt modelId="{60B8294C-82A8-49D2-B51A-DB87B4B5C7C4}">
      <dgm:prSet/>
      <dgm:spPr/>
      <dgm:t>
        <a:bodyPr/>
        <a:lstStyle/>
        <a:p>
          <a:pPr>
            <a:defRPr b="1"/>
          </a:pPr>
          <a:r>
            <a:rPr lang="en-US"/>
            <a:t>Aug. 2020</a:t>
          </a:r>
        </a:p>
      </dgm:t>
    </dgm:pt>
    <dgm:pt modelId="{029F1B0B-6F49-4B84-8BEE-9118D3AB7C8A}" type="parTrans" cxnId="{99874CAB-6F56-4A8F-B52F-BA043E9DE35A}">
      <dgm:prSet/>
      <dgm:spPr/>
      <dgm:t>
        <a:bodyPr/>
        <a:lstStyle/>
        <a:p>
          <a:endParaRPr lang="en-US"/>
        </a:p>
      </dgm:t>
    </dgm:pt>
    <dgm:pt modelId="{61FD1B1A-871D-404B-93AC-DF21C709B587}" type="sibTrans" cxnId="{99874CAB-6F56-4A8F-B52F-BA043E9DE35A}">
      <dgm:prSet/>
      <dgm:spPr/>
      <dgm:t>
        <a:bodyPr/>
        <a:lstStyle/>
        <a:p>
          <a:endParaRPr lang="en-US"/>
        </a:p>
      </dgm:t>
    </dgm:pt>
    <dgm:pt modelId="{FBBC82B3-8205-445A-BC53-6AE1DDAA0FDB}">
      <dgm:prSet/>
      <dgm:spPr/>
      <dgm:t>
        <a:bodyPr/>
        <a:lstStyle/>
        <a:p>
          <a:r>
            <a:rPr lang="en-US"/>
            <a:t>Community Thought Leadership Workshop - Ross Garnaut and John Hewson</a:t>
          </a:r>
        </a:p>
      </dgm:t>
    </dgm:pt>
    <dgm:pt modelId="{2E064337-CBBA-4C86-9A16-A84DA77B5285}" type="parTrans" cxnId="{47180A98-A316-4380-AB74-54752127309D}">
      <dgm:prSet/>
      <dgm:spPr/>
      <dgm:t>
        <a:bodyPr/>
        <a:lstStyle/>
        <a:p>
          <a:endParaRPr lang="en-US"/>
        </a:p>
      </dgm:t>
    </dgm:pt>
    <dgm:pt modelId="{4A2506C1-03C8-4312-8FDA-A42EB65D5A2F}" type="sibTrans" cxnId="{47180A98-A316-4380-AB74-54752127309D}">
      <dgm:prSet/>
      <dgm:spPr/>
      <dgm:t>
        <a:bodyPr/>
        <a:lstStyle/>
        <a:p>
          <a:endParaRPr lang="en-US"/>
        </a:p>
      </dgm:t>
    </dgm:pt>
    <dgm:pt modelId="{67211138-F9BE-47F7-8E1A-AE403C9606F0}">
      <dgm:prSet/>
      <dgm:spPr/>
      <dgm:t>
        <a:bodyPr/>
        <a:lstStyle/>
        <a:p>
          <a:r>
            <a:rPr lang="en-US"/>
            <a:t>(GVW, C4GS) </a:t>
          </a:r>
        </a:p>
      </dgm:t>
    </dgm:pt>
    <dgm:pt modelId="{98FB338A-26A3-4D9C-B48B-B26C7EE28EDB}" type="parTrans" cxnId="{217537C5-B588-4591-BFD2-FB8368166DE1}">
      <dgm:prSet/>
      <dgm:spPr/>
      <dgm:t>
        <a:bodyPr/>
        <a:lstStyle/>
        <a:p>
          <a:endParaRPr lang="en-US"/>
        </a:p>
      </dgm:t>
    </dgm:pt>
    <dgm:pt modelId="{3C3FD2FE-E059-4499-901E-28F0DA9CC3A2}" type="sibTrans" cxnId="{217537C5-B588-4591-BFD2-FB8368166DE1}">
      <dgm:prSet/>
      <dgm:spPr/>
      <dgm:t>
        <a:bodyPr/>
        <a:lstStyle/>
        <a:p>
          <a:endParaRPr lang="en-US"/>
        </a:p>
      </dgm:t>
    </dgm:pt>
    <dgm:pt modelId="{5BF88831-F4A6-44F4-9E7A-8C9CED1346FC}">
      <dgm:prSet/>
      <dgm:spPr/>
      <dgm:t>
        <a:bodyPr/>
        <a:lstStyle/>
        <a:p>
          <a:pPr>
            <a:defRPr b="1"/>
          </a:pPr>
          <a:r>
            <a:rPr lang="en-US"/>
            <a:t>Jan. 2021</a:t>
          </a:r>
        </a:p>
      </dgm:t>
    </dgm:pt>
    <dgm:pt modelId="{CBBE6677-557D-4A16-ADA4-211A2FF2C91C}" type="parTrans" cxnId="{C36BA3AA-AA77-4698-AFAD-79631ED61580}">
      <dgm:prSet/>
      <dgm:spPr/>
      <dgm:t>
        <a:bodyPr/>
        <a:lstStyle/>
        <a:p>
          <a:endParaRPr lang="en-US"/>
        </a:p>
      </dgm:t>
    </dgm:pt>
    <dgm:pt modelId="{8EC5A6AD-17C3-4ABE-8417-3766E510D2D1}" type="sibTrans" cxnId="{C36BA3AA-AA77-4698-AFAD-79631ED61580}">
      <dgm:prSet/>
      <dgm:spPr/>
      <dgm:t>
        <a:bodyPr/>
        <a:lstStyle/>
        <a:p>
          <a:endParaRPr lang="en-US"/>
        </a:p>
      </dgm:t>
    </dgm:pt>
    <dgm:pt modelId="{D375B848-C5F6-4EDC-90BB-94DB65AD9397}">
      <dgm:prSet/>
      <dgm:spPr/>
      <dgm:t>
        <a:bodyPr/>
        <a:lstStyle/>
        <a:p>
          <a:r>
            <a:rPr lang="en-US"/>
            <a:t>Circular Economy Working Group Forms </a:t>
          </a:r>
        </a:p>
      </dgm:t>
    </dgm:pt>
    <dgm:pt modelId="{1179B3D8-310D-49D2-9CA0-51872B7D7318}" type="parTrans" cxnId="{2B22AA57-60FE-435C-B79D-5B7ED45974E4}">
      <dgm:prSet/>
      <dgm:spPr/>
      <dgm:t>
        <a:bodyPr/>
        <a:lstStyle/>
        <a:p>
          <a:endParaRPr lang="en-US"/>
        </a:p>
      </dgm:t>
    </dgm:pt>
    <dgm:pt modelId="{9935BE60-0D1C-405E-90DB-C0035DEBEBE3}" type="sibTrans" cxnId="{2B22AA57-60FE-435C-B79D-5B7ED45974E4}">
      <dgm:prSet/>
      <dgm:spPr/>
      <dgm:t>
        <a:bodyPr/>
        <a:lstStyle/>
        <a:p>
          <a:endParaRPr lang="en-US"/>
        </a:p>
      </dgm:t>
    </dgm:pt>
    <dgm:pt modelId="{1A04BD70-A87A-42A3-9883-451CF5FBD823}">
      <dgm:prSet/>
      <dgm:spPr/>
      <dgm:t>
        <a:bodyPr/>
        <a:lstStyle/>
        <a:p>
          <a:r>
            <a:rPr lang="en-US"/>
            <a:t>(GVW, C4GS, GSCC)</a:t>
          </a:r>
        </a:p>
      </dgm:t>
    </dgm:pt>
    <dgm:pt modelId="{B5A73A0C-E820-4E86-995C-C47AA2D0901B}" type="parTrans" cxnId="{56E0545A-4117-4F5A-926F-0551393017A5}">
      <dgm:prSet/>
      <dgm:spPr/>
      <dgm:t>
        <a:bodyPr/>
        <a:lstStyle/>
        <a:p>
          <a:endParaRPr lang="en-US"/>
        </a:p>
      </dgm:t>
    </dgm:pt>
    <dgm:pt modelId="{8887C643-2BF9-4588-BDEB-88ECB2C30C90}" type="sibTrans" cxnId="{56E0545A-4117-4F5A-926F-0551393017A5}">
      <dgm:prSet/>
      <dgm:spPr/>
      <dgm:t>
        <a:bodyPr/>
        <a:lstStyle/>
        <a:p>
          <a:endParaRPr lang="en-US"/>
        </a:p>
      </dgm:t>
    </dgm:pt>
    <dgm:pt modelId="{C859EDE5-0744-4099-B976-B48A1B57DAA3}">
      <dgm:prSet/>
      <dgm:spPr/>
      <dgm:t>
        <a:bodyPr/>
        <a:lstStyle/>
        <a:p>
          <a:pPr>
            <a:defRPr b="1"/>
          </a:pPr>
          <a:r>
            <a:rPr lang="en-US"/>
            <a:t>Apr.–Dec. 2021</a:t>
          </a:r>
        </a:p>
      </dgm:t>
    </dgm:pt>
    <dgm:pt modelId="{FF884C4D-551E-4AE7-809A-3E2BD9903111}" type="parTrans" cxnId="{3DD64526-BAD8-4E36-971E-BA6883003683}">
      <dgm:prSet/>
      <dgm:spPr/>
      <dgm:t>
        <a:bodyPr/>
        <a:lstStyle/>
        <a:p>
          <a:endParaRPr lang="en-US"/>
        </a:p>
      </dgm:t>
    </dgm:pt>
    <dgm:pt modelId="{3928ACAD-3C2B-4B3F-B6E7-BBDBD7A0E4FD}" type="sibTrans" cxnId="{3DD64526-BAD8-4E36-971E-BA6883003683}">
      <dgm:prSet/>
      <dgm:spPr/>
      <dgm:t>
        <a:bodyPr/>
        <a:lstStyle/>
        <a:p>
          <a:endParaRPr lang="en-US"/>
        </a:p>
      </dgm:t>
    </dgm:pt>
    <dgm:pt modelId="{94D962A3-05F7-45BB-8618-36DCC621A7B7}">
      <dgm:prSet/>
      <dgm:spPr/>
      <dgm:t>
        <a:bodyPr/>
        <a:lstStyle/>
        <a:p>
          <a:r>
            <a:rPr lang="en-US"/>
            <a:t>Aurecon works with GV business community to understand opportunities</a:t>
          </a:r>
        </a:p>
      </dgm:t>
    </dgm:pt>
    <dgm:pt modelId="{A31D11EF-5952-4DCF-A7EF-07569261FDBC}" type="parTrans" cxnId="{9BDCCC55-10C9-449E-938A-F77F09042B87}">
      <dgm:prSet/>
      <dgm:spPr/>
      <dgm:t>
        <a:bodyPr/>
        <a:lstStyle/>
        <a:p>
          <a:endParaRPr lang="en-US"/>
        </a:p>
      </dgm:t>
    </dgm:pt>
    <dgm:pt modelId="{7F2E2821-3B38-4AF3-9BD9-A38A2BE731EC}" type="sibTrans" cxnId="{9BDCCC55-10C9-449E-938A-F77F09042B87}">
      <dgm:prSet/>
      <dgm:spPr/>
      <dgm:t>
        <a:bodyPr/>
        <a:lstStyle/>
        <a:p>
          <a:endParaRPr lang="en-US"/>
        </a:p>
      </dgm:t>
    </dgm:pt>
    <dgm:pt modelId="{AFEDA8D1-E1CD-470B-B0F9-12C237368E3F}">
      <dgm:prSet/>
      <dgm:spPr/>
      <dgm:t>
        <a:bodyPr/>
        <a:lstStyle/>
        <a:p>
          <a:r>
            <a:rPr lang="en-US"/>
            <a:t>Aurecon, GVW, C4GS, </a:t>
          </a:r>
        </a:p>
      </dgm:t>
    </dgm:pt>
    <dgm:pt modelId="{8B02D30E-053C-4320-B324-B78FE14961D3}" type="parTrans" cxnId="{460F4B4C-7AEA-450C-B9B3-99EF7DECE2B2}">
      <dgm:prSet/>
      <dgm:spPr/>
      <dgm:t>
        <a:bodyPr/>
        <a:lstStyle/>
        <a:p>
          <a:endParaRPr lang="en-US"/>
        </a:p>
      </dgm:t>
    </dgm:pt>
    <dgm:pt modelId="{43C473BF-2173-4903-89A7-FBFE7D88B704}" type="sibTrans" cxnId="{460F4B4C-7AEA-450C-B9B3-99EF7DECE2B2}">
      <dgm:prSet/>
      <dgm:spPr/>
      <dgm:t>
        <a:bodyPr/>
        <a:lstStyle/>
        <a:p>
          <a:endParaRPr lang="en-US"/>
        </a:p>
      </dgm:t>
    </dgm:pt>
    <dgm:pt modelId="{D50F42D7-5753-419E-AC17-9A0E49EE863F}">
      <dgm:prSet/>
      <dgm:spPr/>
      <dgm:t>
        <a:bodyPr/>
        <a:lstStyle/>
        <a:p>
          <a:pPr>
            <a:defRPr b="1"/>
          </a:pPr>
          <a:r>
            <a:rPr lang="en-US"/>
            <a:t>Apr. 2021</a:t>
          </a:r>
        </a:p>
      </dgm:t>
    </dgm:pt>
    <dgm:pt modelId="{C65D76C0-BB61-43DA-B174-E4CCEE2CC399}" type="parTrans" cxnId="{11E142F2-D7CD-4508-B93E-C5B5CA33523F}">
      <dgm:prSet/>
      <dgm:spPr/>
      <dgm:t>
        <a:bodyPr/>
        <a:lstStyle/>
        <a:p>
          <a:endParaRPr lang="en-US"/>
        </a:p>
      </dgm:t>
    </dgm:pt>
    <dgm:pt modelId="{D5661593-D950-4029-92D8-B269E3EDAE41}" type="sibTrans" cxnId="{11E142F2-D7CD-4508-B93E-C5B5CA33523F}">
      <dgm:prSet/>
      <dgm:spPr/>
      <dgm:t>
        <a:bodyPr/>
        <a:lstStyle/>
        <a:p>
          <a:endParaRPr lang="en-US"/>
        </a:p>
      </dgm:t>
    </dgm:pt>
    <dgm:pt modelId="{1BFF259C-7814-468F-BD0F-27381C6C0F93}">
      <dgm:prSet/>
      <dgm:spPr/>
      <dgm:t>
        <a:bodyPr/>
        <a:lstStyle/>
        <a:p>
          <a:r>
            <a:rPr lang="en-US"/>
            <a:t>Aurecon joins the Circular Economy Working Group</a:t>
          </a:r>
        </a:p>
      </dgm:t>
    </dgm:pt>
    <dgm:pt modelId="{B1143445-64D3-4071-9D55-ADE9EDC37DBC}" type="parTrans" cxnId="{51CFAF1B-7837-431E-B41C-80A47F33DC9A}">
      <dgm:prSet/>
      <dgm:spPr/>
      <dgm:t>
        <a:bodyPr/>
        <a:lstStyle/>
        <a:p>
          <a:endParaRPr lang="en-US"/>
        </a:p>
      </dgm:t>
    </dgm:pt>
    <dgm:pt modelId="{AADB38DF-3631-4F0D-BF85-53D089EC6DD9}" type="sibTrans" cxnId="{51CFAF1B-7837-431E-B41C-80A47F33DC9A}">
      <dgm:prSet/>
      <dgm:spPr/>
      <dgm:t>
        <a:bodyPr/>
        <a:lstStyle/>
        <a:p>
          <a:endParaRPr lang="en-US"/>
        </a:p>
      </dgm:t>
    </dgm:pt>
    <dgm:pt modelId="{95D54EF2-59A4-4D24-A4B5-3D46C74B45DC}">
      <dgm:prSet/>
      <dgm:spPr/>
      <dgm:t>
        <a:bodyPr/>
        <a:lstStyle/>
        <a:p>
          <a:pPr>
            <a:defRPr b="1"/>
          </a:pPr>
          <a:r>
            <a:rPr lang="en-US"/>
            <a:t>Dec. 2021</a:t>
          </a:r>
        </a:p>
      </dgm:t>
    </dgm:pt>
    <dgm:pt modelId="{5EC33459-EAF5-43BA-BC34-2FEABA622B4F}" type="parTrans" cxnId="{D7C3FB5B-C3FB-4152-8D8B-26FE332E1F32}">
      <dgm:prSet/>
      <dgm:spPr/>
      <dgm:t>
        <a:bodyPr/>
        <a:lstStyle/>
        <a:p>
          <a:endParaRPr lang="en-US"/>
        </a:p>
      </dgm:t>
    </dgm:pt>
    <dgm:pt modelId="{39548A8B-F852-4BFD-9C0C-028619A4227B}" type="sibTrans" cxnId="{D7C3FB5B-C3FB-4152-8D8B-26FE332E1F32}">
      <dgm:prSet/>
      <dgm:spPr/>
      <dgm:t>
        <a:bodyPr/>
        <a:lstStyle/>
        <a:p>
          <a:endParaRPr lang="en-US"/>
        </a:p>
      </dgm:t>
    </dgm:pt>
    <dgm:pt modelId="{16097361-F089-4148-93E1-74B58C43A34F}">
      <dgm:prSet/>
      <dgm:spPr/>
      <dgm:t>
        <a:bodyPr/>
        <a:lstStyle/>
        <a:p>
          <a:r>
            <a:rPr lang="en-US"/>
            <a:t>White Paper – Embedding Regional Resilience Through the Circular Economy</a:t>
          </a:r>
        </a:p>
      </dgm:t>
    </dgm:pt>
    <dgm:pt modelId="{AA4CA050-A15C-441B-AEEB-E7CE14304B8D}" type="parTrans" cxnId="{7D1F65FB-1281-4362-9EF8-91CE1A011D03}">
      <dgm:prSet/>
      <dgm:spPr/>
      <dgm:t>
        <a:bodyPr/>
        <a:lstStyle/>
        <a:p>
          <a:endParaRPr lang="en-US"/>
        </a:p>
      </dgm:t>
    </dgm:pt>
    <dgm:pt modelId="{1F96EA6F-83C2-4227-B143-B7200CF6C853}" type="sibTrans" cxnId="{7D1F65FB-1281-4362-9EF8-91CE1A011D03}">
      <dgm:prSet/>
      <dgm:spPr/>
      <dgm:t>
        <a:bodyPr/>
        <a:lstStyle/>
        <a:p>
          <a:endParaRPr lang="en-US"/>
        </a:p>
      </dgm:t>
    </dgm:pt>
    <dgm:pt modelId="{83F086E2-FE40-47F8-9CF0-C8940A68CE55}">
      <dgm:prSet/>
      <dgm:spPr/>
      <dgm:t>
        <a:bodyPr/>
        <a:lstStyle/>
        <a:p>
          <a:r>
            <a:rPr lang="en-US" dirty="0"/>
            <a:t>GVW, C4GS, GSCC, GMRS Taskforce</a:t>
          </a:r>
        </a:p>
      </dgm:t>
    </dgm:pt>
    <dgm:pt modelId="{438D573C-D198-4625-B0E6-309E265E324A}" type="parTrans" cxnId="{0AB48ADF-B150-4E52-96C8-5809CB4CA3D5}">
      <dgm:prSet/>
      <dgm:spPr/>
      <dgm:t>
        <a:bodyPr/>
        <a:lstStyle/>
        <a:p>
          <a:endParaRPr lang="en-US"/>
        </a:p>
      </dgm:t>
    </dgm:pt>
    <dgm:pt modelId="{529D9795-60DF-41B6-8EB4-E2FBD97F5038}" type="sibTrans" cxnId="{0AB48ADF-B150-4E52-96C8-5809CB4CA3D5}">
      <dgm:prSet/>
      <dgm:spPr/>
      <dgm:t>
        <a:bodyPr/>
        <a:lstStyle/>
        <a:p>
          <a:endParaRPr lang="en-US"/>
        </a:p>
      </dgm:t>
    </dgm:pt>
    <dgm:pt modelId="{1AB06007-6292-45D1-A9C4-CA54B864C1AF}">
      <dgm:prSet/>
      <dgm:spPr/>
      <dgm:t>
        <a:bodyPr/>
        <a:lstStyle/>
        <a:p>
          <a:pPr>
            <a:defRPr b="1"/>
          </a:pPr>
          <a:r>
            <a:rPr lang="en-US" dirty="0"/>
            <a:t>July 2022 </a:t>
          </a:r>
        </a:p>
      </dgm:t>
    </dgm:pt>
    <dgm:pt modelId="{3E7F5FF3-34A6-4462-86EB-510A040D1923}" type="parTrans" cxnId="{C90FA2F8-E5B2-43BF-8CEA-EBAF91AF54E0}">
      <dgm:prSet/>
      <dgm:spPr/>
      <dgm:t>
        <a:bodyPr/>
        <a:lstStyle/>
        <a:p>
          <a:endParaRPr lang="en-AU"/>
        </a:p>
      </dgm:t>
    </dgm:pt>
    <dgm:pt modelId="{5B56D30E-00D8-4BAE-96C4-EA7FA22FFD1C}" type="sibTrans" cxnId="{C90FA2F8-E5B2-43BF-8CEA-EBAF91AF54E0}">
      <dgm:prSet/>
      <dgm:spPr/>
      <dgm:t>
        <a:bodyPr/>
        <a:lstStyle/>
        <a:p>
          <a:endParaRPr lang="en-AU"/>
        </a:p>
      </dgm:t>
    </dgm:pt>
    <dgm:pt modelId="{AFE41428-ADBF-4ABF-B75F-64AE801EA9CD}">
      <dgm:prSet/>
      <dgm:spPr/>
      <dgm:t>
        <a:bodyPr/>
        <a:lstStyle/>
        <a:p>
          <a:r>
            <a:rPr lang="en-US" dirty="0"/>
            <a:t>Media launch</a:t>
          </a:r>
        </a:p>
      </dgm:t>
    </dgm:pt>
    <dgm:pt modelId="{9AEC8755-F03A-4C6C-84C0-356C7DBB8901}" type="parTrans" cxnId="{2AB81EFA-5226-42C3-96B8-B28DCC98BA52}">
      <dgm:prSet/>
      <dgm:spPr/>
      <dgm:t>
        <a:bodyPr/>
        <a:lstStyle/>
        <a:p>
          <a:endParaRPr lang="en-AU"/>
        </a:p>
      </dgm:t>
    </dgm:pt>
    <dgm:pt modelId="{B0562E52-D709-43FC-9879-50588183FD71}" type="sibTrans" cxnId="{2AB81EFA-5226-42C3-96B8-B28DCC98BA52}">
      <dgm:prSet/>
      <dgm:spPr/>
      <dgm:t>
        <a:bodyPr/>
        <a:lstStyle/>
        <a:p>
          <a:endParaRPr lang="en-AU"/>
        </a:p>
      </dgm:t>
    </dgm:pt>
    <dgm:pt modelId="{FBB354CE-2DF5-416A-A520-B57E2627CDB4}" type="pres">
      <dgm:prSet presAssocID="{A757E35B-6A97-4FD4-B9D5-43A7DED0D780}" presName="root" presStyleCnt="0">
        <dgm:presLayoutVars>
          <dgm:chMax/>
          <dgm:chPref/>
          <dgm:animLvl val="lvl"/>
        </dgm:presLayoutVars>
      </dgm:prSet>
      <dgm:spPr/>
    </dgm:pt>
    <dgm:pt modelId="{8EB46111-32DB-455E-BC6D-7CD5907812D0}" type="pres">
      <dgm:prSet presAssocID="{A757E35B-6A97-4FD4-B9D5-43A7DED0D780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538AB604-12FE-475D-8889-1F44C0BCE281}" type="pres">
      <dgm:prSet presAssocID="{A757E35B-6A97-4FD4-B9D5-43A7DED0D780}" presName="nodes" presStyleCnt="0">
        <dgm:presLayoutVars>
          <dgm:chMax/>
          <dgm:chPref/>
          <dgm:animLvl val="lvl"/>
        </dgm:presLayoutVars>
      </dgm:prSet>
      <dgm:spPr/>
    </dgm:pt>
    <dgm:pt modelId="{64A20D71-1C90-46BF-BD3E-DA34BC4BDB30}" type="pres">
      <dgm:prSet presAssocID="{4B161801-1F39-46D8-82F4-1A383F2DE020}" presName="composite" presStyleCnt="0"/>
      <dgm:spPr/>
    </dgm:pt>
    <dgm:pt modelId="{3A251EFD-608F-40B2-AB05-600740E4BBB7}" type="pres">
      <dgm:prSet presAssocID="{4B161801-1F39-46D8-82F4-1A383F2DE020}" presName="ConnectorPoint" presStyleLbl="lnNode1" presStyleIdx="0" presStyleCnt="7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F1B2E6D-517B-415B-96F2-70995A7FB00C}" type="pres">
      <dgm:prSet presAssocID="{4B161801-1F39-46D8-82F4-1A383F2DE020}" presName="DropPinPlaceHolder" presStyleCnt="0"/>
      <dgm:spPr/>
    </dgm:pt>
    <dgm:pt modelId="{1D6BC296-8067-499D-A707-0432BC121036}" type="pres">
      <dgm:prSet presAssocID="{4B161801-1F39-46D8-82F4-1A383F2DE020}" presName="DropPin" presStyleLbl="alignNode1" presStyleIdx="0" presStyleCnt="7"/>
      <dgm:spPr/>
    </dgm:pt>
    <dgm:pt modelId="{F3680AEF-323F-4796-B97A-FAA85D83F16D}" type="pres">
      <dgm:prSet presAssocID="{4B161801-1F39-46D8-82F4-1A383F2DE020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BC9507D-029D-4B7E-88ED-FCED53144A01}" type="pres">
      <dgm:prSet presAssocID="{4B161801-1F39-46D8-82F4-1A383F2DE020}" presName="L2TextContainer" presStyleLbl="revTx" presStyleIdx="0" presStyleCnt="14">
        <dgm:presLayoutVars>
          <dgm:bulletEnabled val="1"/>
        </dgm:presLayoutVars>
      </dgm:prSet>
      <dgm:spPr/>
    </dgm:pt>
    <dgm:pt modelId="{8F969673-F161-4E88-86DB-7D351AB10244}" type="pres">
      <dgm:prSet presAssocID="{4B161801-1F39-46D8-82F4-1A383F2DE020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E04B9B6B-33C7-4509-B24C-1ACBE44871A3}" type="pres">
      <dgm:prSet presAssocID="{4B161801-1F39-46D8-82F4-1A383F2DE020}" presName="ConnectLine" presStyleLbl="sibTrans1D1" presStyleIdx="0" presStyleCnt="7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F0F6A5F-7778-4B06-BAD1-3521FAF49A87}" type="pres">
      <dgm:prSet presAssocID="{4B161801-1F39-46D8-82F4-1A383F2DE020}" presName="EmptyPlaceHolder" presStyleCnt="0"/>
      <dgm:spPr/>
    </dgm:pt>
    <dgm:pt modelId="{01DE1D98-307A-4869-8521-39F58704CEED}" type="pres">
      <dgm:prSet presAssocID="{B6EA8C6F-79AB-4D81-A221-9EE1C63631D6}" presName="spaceBetweenRectangles" presStyleCnt="0"/>
      <dgm:spPr/>
    </dgm:pt>
    <dgm:pt modelId="{BE4216F4-7EBA-4AC5-B42F-A43BB4D3EE10}" type="pres">
      <dgm:prSet presAssocID="{60B8294C-82A8-49D2-B51A-DB87B4B5C7C4}" presName="composite" presStyleCnt="0"/>
      <dgm:spPr/>
    </dgm:pt>
    <dgm:pt modelId="{A765A1EF-C9B5-4B6A-A600-BFD5D8EADE0B}" type="pres">
      <dgm:prSet presAssocID="{60B8294C-82A8-49D2-B51A-DB87B4B5C7C4}" presName="ConnectorPoint" presStyleLbl="lnNode1" presStyleIdx="1" presStyleCnt="7"/>
      <dgm:spPr>
        <a:solidFill>
          <a:schemeClr val="accent2">
            <a:hueOff val="-242561"/>
            <a:satOff val="-13988"/>
            <a:lumOff val="143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B5B7601-1F54-4710-AF93-83DFF2E3BEA8}" type="pres">
      <dgm:prSet presAssocID="{60B8294C-82A8-49D2-B51A-DB87B4B5C7C4}" presName="DropPinPlaceHolder" presStyleCnt="0"/>
      <dgm:spPr/>
    </dgm:pt>
    <dgm:pt modelId="{C49E6C85-5DE1-451A-8EFD-F2478D120ED1}" type="pres">
      <dgm:prSet presAssocID="{60B8294C-82A8-49D2-B51A-DB87B4B5C7C4}" presName="DropPin" presStyleLbl="alignNode1" presStyleIdx="1" presStyleCnt="7"/>
      <dgm:spPr/>
    </dgm:pt>
    <dgm:pt modelId="{9D017B71-2013-4800-9EF6-4CEC925F4F1D}" type="pres">
      <dgm:prSet presAssocID="{60B8294C-82A8-49D2-B51A-DB87B4B5C7C4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98B5592-E6E0-41AF-9B6A-8C01BA1D1BB7}" type="pres">
      <dgm:prSet presAssocID="{60B8294C-82A8-49D2-B51A-DB87B4B5C7C4}" presName="L2TextContainer" presStyleLbl="revTx" presStyleIdx="2" presStyleCnt="14">
        <dgm:presLayoutVars>
          <dgm:bulletEnabled val="1"/>
        </dgm:presLayoutVars>
      </dgm:prSet>
      <dgm:spPr/>
    </dgm:pt>
    <dgm:pt modelId="{3BC21E86-9D77-4D66-A9D4-9D610A683DFE}" type="pres">
      <dgm:prSet presAssocID="{60B8294C-82A8-49D2-B51A-DB87B4B5C7C4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F6AE68DC-ED14-48FE-94B3-E9FA452E2D2D}" type="pres">
      <dgm:prSet presAssocID="{60B8294C-82A8-49D2-B51A-DB87B4B5C7C4}" presName="ConnectLine" presStyleLbl="sibTrans1D1" presStyleIdx="1" presStyleCnt="7"/>
      <dgm:spPr>
        <a:noFill/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dash"/>
          <a:miter lim="800000"/>
        </a:ln>
        <a:effectLst/>
      </dgm:spPr>
    </dgm:pt>
    <dgm:pt modelId="{2FEC9CA0-A4D8-41AB-AE45-6DE750095341}" type="pres">
      <dgm:prSet presAssocID="{60B8294C-82A8-49D2-B51A-DB87B4B5C7C4}" presName="EmptyPlaceHolder" presStyleCnt="0"/>
      <dgm:spPr/>
    </dgm:pt>
    <dgm:pt modelId="{13F7FDEF-7DED-48A1-9B43-7FDCAC89E4C8}" type="pres">
      <dgm:prSet presAssocID="{61FD1B1A-871D-404B-93AC-DF21C709B587}" presName="spaceBetweenRectangles" presStyleCnt="0"/>
      <dgm:spPr/>
    </dgm:pt>
    <dgm:pt modelId="{EA8C074A-A1A8-4709-B7E2-865210CDD21B}" type="pres">
      <dgm:prSet presAssocID="{5BF88831-F4A6-44F4-9E7A-8C9CED1346FC}" presName="composite" presStyleCnt="0"/>
      <dgm:spPr/>
    </dgm:pt>
    <dgm:pt modelId="{2C904E77-EB19-4669-ADFC-AF36515B003D}" type="pres">
      <dgm:prSet presAssocID="{5BF88831-F4A6-44F4-9E7A-8C9CED1346FC}" presName="ConnectorPoint" presStyleLbl="lnNode1" presStyleIdx="2" presStyleCnt="7"/>
      <dgm:spPr>
        <a:solidFill>
          <a:schemeClr val="accent2">
            <a:hueOff val="-485121"/>
            <a:satOff val="-27976"/>
            <a:lumOff val="287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5C9BC1A-DA49-4DB1-AE25-B81A72E826F7}" type="pres">
      <dgm:prSet presAssocID="{5BF88831-F4A6-44F4-9E7A-8C9CED1346FC}" presName="DropPinPlaceHolder" presStyleCnt="0"/>
      <dgm:spPr/>
    </dgm:pt>
    <dgm:pt modelId="{0CEA6987-E43C-49F2-9AC1-80C934809FB6}" type="pres">
      <dgm:prSet presAssocID="{5BF88831-F4A6-44F4-9E7A-8C9CED1346FC}" presName="DropPin" presStyleLbl="alignNode1" presStyleIdx="2" presStyleCnt="7"/>
      <dgm:spPr/>
    </dgm:pt>
    <dgm:pt modelId="{37A52350-EC0E-4015-BF9F-F2D149F5CE85}" type="pres">
      <dgm:prSet presAssocID="{5BF88831-F4A6-44F4-9E7A-8C9CED1346FC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4F6968A-FCCA-4970-84D9-2C3FA03F6B72}" type="pres">
      <dgm:prSet presAssocID="{5BF88831-F4A6-44F4-9E7A-8C9CED1346FC}" presName="L2TextContainer" presStyleLbl="revTx" presStyleIdx="4" presStyleCnt="14">
        <dgm:presLayoutVars>
          <dgm:bulletEnabled val="1"/>
        </dgm:presLayoutVars>
      </dgm:prSet>
      <dgm:spPr/>
    </dgm:pt>
    <dgm:pt modelId="{0FAA9218-01CE-4D4D-8866-5D057C4C566C}" type="pres">
      <dgm:prSet presAssocID="{5BF88831-F4A6-44F4-9E7A-8C9CED1346FC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32C88756-9141-4599-859C-0022EC78E983}" type="pres">
      <dgm:prSet presAssocID="{5BF88831-F4A6-44F4-9E7A-8C9CED1346FC}" presName="ConnectLine" presStyleLbl="sibTrans1D1" presStyleIdx="2" presStyleCnt="7"/>
      <dgm:spPr>
        <a:noFill/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dash"/>
          <a:miter lim="800000"/>
        </a:ln>
        <a:effectLst/>
      </dgm:spPr>
    </dgm:pt>
    <dgm:pt modelId="{C1320B5E-92CB-49CA-B6EA-56AC570163D6}" type="pres">
      <dgm:prSet presAssocID="{5BF88831-F4A6-44F4-9E7A-8C9CED1346FC}" presName="EmptyPlaceHolder" presStyleCnt="0"/>
      <dgm:spPr/>
    </dgm:pt>
    <dgm:pt modelId="{3ADFEAE2-A299-4CA2-8769-802DC2E78D34}" type="pres">
      <dgm:prSet presAssocID="{8EC5A6AD-17C3-4ABE-8417-3766E510D2D1}" presName="spaceBetweenRectangles" presStyleCnt="0"/>
      <dgm:spPr/>
    </dgm:pt>
    <dgm:pt modelId="{0B1FED29-D470-4BA3-87BE-F5D5572C7796}" type="pres">
      <dgm:prSet presAssocID="{C859EDE5-0744-4099-B976-B48A1B57DAA3}" presName="composite" presStyleCnt="0"/>
      <dgm:spPr/>
    </dgm:pt>
    <dgm:pt modelId="{6EBF97A9-B973-4E3D-A32A-A08EF1B27559}" type="pres">
      <dgm:prSet presAssocID="{C859EDE5-0744-4099-B976-B48A1B57DAA3}" presName="ConnectorPoint" presStyleLbl="lnNode1" presStyleIdx="3" presStyleCnt="7"/>
      <dgm:spPr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549243-B46D-4DA6-AA2C-E8CFB91740C8}" type="pres">
      <dgm:prSet presAssocID="{C859EDE5-0744-4099-B976-B48A1B57DAA3}" presName="DropPinPlaceHolder" presStyleCnt="0"/>
      <dgm:spPr/>
    </dgm:pt>
    <dgm:pt modelId="{AFB17B3C-D073-4262-80F8-1B3F8D81D37E}" type="pres">
      <dgm:prSet presAssocID="{C859EDE5-0744-4099-B976-B48A1B57DAA3}" presName="DropPin" presStyleLbl="alignNode1" presStyleIdx="3" presStyleCnt="7"/>
      <dgm:spPr/>
    </dgm:pt>
    <dgm:pt modelId="{6EDCE211-2104-4B3C-BF22-49F7EDE57CD2}" type="pres">
      <dgm:prSet presAssocID="{C859EDE5-0744-4099-B976-B48A1B57DAA3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1C97CF5-F774-4DCB-ADB4-FFDCDEAFF84D}" type="pres">
      <dgm:prSet presAssocID="{C859EDE5-0744-4099-B976-B48A1B57DAA3}" presName="L2TextContainer" presStyleLbl="revTx" presStyleIdx="6" presStyleCnt="14">
        <dgm:presLayoutVars>
          <dgm:bulletEnabled val="1"/>
        </dgm:presLayoutVars>
      </dgm:prSet>
      <dgm:spPr/>
    </dgm:pt>
    <dgm:pt modelId="{FD6051F0-D81D-4C7A-9CE2-056C4E47B212}" type="pres">
      <dgm:prSet presAssocID="{C859EDE5-0744-4099-B976-B48A1B57DAA3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D4C352BC-0547-43DD-BD99-520D1F3D2CA1}" type="pres">
      <dgm:prSet presAssocID="{C859EDE5-0744-4099-B976-B48A1B57DAA3}" presName="ConnectLine" presStyleLbl="sibTrans1D1" presStyleIdx="3" presStyleCnt="7"/>
      <dgm:spPr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gm:spPr>
    </dgm:pt>
    <dgm:pt modelId="{EA46D4A3-5464-4528-95F2-1B04C01857C0}" type="pres">
      <dgm:prSet presAssocID="{C859EDE5-0744-4099-B976-B48A1B57DAA3}" presName="EmptyPlaceHolder" presStyleCnt="0"/>
      <dgm:spPr/>
    </dgm:pt>
    <dgm:pt modelId="{344CFD81-24CB-4A5A-AAA3-CF3F100D96DD}" type="pres">
      <dgm:prSet presAssocID="{3928ACAD-3C2B-4B3F-B6E7-BBDBD7A0E4FD}" presName="spaceBetweenRectangles" presStyleCnt="0"/>
      <dgm:spPr/>
    </dgm:pt>
    <dgm:pt modelId="{859A3A7A-123C-4C37-BA11-D98473D3E8CA}" type="pres">
      <dgm:prSet presAssocID="{D50F42D7-5753-419E-AC17-9A0E49EE863F}" presName="composite" presStyleCnt="0"/>
      <dgm:spPr/>
    </dgm:pt>
    <dgm:pt modelId="{70CED394-1060-40DD-A322-E6B4743914A7}" type="pres">
      <dgm:prSet presAssocID="{D50F42D7-5753-419E-AC17-9A0E49EE863F}" presName="ConnectorPoint" presStyleLbl="lnNode1" presStyleIdx="4" presStyleCnt="7"/>
      <dgm:spPr>
        <a:solidFill>
          <a:schemeClr val="accent2">
            <a:hueOff val="-970242"/>
            <a:satOff val="-55952"/>
            <a:lumOff val="575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0B05DFA-FEA4-4BD8-9391-7AD5BE266612}" type="pres">
      <dgm:prSet presAssocID="{D50F42D7-5753-419E-AC17-9A0E49EE863F}" presName="DropPinPlaceHolder" presStyleCnt="0"/>
      <dgm:spPr/>
    </dgm:pt>
    <dgm:pt modelId="{ABA2CB65-CF45-4575-8E39-61AAD378C828}" type="pres">
      <dgm:prSet presAssocID="{D50F42D7-5753-419E-AC17-9A0E49EE863F}" presName="DropPin" presStyleLbl="alignNode1" presStyleIdx="4" presStyleCnt="7"/>
      <dgm:spPr/>
    </dgm:pt>
    <dgm:pt modelId="{4CAF0489-E99D-4192-992C-326964DBCC0E}" type="pres">
      <dgm:prSet presAssocID="{D50F42D7-5753-419E-AC17-9A0E49EE863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2C3F000-D9ED-4D8F-B066-D531E7F9D169}" type="pres">
      <dgm:prSet presAssocID="{D50F42D7-5753-419E-AC17-9A0E49EE863F}" presName="L2TextContainer" presStyleLbl="revTx" presStyleIdx="8" presStyleCnt="14">
        <dgm:presLayoutVars>
          <dgm:bulletEnabled val="1"/>
        </dgm:presLayoutVars>
      </dgm:prSet>
      <dgm:spPr/>
    </dgm:pt>
    <dgm:pt modelId="{E3C7D832-B11E-4F43-B425-09948980E05E}" type="pres">
      <dgm:prSet presAssocID="{D50F42D7-5753-419E-AC17-9A0E49EE863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ED9E86FD-CF73-4E4D-BF99-F4ACAB57F8AF}" type="pres">
      <dgm:prSet presAssocID="{D50F42D7-5753-419E-AC17-9A0E49EE863F}" presName="ConnectLine" presStyleLbl="sibTrans1D1" presStyleIdx="4" presStyleCnt="7"/>
      <dgm:spPr>
        <a:noFill/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dash"/>
          <a:miter lim="800000"/>
        </a:ln>
        <a:effectLst/>
      </dgm:spPr>
    </dgm:pt>
    <dgm:pt modelId="{70EDEAEE-5675-4977-AABC-0FE290E65495}" type="pres">
      <dgm:prSet presAssocID="{D50F42D7-5753-419E-AC17-9A0E49EE863F}" presName="EmptyPlaceHolder" presStyleCnt="0"/>
      <dgm:spPr/>
    </dgm:pt>
    <dgm:pt modelId="{B7D08A6F-FE31-4E12-A071-7965BB201581}" type="pres">
      <dgm:prSet presAssocID="{D5661593-D950-4029-92D8-B269E3EDAE41}" presName="spaceBetweenRectangles" presStyleCnt="0"/>
      <dgm:spPr/>
    </dgm:pt>
    <dgm:pt modelId="{1FC177F7-6CED-429D-850F-6F738B4AA1B9}" type="pres">
      <dgm:prSet presAssocID="{95D54EF2-59A4-4D24-A4B5-3D46C74B45DC}" presName="composite" presStyleCnt="0"/>
      <dgm:spPr/>
    </dgm:pt>
    <dgm:pt modelId="{53CD5F1F-D862-4740-9EAF-ECA5F698AAAB}" type="pres">
      <dgm:prSet presAssocID="{95D54EF2-59A4-4D24-A4B5-3D46C74B45DC}" presName="ConnectorPoint" presStyleLbl="lnNode1" presStyleIdx="5" presStyleCnt="7"/>
      <dgm:spPr>
        <a:solidFill>
          <a:schemeClr val="accent2">
            <a:hueOff val="-1212803"/>
            <a:satOff val="-69940"/>
            <a:lumOff val="71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EBD073-CE06-4CDA-81C0-EAB1D6DC4679}" type="pres">
      <dgm:prSet presAssocID="{95D54EF2-59A4-4D24-A4B5-3D46C74B45DC}" presName="DropPinPlaceHolder" presStyleCnt="0"/>
      <dgm:spPr/>
    </dgm:pt>
    <dgm:pt modelId="{2A513E81-6303-4744-9EBC-26E4AE3CE516}" type="pres">
      <dgm:prSet presAssocID="{95D54EF2-59A4-4D24-A4B5-3D46C74B45DC}" presName="DropPin" presStyleLbl="alignNode1" presStyleIdx="5" presStyleCnt="7"/>
      <dgm:spPr/>
    </dgm:pt>
    <dgm:pt modelId="{8B6569E0-6F45-4B19-AE45-1FDB97DFE097}" type="pres">
      <dgm:prSet presAssocID="{95D54EF2-59A4-4D24-A4B5-3D46C74B45DC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A8A5119-539D-49CB-9520-EFA2C8A02FD3}" type="pres">
      <dgm:prSet presAssocID="{95D54EF2-59A4-4D24-A4B5-3D46C74B45DC}" presName="L2TextContainer" presStyleLbl="revTx" presStyleIdx="10" presStyleCnt="14">
        <dgm:presLayoutVars>
          <dgm:bulletEnabled val="1"/>
        </dgm:presLayoutVars>
      </dgm:prSet>
      <dgm:spPr/>
    </dgm:pt>
    <dgm:pt modelId="{1A05AA24-8728-449C-A2BF-6C92F7F0FE74}" type="pres">
      <dgm:prSet presAssocID="{95D54EF2-59A4-4D24-A4B5-3D46C74B45DC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14B4112B-EEEC-4805-8F4B-4E1CB41AB2D8}" type="pres">
      <dgm:prSet presAssocID="{95D54EF2-59A4-4D24-A4B5-3D46C74B45DC}" presName="ConnectLine" presStyleLbl="sibTrans1D1" presStyleIdx="5" presStyleCnt="7"/>
      <dgm:spPr>
        <a:noFill/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dash"/>
          <a:miter lim="800000"/>
        </a:ln>
        <a:effectLst/>
      </dgm:spPr>
    </dgm:pt>
    <dgm:pt modelId="{E2B4ADF5-2EAE-45CA-B8C5-CF1B2498631D}" type="pres">
      <dgm:prSet presAssocID="{95D54EF2-59A4-4D24-A4B5-3D46C74B45DC}" presName="EmptyPlaceHolder" presStyleCnt="0"/>
      <dgm:spPr/>
    </dgm:pt>
    <dgm:pt modelId="{AC63F16C-E540-42B8-B5BC-CE8ED6CA8EAC}" type="pres">
      <dgm:prSet presAssocID="{39548A8B-F852-4BFD-9C0C-028619A4227B}" presName="spaceBetweenRectangles" presStyleCnt="0"/>
      <dgm:spPr/>
    </dgm:pt>
    <dgm:pt modelId="{1B93B603-AC68-4C26-9A1C-3485ED469D85}" type="pres">
      <dgm:prSet presAssocID="{1AB06007-6292-45D1-A9C4-CA54B864C1AF}" presName="composite" presStyleCnt="0"/>
      <dgm:spPr/>
    </dgm:pt>
    <dgm:pt modelId="{2835954E-BD4F-4D71-A5B7-D0522659812A}" type="pres">
      <dgm:prSet presAssocID="{1AB06007-6292-45D1-A9C4-CA54B864C1AF}" presName="ConnectorPoint" presStyleLbl="lnNode1" presStyleIdx="6" presStyleCnt="7"/>
      <dgm:spPr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EF4E47E-27E4-4A08-AD6A-0B9305341171}" type="pres">
      <dgm:prSet presAssocID="{1AB06007-6292-45D1-A9C4-CA54B864C1AF}" presName="DropPinPlaceHolder" presStyleCnt="0"/>
      <dgm:spPr/>
    </dgm:pt>
    <dgm:pt modelId="{B0B57C81-2572-4821-A534-E3D202CA9931}" type="pres">
      <dgm:prSet presAssocID="{1AB06007-6292-45D1-A9C4-CA54B864C1AF}" presName="DropPin" presStyleLbl="alignNode1" presStyleIdx="6" presStyleCnt="7"/>
      <dgm:spPr/>
    </dgm:pt>
    <dgm:pt modelId="{B0787245-088F-4548-982A-7ACE981061E6}" type="pres">
      <dgm:prSet presAssocID="{1AB06007-6292-45D1-A9C4-CA54B864C1AF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998AB7C-84A2-49CD-A8E5-043D3BBD7DD8}" type="pres">
      <dgm:prSet presAssocID="{1AB06007-6292-45D1-A9C4-CA54B864C1AF}" presName="L2TextContainer" presStyleLbl="revTx" presStyleIdx="12" presStyleCnt="14">
        <dgm:presLayoutVars>
          <dgm:bulletEnabled val="1"/>
        </dgm:presLayoutVars>
      </dgm:prSet>
      <dgm:spPr/>
    </dgm:pt>
    <dgm:pt modelId="{E34C24A1-463A-4715-8CB9-7586D03DDA00}" type="pres">
      <dgm:prSet presAssocID="{1AB06007-6292-45D1-A9C4-CA54B864C1AF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BBF14762-3812-4321-9CEC-E868BE0F0F95}" type="pres">
      <dgm:prSet presAssocID="{1AB06007-6292-45D1-A9C4-CA54B864C1AF}" presName="ConnectLine" presStyleLbl="sibTrans1D1" presStyleIdx="6" presStyleCnt="7"/>
      <dgm:spPr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gm:spPr>
    </dgm:pt>
    <dgm:pt modelId="{6E72F7C6-B25E-410B-9470-1FE9FEAE7F0B}" type="pres">
      <dgm:prSet presAssocID="{1AB06007-6292-45D1-A9C4-CA54B864C1AF}" presName="EmptyPlaceHolder" presStyleCnt="0"/>
      <dgm:spPr/>
    </dgm:pt>
  </dgm:ptLst>
  <dgm:cxnLst>
    <dgm:cxn modelId="{78C37B0B-215E-43CB-8777-4D5043843E19}" srcId="{4B161801-1F39-46D8-82F4-1A383F2DE020}" destId="{31C183A7-6E60-461E-AC8A-DEEF09F381FA}" srcOrd="0" destOrd="0" parTransId="{B27466BA-E29A-46A5-8052-166F74A939DD}" sibTransId="{E3E88B60-F87F-43CE-9C92-D4E6ED71916A}"/>
    <dgm:cxn modelId="{33A4B712-DBEB-47FD-B300-D5D1AA95D021}" type="presOf" srcId="{AFE41428-ADBF-4ABF-B75F-64AE801EA9CD}" destId="{6998AB7C-84A2-49CD-A8E5-043D3BBD7DD8}" srcOrd="0" destOrd="0" presId="urn:microsoft.com/office/officeart/2017/3/layout/DropPinTimeline"/>
    <dgm:cxn modelId="{B90A8916-57A9-4B01-B2B3-7008F5239E8D}" type="presOf" srcId="{C859EDE5-0744-4099-B976-B48A1B57DAA3}" destId="{FD6051F0-D81D-4C7A-9CE2-056C4E47B212}" srcOrd="0" destOrd="0" presId="urn:microsoft.com/office/officeart/2017/3/layout/DropPinTimeline"/>
    <dgm:cxn modelId="{51CFAF1B-7837-431E-B41C-80A47F33DC9A}" srcId="{D50F42D7-5753-419E-AC17-9A0E49EE863F}" destId="{1BFF259C-7814-468F-BD0F-27381C6C0F93}" srcOrd="0" destOrd="0" parTransId="{B1143445-64D3-4071-9D55-ADE9EDC37DBC}" sibTransId="{AADB38DF-3631-4F0D-BF85-53D089EC6DD9}"/>
    <dgm:cxn modelId="{B25E2622-5C34-4800-9AB7-F497B926F4DD}" type="presOf" srcId="{D375B848-C5F6-4EDC-90BB-94DB65AD9397}" destId="{D4F6968A-FCCA-4970-84D9-2C3FA03F6B72}" srcOrd="0" destOrd="0" presId="urn:microsoft.com/office/officeart/2017/3/layout/DropPinTimeline"/>
    <dgm:cxn modelId="{3DD64526-BAD8-4E36-971E-BA6883003683}" srcId="{A757E35B-6A97-4FD4-B9D5-43A7DED0D780}" destId="{C859EDE5-0744-4099-B976-B48A1B57DAA3}" srcOrd="3" destOrd="0" parTransId="{FF884C4D-551E-4AE7-809A-3E2BD9903111}" sibTransId="{3928ACAD-3C2B-4B3F-B6E7-BBDBD7A0E4FD}"/>
    <dgm:cxn modelId="{BA98082D-6CA6-46A1-876F-8C2BD86FA641}" type="presOf" srcId="{1BFF259C-7814-468F-BD0F-27381C6C0F93}" destId="{82C3F000-D9ED-4D8F-B066-D531E7F9D169}" srcOrd="0" destOrd="0" presId="urn:microsoft.com/office/officeart/2017/3/layout/DropPinTimeline"/>
    <dgm:cxn modelId="{8874A32E-E916-4639-8C1C-BC3041ED5265}" type="presOf" srcId="{FBBC82B3-8205-445A-BC53-6AE1DDAA0FDB}" destId="{D98B5592-E6E0-41AF-9B6A-8C01BA1D1BB7}" srcOrd="0" destOrd="0" presId="urn:microsoft.com/office/officeart/2017/3/layout/DropPinTimeline"/>
    <dgm:cxn modelId="{94343740-C133-4AF5-8152-26C21E7C7480}" type="presOf" srcId="{1A04BD70-A87A-42A3-9883-451CF5FBD823}" destId="{D4F6968A-FCCA-4970-84D9-2C3FA03F6B72}" srcOrd="0" destOrd="1" presId="urn:microsoft.com/office/officeart/2017/3/layout/DropPinTimeline"/>
    <dgm:cxn modelId="{D7C3FB5B-C3FB-4152-8D8B-26FE332E1F32}" srcId="{A757E35B-6A97-4FD4-B9D5-43A7DED0D780}" destId="{95D54EF2-59A4-4D24-A4B5-3D46C74B45DC}" srcOrd="5" destOrd="0" parTransId="{5EC33459-EAF5-43BA-BC34-2FEABA622B4F}" sibTransId="{39548A8B-F852-4BFD-9C0C-028619A4227B}"/>
    <dgm:cxn modelId="{C9057764-2046-4241-B44F-4335678CE52A}" srcId="{A757E35B-6A97-4FD4-B9D5-43A7DED0D780}" destId="{4B161801-1F39-46D8-82F4-1A383F2DE020}" srcOrd="0" destOrd="0" parTransId="{EAC34837-2830-495D-A784-429094B7338A}" sibTransId="{B6EA8C6F-79AB-4D81-A221-9EE1C63631D6}"/>
    <dgm:cxn modelId="{99378B44-256E-4ABA-97CB-80A722B7BBBF}" type="presOf" srcId="{94D962A3-05F7-45BB-8618-36DCC621A7B7}" destId="{D1C97CF5-F774-4DCB-ADB4-FFDCDEAFF84D}" srcOrd="0" destOrd="0" presId="urn:microsoft.com/office/officeart/2017/3/layout/DropPinTimeline"/>
    <dgm:cxn modelId="{460F4B4C-7AEA-450C-B9B3-99EF7DECE2B2}" srcId="{C859EDE5-0744-4099-B976-B48A1B57DAA3}" destId="{AFEDA8D1-E1CD-470B-B0F9-12C237368E3F}" srcOrd="1" destOrd="0" parTransId="{8B02D30E-053C-4320-B324-B78FE14961D3}" sibTransId="{43C473BF-2173-4903-89A7-FBFE7D88B704}"/>
    <dgm:cxn modelId="{ECA98152-8826-47BC-8728-03712462C3BE}" type="presOf" srcId="{95D54EF2-59A4-4D24-A4B5-3D46C74B45DC}" destId="{1A05AA24-8728-449C-A2BF-6C92F7F0FE74}" srcOrd="0" destOrd="0" presId="urn:microsoft.com/office/officeart/2017/3/layout/DropPinTimeline"/>
    <dgm:cxn modelId="{9BDCCC55-10C9-449E-938A-F77F09042B87}" srcId="{C859EDE5-0744-4099-B976-B48A1B57DAA3}" destId="{94D962A3-05F7-45BB-8618-36DCC621A7B7}" srcOrd="0" destOrd="0" parTransId="{A31D11EF-5952-4DCF-A7EF-07569261FDBC}" sibTransId="{7F2E2821-3B38-4AF3-9BD9-A38A2BE731EC}"/>
    <dgm:cxn modelId="{B70B0356-3C1A-4B28-B26F-B2D8962ADBA6}" type="presOf" srcId="{A757E35B-6A97-4FD4-B9D5-43A7DED0D780}" destId="{FBB354CE-2DF5-416A-A520-B57E2627CDB4}" srcOrd="0" destOrd="0" presId="urn:microsoft.com/office/officeart/2017/3/layout/DropPinTimeline"/>
    <dgm:cxn modelId="{2B22AA57-60FE-435C-B79D-5B7ED45974E4}" srcId="{5BF88831-F4A6-44F4-9E7A-8C9CED1346FC}" destId="{D375B848-C5F6-4EDC-90BB-94DB65AD9397}" srcOrd="0" destOrd="0" parTransId="{1179B3D8-310D-49D2-9CA0-51872B7D7318}" sibTransId="{9935BE60-0D1C-405E-90DB-C0035DEBEBE3}"/>
    <dgm:cxn modelId="{4FCD0379-552B-4599-858C-06E71AB9700D}" type="presOf" srcId="{D50F42D7-5753-419E-AC17-9A0E49EE863F}" destId="{E3C7D832-B11E-4F43-B425-09948980E05E}" srcOrd="0" destOrd="0" presId="urn:microsoft.com/office/officeart/2017/3/layout/DropPinTimeline"/>
    <dgm:cxn modelId="{56E0545A-4117-4F5A-926F-0551393017A5}" srcId="{5BF88831-F4A6-44F4-9E7A-8C9CED1346FC}" destId="{1A04BD70-A87A-42A3-9883-451CF5FBD823}" srcOrd="1" destOrd="0" parTransId="{B5A73A0C-E820-4E86-995C-C47AA2D0901B}" sibTransId="{8887C643-2BF9-4588-BDEB-88ECB2C30C90}"/>
    <dgm:cxn modelId="{F720DD84-1481-496A-AD0F-0C27C7EC86E1}" type="presOf" srcId="{60B8294C-82A8-49D2-B51A-DB87B4B5C7C4}" destId="{3BC21E86-9D77-4D66-A9D4-9D610A683DFE}" srcOrd="0" destOrd="0" presId="urn:microsoft.com/office/officeart/2017/3/layout/DropPinTimeline"/>
    <dgm:cxn modelId="{0343E491-8437-418E-82FC-37331DDCF3F1}" type="presOf" srcId="{83F086E2-FE40-47F8-9CF0-C8940A68CE55}" destId="{4A8A5119-539D-49CB-9520-EFA2C8A02FD3}" srcOrd="0" destOrd="1" presId="urn:microsoft.com/office/officeart/2017/3/layout/DropPinTimeline"/>
    <dgm:cxn modelId="{47180A98-A316-4380-AB74-54752127309D}" srcId="{60B8294C-82A8-49D2-B51A-DB87B4B5C7C4}" destId="{FBBC82B3-8205-445A-BC53-6AE1DDAA0FDB}" srcOrd="0" destOrd="0" parTransId="{2E064337-CBBA-4C86-9A16-A84DA77B5285}" sibTransId="{4A2506C1-03C8-4312-8FDA-A42EB65D5A2F}"/>
    <dgm:cxn modelId="{BB565BA1-88D5-4E51-ADB8-34167EC8B254}" srcId="{4B161801-1F39-46D8-82F4-1A383F2DE020}" destId="{28FEEEA5-287B-4982-970E-C42B4C5E83F9}" srcOrd="1" destOrd="0" parTransId="{F16F12AF-06A9-41AC-B0DD-EDB54A2B7E7A}" sibTransId="{42BEA9B6-BFD1-4D5B-BC33-CCDFDEB22388}"/>
    <dgm:cxn modelId="{C36BA3AA-AA77-4698-AFAD-79631ED61580}" srcId="{A757E35B-6A97-4FD4-B9D5-43A7DED0D780}" destId="{5BF88831-F4A6-44F4-9E7A-8C9CED1346FC}" srcOrd="2" destOrd="0" parTransId="{CBBE6677-557D-4A16-ADA4-211A2FF2C91C}" sibTransId="{8EC5A6AD-17C3-4ABE-8417-3766E510D2D1}"/>
    <dgm:cxn modelId="{99874CAB-6F56-4A8F-B52F-BA043E9DE35A}" srcId="{A757E35B-6A97-4FD4-B9D5-43A7DED0D780}" destId="{60B8294C-82A8-49D2-B51A-DB87B4B5C7C4}" srcOrd="1" destOrd="0" parTransId="{029F1B0B-6F49-4B84-8BEE-9118D3AB7C8A}" sibTransId="{61FD1B1A-871D-404B-93AC-DF21C709B587}"/>
    <dgm:cxn modelId="{F409A0BE-A1BC-48F9-91FA-6322AD9D2135}" type="presOf" srcId="{67211138-F9BE-47F7-8E1A-AE403C9606F0}" destId="{D98B5592-E6E0-41AF-9B6A-8C01BA1D1BB7}" srcOrd="0" destOrd="1" presId="urn:microsoft.com/office/officeart/2017/3/layout/DropPinTimeline"/>
    <dgm:cxn modelId="{FA3913C4-3941-4027-961C-84B6945B7133}" type="presOf" srcId="{31C183A7-6E60-461E-AC8A-DEEF09F381FA}" destId="{8BC9507D-029D-4B7E-88ED-FCED53144A01}" srcOrd="0" destOrd="0" presId="urn:microsoft.com/office/officeart/2017/3/layout/DropPinTimeline"/>
    <dgm:cxn modelId="{217537C5-B588-4591-BFD2-FB8368166DE1}" srcId="{60B8294C-82A8-49D2-B51A-DB87B4B5C7C4}" destId="{67211138-F9BE-47F7-8E1A-AE403C9606F0}" srcOrd="1" destOrd="0" parTransId="{98FB338A-26A3-4D9C-B48B-B26C7EE28EDB}" sibTransId="{3C3FD2FE-E059-4499-901E-28F0DA9CC3A2}"/>
    <dgm:cxn modelId="{13B942D8-26CA-4282-84AB-27957B785A69}" type="presOf" srcId="{28FEEEA5-287B-4982-970E-C42B4C5E83F9}" destId="{8BC9507D-029D-4B7E-88ED-FCED53144A01}" srcOrd="0" destOrd="1" presId="urn:microsoft.com/office/officeart/2017/3/layout/DropPinTimeline"/>
    <dgm:cxn modelId="{C36B73DE-002C-473F-97B8-484636BD7B93}" type="presOf" srcId="{5BF88831-F4A6-44F4-9E7A-8C9CED1346FC}" destId="{0FAA9218-01CE-4D4D-8866-5D057C4C566C}" srcOrd="0" destOrd="0" presId="urn:microsoft.com/office/officeart/2017/3/layout/DropPinTimeline"/>
    <dgm:cxn modelId="{0AB48ADF-B150-4E52-96C8-5809CB4CA3D5}" srcId="{95D54EF2-59A4-4D24-A4B5-3D46C74B45DC}" destId="{83F086E2-FE40-47F8-9CF0-C8940A68CE55}" srcOrd="1" destOrd="0" parTransId="{438D573C-D198-4625-B0E6-309E265E324A}" sibTransId="{529D9795-60DF-41B6-8EB4-E2FBD97F5038}"/>
    <dgm:cxn modelId="{591CFFE6-C016-4C48-B4D4-A4EB0D10704F}" type="presOf" srcId="{AFEDA8D1-E1CD-470B-B0F9-12C237368E3F}" destId="{D1C97CF5-F774-4DCB-ADB4-FFDCDEAFF84D}" srcOrd="0" destOrd="1" presId="urn:microsoft.com/office/officeart/2017/3/layout/DropPinTimeline"/>
    <dgm:cxn modelId="{34D3D2E7-AC44-43C9-9D45-F9EDCA28380A}" type="presOf" srcId="{4B161801-1F39-46D8-82F4-1A383F2DE020}" destId="{8F969673-F161-4E88-86DB-7D351AB10244}" srcOrd="0" destOrd="0" presId="urn:microsoft.com/office/officeart/2017/3/layout/DropPinTimeline"/>
    <dgm:cxn modelId="{11E142F2-D7CD-4508-B93E-C5B5CA33523F}" srcId="{A757E35B-6A97-4FD4-B9D5-43A7DED0D780}" destId="{D50F42D7-5753-419E-AC17-9A0E49EE863F}" srcOrd="4" destOrd="0" parTransId="{C65D76C0-BB61-43DA-B174-E4CCEE2CC399}" sibTransId="{D5661593-D950-4029-92D8-B269E3EDAE41}"/>
    <dgm:cxn modelId="{C90FA2F8-E5B2-43BF-8CEA-EBAF91AF54E0}" srcId="{A757E35B-6A97-4FD4-B9D5-43A7DED0D780}" destId="{1AB06007-6292-45D1-A9C4-CA54B864C1AF}" srcOrd="6" destOrd="0" parTransId="{3E7F5FF3-34A6-4462-86EB-510A040D1923}" sibTransId="{5B56D30E-00D8-4BAE-96C4-EA7FA22FFD1C}"/>
    <dgm:cxn modelId="{2AB81EFA-5226-42C3-96B8-B28DCC98BA52}" srcId="{1AB06007-6292-45D1-A9C4-CA54B864C1AF}" destId="{AFE41428-ADBF-4ABF-B75F-64AE801EA9CD}" srcOrd="0" destOrd="0" parTransId="{9AEC8755-F03A-4C6C-84C0-356C7DBB8901}" sibTransId="{B0562E52-D709-43FC-9879-50588183FD71}"/>
    <dgm:cxn modelId="{43F715FB-8A1B-46DC-A1A1-47320569D874}" type="presOf" srcId="{16097361-F089-4148-93E1-74B58C43A34F}" destId="{4A8A5119-539D-49CB-9520-EFA2C8A02FD3}" srcOrd="0" destOrd="0" presId="urn:microsoft.com/office/officeart/2017/3/layout/DropPinTimeline"/>
    <dgm:cxn modelId="{7D1F65FB-1281-4362-9EF8-91CE1A011D03}" srcId="{95D54EF2-59A4-4D24-A4B5-3D46C74B45DC}" destId="{16097361-F089-4148-93E1-74B58C43A34F}" srcOrd="0" destOrd="0" parTransId="{AA4CA050-A15C-441B-AEEB-E7CE14304B8D}" sibTransId="{1F96EA6F-83C2-4227-B143-B7200CF6C853}"/>
    <dgm:cxn modelId="{1E4041FD-297F-40AC-89FD-8E590100B5FD}" type="presOf" srcId="{1AB06007-6292-45D1-A9C4-CA54B864C1AF}" destId="{E34C24A1-463A-4715-8CB9-7586D03DDA00}" srcOrd="0" destOrd="0" presId="urn:microsoft.com/office/officeart/2017/3/layout/DropPinTimeline"/>
    <dgm:cxn modelId="{31B06000-A0BA-4427-90A6-0E034CC6F8E0}" type="presParOf" srcId="{FBB354CE-2DF5-416A-A520-B57E2627CDB4}" destId="{8EB46111-32DB-455E-BC6D-7CD5907812D0}" srcOrd="0" destOrd="0" presId="urn:microsoft.com/office/officeart/2017/3/layout/DropPinTimeline"/>
    <dgm:cxn modelId="{E35F1929-DCE3-46D7-B92E-CF1C264656F9}" type="presParOf" srcId="{FBB354CE-2DF5-416A-A520-B57E2627CDB4}" destId="{538AB604-12FE-475D-8889-1F44C0BCE281}" srcOrd="1" destOrd="0" presId="urn:microsoft.com/office/officeart/2017/3/layout/DropPinTimeline"/>
    <dgm:cxn modelId="{35B17A8D-437D-4769-B65D-B7F310844A6F}" type="presParOf" srcId="{538AB604-12FE-475D-8889-1F44C0BCE281}" destId="{64A20D71-1C90-46BF-BD3E-DA34BC4BDB30}" srcOrd="0" destOrd="0" presId="urn:microsoft.com/office/officeart/2017/3/layout/DropPinTimeline"/>
    <dgm:cxn modelId="{80D0789C-991C-47A3-BC25-1C9712392806}" type="presParOf" srcId="{64A20D71-1C90-46BF-BD3E-DA34BC4BDB30}" destId="{3A251EFD-608F-40B2-AB05-600740E4BBB7}" srcOrd="0" destOrd="0" presId="urn:microsoft.com/office/officeart/2017/3/layout/DropPinTimeline"/>
    <dgm:cxn modelId="{974D06C6-12E5-44A8-95D3-2D875AD00CA9}" type="presParOf" srcId="{64A20D71-1C90-46BF-BD3E-DA34BC4BDB30}" destId="{FF1B2E6D-517B-415B-96F2-70995A7FB00C}" srcOrd="1" destOrd="0" presId="urn:microsoft.com/office/officeart/2017/3/layout/DropPinTimeline"/>
    <dgm:cxn modelId="{4E459CF1-AB5F-4537-8BAC-620E57FC1C23}" type="presParOf" srcId="{FF1B2E6D-517B-415B-96F2-70995A7FB00C}" destId="{1D6BC296-8067-499D-A707-0432BC121036}" srcOrd="0" destOrd="0" presId="urn:microsoft.com/office/officeart/2017/3/layout/DropPinTimeline"/>
    <dgm:cxn modelId="{5AB35C42-1734-46F5-AB34-909ED126EA17}" type="presParOf" srcId="{FF1B2E6D-517B-415B-96F2-70995A7FB00C}" destId="{F3680AEF-323F-4796-B97A-FAA85D83F16D}" srcOrd="1" destOrd="0" presId="urn:microsoft.com/office/officeart/2017/3/layout/DropPinTimeline"/>
    <dgm:cxn modelId="{CA1CD85D-D931-4B90-8330-00B8C34B703C}" type="presParOf" srcId="{64A20D71-1C90-46BF-BD3E-DA34BC4BDB30}" destId="{8BC9507D-029D-4B7E-88ED-FCED53144A01}" srcOrd="2" destOrd="0" presId="urn:microsoft.com/office/officeart/2017/3/layout/DropPinTimeline"/>
    <dgm:cxn modelId="{58FA8DA5-FBF9-458F-BF5E-33FD2EA020F2}" type="presParOf" srcId="{64A20D71-1C90-46BF-BD3E-DA34BC4BDB30}" destId="{8F969673-F161-4E88-86DB-7D351AB10244}" srcOrd="3" destOrd="0" presId="urn:microsoft.com/office/officeart/2017/3/layout/DropPinTimeline"/>
    <dgm:cxn modelId="{3BE647A7-2400-46AA-8AB9-D1D83035D157}" type="presParOf" srcId="{64A20D71-1C90-46BF-BD3E-DA34BC4BDB30}" destId="{E04B9B6B-33C7-4509-B24C-1ACBE44871A3}" srcOrd="4" destOrd="0" presId="urn:microsoft.com/office/officeart/2017/3/layout/DropPinTimeline"/>
    <dgm:cxn modelId="{265A5CE7-1709-4590-A05A-3C5877A6339D}" type="presParOf" srcId="{64A20D71-1C90-46BF-BD3E-DA34BC4BDB30}" destId="{AF0F6A5F-7778-4B06-BAD1-3521FAF49A87}" srcOrd="5" destOrd="0" presId="urn:microsoft.com/office/officeart/2017/3/layout/DropPinTimeline"/>
    <dgm:cxn modelId="{AE070590-738F-4CB2-8642-BC05ACA4B6D2}" type="presParOf" srcId="{538AB604-12FE-475D-8889-1F44C0BCE281}" destId="{01DE1D98-307A-4869-8521-39F58704CEED}" srcOrd="1" destOrd="0" presId="urn:microsoft.com/office/officeart/2017/3/layout/DropPinTimeline"/>
    <dgm:cxn modelId="{11C3654B-2E0E-4CBA-9581-BBB49765D63E}" type="presParOf" srcId="{538AB604-12FE-475D-8889-1F44C0BCE281}" destId="{BE4216F4-7EBA-4AC5-B42F-A43BB4D3EE10}" srcOrd="2" destOrd="0" presId="urn:microsoft.com/office/officeart/2017/3/layout/DropPinTimeline"/>
    <dgm:cxn modelId="{7F2D62D6-EF3E-4D06-96BF-BE0EAFC8E540}" type="presParOf" srcId="{BE4216F4-7EBA-4AC5-B42F-A43BB4D3EE10}" destId="{A765A1EF-C9B5-4B6A-A600-BFD5D8EADE0B}" srcOrd="0" destOrd="0" presId="urn:microsoft.com/office/officeart/2017/3/layout/DropPinTimeline"/>
    <dgm:cxn modelId="{57577F74-64D1-46A6-8DE4-9CBF48E40C07}" type="presParOf" srcId="{BE4216F4-7EBA-4AC5-B42F-A43BB4D3EE10}" destId="{6B5B7601-1F54-4710-AF93-83DFF2E3BEA8}" srcOrd="1" destOrd="0" presId="urn:microsoft.com/office/officeart/2017/3/layout/DropPinTimeline"/>
    <dgm:cxn modelId="{FEEB990C-7907-44A8-816C-00296E1604C8}" type="presParOf" srcId="{6B5B7601-1F54-4710-AF93-83DFF2E3BEA8}" destId="{C49E6C85-5DE1-451A-8EFD-F2478D120ED1}" srcOrd="0" destOrd="0" presId="urn:microsoft.com/office/officeart/2017/3/layout/DropPinTimeline"/>
    <dgm:cxn modelId="{72DFDE77-CA58-4CB0-93FC-DEE45B349064}" type="presParOf" srcId="{6B5B7601-1F54-4710-AF93-83DFF2E3BEA8}" destId="{9D017B71-2013-4800-9EF6-4CEC925F4F1D}" srcOrd="1" destOrd="0" presId="urn:microsoft.com/office/officeart/2017/3/layout/DropPinTimeline"/>
    <dgm:cxn modelId="{2C5545BA-2620-4A7C-BF51-F7709F973603}" type="presParOf" srcId="{BE4216F4-7EBA-4AC5-B42F-A43BB4D3EE10}" destId="{D98B5592-E6E0-41AF-9B6A-8C01BA1D1BB7}" srcOrd="2" destOrd="0" presId="urn:microsoft.com/office/officeart/2017/3/layout/DropPinTimeline"/>
    <dgm:cxn modelId="{2499ED09-8BFA-4495-A53E-D9E62CF48DB7}" type="presParOf" srcId="{BE4216F4-7EBA-4AC5-B42F-A43BB4D3EE10}" destId="{3BC21E86-9D77-4D66-A9D4-9D610A683DFE}" srcOrd="3" destOrd="0" presId="urn:microsoft.com/office/officeart/2017/3/layout/DropPinTimeline"/>
    <dgm:cxn modelId="{3EBA22A1-B3EE-4E0E-96A5-2AF2A1A47BD2}" type="presParOf" srcId="{BE4216F4-7EBA-4AC5-B42F-A43BB4D3EE10}" destId="{F6AE68DC-ED14-48FE-94B3-E9FA452E2D2D}" srcOrd="4" destOrd="0" presId="urn:microsoft.com/office/officeart/2017/3/layout/DropPinTimeline"/>
    <dgm:cxn modelId="{A6CB1E33-6EED-4168-8FE6-17AAF92F2E12}" type="presParOf" srcId="{BE4216F4-7EBA-4AC5-B42F-A43BB4D3EE10}" destId="{2FEC9CA0-A4D8-41AB-AE45-6DE750095341}" srcOrd="5" destOrd="0" presId="urn:microsoft.com/office/officeart/2017/3/layout/DropPinTimeline"/>
    <dgm:cxn modelId="{A74BC90F-ED23-465E-87D3-939939BB2E96}" type="presParOf" srcId="{538AB604-12FE-475D-8889-1F44C0BCE281}" destId="{13F7FDEF-7DED-48A1-9B43-7FDCAC89E4C8}" srcOrd="3" destOrd="0" presId="urn:microsoft.com/office/officeart/2017/3/layout/DropPinTimeline"/>
    <dgm:cxn modelId="{1CFB5C93-6D26-4BF6-B74D-DC77821D6C3F}" type="presParOf" srcId="{538AB604-12FE-475D-8889-1F44C0BCE281}" destId="{EA8C074A-A1A8-4709-B7E2-865210CDD21B}" srcOrd="4" destOrd="0" presId="urn:microsoft.com/office/officeart/2017/3/layout/DropPinTimeline"/>
    <dgm:cxn modelId="{99870202-54FC-4DE9-8D70-8961326BB2DC}" type="presParOf" srcId="{EA8C074A-A1A8-4709-B7E2-865210CDD21B}" destId="{2C904E77-EB19-4669-ADFC-AF36515B003D}" srcOrd="0" destOrd="0" presId="urn:microsoft.com/office/officeart/2017/3/layout/DropPinTimeline"/>
    <dgm:cxn modelId="{51A67738-2927-45B5-89B6-C6FED47FF65A}" type="presParOf" srcId="{EA8C074A-A1A8-4709-B7E2-865210CDD21B}" destId="{95C9BC1A-DA49-4DB1-AE25-B81A72E826F7}" srcOrd="1" destOrd="0" presId="urn:microsoft.com/office/officeart/2017/3/layout/DropPinTimeline"/>
    <dgm:cxn modelId="{975686ED-D953-478A-8A49-ED8543EBBECC}" type="presParOf" srcId="{95C9BC1A-DA49-4DB1-AE25-B81A72E826F7}" destId="{0CEA6987-E43C-49F2-9AC1-80C934809FB6}" srcOrd="0" destOrd="0" presId="urn:microsoft.com/office/officeart/2017/3/layout/DropPinTimeline"/>
    <dgm:cxn modelId="{C61FA6C3-3E1F-4C4F-8F5A-55B209A40825}" type="presParOf" srcId="{95C9BC1A-DA49-4DB1-AE25-B81A72E826F7}" destId="{37A52350-EC0E-4015-BF9F-F2D149F5CE85}" srcOrd="1" destOrd="0" presId="urn:microsoft.com/office/officeart/2017/3/layout/DropPinTimeline"/>
    <dgm:cxn modelId="{FA59E9F2-B22E-4CF3-B6E4-01885D801810}" type="presParOf" srcId="{EA8C074A-A1A8-4709-B7E2-865210CDD21B}" destId="{D4F6968A-FCCA-4970-84D9-2C3FA03F6B72}" srcOrd="2" destOrd="0" presId="urn:microsoft.com/office/officeart/2017/3/layout/DropPinTimeline"/>
    <dgm:cxn modelId="{BCAA5F7C-FA2C-4CDD-B0AE-F7403DDAC728}" type="presParOf" srcId="{EA8C074A-A1A8-4709-B7E2-865210CDD21B}" destId="{0FAA9218-01CE-4D4D-8866-5D057C4C566C}" srcOrd="3" destOrd="0" presId="urn:microsoft.com/office/officeart/2017/3/layout/DropPinTimeline"/>
    <dgm:cxn modelId="{5041B5FF-46CF-40D2-B599-CDB79B48441C}" type="presParOf" srcId="{EA8C074A-A1A8-4709-B7E2-865210CDD21B}" destId="{32C88756-9141-4599-859C-0022EC78E983}" srcOrd="4" destOrd="0" presId="urn:microsoft.com/office/officeart/2017/3/layout/DropPinTimeline"/>
    <dgm:cxn modelId="{730C7DF3-E685-4726-91D7-C90B100657E3}" type="presParOf" srcId="{EA8C074A-A1A8-4709-B7E2-865210CDD21B}" destId="{C1320B5E-92CB-49CA-B6EA-56AC570163D6}" srcOrd="5" destOrd="0" presId="urn:microsoft.com/office/officeart/2017/3/layout/DropPinTimeline"/>
    <dgm:cxn modelId="{6BC6993E-3BD5-4DE0-BA91-1057308A3668}" type="presParOf" srcId="{538AB604-12FE-475D-8889-1F44C0BCE281}" destId="{3ADFEAE2-A299-4CA2-8769-802DC2E78D34}" srcOrd="5" destOrd="0" presId="urn:microsoft.com/office/officeart/2017/3/layout/DropPinTimeline"/>
    <dgm:cxn modelId="{BB311D8B-61BA-4E2F-8639-627432F3D129}" type="presParOf" srcId="{538AB604-12FE-475D-8889-1F44C0BCE281}" destId="{0B1FED29-D470-4BA3-87BE-F5D5572C7796}" srcOrd="6" destOrd="0" presId="urn:microsoft.com/office/officeart/2017/3/layout/DropPinTimeline"/>
    <dgm:cxn modelId="{94C9F175-EA80-4962-99F6-D64B089F1340}" type="presParOf" srcId="{0B1FED29-D470-4BA3-87BE-F5D5572C7796}" destId="{6EBF97A9-B973-4E3D-A32A-A08EF1B27559}" srcOrd="0" destOrd="0" presId="urn:microsoft.com/office/officeart/2017/3/layout/DropPinTimeline"/>
    <dgm:cxn modelId="{23A9E14A-E8C3-47C0-9B4D-2072B4127241}" type="presParOf" srcId="{0B1FED29-D470-4BA3-87BE-F5D5572C7796}" destId="{8F549243-B46D-4DA6-AA2C-E8CFB91740C8}" srcOrd="1" destOrd="0" presId="urn:microsoft.com/office/officeart/2017/3/layout/DropPinTimeline"/>
    <dgm:cxn modelId="{14321555-FA60-40A7-874D-0F82A3C99E73}" type="presParOf" srcId="{8F549243-B46D-4DA6-AA2C-E8CFB91740C8}" destId="{AFB17B3C-D073-4262-80F8-1B3F8D81D37E}" srcOrd="0" destOrd="0" presId="urn:microsoft.com/office/officeart/2017/3/layout/DropPinTimeline"/>
    <dgm:cxn modelId="{B7D33A78-97A5-4494-913C-64B0CB51029C}" type="presParOf" srcId="{8F549243-B46D-4DA6-AA2C-E8CFB91740C8}" destId="{6EDCE211-2104-4B3C-BF22-49F7EDE57CD2}" srcOrd="1" destOrd="0" presId="urn:microsoft.com/office/officeart/2017/3/layout/DropPinTimeline"/>
    <dgm:cxn modelId="{7DC3A0A8-53C9-4F03-8F5D-76C47D9674E6}" type="presParOf" srcId="{0B1FED29-D470-4BA3-87BE-F5D5572C7796}" destId="{D1C97CF5-F774-4DCB-ADB4-FFDCDEAFF84D}" srcOrd="2" destOrd="0" presId="urn:microsoft.com/office/officeart/2017/3/layout/DropPinTimeline"/>
    <dgm:cxn modelId="{60667A8C-C16E-42C2-ADF9-30DC5AEC3FBA}" type="presParOf" srcId="{0B1FED29-D470-4BA3-87BE-F5D5572C7796}" destId="{FD6051F0-D81D-4C7A-9CE2-056C4E47B212}" srcOrd="3" destOrd="0" presId="urn:microsoft.com/office/officeart/2017/3/layout/DropPinTimeline"/>
    <dgm:cxn modelId="{96CC36E3-85CF-4FAB-9F7C-495A66D77F67}" type="presParOf" srcId="{0B1FED29-D470-4BA3-87BE-F5D5572C7796}" destId="{D4C352BC-0547-43DD-BD99-520D1F3D2CA1}" srcOrd="4" destOrd="0" presId="urn:microsoft.com/office/officeart/2017/3/layout/DropPinTimeline"/>
    <dgm:cxn modelId="{43086466-677F-4978-A54E-8C0CAC1E8DA6}" type="presParOf" srcId="{0B1FED29-D470-4BA3-87BE-F5D5572C7796}" destId="{EA46D4A3-5464-4528-95F2-1B04C01857C0}" srcOrd="5" destOrd="0" presId="urn:microsoft.com/office/officeart/2017/3/layout/DropPinTimeline"/>
    <dgm:cxn modelId="{7136DFFC-008D-4403-B6C8-EA6C81EE19DE}" type="presParOf" srcId="{538AB604-12FE-475D-8889-1F44C0BCE281}" destId="{344CFD81-24CB-4A5A-AAA3-CF3F100D96DD}" srcOrd="7" destOrd="0" presId="urn:microsoft.com/office/officeart/2017/3/layout/DropPinTimeline"/>
    <dgm:cxn modelId="{C6260F17-D527-41F8-9300-6D667458D272}" type="presParOf" srcId="{538AB604-12FE-475D-8889-1F44C0BCE281}" destId="{859A3A7A-123C-4C37-BA11-D98473D3E8CA}" srcOrd="8" destOrd="0" presId="urn:microsoft.com/office/officeart/2017/3/layout/DropPinTimeline"/>
    <dgm:cxn modelId="{1DAA7F34-A785-46E7-9067-4E25013DE2A5}" type="presParOf" srcId="{859A3A7A-123C-4C37-BA11-D98473D3E8CA}" destId="{70CED394-1060-40DD-A322-E6B4743914A7}" srcOrd="0" destOrd="0" presId="urn:microsoft.com/office/officeart/2017/3/layout/DropPinTimeline"/>
    <dgm:cxn modelId="{C096DEF7-A2B5-49A0-AA5B-6CDEC8E21D62}" type="presParOf" srcId="{859A3A7A-123C-4C37-BA11-D98473D3E8CA}" destId="{30B05DFA-FEA4-4BD8-9391-7AD5BE266612}" srcOrd="1" destOrd="0" presId="urn:microsoft.com/office/officeart/2017/3/layout/DropPinTimeline"/>
    <dgm:cxn modelId="{3492ED25-CE32-4095-B4A9-9871C03178E2}" type="presParOf" srcId="{30B05DFA-FEA4-4BD8-9391-7AD5BE266612}" destId="{ABA2CB65-CF45-4575-8E39-61AAD378C828}" srcOrd="0" destOrd="0" presId="urn:microsoft.com/office/officeart/2017/3/layout/DropPinTimeline"/>
    <dgm:cxn modelId="{71C568CE-8AE9-49ED-9140-6EAA6497A1A7}" type="presParOf" srcId="{30B05DFA-FEA4-4BD8-9391-7AD5BE266612}" destId="{4CAF0489-E99D-4192-992C-326964DBCC0E}" srcOrd="1" destOrd="0" presId="urn:microsoft.com/office/officeart/2017/3/layout/DropPinTimeline"/>
    <dgm:cxn modelId="{94BEF703-56B8-4CBB-9176-FF24D7D5371A}" type="presParOf" srcId="{859A3A7A-123C-4C37-BA11-D98473D3E8CA}" destId="{82C3F000-D9ED-4D8F-B066-D531E7F9D169}" srcOrd="2" destOrd="0" presId="urn:microsoft.com/office/officeart/2017/3/layout/DropPinTimeline"/>
    <dgm:cxn modelId="{C617AB66-F4CD-4311-872B-8DB0069E1EF7}" type="presParOf" srcId="{859A3A7A-123C-4C37-BA11-D98473D3E8CA}" destId="{E3C7D832-B11E-4F43-B425-09948980E05E}" srcOrd="3" destOrd="0" presId="urn:microsoft.com/office/officeart/2017/3/layout/DropPinTimeline"/>
    <dgm:cxn modelId="{87D09303-0CA2-480F-BF16-64BCBB634736}" type="presParOf" srcId="{859A3A7A-123C-4C37-BA11-D98473D3E8CA}" destId="{ED9E86FD-CF73-4E4D-BF99-F4ACAB57F8AF}" srcOrd="4" destOrd="0" presId="urn:microsoft.com/office/officeart/2017/3/layout/DropPinTimeline"/>
    <dgm:cxn modelId="{91D9429E-3629-4BD9-A92E-6B4840770493}" type="presParOf" srcId="{859A3A7A-123C-4C37-BA11-D98473D3E8CA}" destId="{70EDEAEE-5675-4977-AABC-0FE290E65495}" srcOrd="5" destOrd="0" presId="urn:microsoft.com/office/officeart/2017/3/layout/DropPinTimeline"/>
    <dgm:cxn modelId="{A854FBA4-1CB6-4941-A5B4-1A4C7E672ED4}" type="presParOf" srcId="{538AB604-12FE-475D-8889-1F44C0BCE281}" destId="{B7D08A6F-FE31-4E12-A071-7965BB201581}" srcOrd="9" destOrd="0" presId="urn:microsoft.com/office/officeart/2017/3/layout/DropPinTimeline"/>
    <dgm:cxn modelId="{19F92705-CEE4-459F-A1ED-42E4A330703E}" type="presParOf" srcId="{538AB604-12FE-475D-8889-1F44C0BCE281}" destId="{1FC177F7-6CED-429D-850F-6F738B4AA1B9}" srcOrd="10" destOrd="0" presId="urn:microsoft.com/office/officeart/2017/3/layout/DropPinTimeline"/>
    <dgm:cxn modelId="{DEA41CB4-6907-4705-8ED6-9AE476605294}" type="presParOf" srcId="{1FC177F7-6CED-429D-850F-6F738B4AA1B9}" destId="{53CD5F1F-D862-4740-9EAF-ECA5F698AAAB}" srcOrd="0" destOrd="0" presId="urn:microsoft.com/office/officeart/2017/3/layout/DropPinTimeline"/>
    <dgm:cxn modelId="{EA55E18D-940E-444B-ACC5-74C4FEFDCC16}" type="presParOf" srcId="{1FC177F7-6CED-429D-850F-6F738B4AA1B9}" destId="{8FEBD073-CE06-4CDA-81C0-EAB1D6DC4679}" srcOrd="1" destOrd="0" presId="urn:microsoft.com/office/officeart/2017/3/layout/DropPinTimeline"/>
    <dgm:cxn modelId="{A730EC0D-5950-4351-87A7-044226C91EBB}" type="presParOf" srcId="{8FEBD073-CE06-4CDA-81C0-EAB1D6DC4679}" destId="{2A513E81-6303-4744-9EBC-26E4AE3CE516}" srcOrd="0" destOrd="0" presId="urn:microsoft.com/office/officeart/2017/3/layout/DropPinTimeline"/>
    <dgm:cxn modelId="{B26818D0-9B27-484B-A980-FCD8A5907A86}" type="presParOf" srcId="{8FEBD073-CE06-4CDA-81C0-EAB1D6DC4679}" destId="{8B6569E0-6F45-4B19-AE45-1FDB97DFE097}" srcOrd="1" destOrd="0" presId="urn:microsoft.com/office/officeart/2017/3/layout/DropPinTimeline"/>
    <dgm:cxn modelId="{417E6E03-AF77-477B-A055-B68D8BB817DE}" type="presParOf" srcId="{1FC177F7-6CED-429D-850F-6F738B4AA1B9}" destId="{4A8A5119-539D-49CB-9520-EFA2C8A02FD3}" srcOrd="2" destOrd="0" presId="urn:microsoft.com/office/officeart/2017/3/layout/DropPinTimeline"/>
    <dgm:cxn modelId="{EF090344-C485-44A4-AC31-1046E47A4730}" type="presParOf" srcId="{1FC177F7-6CED-429D-850F-6F738B4AA1B9}" destId="{1A05AA24-8728-449C-A2BF-6C92F7F0FE74}" srcOrd="3" destOrd="0" presId="urn:microsoft.com/office/officeart/2017/3/layout/DropPinTimeline"/>
    <dgm:cxn modelId="{6F415A7B-2759-425B-B6AE-76FC1DE21C36}" type="presParOf" srcId="{1FC177F7-6CED-429D-850F-6F738B4AA1B9}" destId="{14B4112B-EEEC-4805-8F4B-4E1CB41AB2D8}" srcOrd="4" destOrd="0" presId="urn:microsoft.com/office/officeart/2017/3/layout/DropPinTimeline"/>
    <dgm:cxn modelId="{AFB451A2-30F3-48A9-8CF3-9990015B62E1}" type="presParOf" srcId="{1FC177F7-6CED-429D-850F-6F738B4AA1B9}" destId="{E2B4ADF5-2EAE-45CA-B8C5-CF1B2498631D}" srcOrd="5" destOrd="0" presId="urn:microsoft.com/office/officeart/2017/3/layout/DropPinTimeline"/>
    <dgm:cxn modelId="{2549812C-2BB5-436D-8A5D-54F8CE17B57E}" type="presParOf" srcId="{538AB604-12FE-475D-8889-1F44C0BCE281}" destId="{AC63F16C-E540-42B8-B5BC-CE8ED6CA8EAC}" srcOrd="11" destOrd="0" presId="urn:microsoft.com/office/officeart/2017/3/layout/DropPinTimeline"/>
    <dgm:cxn modelId="{E16DBB04-E00E-4A41-BB1C-47CEF9D66503}" type="presParOf" srcId="{538AB604-12FE-475D-8889-1F44C0BCE281}" destId="{1B93B603-AC68-4C26-9A1C-3485ED469D85}" srcOrd="12" destOrd="0" presId="urn:microsoft.com/office/officeart/2017/3/layout/DropPinTimeline"/>
    <dgm:cxn modelId="{6501ABAF-C700-4F48-82F7-CE000C6BA718}" type="presParOf" srcId="{1B93B603-AC68-4C26-9A1C-3485ED469D85}" destId="{2835954E-BD4F-4D71-A5B7-D0522659812A}" srcOrd="0" destOrd="0" presId="urn:microsoft.com/office/officeart/2017/3/layout/DropPinTimeline"/>
    <dgm:cxn modelId="{52922912-E7E5-4ADF-9EEB-02D08ADDBA6B}" type="presParOf" srcId="{1B93B603-AC68-4C26-9A1C-3485ED469D85}" destId="{7EF4E47E-27E4-4A08-AD6A-0B9305341171}" srcOrd="1" destOrd="0" presId="urn:microsoft.com/office/officeart/2017/3/layout/DropPinTimeline"/>
    <dgm:cxn modelId="{8745828D-6980-496C-9157-53283F6DDE12}" type="presParOf" srcId="{7EF4E47E-27E4-4A08-AD6A-0B9305341171}" destId="{B0B57C81-2572-4821-A534-E3D202CA9931}" srcOrd="0" destOrd="0" presId="urn:microsoft.com/office/officeart/2017/3/layout/DropPinTimeline"/>
    <dgm:cxn modelId="{7F4D701F-5635-4F50-A2E2-BACF13E66807}" type="presParOf" srcId="{7EF4E47E-27E4-4A08-AD6A-0B9305341171}" destId="{B0787245-088F-4548-982A-7ACE981061E6}" srcOrd="1" destOrd="0" presId="urn:microsoft.com/office/officeart/2017/3/layout/DropPinTimeline"/>
    <dgm:cxn modelId="{FEB98C5A-3FD5-4B55-837B-C6209F1710AB}" type="presParOf" srcId="{1B93B603-AC68-4C26-9A1C-3485ED469D85}" destId="{6998AB7C-84A2-49CD-A8E5-043D3BBD7DD8}" srcOrd="2" destOrd="0" presId="urn:microsoft.com/office/officeart/2017/3/layout/DropPinTimeline"/>
    <dgm:cxn modelId="{8CE937F0-4A96-4367-98AD-EB1C6B2EA7E4}" type="presParOf" srcId="{1B93B603-AC68-4C26-9A1C-3485ED469D85}" destId="{E34C24A1-463A-4715-8CB9-7586D03DDA00}" srcOrd="3" destOrd="0" presId="urn:microsoft.com/office/officeart/2017/3/layout/DropPinTimeline"/>
    <dgm:cxn modelId="{DC657091-DDC4-4956-BE6B-1E5C31926A4C}" type="presParOf" srcId="{1B93B603-AC68-4C26-9A1C-3485ED469D85}" destId="{BBF14762-3812-4321-9CEC-E868BE0F0F95}" srcOrd="4" destOrd="0" presId="urn:microsoft.com/office/officeart/2017/3/layout/DropPinTimeline"/>
    <dgm:cxn modelId="{C7F798BD-E826-4BA9-BE2C-0C06752651B2}" type="presParOf" srcId="{1B93B603-AC68-4C26-9A1C-3485ED469D85}" destId="{6E72F7C6-B25E-410B-9470-1FE9FEAE7F0B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18006-290A-45FF-A8D4-55910EA81515}">
      <dsp:nvSpPr>
        <dsp:cNvPr id="0" name=""/>
        <dsp:cNvSpPr/>
      </dsp:nvSpPr>
      <dsp:spPr>
        <a:xfrm>
          <a:off x="0" y="1214703"/>
          <a:ext cx="6953693" cy="6955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$75m turnover</a:t>
          </a:r>
          <a:endParaRPr lang="en-US" sz="2900" kern="1200" dirty="0"/>
        </a:p>
      </dsp:txBody>
      <dsp:txXfrm>
        <a:off x="33955" y="1248658"/>
        <a:ext cx="6885783" cy="627655"/>
      </dsp:txXfrm>
    </dsp:sp>
    <dsp:sp modelId="{4D7857E6-5080-4258-A7DC-E89F5FD7395D}">
      <dsp:nvSpPr>
        <dsp:cNvPr id="0" name=""/>
        <dsp:cNvSpPr/>
      </dsp:nvSpPr>
      <dsp:spPr>
        <a:xfrm>
          <a:off x="0" y="1993788"/>
          <a:ext cx="6953693" cy="695565"/>
        </a:xfrm>
        <a:prstGeom prst="roundRect">
          <a:avLst/>
        </a:prstGeom>
        <a:solidFill>
          <a:schemeClr val="accent4">
            <a:hueOff val="236595"/>
            <a:satOff val="-2398"/>
            <a:lumOff val="-1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Lowest typical bills in Australia (BOM)</a:t>
          </a:r>
          <a:endParaRPr lang="en-US" sz="2900" kern="1200"/>
        </a:p>
      </dsp:txBody>
      <dsp:txXfrm>
        <a:off x="33955" y="2027743"/>
        <a:ext cx="6885783" cy="627655"/>
      </dsp:txXfrm>
    </dsp:sp>
    <dsp:sp modelId="{17B0C591-1031-4EAC-AE99-D8868F8C14AD}">
      <dsp:nvSpPr>
        <dsp:cNvPr id="0" name=""/>
        <dsp:cNvSpPr/>
      </dsp:nvSpPr>
      <dsp:spPr>
        <a:xfrm>
          <a:off x="0" y="2772873"/>
          <a:ext cx="6953693" cy="695565"/>
        </a:xfrm>
        <a:prstGeom prst="roundRect">
          <a:avLst/>
        </a:prstGeom>
        <a:solidFill>
          <a:schemeClr val="accent4">
            <a:hueOff val="473189"/>
            <a:satOff val="-4797"/>
            <a:lumOff val="-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Large and diverse asset base $1b </a:t>
          </a:r>
          <a:endParaRPr lang="en-US" sz="2900" kern="1200"/>
        </a:p>
      </dsp:txBody>
      <dsp:txXfrm>
        <a:off x="33955" y="2806828"/>
        <a:ext cx="6885783" cy="627655"/>
      </dsp:txXfrm>
    </dsp:sp>
    <dsp:sp modelId="{99F82439-09DB-4380-9F2D-7FF33EE71F9A}">
      <dsp:nvSpPr>
        <dsp:cNvPr id="0" name=""/>
        <dsp:cNvSpPr/>
      </dsp:nvSpPr>
      <dsp:spPr>
        <a:xfrm>
          <a:off x="0" y="3551958"/>
          <a:ext cx="6953693" cy="695565"/>
        </a:xfrm>
        <a:prstGeom prst="roundRect">
          <a:avLst/>
        </a:prstGeom>
        <a:solidFill>
          <a:schemeClr val="accent4">
            <a:hueOff val="709784"/>
            <a:satOff val="-7195"/>
            <a:lumOff val="-5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Service population of approx. 130,000</a:t>
          </a:r>
          <a:endParaRPr lang="en-US" sz="2900" kern="1200"/>
        </a:p>
      </dsp:txBody>
      <dsp:txXfrm>
        <a:off x="33955" y="3585913"/>
        <a:ext cx="6885783" cy="627655"/>
      </dsp:txXfrm>
    </dsp:sp>
    <dsp:sp modelId="{B00565EA-F591-43D7-8BFF-8EBE8264C729}">
      <dsp:nvSpPr>
        <dsp:cNvPr id="0" name=""/>
        <dsp:cNvSpPr/>
      </dsp:nvSpPr>
      <dsp:spPr>
        <a:xfrm>
          <a:off x="0" y="4331043"/>
          <a:ext cx="6953693" cy="695565"/>
        </a:xfrm>
        <a:prstGeom prst="roundRect">
          <a:avLst/>
        </a:prstGeom>
        <a:solidFill>
          <a:schemeClr val="accent4">
            <a:hueOff val="946379"/>
            <a:satOff val="-9594"/>
            <a:lumOff val="-74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Service many major industrial customers</a:t>
          </a:r>
          <a:endParaRPr lang="en-US" sz="2900" kern="1200"/>
        </a:p>
      </dsp:txBody>
      <dsp:txXfrm>
        <a:off x="33955" y="4364998"/>
        <a:ext cx="6885783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9832B-B67A-447B-BEF5-88556A65E0EF}">
      <dsp:nvSpPr>
        <dsp:cNvPr id="0" name=""/>
        <dsp:cNvSpPr/>
      </dsp:nvSpPr>
      <dsp:spPr>
        <a:xfrm>
          <a:off x="0" y="2312"/>
          <a:ext cx="6269038" cy="1172105"/>
        </a:xfrm>
        <a:prstGeom prst="roundRect">
          <a:avLst>
            <a:gd name="adj" fmla="val 10000"/>
          </a:avLst>
        </a:prstGeom>
        <a:solidFill>
          <a:srgbClr val="007C8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45558-8306-4866-8CCA-CA1CC28D871C}">
      <dsp:nvSpPr>
        <dsp:cNvPr id="0" name=""/>
        <dsp:cNvSpPr/>
      </dsp:nvSpPr>
      <dsp:spPr>
        <a:xfrm>
          <a:off x="354561" y="266036"/>
          <a:ext cx="644657" cy="644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8A6AD-F98B-49A4-9545-56EB9ED646CF}">
      <dsp:nvSpPr>
        <dsp:cNvPr id="0" name=""/>
        <dsp:cNvSpPr/>
      </dsp:nvSpPr>
      <dsp:spPr>
        <a:xfrm>
          <a:off x="1353781" y="2312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</a:rPr>
            <a:t>An organ</a:t>
          </a:r>
          <a:r>
            <a:rPr lang="en-US" sz="1900" b="0" kern="1200" dirty="0">
              <a:latin typeface="Calibri Light" panose="020F0302020204030204"/>
            </a:rPr>
            <a:t>ized, collaborative</a:t>
          </a:r>
          <a:r>
            <a:rPr lang="en-US" sz="1900" b="0" kern="1200" dirty="0"/>
            <a:t> and aspirational community transition to a low carbon, circular economy</a:t>
          </a:r>
          <a:endParaRPr lang="en-US" sz="1900" kern="1200" dirty="0"/>
        </a:p>
      </dsp:txBody>
      <dsp:txXfrm>
        <a:off x="1353781" y="2312"/>
        <a:ext cx="4915256" cy="1172105"/>
      </dsp:txXfrm>
    </dsp:sp>
    <dsp:sp modelId="{EE4761AA-D546-484E-A1C4-73ECC7C368B0}">
      <dsp:nvSpPr>
        <dsp:cNvPr id="0" name=""/>
        <dsp:cNvSpPr/>
      </dsp:nvSpPr>
      <dsp:spPr>
        <a:xfrm>
          <a:off x="0" y="1467444"/>
          <a:ext cx="6269038" cy="1172105"/>
        </a:xfrm>
        <a:prstGeom prst="roundRect">
          <a:avLst>
            <a:gd name="adj" fmla="val 10000"/>
          </a:avLst>
        </a:prstGeom>
        <a:solidFill>
          <a:srgbClr val="4075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44ADE-C922-4890-BFF6-932C3CE37E61}">
      <dsp:nvSpPr>
        <dsp:cNvPr id="0" name=""/>
        <dsp:cNvSpPr/>
      </dsp:nvSpPr>
      <dsp:spPr>
        <a:xfrm>
          <a:off x="354561" y="1731167"/>
          <a:ext cx="644657" cy="644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FB42E-0CBA-4706-8059-55FC5E8A3497}">
      <dsp:nvSpPr>
        <dsp:cNvPr id="0" name=""/>
        <dsp:cNvSpPr/>
      </dsp:nvSpPr>
      <dsp:spPr>
        <a:xfrm>
          <a:off x="1353781" y="1467444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Regional prosperity – benefit existing and attract new business</a:t>
          </a:r>
          <a:endParaRPr lang="en-US" sz="1900" kern="1200" dirty="0"/>
        </a:p>
      </dsp:txBody>
      <dsp:txXfrm>
        <a:off x="1353781" y="1467444"/>
        <a:ext cx="4915256" cy="1172105"/>
      </dsp:txXfrm>
    </dsp:sp>
    <dsp:sp modelId="{BDD20117-7121-4476-A592-15130F24206C}">
      <dsp:nvSpPr>
        <dsp:cNvPr id="0" name=""/>
        <dsp:cNvSpPr/>
      </dsp:nvSpPr>
      <dsp:spPr>
        <a:xfrm>
          <a:off x="0" y="2932575"/>
          <a:ext cx="6269038" cy="1172105"/>
        </a:xfrm>
        <a:prstGeom prst="roundRect">
          <a:avLst>
            <a:gd name="adj" fmla="val 10000"/>
          </a:avLst>
        </a:prstGeom>
        <a:solidFill>
          <a:srgbClr val="00AAD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6D00B-8062-44E3-9DF2-F7CD88DA20A9}">
      <dsp:nvSpPr>
        <dsp:cNvPr id="0" name=""/>
        <dsp:cNvSpPr/>
      </dsp:nvSpPr>
      <dsp:spPr>
        <a:xfrm>
          <a:off x="354561" y="3196299"/>
          <a:ext cx="644657" cy="644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17EFF-A58C-47D9-830C-048ADB87D050}">
      <dsp:nvSpPr>
        <dsp:cNvPr id="0" name=""/>
        <dsp:cNvSpPr/>
      </dsp:nvSpPr>
      <dsp:spPr>
        <a:xfrm>
          <a:off x="1353781" y="2932575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Jobs and resilient economy</a:t>
          </a:r>
          <a:endParaRPr lang="en-US" sz="1900" kern="1200"/>
        </a:p>
      </dsp:txBody>
      <dsp:txXfrm>
        <a:off x="1353781" y="2932575"/>
        <a:ext cx="4915256" cy="1172105"/>
      </dsp:txXfrm>
    </dsp:sp>
    <dsp:sp modelId="{3DA08523-9010-407D-821E-F301B78A59AF}">
      <dsp:nvSpPr>
        <dsp:cNvPr id="0" name=""/>
        <dsp:cNvSpPr/>
      </dsp:nvSpPr>
      <dsp:spPr>
        <a:xfrm>
          <a:off x="0" y="4397707"/>
          <a:ext cx="6269038" cy="1172105"/>
        </a:xfrm>
        <a:prstGeom prst="roundRect">
          <a:avLst>
            <a:gd name="adj" fmla="val 10000"/>
          </a:avLst>
        </a:prstGeom>
        <a:solidFill>
          <a:srgbClr val="73B8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799B8-7578-4987-AE58-7E55E2FA07F8}">
      <dsp:nvSpPr>
        <dsp:cNvPr id="0" name=""/>
        <dsp:cNvSpPr/>
      </dsp:nvSpPr>
      <dsp:spPr>
        <a:xfrm>
          <a:off x="354561" y="4661430"/>
          <a:ext cx="644657" cy="6446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39750-A42F-4661-98E5-86E98DCF46F7}">
      <dsp:nvSpPr>
        <dsp:cNvPr id="0" name=""/>
        <dsp:cNvSpPr/>
      </dsp:nvSpPr>
      <dsp:spPr>
        <a:xfrm>
          <a:off x="1353781" y="4397707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Emissions reductions</a:t>
          </a:r>
        </a:p>
      </dsp:txBody>
      <dsp:txXfrm>
        <a:off x="1353781" y="4397707"/>
        <a:ext cx="4915256" cy="1172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46111-32DB-455E-BC6D-7CD5907812D0}">
      <dsp:nvSpPr>
        <dsp:cNvPr id="0" name=""/>
        <dsp:cNvSpPr/>
      </dsp:nvSpPr>
      <dsp:spPr>
        <a:xfrm>
          <a:off x="0" y="1844702"/>
          <a:ext cx="109278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BC296-8067-499D-A707-0432BC121036}">
      <dsp:nvSpPr>
        <dsp:cNvPr id="0" name=""/>
        <dsp:cNvSpPr/>
      </dsp:nvSpPr>
      <dsp:spPr>
        <a:xfrm rot="8100000">
          <a:off x="65086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80AEF-323F-4796-B97A-FAA85D83F16D}">
      <dsp:nvSpPr>
        <dsp:cNvPr id="0" name=""/>
        <dsp:cNvSpPr/>
      </dsp:nvSpPr>
      <dsp:spPr>
        <a:xfrm>
          <a:off x="95227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9507D-029D-4B7E-88ED-FCED53144A01}">
      <dsp:nvSpPr>
        <dsp:cNvPr id="0" name=""/>
        <dsp:cNvSpPr/>
      </dsp:nvSpPr>
      <dsp:spPr>
        <a:xfrm>
          <a:off x="392593" y="752638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Goulburn Murray Resilience Strategy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(GBRP, RDV)</a:t>
          </a:r>
        </a:p>
      </dsp:txBody>
      <dsp:txXfrm>
        <a:off x="392593" y="752638"/>
        <a:ext cx="2269211" cy="1092063"/>
      </dsp:txXfrm>
    </dsp:sp>
    <dsp:sp modelId="{8F969673-F161-4E88-86DB-7D351AB10244}">
      <dsp:nvSpPr>
        <dsp:cNvPr id="0" name=""/>
        <dsp:cNvSpPr/>
      </dsp:nvSpPr>
      <dsp:spPr>
        <a:xfrm>
          <a:off x="392593" y="368940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2020</a:t>
          </a:r>
        </a:p>
      </dsp:txBody>
      <dsp:txXfrm>
        <a:off x="392593" y="368940"/>
        <a:ext cx="2269211" cy="383698"/>
      </dsp:txXfrm>
    </dsp:sp>
    <dsp:sp modelId="{E04B9B6B-33C7-4509-B24C-1ACBE44871A3}">
      <dsp:nvSpPr>
        <dsp:cNvPr id="0" name=""/>
        <dsp:cNvSpPr/>
      </dsp:nvSpPr>
      <dsp:spPr>
        <a:xfrm>
          <a:off x="200744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51EFD-608F-40B2-AB05-600740E4BBB7}">
      <dsp:nvSpPr>
        <dsp:cNvPr id="0" name=""/>
        <dsp:cNvSpPr/>
      </dsp:nvSpPr>
      <dsp:spPr>
        <a:xfrm>
          <a:off x="166211" y="1810169"/>
          <a:ext cx="69065" cy="690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E6C85-5DE1-451A-8EFD-F2478D120ED1}">
      <dsp:nvSpPr>
        <dsp:cNvPr id="0" name=""/>
        <dsp:cNvSpPr/>
      </dsp:nvSpPr>
      <dsp:spPr>
        <a:xfrm rot="18900000">
          <a:off x="1427761" y="2992957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147501"/>
            <a:satOff val="-6881"/>
            <a:lumOff val="3301"/>
            <a:alphaOff val="0"/>
          </a:schemeClr>
        </a:solidFill>
        <a:ln w="12700" cap="flat" cmpd="sng" algn="ctr">
          <a:solidFill>
            <a:schemeClr val="accent2">
              <a:hueOff val="-147501"/>
              <a:satOff val="-6881"/>
              <a:lumOff val="33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17B71-2013-4800-9EF6-4CEC925F4F1D}">
      <dsp:nvSpPr>
        <dsp:cNvPr id="0" name=""/>
        <dsp:cNvSpPr/>
      </dsp:nvSpPr>
      <dsp:spPr>
        <a:xfrm>
          <a:off x="1457902" y="3023098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B5592-E6E0-41AF-9B6A-8C01BA1D1BB7}">
      <dsp:nvSpPr>
        <dsp:cNvPr id="0" name=""/>
        <dsp:cNvSpPr/>
      </dsp:nvSpPr>
      <dsp:spPr>
        <a:xfrm>
          <a:off x="1755268" y="1844702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Community Thought Leadership Workshop - Ross Garnaut and John Hewson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(GVW, C4GS) </a:t>
          </a:r>
        </a:p>
      </dsp:txBody>
      <dsp:txXfrm>
        <a:off x="1755268" y="1844702"/>
        <a:ext cx="2269211" cy="1092063"/>
      </dsp:txXfrm>
    </dsp:sp>
    <dsp:sp modelId="{3BC21E86-9D77-4D66-A9D4-9D610A683DFE}">
      <dsp:nvSpPr>
        <dsp:cNvPr id="0" name=""/>
        <dsp:cNvSpPr/>
      </dsp:nvSpPr>
      <dsp:spPr>
        <a:xfrm>
          <a:off x="1755268" y="2936766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Aug. 2020</a:t>
          </a:r>
        </a:p>
      </dsp:txBody>
      <dsp:txXfrm>
        <a:off x="1755268" y="2936766"/>
        <a:ext cx="2269211" cy="383698"/>
      </dsp:txXfrm>
    </dsp:sp>
    <dsp:sp modelId="{F6AE68DC-ED14-48FE-94B3-E9FA452E2D2D}">
      <dsp:nvSpPr>
        <dsp:cNvPr id="0" name=""/>
        <dsp:cNvSpPr/>
      </dsp:nvSpPr>
      <dsp:spPr>
        <a:xfrm>
          <a:off x="1563419" y="1844702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5A1EF-C9B5-4B6A-A600-BFD5D8EADE0B}">
      <dsp:nvSpPr>
        <dsp:cNvPr id="0" name=""/>
        <dsp:cNvSpPr/>
      </dsp:nvSpPr>
      <dsp:spPr>
        <a:xfrm>
          <a:off x="1528886" y="1810169"/>
          <a:ext cx="69065" cy="69065"/>
        </a:xfrm>
        <a:prstGeom prst="ellips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A6987-E43C-49F2-9AC1-80C934809FB6}">
      <dsp:nvSpPr>
        <dsp:cNvPr id="0" name=""/>
        <dsp:cNvSpPr/>
      </dsp:nvSpPr>
      <dsp:spPr>
        <a:xfrm rot="8100000">
          <a:off x="2790436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295002"/>
            <a:satOff val="-13762"/>
            <a:lumOff val="6601"/>
            <a:alphaOff val="0"/>
          </a:schemeClr>
        </a:solidFill>
        <a:ln w="12700" cap="flat" cmpd="sng" algn="ctr">
          <a:solidFill>
            <a:schemeClr val="accent2">
              <a:hueOff val="-295002"/>
              <a:satOff val="-13762"/>
              <a:lumOff val="66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52350-EC0E-4015-BF9F-F2D149F5CE85}">
      <dsp:nvSpPr>
        <dsp:cNvPr id="0" name=""/>
        <dsp:cNvSpPr/>
      </dsp:nvSpPr>
      <dsp:spPr>
        <a:xfrm>
          <a:off x="2820577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6968A-FCCA-4970-84D9-2C3FA03F6B72}">
      <dsp:nvSpPr>
        <dsp:cNvPr id="0" name=""/>
        <dsp:cNvSpPr/>
      </dsp:nvSpPr>
      <dsp:spPr>
        <a:xfrm>
          <a:off x="3117943" y="752638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Circular Economy Working Group Forms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(GVW, C4GS, GSCC)</a:t>
          </a:r>
        </a:p>
      </dsp:txBody>
      <dsp:txXfrm>
        <a:off x="3117943" y="752638"/>
        <a:ext cx="2269211" cy="1092063"/>
      </dsp:txXfrm>
    </dsp:sp>
    <dsp:sp modelId="{0FAA9218-01CE-4D4D-8866-5D057C4C566C}">
      <dsp:nvSpPr>
        <dsp:cNvPr id="0" name=""/>
        <dsp:cNvSpPr/>
      </dsp:nvSpPr>
      <dsp:spPr>
        <a:xfrm>
          <a:off x="3117943" y="368940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Jan. 2021</a:t>
          </a:r>
        </a:p>
      </dsp:txBody>
      <dsp:txXfrm>
        <a:off x="3117943" y="368940"/>
        <a:ext cx="2269211" cy="383698"/>
      </dsp:txXfrm>
    </dsp:sp>
    <dsp:sp modelId="{32C88756-9141-4599-859C-0022EC78E983}">
      <dsp:nvSpPr>
        <dsp:cNvPr id="0" name=""/>
        <dsp:cNvSpPr/>
      </dsp:nvSpPr>
      <dsp:spPr>
        <a:xfrm>
          <a:off x="2926094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04E77-EB19-4669-ADFC-AF36515B003D}">
      <dsp:nvSpPr>
        <dsp:cNvPr id="0" name=""/>
        <dsp:cNvSpPr/>
      </dsp:nvSpPr>
      <dsp:spPr>
        <a:xfrm>
          <a:off x="2891561" y="1810169"/>
          <a:ext cx="69065" cy="69065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17B3C-D073-4262-80F8-1B3F8D81D37E}">
      <dsp:nvSpPr>
        <dsp:cNvPr id="0" name=""/>
        <dsp:cNvSpPr/>
      </dsp:nvSpPr>
      <dsp:spPr>
        <a:xfrm rot="18900000">
          <a:off x="4153111" y="2992957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442503"/>
            <a:satOff val="-20642"/>
            <a:lumOff val="9902"/>
            <a:alphaOff val="0"/>
          </a:schemeClr>
        </a:solidFill>
        <a:ln w="12700" cap="flat" cmpd="sng" algn="ctr">
          <a:solidFill>
            <a:schemeClr val="accent2">
              <a:hueOff val="-442503"/>
              <a:satOff val="-20642"/>
              <a:lumOff val="9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CE211-2104-4B3C-BF22-49F7EDE57CD2}">
      <dsp:nvSpPr>
        <dsp:cNvPr id="0" name=""/>
        <dsp:cNvSpPr/>
      </dsp:nvSpPr>
      <dsp:spPr>
        <a:xfrm>
          <a:off x="4183251" y="3023098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97CF5-F774-4DCB-ADB4-FFDCDEAFF84D}">
      <dsp:nvSpPr>
        <dsp:cNvPr id="0" name=""/>
        <dsp:cNvSpPr/>
      </dsp:nvSpPr>
      <dsp:spPr>
        <a:xfrm>
          <a:off x="4480617" y="1844702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Aurecon works with GV business community to understand opportunities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Aurecon, GVW, C4GS, </a:t>
          </a:r>
        </a:p>
      </dsp:txBody>
      <dsp:txXfrm>
        <a:off x="4480617" y="1844702"/>
        <a:ext cx="2269211" cy="1092063"/>
      </dsp:txXfrm>
    </dsp:sp>
    <dsp:sp modelId="{FD6051F0-D81D-4C7A-9CE2-056C4E47B212}">
      <dsp:nvSpPr>
        <dsp:cNvPr id="0" name=""/>
        <dsp:cNvSpPr/>
      </dsp:nvSpPr>
      <dsp:spPr>
        <a:xfrm>
          <a:off x="4480617" y="2936766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Apr.–Dec. 2021</a:t>
          </a:r>
        </a:p>
      </dsp:txBody>
      <dsp:txXfrm>
        <a:off x="4480617" y="2936766"/>
        <a:ext cx="2269211" cy="383698"/>
      </dsp:txXfrm>
    </dsp:sp>
    <dsp:sp modelId="{D4C352BC-0547-43DD-BD99-520D1F3D2CA1}">
      <dsp:nvSpPr>
        <dsp:cNvPr id="0" name=""/>
        <dsp:cNvSpPr/>
      </dsp:nvSpPr>
      <dsp:spPr>
        <a:xfrm>
          <a:off x="4288768" y="1844702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F97A9-B973-4E3D-A32A-A08EF1B27559}">
      <dsp:nvSpPr>
        <dsp:cNvPr id="0" name=""/>
        <dsp:cNvSpPr/>
      </dsp:nvSpPr>
      <dsp:spPr>
        <a:xfrm>
          <a:off x="4254236" y="1810169"/>
          <a:ext cx="69065" cy="6906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2CB65-CF45-4575-8E39-61AAD378C828}">
      <dsp:nvSpPr>
        <dsp:cNvPr id="0" name=""/>
        <dsp:cNvSpPr/>
      </dsp:nvSpPr>
      <dsp:spPr>
        <a:xfrm rot="8100000">
          <a:off x="5515785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590004"/>
            <a:satOff val="-27523"/>
            <a:lumOff val="13203"/>
            <a:alphaOff val="0"/>
          </a:schemeClr>
        </a:solidFill>
        <a:ln w="12700" cap="flat" cmpd="sng" algn="ctr">
          <a:solidFill>
            <a:schemeClr val="accent2">
              <a:hueOff val="-590004"/>
              <a:satOff val="-27523"/>
              <a:lumOff val="1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F0489-E99D-4192-992C-326964DBCC0E}">
      <dsp:nvSpPr>
        <dsp:cNvPr id="0" name=""/>
        <dsp:cNvSpPr/>
      </dsp:nvSpPr>
      <dsp:spPr>
        <a:xfrm>
          <a:off x="5545926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3F000-D9ED-4D8F-B066-D531E7F9D169}">
      <dsp:nvSpPr>
        <dsp:cNvPr id="0" name=""/>
        <dsp:cNvSpPr/>
      </dsp:nvSpPr>
      <dsp:spPr>
        <a:xfrm>
          <a:off x="5843292" y="752638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Aurecon joins the Circular Economy Working Group</a:t>
          </a:r>
        </a:p>
      </dsp:txBody>
      <dsp:txXfrm>
        <a:off x="5843292" y="752638"/>
        <a:ext cx="2269211" cy="1092063"/>
      </dsp:txXfrm>
    </dsp:sp>
    <dsp:sp modelId="{E3C7D832-B11E-4F43-B425-09948980E05E}">
      <dsp:nvSpPr>
        <dsp:cNvPr id="0" name=""/>
        <dsp:cNvSpPr/>
      </dsp:nvSpPr>
      <dsp:spPr>
        <a:xfrm>
          <a:off x="5843292" y="368940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Apr. 2021</a:t>
          </a:r>
        </a:p>
      </dsp:txBody>
      <dsp:txXfrm>
        <a:off x="5843292" y="368940"/>
        <a:ext cx="2269211" cy="383698"/>
      </dsp:txXfrm>
    </dsp:sp>
    <dsp:sp modelId="{ED9E86FD-CF73-4E4D-BF99-F4ACAB57F8AF}">
      <dsp:nvSpPr>
        <dsp:cNvPr id="0" name=""/>
        <dsp:cNvSpPr/>
      </dsp:nvSpPr>
      <dsp:spPr>
        <a:xfrm>
          <a:off x="5651443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ED394-1060-40DD-A322-E6B4743914A7}">
      <dsp:nvSpPr>
        <dsp:cNvPr id="0" name=""/>
        <dsp:cNvSpPr/>
      </dsp:nvSpPr>
      <dsp:spPr>
        <a:xfrm>
          <a:off x="5616910" y="1810169"/>
          <a:ext cx="69065" cy="69065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13E81-6303-4744-9EBC-26E4AE3CE516}">
      <dsp:nvSpPr>
        <dsp:cNvPr id="0" name=""/>
        <dsp:cNvSpPr/>
      </dsp:nvSpPr>
      <dsp:spPr>
        <a:xfrm rot="18900000">
          <a:off x="6878460" y="2992957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737505"/>
            <a:satOff val="-34404"/>
            <a:lumOff val="16503"/>
            <a:alphaOff val="0"/>
          </a:schemeClr>
        </a:solidFill>
        <a:ln w="12700" cap="flat" cmpd="sng" algn="ctr">
          <a:solidFill>
            <a:schemeClr val="accent2">
              <a:hueOff val="-737505"/>
              <a:satOff val="-34404"/>
              <a:lumOff val="165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569E0-6F45-4B19-AE45-1FDB97DFE097}">
      <dsp:nvSpPr>
        <dsp:cNvPr id="0" name=""/>
        <dsp:cNvSpPr/>
      </dsp:nvSpPr>
      <dsp:spPr>
        <a:xfrm>
          <a:off x="6908601" y="3023098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A5119-539D-49CB-9520-EFA2C8A02FD3}">
      <dsp:nvSpPr>
        <dsp:cNvPr id="0" name=""/>
        <dsp:cNvSpPr/>
      </dsp:nvSpPr>
      <dsp:spPr>
        <a:xfrm>
          <a:off x="7205967" y="1844702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White Paper – Embedding Regional Resilience Through the Circular Economy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GVW, C4GS, GSCC, GMRS Taskforce</a:t>
          </a:r>
        </a:p>
      </dsp:txBody>
      <dsp:txXfrm>
        <a:off x="7205967" y="1844702"/>
        <a:ext cx="2269211" cy="1092063"/>
      </dsp:txXfrm>
    </dsp:sp>
    <dsp:sp modelId="{1A05AA24-8728-449C-A2BF-6C92F7F0FE74}">
      <dsp:nvSpPr>
        <dsp:cNvPr id="0" name=""/>
        <dsp:cNvSpPr/>
      </dsp:nvSpPr>
      <dsp:spPr>
        <a:xfrm>
          <a:off x="7205967" y="2936766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Dec. 2021</a:t>
          </a:r>
        </a:p>
      </dsp:txBody>
      <dsp:txXfrm>
        <a:off x="7205967" y="2936766"/>
        <a:ext cx="2269211" cy="383698"/>
      </dsp:txXfrm>
    </dsp:sp>
    <dsp:sp modelId="{14B4112B-EEEC-4805-8F4B-4E1CB41AB2D8}">
      <dsp:nvSpPr>
        <dsp:cNvPr id="0" name=""/>
        <dsp:cNvSpPr/>
      </dsp:nvSpPr>
      <dsp:spPr>
        <a:xfrm>
          <a:off x="7014118" y="1844702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D5F1F-D862-4740-9EAF-ECA5F698AAAB}">
      <dsp:nvSpPr>
        <dsp:cNvPr id="0" name=""/>
        <dsp:cNvSpPr/>
      </dsp:nvSpPr>
      <dsp:spPr>
        <a:xfrm>
          <a:off x="6978981" y="1810169"/>
          <a:ext cx="69065" cy="69065"/>
        </a:xfrm>
        <a:prstGeom prst="ellips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57C81-2572-4821-A534-E3D202CA9931}">
      <dsp:nvSpPr>
        <dsp:cNvPr id="0" name=""/>
        <dsp:cNvSpPr/>
      </dsp:nvSpPr>
      <dsp:spPr>
        <a:xfrm rot="8100000">
          <a:off x="8241135" y="425131"/>
          <a:ext cx="271315" cy="271315"/>
        </a:xfrm>
        <a:prstGeom prst="teardrop">
          <a:avLst>
            <a:gd name="adj" fmla="val 115000"/>
          </a:avLst>
        </a:prstGeom>
        <a:solidFill>
          <a:schemeClr val="accent2">
            <a:hueOff val="-885005"/>
            <a:satOff val="-41285"/>
            <a:lumOff val="19804"/>
            <a:alphaOff val="0"/>
          </a:schemeClr>
        </a:solidFill>
        <a:ln w="12700" cap="flat" cmpd="sng" algn="ctr">
          <a:solidFill>
            <a:schemeClr val="accent2">
              <a:hueOff val="-885005"/>
              <a:satOff val="-41285"/>
              <a:lumOff val="1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87245-088F-4548-982A-7ACE981061E6}">
      <dsp:nvSpPr>
        <dsp:cNvPr id="0" name=""/>
        <dsp:cNvSpPr/>
      </dsp:nvSpPr>
      <dsp:spPr>
        <a:xfrm>
          <a:off x="8271276" y="455272"/>
          <a:ext cx="211033" cy="21103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8AB7C-84A2-49CD-A8E5-043D3BBD7DD8}">
      <dsp:nvSpPr>
        <dsp:cNvPr id="0" name=""/>
        <dsp:cNvSpPr/>
      </dsp:nvSpPr>
      <dsp:spPr>
        <a:xfrm>
          <a:off x="8568642" y="752638"/>
          <a:ext cx="2269211" cy="109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Media launch</a:t>
          </a:r>
        </a:p>
      </dsp:txBody>
      <dsp:txXfrm>
        <a:off x="8568642" y="752638"/>
        <a:ext cx="2269211" cy="1092063"/>
      </dsp:txXfrm>
    </dsp:sp>
    <dsp:sp modelId="{E34C24A1-463A-4715-8CB9-7586D03DDA00}">
      <dsp:nvSpPr>
        <dsp:cNvPr id="0" name=""/>
        <dsp:cNvSpPr/>
      </dsp:nvSpPr>
      <dsp:spPr>
        <a:xfrm>
          <a:off x="8568642" y="368940"/>
          <a:ext cx="2269211" cy="383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July 2022 </a:t>
          </a:r>
        </a:p>
      </dsp:txBody>
      <dsp:txXfrm>
        <a:off x="8568642" y="368940"/>
        <a:ext cx="2269211" cy="383698"/>
      </dsp:txXfrm>
    </dsp:sp>
    <dsp:sp modelId="{BBF14762-3812-4321-9CEC-E868BE0F0F95}">
      <dsp:nvSpPr>
        <dsp:cNvPr id="0" name=""/>
        <dsp:cNvSpPr/>
      </dsp:nvSpPr>
      <dsp:spPr>
        <a:xfrm>
          <a:off x="8376793" y="752638"/>
          <a:ext cx="0" cy="1092063"/>
        </a:xfrm>
        <a:prstGeom prst="line">
          <a:avLst/>
        </a:prstGeom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5954E-BD4F-4D71-A5B7-D0522659812A}">
      <dsp:nvSpPr>
        <dsp:cNvPr id="0" name=""/>
        <dsp:cNvSpPr/>
      </dsp:nvSpPr>
      <dsp:spPr>
        <a:xfrm>
          <a:off x="8341656" y="1810169"/>
          <a:ext cx="69065" cy="69065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14/10/2022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14/10/2022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C912-36E9-82F5-773F-9537EA5E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3025322"/>
            <a:ext cx="10801350" cy="1911288"/>
          </a:xfrm>
        </p:spPr>
        <p:txBody>
          <a:bodyPr>
            <a:normAutofit/>
          </a:bodyPr>
          <a:lstStyle/>
          <a:p>
            <a:r>
              <a:rPr lang="en-NZ" sz="3600" dirty="0"/>
              <a:t>USING THE CIRCULAR ECONOMY</a:t>
            </a:r>
          </a:p>
          <a:p>
            <a:r>
              <a:rPr lang="en-NZ" sz="3600" dirty="0"/>
              <a:t>POTENTIAL PATHWAYS</a:t>
            </a:r>
          </a:p>
          <a:p>
            <a:r>
              <a:rPr lang="en-NZ" sz="3600" dirty="0"/>
              <a:t>GOULBURN VALLEY, VICTORIA, AUSTRALIA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0C9F-87C1-7C00-77DB-C58DBE0B3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8" y="2336304"/>
            <a:ext cx="10801350" cy="405441"/>
          </a:xfrm>
        </p:spPr>
        <p:txBody>
          <a:bodyPr/>
          <a:lstStyle/>
          <a:p>
            <a:r>
              <a:rPr lang="en-AU" dirty="0"/>
              <a:t>Kevin Werksman, Managing Director – Water, Aurecon</a:t>
            </a:r>
            <a:endParaRPr lang="en-NZ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6F6176-D631-4BD7-9563-9EB9CFA6E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1" y="5503763"/>
            <a:ext cx="3442815" cy="9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586" y="641733"/>
            <a:ext cx="10801350" cy="57010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Timeline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DD48EA82-D954-4488-9FD0-511754C95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555062"/>
              </p:ext>
            </p:extLst>
          </p:nvPr>
        </p:nvGraphicFramePr>
        <p:xfrm>
          <a:off x="632085" y="1956761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642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967" y="600541"/>
            <a:ext cx="8386767" cy="1330721"/>
          </a:xfrm>
        </p:spPr>
        <p:txBody>
          <a:bodyPr/>
          <a:lstStyle/>
          <a:p>
            <a:r>
              <a:rPr lang="en-AU" dirty="0" err="1"/>
              <a:t>Noumi</a:t>
            </a:r>
            <a:endParaRPr lang="en-AU" dirty="0"/>
          </a:p>
        </p:txBody>
      </p:sp>
      <p:pic>
        <p:nvPicPr>
          <p:cNvPr id="11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F2EBF7D6-79A7-44F8-A15D-D173E5BE6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17" y="1446655"/>
            <a:ext cx="4014216" cy="1786326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B8115EF-E12B-4742-A14D-AE03BDF2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5756" y="3625020"/>
            <a:ext cx="3995928" cy="14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FD554-302B-44CC-9CA1-6DCDD793553B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695325" y="1808162"/>
            <a:ext cx="6566712" cy="4613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Low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effectLst/>
              </a:rPr>
              <a:t>“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noumi's</a:t>
            </a:r>
            <a:r>
              <a:rPr lang="en-US" sz="2000" dirty="0">
                <a:solidFill>
                  <a:schemeClr val="tx1"/>
                </a:solidFill>
                <a:effectLst/>
              </a:rPr>
              <a:t> involvement in the circular economy initiative in the Goulburn Valley region reflects not only its presence in Shepparton as a business, but also its broader commitment to sustainability/ESG as part of its ESG strategy, the Healthier Tomorrow Plan. </a:t>
            </a:r>
          </a:p>
          <a:p>
            <a:pPr indent="-228600" algn="justLow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justLow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effectLst/>
              </a:rPr>
              <a:t>The strategy is currently in development but will consider circular economy opportunities in its operations and supply chain such as waste-to-energy projects, water recycling and packaging sustainability. A healthier tomorrow starts with a plan for today”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</a:rPr>
              <a:t>Rob McDonald – Group Head of Safety, Environment and Operational Risk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6684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EBAFEE8F-47AB-445F-BD51-D4DF61444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4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4FFE8BF-0647-4EB8-B067-186C4ADBF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820" y="532557"/>
            <a:ext cx="8386767" cy="1330721"/>
          </a:xfrm>
        </p:spPr>
        <p:txBody>
          <a:bodyPr/>
          <a:lstStyle/>
          <a:p>
            <a:r>
              <a:rPr lang="en-AU" dirty="0"/>
              <a:t>The concept and approach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254CD6-E431-4246-8999-4448B69C1239}"/>
              </a:ext>
            </a:extLst>
          </p:cNvPr>
          <p:cNvGrpSpPr/>
          <p:nvPr/>
        </p:nvGrpSpPr>
        <p:grpSpPr>
          <a:xfrm>
            <a:off x="277466" y="1588179"/>
            <a:ext cx="11448729" cy="4919489"/>
            <a:chOff x="309364" y="1588179"/>
            <a:chExt cx="11448729" cy="49194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17A619-91D9-4237-A683-72EBF3DE9489}"/>
                </a:ext>
              </a:extLst>
            </p:cNvPr>
            <p:cNvGrpSpPr/>
            <p:nvPr/>
          </p:nvGrpSpPr>
          <p:grpSpPr>
            <a:xfrm>
              <a:off x="8731728" y="1588179"/>
              <a:ext cx="2785316" cy="2785316"/>
              <a:chOff x="9029906" y="2168009"/>
              <a:chExt cx="2133600" cy="2133600"/>
            </a:xfrm>
            <a:solidFill>
              <a:srgbClr val="73B87A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B762D75-C970-4291-81C5-7D669B833025}"/>
                  </a:ext>
                </a:extLst>
              </p:cNvPr>
              <p:cNvSpPr/>
              <p:nvPr/>
            </p:nvSpPr>
            <p:spPr>
              <a:xfrm>
                <a:off x="9029906" y="2168009"/>
                <a:ext cx="2133600" cy="2133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66DF00-9DE4-4523-B992-5162C6A09929}"/>
                  </a:ext>
                </a:extLst>
              </p:cNvPr>
              <p:cNvSpPr txBox="1"/>
              <p:nvPr/>
            </p:nvSpPr>
            <p:spPr>
              <a:xfrm>
                <a:off x="9266550" y="2786425"/>
                <a:ext cx="1685836" cy="919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Thinking in terms of the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AC21A2-1324-4DCC-8E72-84E9B32C59AA}"/>
                </a:ext>
              </a:extLst>
            </p:cNvPr>
            <p:cNvGrpSpPr/>
            <p:nvPr/>
          </p:nvGrpSpPr>
          <p:grpSpPr>
            <a:xfrm>
              <a:off x="674956" y="1588179"/>
              <a:ext cx="2785316" cy="2785316"/>
              <a:chOff x="900080" y="2291834"/>
              <a:chExt cx="2133600" cy="2133600"/>
            </a:xfrm>
            <a:solidFill>
              <a:srgbClr val="00506D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525D124-70CC-40A2-B5AB-197EEDA2A420}"/>
                  </a:ext>
                </a:extLst>
              </p:cNvPr>
              <p:cNvSpPr/>
              <p:nvPr/>
            </p:nvSpPr>
            <p:spPr>
              <a:xfrm>
                <a:off x="900080" y="2291834"/>
                <a:ext cx="2133600" cy="2133600"/>
              </a:xfrm>
              <a:prstGeom prst="ellipse">
                <a:avLst/>
              </a:prstGeom>
              <a:solidFill>
                <a:srgbClr val="007C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865AA3-A9AF-41DE-B11C-624ECBD5E931}"/>
                  </a:ext>
                </a:extLst>
              </p:cNvPr>
              <p:cNvSpPr txBox="1"/>
              <p:nvPr/>
            </p:nvSpPr>
            <p:spPr>
              <a:xfrm>
                <a:off x="1111200" y="2910250"/>
                <a:ext cx="1647551" cy="919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Collaborative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2400" dirty="0">
                    <a:solidFill>
                      <a:prstClr val="white">
                        <a:lumMod val="95000"/>
                      </a:prstClr>
                    </a:solidFill>
                    <a:latin typeface="Arial"/>
                  </a:rPr>
                  <a:t>with stakeholders</a:t>
                </a:r>
                <a:endPara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E8A9C6-D5EA-4659-A8E5-4F46D0292884}"/>
                </a:ext>
              </a:extLst>
            </p:cNvPr>
            <p:cNvGrpSpPr/>
            <p:nvPr/>
          </p:nvGrpSpPr>
          <p:grpSpPr>
            <a:xfrm>
              <a:off x="4697009" y="1588179"/>
              <a:ext cx="2844510" cy="2785316"/>
              <a:chOff x="4891123" y="2321004"/>
              <a:chExt cx="2178943" cy="2133600"/>
            </a:xfrm>
            <a:solidFill>
              <a:srgbClr val="00AAD2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E8D4D3E-20BA-4663-9F5F-A01C9627C16F}"/>
                  </a:ext>
                </a:extLst>
              </p:cNvPr>
              <p:cNvSpPr/>
              <p:nvPr/>
            </p:nvSpPr>
            <p:spPr>
              <a:xfrm>
                <a:off x="4891123" y="2321004"/>
                <a:ext cx="2133600" cy="2133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D50648-30C1-4984-A8DC-E06CA946B412}"/>
                  </a:ext>
                </a:extLst>
              </p:cNvPr>
              <p:cNvSpPr txBox="1"/>
              <p:nvPr/>
            </p:nvSpPr>
            <p:spPr>
              <a:xfrm>
                <a:off x="4936467" y="3120017"/>
                <a:ext cx="2133599" cy="353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Multidisciplinary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8945CA-3F9E-44A3-9419-FB04E214D779}"/>
                </a:ext>
              </a:extLst>
            </p:cNvPr>
            <p:cNvSpPr txBox="1"/>
            <p:nvPr/>
          </p:nvSpPr>
          <p:spPr>
            <a:xfrm>
              <a:off x="309364" y="4445565"/>
              <a:ext cx="343319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53D3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Identifying the challenges and current needs of the industry within Goulburn Valley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AU" sz="1600" dirty="0">
                <a:solidFill>
                  <a:srgbClr val="353D30"/>
                </a:solidFill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53D3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Building a network for action</a:t>
              </a: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4C5089-288B-4197-A973-47B39F406C22}"/>
                </a:ext>
              </a:extLst>
            </p:cNvPr>
            <p:cNvSpPr txBox="1"/>
            <p:nvPr/>
          </p:nvSpPr>
          <p:spPr>
            <a:xfrm>
              <a:off x="4249481" y="4445565"/>
              <a:ext cx="343319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53D3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Bringing a wide range of disciplines and perspectives to the project team. </a:t>
              </a:r>
              <a:endParaRPr lang="en-AU" sz="1600" dirty="0">
                <a:solidFill>
                  <a:srgbClr val="353D30"/>
                </a:solidFill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53D3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Engineering, policy, economic development, customer engagement, waste management, communications design.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A4318E-C8B6-4E2D-BDC0-881809174094}"/>
                </a:ext>
              </a:extLst>
            </p:cNvPr>
            <p:cNvSpPr txBox="1"/>
            <p:nvPr/>
          </p:nvSpPr>
          <p:spPr>
            <a:xfrm>
              <a:off x="8213923" y="4445565"/>
              <a:ext cx="35441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53D3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Looking at how we need to connect up the system differently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600" dirty="0">
                  <a:solidFill>
                    <a:srgbClr val="353D30"/>
                  </a:solidFill>
                  <a:latin typeface="Arial"/>
                </a:rPr>
                <a:t>How roles and responsibilities might shift</a:t>
              </a: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600" dirty="0">
                  <a:solidFill>
                    <a:srgbClr val="353D30"/>
                  </a:solidFill>
                  <a:latin typeface="Arial"/>
                </a:rPr>
                <a:t>Knowing there’s no “one place” to start</a:t>
              </a: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48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E27E6188-0949-4325-9589-0127ED144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703" cy="6858000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17C0BE9-154F-423B-B7F9-5AC2ED8F8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3729" y="1021655"/>
            <a:ext cx="1940478" cy="1330721"/>
          </a:xfrm>
        </p:spPr>
        <p:txBody>
          <a:bodyPr/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Released late 2022</a:t>
            </a:r>
          </a:p>
        </p:txBody>
      </p:sp>
    </p:spTree>
    <p:extLst>
      <p:ext uri="{BB962C8B-B14F-4D97-AF65-F5344CB8AC3E}">
        <p14:creationId xmlns:p14="http://schemas.microsoft.com/office/powerpoint/2010/main" val="256042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B5959-5A26-4407-AF5C-934A333C1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15" y="0"/>
            <a:ext cx="1019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21FDC7-66FB-4D05-BBFC-9DC6F5A0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0" y="0"/>
            <a:ext cx="1035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78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4FFE8BF-0647-4EB8-B067-186C4ADBF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820" y="532557"/>
            <a:ext cx="8386767" cy="1330721"/>
          </a:xfrm>
        </p:spPr>
        <p:txBody>
          <a:bodyPr/>
          <a:lstStyle/>
          <a:p>
            <a:r>
              <a:rPr lang="en-AU" sz="3600" dirty="0"/>
              <a:t>Challenges so far</a:t>
            </a:r>
            <a:endParaRPr lang="en-AU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BFE8CC-40D0-4538-B3BF-4F711BDAC39C}"/>
              </a:ext>
            </a:extLst>
          </p:cNvPr>
          <p:cNvSpPr txBox="1">
            <a:spLocks/>
          </p:cNvSpPr>
          <p:nvPr/>
        </p:nvSpPr>
        <p:spPr>
          <a:xfrm>
            <a:off x="407651" y="1944975"/>
            <a:ext cx="4196247" cy="4441696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Rapidly moving policy environment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Focusing on solutions rather than building place based approach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Information – sharing commercial information on waste and energy demand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Separation of waste, energy and water in govt and reg approaches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Alignment of stakeholders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Resourcing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6BA8D2-5719-4D39-A157-40AB07FA2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259" y="1944975"/>
            <a:ext cx="6903720" cy="47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8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CBBFF1-11AD-47C4-8310-14C8461F6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730" y="504731"/>
            <a:ext cx="7566135" cy="1451659"/>
          </a:xfrm>
        </p:spPr>
        <p:txBody>
          <a:bodyPr/>
          <a:lstStyle/>
          <a:p>
            <a:r>
              <a:rPr lang="en-AU" sz="3600" dirty="0">
                <a:solidFill>
                  <a:schemeClr val="bg1"/>
                </a:solidFill>
              </a:rPr>
              <a:t>Australian water corporations –  a powerful vector to a more circular economy?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B4973-DBB1-44CA-A859-31DD3AC640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329" y="2336663"/>
            <a:ext cx="6481614" cy="4016606"/>
          </a:xfrm>
        </p:spPr>
        <p:txBody>
          <a:bodyPr>
            <a:normAutofit lnSpcReduction="10000"/>
          </a:bodyPr>
          <a:lstStyle/>
          <a:p>
            <a:pPr lvl="1"/>
            <a:r>
              <a:rPr lang="en-AU" sz="2000" dirty="0">
                <a:solidFill>
                  <a:schemeClr val="bg1"/>
                </a:solidFill>
              </a:rPr>
              <a:t>Non competitive </a:t>
            </a:r>
          </a:p>
          <a:p>
            <a:pPr lvl="2"/>
            <a:r>
              <a:rPr lang="en-AU" sz="1600" dirty="0">
                <a:solidFill>
                  <a:schemeClr val="bg1"/>
                </a:solidFill>
              </a:rPr>
              <a:t>sharing information and approaches</a:t>
            </a:r>
          </a:p>
          <a:p>
            <a:pPr lvl="2"/>
            <a:r>
              <a:rPr lang="en-AU" sz="1600" dirty="0">
                <a:solidFill>
                  <a:schemeClr val="bg1"/>
                </a:solidFill>
              </a:rPr>
              <a:t>Fewer constraints on IP protection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Government owned</a:t>
            </a:r>
          </a:p>
          <a:p>
            <a:pPr lvl="2"/>
            <a:r>
              <a:rPr lang="en-AU" sz="1600" dirty="0">
                <a:solidFill>
                  <a:schemeClr val="bg1"/>
                </a:solidFill>
              </a:rPr>
              <a:t>networked,  </a:t>
            </a:r>
          </a:p>
          <a:p>
            <a:pPr lvl="2"/>
            <a:r>
              <a:rPr lang="en-AU" sz="1600" dirty="0">
                <a:solidFill>
                  <a:schemeClr val="bg1"/>
                </a:solidFill>
              </a:rPr>
              <a:t>commercial stability</a:t>
            </a:r>
          </a:p>
          <a:p>
            <a:pPr lvl="2"/>
            <a:r>
              <a:rPr lang="en-AU" sz="1600" dirty="0">
                <a:solidFill>
                  <a:schemeClr val="bg1"/>
                </a:solidFill>
              </a:rPr>
              <a:t>Access to alternative forms of capital for higher risk projects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Connection to customers and community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Place based and embedded with local industry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Relationships with key stakeholders (customers, government and regulators)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Access to research and advocacy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Land ownership</a:t>
            </a:r>
          </a:p>
          <a:p>
            <a:endParaRPr lang="en-AU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55A1B8-DEBB-4560-81A8-2552EAE2C740}"/>
              </a:ext>
            </a:extLst>
          </p:cNvPr>
          <p:cNvSpPr/>
          <p:nvPr/>
        </p:nvSpPr>
        <p:spPr>
          <a:xfrm>
            <a:off x="8112642" y="2551814"/>
            <a:ext cx="3551274" cy="203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50F8CF4-3D40-4521-B6D2-88B070DB35E7}"/>
              </a:ext>
            </a:extLst>
          </p:cNvPr>
          <p:cNvSpPr txBox="1">
            <a:spLocks/>
          </p:cNvSpPr>
          <p:nvPr/>
        </p:nvSpPr>
        <p:spPr>
          <a:xfrm>
            <a:off x="8895907" y="2893307"/>
            <a:ext cx="3125972" cy="1451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000" dirty="0">
                <a:solidFill>
                  <a:schemeClr val="tx1"/>
                </a:solidFill>
              </a:rPr>
              <a:t>Call to action!</a:t>
            </a:r>
          </a:p>
        </p:txBody>
      </p:sp>
    </p:spTree>
    <p:extLst>
      <p:ext uri="{BB962C8B-B14F-4D97-AF65-F5344CB8AC3E}">
        <p14:creationId xmlns:p14="http://schemas.microsoft.com/office/powerpoint/2010/main" val="1548873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467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4714"/>
            <a:ext cx="4627593" cy="15531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Acknowledgement of Country</a:t>
            </a:r>
            <a:endParaRPr lang="en-NZ" sz="36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BC4D712-DA28-4184-A170-5DCC7B9C9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0"/>
          <a:stretch/>
        </p:blipFill>
        <p:spPr>
          <a:xfrm>
            <a:off x="4742120" y="0"/>
            <a:ext cx="7449879" cy="68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9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879" y="2751132"/>
            <a:ext cx="4920385" cy="78682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Any Questions?</a:t>
            </a:r>
            <a:endParaRPr lang="en-NZ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0E894-22BF-49B4-9493-E7BCCBAE23DB}"/>
              </a:ext>
            </a:extLst>
          </p:cNvPr>
          <p:cNvSpPr txBox="1"/>
          <p:nvPr/>
        </p:nvSpPr>
        <p:spPr>
          <a:xfrm>
            <a:off x="344457" y="2751132"/>
            <a:ext cx="524329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/>
              <a:t>Acknowledgements:</a:t>
            </a:r>
          </a:p>
          <a:p>
            <a:endParaRPr lang="en-AU" sz="2000" b="1" dirty="0"/>
          </a:p>
          <a:p>
            <a:r>
              <a:rPr lang="en-AU" sz="1600" dirty="0"/>
              <a:t>Sarah Thomson, Goulburn Valley Water</a:t>
            </a:r>
          </a:p>
          <a:p>
            <a:r>
              <a:rPr lang="en-AU" sz="1600" dirty="0"/>
              <a:t>Nicole Wallace, Goulburn </a:t>
            </a:r>
            <a:r>
              <a:rPr lang="en-AU" sz="1600" dirty="0" err="1"/>
              <a:t>Vally</a:t>
            </a:r>
            <a:r>
              <a:rPr lang="en-AU" sz="1600" dirty="0"/>
              <a:t> Water</a:t>
            </a:r>
          </a:p>
          <a:p>
            <a:r>
              <a:rPr lang="en-AU" sz="1600" dirty="0"/>
              <a:t>Linda </a:t>
            </a:r>
            <a:r>
              <a:rPr lang="en-AU" sz="1600" dirty="0" err="1"/>
              <a:t>Nieuwenhuize</a:t>
            </a:r>
            <a:r>
              <a:rPr lang="en-AU" sz="1600" dirty="0"/>
              <a:t>, Committee for Greater Shepparton</a:t>
            </a:r>
          </a:p>
          <a:p>
            <a:r>
              <a:rPr lang="en-AU" sz="1600" dirty="0"/>
              <a:t>Sharon Terry, Greater Shepparton City Council</a:t>
            </a:r>
          </a:p>
          <a:p>
            <a:r>
              <a:rPr lang="en-AU" sz="1600" dirty="0"/>
              <a:t>Angela Kelly, Aurecon</a:t>
            </a:r>
          </a:p>
          <a:p>
            <a:r>
              <a:rPr lang="en-AU" sz="1600" dirty="0"/>
              <a:t>Noriko Wynn, Aurecon</a:t>
            </a:r>
          </a:p>
          <a:p>
            <a:r>
              <a:rPr lang="en-AU" sz="1600" dirty="0"/>
              <a:t>Matt Stewart, Aurecon</a:t>
            </a:r>
          </a:p>
          <a:p>
            <a:r>
              <a:rPr lang="en-AU" sz="1600" dirty="0"/>
              <a:t>John Poon, Aurecon</a:t>
            </a:r>
          </a:p>
          <a:p>
            <a:r>
              <a:rPr lang="en-AU" sz="1600" dirty="0"/>
              <a:t>Kevin </a:t>
            </a:r>
            <a:r>
              <a:rPr lang="en-AU" sz="1600" dirty="0" err="1"/>
              <a:t>Werksman</a:t>
            </a:r>
            <a:r>
              <a:rPr lang="en-AU" sz="1600" dirty="0"/>
              <a:t>, Aurecon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6D4007EA-C64C-4A0E-9BB8-7CCB198FD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04" y="5642746"/>
            <a:ext cx="3034896" cy="6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3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DE00AA4-4FA0-46F9-AE62-BA2CDB0E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57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4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4263DDB-1259-42E0-A3FB-0EF9BB2AB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31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72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168FF62-8F80-4840-B107-B98E7C2B6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52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8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9830" y="355766"/>
            <a:ext cx="8839199" cy="1330721"/>
          </a:xfrm>
        </p:spPr>
        <p:txBody>
          <a:bodyPr/>
          <a:lstStyle/>
          <a:p>
            <a:pPr algn="ctr"/>
            <a:r>
              <a:rPr lang="en-AU" dirty="0"/>
              <a:t>A powerful collaboration to bring circular economy to life</a:t>
            </a:r>
            <a:endParaRPr lang="en-US" dirty="0"/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D26CB91-6E41-4125-A67F-6685CCC82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92" y="1742526"/>
            <a:ext cx="2593021" cy="1782702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8D1AB7F-5E15-4C59-BBE7-01AAB722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26" y="3709878"/>
            <a:ext cx="2322494" cy="51327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D0D67D4A-885C-4E21-8A12-4D132B2AE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1" y="4586810"/>
            <a:ext cx="1801797" cy="73001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7B8380-EDF8-4A9F-AF82-A4126DCF0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74" y="4547665"/>
            <a:ext cx="2322494" cy="86190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5E094AFB-5E33-48CA-9F19-4E8A6CB20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92" y="5627183"/>
            <a:ext cx="2101928" cy="7100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74FA242-E039-4C35-8D6E-008BD76E836E}"/>
              </a:ext>
            </a:extLst>
          </p:cNvPr>
          <p:cNvGrpSpPr/>
          <p:nvPr/>
        </p:nvGrpSpPr>
        <p:grpSpPr>
          <a:xfrm>
            <a:off x="6912953" y="2576827"/>
            <a:ext cx="4442767" cy="3050356"/>
            <a:chOff x="1192954" y="3824285"/>
            <a:chExt cx="4442767" cy="3050356"/>
          </a:xfrm>
        </p:grpSpPr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C099958F-E63E-4A95-A606-22E43884D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54" y="3873236"/>
              <a:ext cx="1078103" cy="678100"/>
            </a:xfrm>
            <a:prstGeom prst="rect">
              <a:avLst/>
            </a:prstGeom>
          </p:spPr>
        </p:pic>
        <p:pic>
          <p:nvPicPr>
            <p:cNvPr id="10" name="Content Placeholder 5" descr="Logo, company name&#10;&#10;Description automatically generated">
              <a:extLst>
                <a:ext uri="{FF2B5EF4-FFF2-40B4-BE49-F238E27FC236}">
                  <a16:creationId xmlns:a16="http://schemas.microsoft.com/office/drawing/2014/main" id="{A04BBF33-F617-4BE0-AD4D-6626C00A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67" y="3824285"/>
              <a:ext cx="1035149" cy="460641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8A2E27C1-4A27-4577-A7BF-C30BADA4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585" y="3881335"/>
              <a:ext cx="661902" cy="661902"/>
            </a:xfrm>
            <a:prstGeom prst="rect">
              <a:avLst/>
            </a:prstGeom>
          </p:spPr>
        </p:pic>
        <p:pic>
          <p:nvPicPr>
            <p:cNvPr id="12" name="Picture 11" descr="A blue sign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B5508A79-CA71-4029-888A-609000D96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070" y="3941753"/>
              <a:ext cx="860651" cy="489322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07E28A4C-D766-4AAF-ABA2-72246597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283" y="4797087"/>
              <a:ext cx="859380" cy="70977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37F0738A-5C67-4556-8ED3-3EC8C54A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056" y="4739100"/>
              <a:ext cx="1035149" cy="731506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C4AEDEBC-A7A0-4DEB-8212-57197F63D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124" y="5687769"/>
              <a:ext cx="1422017" cy="528139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481B625A-3D2C-48AD-8A85-8CC8A3D55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67" y="5795123"/>
              <a:ext cx="1173886" cy="362495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99E6EAB4-AF79-4207-8796-8CCA35AD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476" y="4716647"/>
              <a:ext cx="758741" cy="933884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DCBC80F8-CC53-48C3-8164-5F3FFEB6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933" y="4620973"/>
              <a:ext cx="928193" cy="928193"/>
            </a:xfrm>
            <a:prstGeom prst="rect">
              <a:avLst/>
            </a:prstGeom>
          </p:spPr>
        </p:pic>
        <p:pic>
          <p:nvPicPr>
            <p:cNvPr id="19" name="Picture 18" descr="Text&#10;&#10;Description automatically generated">
              <a:extLst>
                <a:ext uri="{FF2B5EF4-FFF2-40B4-BE49-F238E27FC236}">
                  <a16:creationId xmlns:a16="http://schemas.microsoft.com/office/drawing/2014/main" id="{B81DFDBE-F032-4903-9638-A18C39376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144" y="5823940"/>
              <a:ext cx="820155" cy="410078"/>
            </a:xfrm>
            <a:prstGeom prst="rect">
              <a:avLst/>
            </a:prstGeom>
          </p:spPr>
        </p:pic>
        <p:pic>
          <p:nvPicPr>
            <p:cNvPr id="20" name="Picture 19" descr="A picture containing text, clipart, tableware, plate&#10;&#10;Description automatically generated">
              <a:extLst>
                <a:ext uri="{FF2B5EF4-FFF2-40B4-BE49-F238E27FC236}">
                  <a16:creationId xmlns:a16="http://schemas.microsoft.com/office/drawing/2014/main" id="{A4ED2D00-3B21-47F5-A0C4-29487FBBD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302" y="6370740"/>
              <a:ext cx="1538629" cy="5039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937C56-303D-47BF-912C-4D52A553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688364" y="6433071"/>
              <a:ext cx="802916" cy="341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93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A5D69C-7B34-402D-B80B-C9AD21779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719" y="757413"/>
            <a:ext cx="10801350" cy="570101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Goulburn Valley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A1FF1-878F-4132-B780-1B9CE942C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" t="9870" r="9089" b="8323"/>
          <a:stretch/>
        </p:blipFill>
        <p:spPr>
          <a:xfrm>
            <a:off x="6275886" y="2128457"/>
            <a:ext cx="5670950" cy="4500000"/>
          </a:xfrm>
          <a:prstGeom prst="rect">
            <a:avLst/>
          </a:prstGeom>
        </p:spPr>
      </p:pic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38FB0042-317C-4DFF-8000-EE586FF2D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9"/>
          <a:stretch/>
        </p:blipFill>
        <p:spPr>
          <a:xfrm>
            <a:off x="245164" y="2128457"/>
            <a:ext cx="571523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4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502" y="754912"/>
            <a:ext cx="8386767" cy="1330721"/>
          </a:xfrm>
        </p:spPr>
        <p:txBody>
          <a:bodyPr/>
          <a:lstStyle/>
          <a:p>
            <a:pPr algn="ctr"/>
            <a:r>
              <a:rPr lang="en-US" dirty="0"/>
              <a:t>Goulburn Valley Background</a:t>
            </a:r>
          </a:p>
        </p:txBody>
      </p:sp>
      <p:graphicFrame>
        <p:nvGraphicFramePr>
          <p:cNvPr id="4" name="TextBox 13">
            <a:extLst>
              <a:ext uri="{FF2B5EF4-FFF2-40B4-BE49-F238E27FC236}">
                <a16:creationId xmlns:a16="http://schemas.microsoft.com/office/drawing/2014/main" id="{44254CAF-8F3B-4C44-9EB8-CCE9623FD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3705571"/>
              </p:ext>
            </p:extLst>
          </p:nvPr>
        </p:nvGraphicFramePr>
        <p:xfrm>
          <a:off x="2573079" y="616688"/>
          <a:ext cx="6953693" cy="624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95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39" y="650925"/>
            <a:ext cx="8386767" cy="1330721"/>
          </a:xfrm>
        </p:spPr>
        <p:txBody>
          <a:bodyPr/>
          <a:lstStyle/>
          <a:p>
            <a:pPr algn="ctr"/>
            <a:r>
              <a:rPr lang="en-US" dirty="0"/>
              <a:t>Defining the Circular Economy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8AEDF-B3F2-4A8A-93CE-AC2EE616E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583" y="1637413"/>
            <a:ext cx="7469170" cy="5052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B752B-58D7-4030-A2D9-2DC97DC11F09}"/>
              </a:ext>
            </a:extLst>
          </p:cNvPr>
          <p:cNvSpPr txBox="1"/>
          <p:nvPr/>
        </p:nvSpPr>
        <p:spPr>
          <a:xfrm>
            <a:off x="352745" y="2094616"/>
            <a:ext cx="4146697" cy="34470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 the value of materials for as a long as possible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353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Designing out waste and pollution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353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Keeping products and materials in use for as long as possible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353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353D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Regenerating natural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353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1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658442"/>
            <a:ext cx="8386767" cy="1330721"/>
          </a:xfrm>
        </p:spPr>
        <p:txBody>
          <a:bodyPr/>
          <a:lstStyle/>
          <a:p>
            <a:pPr algn="ctr"/>
            <a:r>
              <a:rPr lang="en-AU" dirty="0"/>
              <a:t>The Circular Economy incorporates 8 Sustainable Development Goals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D47274-178E-47B1-B605-6C856C79D75A}"/>
              </a:ext>
            </a:extLst>
          </p:cNvPr>
          <p:cNvGrpSpPr>
            <a:grpSpLocks noChangeAspect="1"/>
          </p:cNvGrpSpPr>
          <p:nvPr/>
        </p:nvGrpSpPr>
        <p:grpSpPr>
          <a:xfrm>
            <a:off x="2517788" y="2195219"/>
            <a:ext cx="7270224" cy="1646056"/>
            <a:chOff x="4178795" y="5255669"/>
            <a:chExt cx="3193484" cy="7230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0EED39-A6FA-48E5-A1A0-F358635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8795" y="5255669"/>
              <a:ext cx="1532034" cy="7230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994308-CED7-46DC-89A6-84892F76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0829" y="5255669"/>
              <a:ext cx="1661450" cy="72303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029B27-4155-432B-A5C2-83ACC392FC88}"/>
              </a:ext>
            </a:extLst>
          </p:cNvPr>
          <p:cNvGrpSpPr/>
          <p:nvPr/>
        </p:nvGrpSpPr>
        <p:grpSpPr>
          <a:xfrm>
            <a:off x="2517788" y="4047331"/>
            <a:ext cx="7238449" cy="1646055"/>
            <a:chOff x="1149311" y="3952950"/>
            <a:chExt cx="6332332" cy="1440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DCFA74-1ADA-4839-B581-A83486633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21"/>
            <a:stretch/>
          </p:blipFill>
          <p:spPr>
            <a:xfrm>
              <a:off x="1149311" y="3952950"/>
              <a:ext cx="3092332" cy="144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5D711C-0867-4076-8C75-8DE0FD691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643" y="3952950"/>
              <a:ext cx="32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42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2BD014-3BE1-46FF-B40B-B656473E8B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70320" y="1410982"/>
            <a:ext cx="4333838" cy="3235446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What is this project about?</a:t>
            </a:r>
            <a:br>
              <a:rPr lang="en-AU" dirty="0">
                <a:solidFill>
                  <a:schemeClr val="bg1"/>
                </a:solidFill>
              </a:rPr>
            </a:b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Why?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0AA613BF-C22E-4956-9279-E5DC512B6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462096"/>
              </p:ext>
            </p:extLst>
          </p:nvPr>
        </p:nvGraphicFramePr>
        <p:xfrm>
          <a:off x="805859" y="717366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064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2B47743-31D7-4F7B-BD3D-B022548DE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39013"/>
            <a:ext cx="10801350" cy="570101"/>
          </a:xfrm>
        </p:spPr>
        <p:txBody>
          <a:bodyPr/>
          <a:lstStyle/>
          <a:p>
            <a:r>
              <a:rPr lang="en-A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Important?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A7F6D8-3EBB-4B42-90DA-7D7A61AAA90A}"/>
              </a:ext>
            </a:extLst>
          </p:cNvPr>
          <p:cNvGrpSpPr>
            <a:grpSpLocks noChangeAspect="1"/>
          </p:cNvGrpSpPr>
          <p:nvPr/>
        </p:nvGrpSpPr>
        <p:grpSpPr>
          <a:xfrm>
            <a:off x="557517" y="1871759"/>
            <a:ext cx="5360085" cy="4447228"/>
            <a:chOff x="2607716" y="348078"/>
            <a:chExt cx="7522445" cy="62413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56D1A0-5BE7-4454-8131-F56E9B22E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39"/>
            <a:stretch/>
          </p:blipFill>
          <p:spPr>
            <a:xfrm>
              <a:off x="2607716" y="348078"/>
              <a:ext cx="4597190" cy="223788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7DFA42-58E1-48DC-9306-4B64D49A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716" y="2725839"/>
              <a:ext cx="1854709" cy="16609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C7B84-41A3-4980-B3CC-8D09E0B18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6285" y="2523506"/>
              <a:ext cx="1977645" cy="209460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20AE07-0CA9-487A-82F1-BEF26548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2001" y="2740340"/>
              <a:ext cx="2525718" cy="16609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DD0DD9-4BFA-4EAE-A40B-2F232CA1C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7716" y="4618110"/>
              <a:ext cx="2525718" cy="19712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D1813C-EF44-4BF1-AB6E-243B72C3E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8123" y="4777446"/>
              <a:ext cx="2461745" cy="18025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FF9C5F-B963-4A00-A9D0-8A88ED50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707" y="443718"/>
              <a:ext cx="1828799" cy="16954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CA1C9A-BFCD-4D94-921B-A46FA4D3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4556" y="5014778"/>
              <a:ext cx="2285605" cy="1515457"/>
            </a:xfrm>
            <a:prstGeom prst="rect">
              <a:avLst/>
            </a:prstGeom>
          </p:spPr>
        </p:pic>
      </p:grp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364D2ECD-57D2-4EDB-9204-31B759B909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15" y="1134246"/>
            <a:ext cx="5102548" cy="518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21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B8B422-5282-451E-8EED-F88E351792B4}">
  <ds:schemaRefs>
    <ds:schemaRef ds:uri="1bf58d84-5e20-4a41-aa73-0a6f7670ae44"/>
    <ds:schemaRef ds:uri="ed53b97b-cfb5-43fb-98c8-420dca68bc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B19568-55C3-4BC3-A428-7D9D689C7CE7}">
  <ds:schemaRefs>
    <ds:schemaRef ds:uri="1bf58d84-5e20-4a41-aa73-0a6f7670ae44"/>
    <ds:schemaRef ds:uri="ed53b97b-cfb5-43fb-98c8-420dca68bc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611</Words>
  <Application>Microsoft Office PowerPoint</Application>
  <PresentationFormat>Widescreen</PresentationFormat>
  <Paragraphs>102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Meiryo</vt:lpstr>
      <vt:lpstr>Arial</vt:lpstr>
      <vt:lpstr>Calibri Light</vt:lpstr>
      <vt:lpstr>Proxima Nova</vt:lpstr>
      <vt:lpstr>Wingdings</vt:lpstr>
      <vt:lpstr>Title Slide</vt:lpstr>
      <vt:lpstr>Content Slides</vt:lpstr>
      <vt:lpstr>PowerPoint Presentation</vt:lpstr>
      <vt:lpstr>Acknowledgement of Country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Any Questions?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John Poon</cp:lastModifiedBy>
  <cp:revision>5</cp:revision>
  <dcterms:created xsi:type="dcterms:W3CDTF">2022-05-04T02:33:18Z</dcterms:created>
  <dcterms:modified xsi:type="dcterms:W3CDTF">2022-10-14T05:47:45Z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