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sldIdLst>
    <p:sldId id="258" r:id="rId6"/>
    <p:sldId id="27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82011-7098-450D-BED3-462E716C1989}" v="3" dt="2022-08-18T21:41:46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3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EFE3D-E789-6D14-B69F-DF4C943E2AA5}"/>
              </a:ext>
            </a:extLst>
          </p:cNvPr>
          <p:cNvSpPr/>
          <p:nvPr userDrawn="1"/>
        </p:nvSpPr>
        <p:spPr>
          <a:xfrm>
            <a:off x="1" y="0"/>
            <a:ext cx="12192000" cy="311413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5EB1545-BB27-216B-1E9A-A68B4959F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45918" cy="68217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65656-E3D7-2612-C6AD-4466958D3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3627363"/>
            <a:ext cx="10801350" cy="1526876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E84F63-AC7F-BCA2-2E87-1D2557F42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114136"/>
            <a:ext cx="10801350" cy="4054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presentor name(s)</a:t>
            </a:r>
            <a:endParaRPr lang="en-NZ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DDD1C2B-F27A-037D-953A-4C2BA5C6B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5822742"/>
            <a:ext cx="5132387" cy="40544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company name(s)</a:t>
            </a:r>
            <a:endParaRPr lang="en-NZ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892C2C-CFDC-3579-CE70-17A9BFD0768E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59255D-1248-9152-F6A3-4F7C22D7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4F5-3274-8EFC-C52C-0E6C1F465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0992" y="5248049"/>
            <a:ext cx="2043659" cy="1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E0E78-65F0-F7BE-ABED-BE96981BB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0483"/>
            <a:ext cx="10515600" cy="787814"/>
          </a:xfrm>
        </p:spPr>
        <p:txBody>
          <a:bodyPr anchor="t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1E2E4DB-B440-E5F2-F2D8-F49219F84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763963"/>
            <a:ext cx="3869703" cy="91065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subtitle</a:t>
            </a:r>
          </a:p>
          <a:p>
            <a:pPr lvl="0"/>
            <a:r>
              <a:rPr lang="mi-NZ" dirty="0"/>
              <a:t>Here if you need it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F2061-93CD-AE10-18C7-A8F208574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D139E-86DC-3DB2-EEB8-F9AA4FE06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316" y="5237836"/>
            <a:ext cx="2056313" cy="16201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E3B5F1-96CE-2285-2214-E09C17EDF66C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CA733AFB-CCBC-3014-8B14-E188ED7AC1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35088" cy="6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44D7D-ECF3-D24E-D424-CBEEA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943" y="5712253"/>
            <a:ext cx="1383746" cy="1090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73CB9-0926-220D-61C4-2BE8FB9ED901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904" cy="434697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058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C3CAF26-245F-98F0-7C42-226DDB589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3FE55A0-6591-2432-34F1-B11F89B09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EC8AD-B8DC-AEA5-C4D5-48310A619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594" cy="4346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78FE8-6634-7261-9936-4AF9AAB7AD30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580326-9E48-BD74-2583-F5180CDC0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5179" y="5712253"/>
            <a:ext cx="1376509" cy="10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44D7D-ECF3-D24E-D424-CBEEA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943" y="5712253"/>
            <a:ext cx="1383746" cy="1090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73CB9-0926-220D-61C4-2BE8FB9ED901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904" cy="434697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26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8A5E-D86E-873A-48A0-D4B1BF86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2191-ECCE-862D-E653-AED36CB2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31BC-5996-64C2-0657-8979CF7AC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BD6C-96E8-43CB-9D79-9C663A8654A2}" type="datetimeFigureOut">
              <a:rPr lang="en-NZ" smtClean="0"/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B0B2-41C7-1871-81E1-EE12B54D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A606-87D5-1756-77A8-B51B918C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5751-DAA3-456B-834F-AA431278AD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99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47DC0-649D-E114-044B-A8D5C26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E76-1939-00C1-536C-98A86400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00E-4898-6235-E67A-95561B46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E3AE-010B-4803-950B-65FA340740F5}" type="datetimeFigureOut">
              <a:rPr lang="en-NZ" smtClean="0"/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CC7-01AF-8D1D-BD24-9FB1217F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51E-055D-6BA5-8F5C-8084137D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BDA0-1A31-43F9-8F2C-2C4F2F718C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5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Insurance in the face of extraordinary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0C9F-87C1-7C00-77DB-C58DBE0B3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Bryce Davies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08C0-49D7-EC5F-FDF7-4FB7C3E0C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IAG New Zealand</a:t>
            </a:r>
          </a:p>
        </p:txBody>
      </p:sp>
    </p:spTree>
    <p:extLst>
      <p:ext uri="{BB962C8B-B14F-4D97-AF65-F5344CB8AC3E}">
        <p14:creationId xmlns:p14="http://schemas.microsoft.com/office/powerpoint/2010/main" val="345550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18B34-31B0-103B-7803-CCA23CC6C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Three simple messages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E24B-D131-A8ED-AAC9-622AE1E6C3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Our natural hazard risks are growing, especially at the extremes.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If we do nothing, this growth will be reflected over time in the price, scope and availability of insurance.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Our priority must be a much greater and more urgent focus on reducing natural hazard risk.</a:t>
            </a:r>
          </a:p>
        </p:txBody>
      </p:sp>
    </p:spTree>
    <p:extLst>
      <p:ext uri="{BB962C8B-B14F-4D97-AF65-F5344CB8AC3E}">
        <p14:creationId xmlns:p14="http://schemas.microsoft.com/office/powerpoint/2010/main" val="304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18B34-31B0-103B-7803-CCA23CC6C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E24B-D131-A8ED-AAC9-622AE1E6C3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618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53b97b-cfb5-43fb-98c8-420dca68bc0c">
      <UserInfo>
        <DisplayName>Katrina Guy</DisplayName>
        <AccountId>19</AccountId>
        <AccountType/>
      </UserInfo>
      <UserInfo>
        <DisplayName>Gillian Blythe</DisplayName>
        <AccountId>145</AccountId>
        <AccountType/>
      </UserInfo>
    </SharedWithUsers>
    <lcf76f155ced4ddcb4097134ff3c332f xmlns="1bf58d84-5e20-4a41-aa73-0a6f7670ae44">
      <Terms xmlns="http://schemas.microsoft.com/office/infopath/2007/PartnerControls"/>
    </lcf76f155ced4ddcb4097134ff3c332f>
    <TaxCatchAll xmlns="ed53b97b-cfb5-43fb-98c8-420dca68bc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6" ma:contentTypeDescription="Create a new document." ma:contentTypeScope="" ma:versionID="c62304dd76f6b7d5ed8e2c9594665c1d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788901bc87c6534e3c103d3a989455eb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e5db3c-8ba6-4bd5-be1c-b4e1caae5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a1829-6093-4983-9065-48e89054a285}" ma:internalName="TaxCatchAll" ma:showField="CatchAllData" ma:web="ed53b97b-cfb5-43fb-98c8-420dca68b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68C8F2-30F3-448A-B03E-9A940E33D1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B8B422-5282-451E-8EED-F88E351792B4}">
  <ds:schemaRefs>
    <ds:schemaRef ds:uri="http://schemas.microsoft.com/office/2006/metadata/properties"/>
    <ds:schemaRef ds:uri="http://schemas.microsoft.com/office/infopath/2007/PartnerControls"/>
    <ds:schemaRef ds:uri="ed53b97b-cfb5-43fb-98c8-420dca68bc0c"/>
    <ds:schemaRef ds:uri="1bf58d84-5e20-4a41-aa73-0a6f7670ae44"/>
  </ds:schemaRefs>
</ds:datastoreItem>
</file>

<file path=customXml/itemProps3.xml><?xml version="1.0" encoding="utf-8"?>
<ds:datastoreItem xmlns:ds="http://schemas.openxmlformats.org/officeDocument/2006/customXml" ds:itemID="{FDB19568-55C3-4BC3-A428-7D9D689C7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58d84-5e20-4a41-aa73-0a6f7670ae44"/>
    <ds:schemaRef ds:uri="ed53b97b-cfb5-43fb-98c8-420dca68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68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Proxima Nova</vt:lpstr>
      <vt:lpstr>Title Slide</vt:lpstr>
      <vt:lpstr>Content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 Elwood</dc:creator>
  <cp:lastModifiedBy>Bryce Davies</cp:lastModifiedBy>
  <cp:revision>8</cp:revision>
  <dcterms:created xsi:type="dcterms:W3CDTF">2022-05-04T02:33:18Z</dcterms:created>
  <dcterms:modified xsi:type="dcterms:W3CDTF">2022-10-17T19:38:38Z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  <property fmtid="{D5CDD505-2E9C-101B-9397-08002B2CF9AE}" pid="3" name="MediaServiceImageTags">
    <vt:lpwstr/>
  </property>
  <property fmtid="{D5CDD505-2E9C-101B-9397-08002B2CF9AE}" pid="4" name="MSIP_Label_d67940b2-c824-435f-b5e4-1d10139426c1_Enabled">
    <vt:lpwstr>true</vt:lpwstr>
  </property>
  <property fmtid="{D5CDD505-2E9C-101B-9397-08002B2CF9AE}" pid="5" name="MSIP_Label_d67940b2-c824-435f-b5e4-1d10139426c1_SetDate">
    <vt:lpwstr>2022-10-17T06:45:21Z</vt:lpwstr>
  </property>
  <property fmtid="{D5CDD505-2E9C-101B-9397-08002B2CF9AE}" pid="6" name="MSIP_Label_d67940b2-c824-435f-b5e4-1d10139426c1_Method">
    <vt:lpwstr>Privileged</vt:lpwstr>
  </property>
  <property fmtid="{D5CDD505-2E9C-101B-9397-08002B2CF9AE}" pid="7" name="MSIP_Label_d67940b2-c824-435f-b5e4-1d10139426c1_Name">
    <vt:lpwstr>PUBLIC-NO FOOTER</vt:lpwstr>
  </property>
  <property fmtid="{D5CDD505-2E9C-101B-9397-08002B2CF9AE}" pid="8" name="MSIP_Label_d67940b2-c824-435f-b5e4-1d10139426c1_SiteId">
    <vt:lpwstr>7d847b00-9cb2-4e8b-9f14-fb58de4bcdde</vt:lpwstr>
  </property>
  <property fmtid="{D5CDD505-2E9C-101B-9397-08002B2CF9AE}" pid="9" name="MSIP_Label_d67940b2-c824-435f-b5e4-1d10139426c1_ActionId">
    <vt:lpwstr>810e9710-c2a2-4efe-a3ca-2b33247b5845</vt:lpwstr>
  </property>
  <property fmtid="{D5CDD505-2E9C-101B-9397-08002B2CF9AE}" pid="10" name="MSIP_Label_d67940b2-c824-435f-b5e4-1d10139426c1_ContentBits">
    <vt:lpwstr>0</vt:lpwstr>
  </property>
  <property fmtid="{D5CDD505-2E9C-101B-9397-08002B2CF9AE}" pid="11" name="_AdHocReviewCycleID">
    <vt:i4>-1467492451</vt:i4>
  </property>
  <property fmtid="{D5CDD505-2E9C-101B-9397-08002B2CF9AE}" pid="12" name="_NewReviewCycle">
    <vt:lpwstr/>
  </property>
  <property fmtid="{D5CDD505-2E9C-101B-9397-08002B2CF9AE}" pid="13" name="_EmailSubject">
    <vt:lpwstr/>
  </property>
  <property fmtid="{D5CDD505-2E9C-101B-9397-08002B2CF9AE}" pid="14" name="_AuthorEmail">
    <vt:lpwstr>Bryce.Davies@iag.co.nz</vt:lpwstr>
  </property>
  <property fmtid="{D5CDD505-2E9C-101B-9397-08002B2CF9AE}" pid="15" name="_AuthorEmailDisplayName">
    <vt:lpwstr>Bryce Davies</vt:lpwstr>
  </property>
</Properties>
</file>