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7" roundtripDataSignature="AMtx7mhE1kJAuLoU296aeXrDQhI6luxob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32" y="3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customschemas.google.com/relationships/presentationmetadata" Target="metadata"/><Relationship Id="rId2" Type="http://schemas.openxmlformats.org/officeDocument/2006/relationships/slide" Target="slides/slide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bas Nazari" userId="73f7dbacff8ef3bf" providerId="LiveId" clId="{1D0465EB-8292-462D-8BD7-4D174ECF418E}"/>
    <pc:docChg chg="undo custSel modSld">
      <pc:chgData name="Abbas Nazari" userId="73f7dbacff8ef3bf" providerId="LiveId" clId="{1D0465EB-8292-462D-8BD7-4D174ECF418E}" dt="2022-10-10T08:15:04.819" v="44"/>
      <pc:docMkLst>
        <pc:docMk/>
      </pc:docMkLst>
      <pc:sldChg chg="addSp delSp modSp mod addAnim delAnim modAnim modNotes">
        <pc:chgData name="Abbas Nazari" userId="73f7dbacff8ef3bf" providerId="LiveId" clId="{1D0465EB-8292-462D-8BD7-4D174ECF418E}" dt="2022-10-10T08:15:04.819" v="44"/>
        <pc:sldMkLst>
          <pc:docMk/>
          <pc:sldMk cId="0" sldId="265"/>
        </pc:sldMkLst>
        <pc:picChg chg="add del mod">
          <ac:chgData name="Abbas Nazari" userId="73f7dbacff8ef3bf" providerId="LiveId" clId="{1D0465EB-8292-462D-8BD7-4D174ECF418E}" dt="2022-07-20T10:56:07.728" v="2" actId="478"/>
          <ac:picMkLst>
            <pc:docMk/>
            <pc:sldMk cId="0" sldId="265"/>
            <ac:picMk id="3" creationId="{5A70BA98-B4FF-5F42-27F0-85D7DB7B52B5}"/>
          </ac:picMkLst>
        </pc:picChg>
        <pc:picChg chg="add del mod">
          <ac:chgData name="Abbas Nazari" userId="73f7dbacff8ef3bf" providerId="LiveId" clId="{1D0465EB-8292-462D-8BD7-4D174ECF418E}" dt="2022-10-10T08:12:49.856" v="39" actId="478"/>
          <ac:picMkLst>
            <pc:docMk/>
            <pc:sldMk cId="0" sldId="265"/>
            <ac:picMk id="3" creationId="{FD472B27-B223-7BF6-B09F-EAA692774F7A}"/>
          </ac:picMkLst>
        </pc:picChg>
        <pc:picChg chg="add del mod">
          <ac:chgData name="Abbas Nazari" userId="73f7dbacff8ef3bf" providerId="LiveId" clId="{1D0465EB-8292-462D-8BD7-4D174ECF418E}" dt="2022-07-20T10:56:07.728" v="2" actId="478"/>
          <ac:picMkLst>
            <pc:docMk/>
            <pc:sldMk cId="0" sldId="265"/>
            <ac:picMk id="5" creationId="{2E8F3991-D054-0AD3-8EE7-C72F5CD851F4}"/>
          </ac:picMkLst>
        </pc:picChg>
        <pc:picChg chg="add mod">
          <ac:chgData name="Abbas Nazari" userId="73f7dbacff8ef3bf" providerId="LiveId" clId="{1D0465EB-8292-462D-8BD7-4D174ECF418E}" dt="2022-10-10T08:14:44.200" v="42" actId="1076"/>
          <ac:picMkLst>
            <pc:docMk/>
            <pc:sldMk cId="0" sldId="265"/>
            <ac:picMk id="5" creationId="{94F11770-E1DE-D205-781A-3F9C4BA20356}"/>
          </ac:picMkLst>
        </pc:picChg>
        <pc:picChg chg="add del mod modCrop">
          <ac:chgData name="Abbas Nazari" userId="73f7dbacff8ef3bf" providerId="LiveId" clId="{1D0465EB-8292-462D-8BD7-4D174ECF418E}" dt="2022-07-23T03:50:26.876" v="32" actId="478"/>
          <ac:picMkLst>
            <pc:docMk/>
            <pc:sldMk cId="0" sldId="265"/>
            <ac:picMk id="7" creationId="{0DF57470-1516-ED2B-B469-EBB2C15FA42C}"/>
          </ac:picMkLst>
        </pc:picChg>
        <pc:picChg chg="add mod">
          <ac:chgData name="Abbas Nazari" userId="73f7dbacff8ef3bf" providerId="LiveId" clId="{1D0465EB-8292-462D-8BD7-4D174ECF418E}" dt="2022-07-20T10:59:27.693" v="31" actId="1076"/>
          <ac:picMkLst>
            <pc:docMk/>
            <pc:sldMk cId="0" sldId="265"/>
            <ac:picMk id="9" creationId="{833E8CFE-594C-95D0-CCC8-5FF55B95C3EE}"/>
          </ac:picMkLst>
        </pc:picChg>
        <pc:picChg chg="add del mod">
          <ac:chgData name="Abbas Nazari" userId="73f7dbacff8ef3bf" providerId="LiveId" clId="{1D0465EB-8292-462D-8BD7-4D174ECF418E}" dt="2022-07-20T10:58:51.908" v="26" actId="478"/>
          <ac:picMkLst>
            <pc:docMk/>
            <pc:sldMk cId="0" sldId="265"/>
            <ac:picMk id="108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30d6b2e62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30d6b2e62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30d6b2e62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30d6b2e62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" name="Google Shape;5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" name="Google Shape;6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1d32fc6e7a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1d32fc6e7a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5" name="Google Shape;45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6" name="Google Shape;36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1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1" name="Google Shape;41;p2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g130d6b2e621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68325"/>
            <a:ext cx="9144000" cy="57149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g130d6b2e621_0_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30925" y="0"/>
            <a:ext cx="979715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3" cy="5143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87427" y="151900"/>
            <a:ext cx="4970977" cy="483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77;p5">
            <a:extLst>
              <a:ext uri="{FF2B5EF4-FFF2-40B4-BE49-F238E27FC236}">
                <a16:creationId xmlns:a16="http://schemas.microsoft.com/office/drawing/2014/main" id="{41368C55-257D-CB10-4804-1B0499DF490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4904" y="151900"/>
            <a:ext cx="4042666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71CA8D4-C1D7-F2E8-C40B-0D2894B1F2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6539" y="0"/>
            <a:ext cx="4070922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31289" y="0"/>
            <a:ext cx="707072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0425" y="100675"/>
            <a:ext cx="7070948" cy="4942151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7"/>
          <p:cNvSpPr txBox="1"/>
          <p:nvPr/>
        </p:nvSpPr>
        <p:spPr>
          <a:xfrm>
            <a:off x="768250" y="4735025"/>
            <a:ext cx="3465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Captain Arne Rinnan during the Tampa affair. Source: Wilhelmsen/AP</a:t>
            </a: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8"/>
          <p:cNvPicPr preferRelativeResize="0"/>
          <p:nvPr/>
        </p:nvPicPr>
        <p:blipFill rotWithShape="1">
          <a:blip r:embed="rId3">
            <a:alphaModFix/>
          </a:blip>
          <a:srcRect t="16673" r="8675"/>
          <a:stretch/>
        </p:blipFill>
        <p:spPr>
          <a:xfrm>
            <a:off x="0" y="0"/>
            <a:ext cx="751288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8"/>
          <p:cNvPicPr preferRelativeResize="0"/>
          <p:nvPr/>
        </p:nvPicPr>
        <p:blipFill rotWithShape="1">
          <a:blip r:embed="rId4">
            <a:alphaModFix/>
          </a:blip>
          <a:srcRect r="2930"/>
          <a:stretch/>
        </p:blipFill>
        <p:spPr>
          <a:xfrm>
            <a:off x="1631125" y="7"/>
            <a:ext cx="7512875" cy="5462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8"/>
          <p:cNvPicPr preferRelativeResize="0"/>
          <p:nvPr/>
        </p:nvPicPr>
        <p:blipFill rotWithShape="1">
          <a:blip r:embed="rId5">
            <a:alphaModFix/>
          </a:blip>
          <a:srcRect t="4055" b="5422"/>
          <a:stretch/>
        </p:blipFill>
        <p:spPr>
          <a:xfrm>
            <a:off x="0" y="0"/>
            <a:ext cx="5024873" cy="52979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0"/>
          <p:cNvPicPr preferRelativeResize="0"/>
          <p:nvPr/>
        </p:nvPicPr>
        <p:blipFill rotWithShape="1">
          <a:blip r:embed="rId3">
            <a:alphaModFix/>
          </a:blip>
          <a:srcRect l="13156" t="10597" r="24193" b="10597"/>
          <a:stretch/>
        </p:blipFill>
        <p:spPr>
          <a:xfrm>
            <a:off x="-76275" y="355900"/>
            <a:ext cx="5371147" cy="433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0"/>
          <p:cNvPicPr preferRelativeResize="0"/>
          <p:nvPr/>
        </p:nvPicPr>
        <p:blipFill rotWithShape="1">
          <a:blip r:embed="rId4">
            <a:alphaModFix/>
          </a:blip>
          <a:srcRect t="26194" b="11861"/>
          <a:stretch/>
        </p:blipFill>
        <p:spPr>
          <a:xfrm>
            <a:off x="5203575" y="355900"/>
            <a:ext cx="3940425" cy="4339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0"/>
          <p:cNvPicPr preferRelativeResize="0"/>
          <p:nvPr/>
        </p:nvPicPr>
        <p:blipFill rotWithShape="1">
          <a:blip r:embed="rId5">
            <a:alphaModFix/>
          </a:blip>
          <a:srcRect l="16720" r="11393"/>
          <a:stretch/>
        </p:blipFill>
        <p:spPr>
          <a:xfrm>
            <a:off x="6736" y="0"/>
            <a:ext cx="5288136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7E56C56-83D5-7581-9C9E-AB1DFC5AC9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8136" y="0"/>
            <a:ext cx="3855864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g11d32fc6e7a_0_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22864"/>
            <a:ext cx="9143997" cy="5482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55AEEF0-61ED-848D-0F8A-DCEFA0A067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5779" y="0"/>
            <a:ext cx="5508221" cy="5143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F11770-E1DE-D205-781A-3F9C4BA203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4117087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13</Words>
  <Application>Microsoft Office PowerPoint</Application>
  <PresentationFormat>On-screen Show (16:9)</PresentationFormat>
  <Paragraphs>1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Arial</vt:lpstr>
      <vt:lpstr>Simple Dark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Abbas Nazari</dc:creator>
  <cp:lastModifiedBy>Abbas Nazari</cp:lastModifiedBy>
  <cp:revision>6</cp:revision>
  <dcterms:modified xsi:type="dcterms:W3CDTF">2022-10-10T08:15:22Z</dcterms:modified>
</cp:coreProperties>
</file>