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tags/tag5.xml" ContentType="application/vnd.openxmlformats-officedocument.presentationml.tags+xml"/>
  <Override PartName="/docProps/core.xml" ContentType="application/vnd.openxmlformats-package.core-properties+xml"/>
  <Override PartName="/ppt/tags/tag3.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303" r:id="rId4"/>
    <p:sldId id="277" r:id="rId5"/>
    <p:sldId id="270" r:id="rId6"/>
    <p:sldId id="300" r:id="rId7"/>
    <p:sldId id="301" r:id="rId8"/>
    <p:sldId id="272" r:id="rId9"/>
    <p:sldId id="284" r:id="rId10"/>
    <p:sldId id="288" r:id="rId11"/>
    <p:sldId id="287" r:id="rId12"/>
    <p:sldId id="278" r:id="rId13"/>
    <p:sldId id="289" r:id="rId14"/>
    <p:sldId id="274" r:id="rId15"/>
    <p:sldId id="285" r:id="rId16"/>
    <p:sldId id="290" r:id="rId17"/>
    <p:sldId id="291" r:id="rId18"/>
    <p:sldId id="292" r:id="rId19"/>
    <p:sldId id="286" r:id="rId20"/>
    <p:sldId id="304" r:id="rId21"/>
    <p:sldId id="282" r:id="rId22"/>
    <p:sldId id="268" r:id="rId23"/>
    <p:sldId id="297" r:id="rId24"/>
    <p:sldId id="295" r:id="rId25"/>
    <p:sldId id="302" r:id="rId26"/>
    <p:sldId id="279" r:id="rId27"/>
    <p:sldId id="283" r:id="rId28"/>
  </p:sldIdLst>
  <p:sldSz cx="12192000" cy="6858000"/>
  <p:notesSz cx="6858000" cy="1152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Gadd" initials="JG" lastIdx="1" clrIdx="0">
    <p:extLst>
      <p:ext uri="{19B8F6BF-5375-455C-9EA6-DF929625EA0E}">
        <p15:presenceInfo xmlns:p15="http://schemas.microsoft.com/office/powerpoint/2012/main" userId="S-1-5-21-2128874236-2655112392-2474587192-234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5"/>
    <a:srgbClr val="BF9575"/>
    <a:srgbClr val="0E2C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73F88-726B-4F5E-8DCE-7C78278BEF69}" v="984" dt="2019-04-30T08:19:42.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42" autoAdjust="0"/>
  </p:normalViewPr>
  <p:slideViewPr>
    <p:cSldViewPr snapToGrid="0">
      <p:cViewPr varScale="1">
        <p:scale>
          <a:sx n="89" d="100"/>
          <a:sy n="89" d="100"/>
        </p:scale>
        <p:origin x="139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Gadd" userId="2ccf3c59-76c1-4985-8289-ed86804a76c5" providerId="ADAL" clId="{5BF8EBF5-671E-4CBF-8BEF-AED2F30F36F7}"/>
  </pc:docChgLst>
  <pc:docChgLst>
    <pc:chgData name="Jennifer Gadd" userId="S::jennifer.gadd@niwa.co.nz::2ccf3c59-76c1-4985-8289-ed86804a76c5" providerId="AD" clId="Web-{A1DCEE31-8C21-4978-B0A2-F6A8AF9BED1F}"/>
    <pc:docChg chg="modSld">
      <pc:chgData name="Jennifer Gadd" userId="S::jennifer.gadd@niwa.co.nz::2ccf3c59-76c1-4985-8289-ed86804a76c5" providerId="AD" clId="Web-{A1DCEE31-8C21-4978-B0A2-F6A8AF9BED1F}" dt="2019-04-29T07:45:35.555" v="11"/>
      <pc:docMkLst>
        <pc:docMk/>
      </pc:docMkLst>
      <pc:sldChg chg="modSp">
        <pc:chgData name="Jennifer Gadd" userId="S::jennifer.gadd@niwa.co.nz::2ccf3c59-76c1-4985-8289-ed86804a76c5" providerId="AD" clId="Web-{A1DCEE31-8C21-4978-B0A2-F6A8AF9BED1F}" dt="2019-04-29T07:36:51.315" v="5" actId="20577"/>
        <pc:sldMkLst>
          <pc:docMk/>
          <pc:sldMk cId="1528038995" sldId="268"/>
        </pc:sldMkLst>
        <pc:spChg chg="mod">
          <ac:chgData name="Jennifer Gadd" userId="S::jennifer.gadd@niwa.co.nz::2ccf3c59-76c1-4985-8289-ed86804a76c5" providerId="AD" clId="Web-{A1DCEE31-8C21-4978-B0A2-F6A8AF9BED1F}" dt="2019-04-29T07:36:51.315" v="5" actId="20577"/>
          <ac:spMkLst>
            <pc:docMk/>
            <pc:sldMk cId="1528038995" sldId="268"/>
            <ac:spMk id="4" creationId="{00000000-0000-0000-0000-000000000000}"/>
          </ac:spMkLst>
        </pc:spChg>
      </pc:sldChg>
      <pc:sldChg chg="addSp delSp modSp">
        <pc:chgData name="Jennifer Gadd" userId="S::jennifer.gadd@niwa.co.nz::2ccf3c59-76c1-4985-8289-ed86804a76c5" providerId="AD" clId="Web-{A1DCEE31-8C21-4978-B0A2-F6A8AF9BED1F}" dt="2019-04-29T07:45:35.555" v="11"/>
        <pc:sldMkLst>
          <pc:docMk/>
          <pc:sldMk cId="1564294057" sldId="289"/>
        </pc:sldMkLst>
        <pc:picChg chg="add del mod">
          <ac:chgData name="Jennifer Gadd" userId="S::jennifer.gadd@niwa.co.nz::2ccf3c59-76c1-4985-8289-ed86804a76c5" providerId="AD" clId="Web-{A1DCEE31-8C21-4978-B0A2-F6A8AF9BED1F}" dt="2019-04-29T07:45:35.555" v="11"/>
          <ac:picMkLst>
            <pc:docMk/>
            <pc:sldMk cId="1564294057" sldId="289"/>
            <ac:picMk id="4" creationId="{EEE647C6-EA20-4E07-B8E7-C328A245334F}"/>
          </ac:picMkLst>
        </pc:picChg>
      </pc:sldChg>
    </pc:docChg>
  </pc:docChgLst>
  <pc:docChgLst>
    <pc:chgData name="Jennifer Gadd" userId="2ccf3c59-76c1-4985-8289-ed86804a76c5" providerId="ADAL" clId="{71D73F88-726B-4F5E-8DCE-7C78278BEF69}"/>
    <pc:docChg chg="undo redo custSel modSld">
      <pc:chgData name="Jennifer Gadd" userId="2ccf3c59-76c1-4985-8289-ed86804a76c5" providerId="ADAL" clId="{71D73F88-726B-4F5E-8DCE-7C78278BEF69}" dt="2019-04-30T08:19:42.194" v="980" actId="14100"/>
      <pc:docMkLst>
        <pc:docMk/>
      </pc:docMkLst>
      <pc:sldChg chg="addSp delSp modSp modTransition modAnim">
        <pc:chgData name="Jennifer Gadd" userId="2ccf3c59-76c1-4985-8289-ed86804a76c5" providerId="ADAL" clId="{71D73F88-726B-4F5E-8DCE-7C78278BEF69}" dt="2019-04-30T08:17:12.673" v="903"/>
        <pc:sldMkLst>
          <pc:docMk/>
          <pc:sldMk cId="2806106126" sldId="257"/>
        </pc:sldMkLst>
        <pc:picChg chg="add del mod">
          <ac:chgData name="Jennifer Gadd" userId="2ccf3c59-76c1-4985-8289-ed86804a76c5" providerId="ADAL" clId="{71D73F88-726B-4F5E-8DCE-7C78278BEF69}" dt="2019-04-30T07:43:32.090" v="896"/>
          <ac:picMkLst>
            <pc:docMk/>
            <pc:sldMk cId="2806106126" sldId="257"/>
            <ac:picMk id="4" creationId="{91A8BE8E-8F21-4E6D-8538-AC846EE883C4}"/>
          </ac:picMkLst>
        </pc:picChg>
        <pc:picChg chg="add del mod">
          <ac:chgData name="Jennifer Gadd" userId="2ccf3c59-76c1-4985-8289-ed86804a76c5" providerId="ADAL" clId="{71D73F88-726B-4F5E-8DCE-7C78278BEF69}" dt="2019-04-30T07:44:04.538" v="897"/>
          <ac:picMkLst>
            <pc:docMk/>
            <pc:sldMk cId="2806106126" sldId="257"/>
            <ac:picMk id="5" creationId="{A2692BCD-2EBD-40A2-A3D6-75D9A11DA95D}"/>
          </ac:picMkLst>
        </pc:picChg>
        <pc:picChg chg="add del mod">
          <ac:chgData name="Jennifer Gadd" userId="2ccf3c59-76c1-4985-8289-ed86804a76c5" providerId="ADAL" clId="{71D73F88-726B-4F5E-8DCE-7C78278BEF69}" dt="2019-04-30T07:45:28.620" v="898"/>
          <ac:picMkLst>
            <pc:docMk/>
            <pc:sldMk cId="2806106126" sldId="257"/>
            <ac:picMk id="6" creationId="{98E7CF10-41B9-4AE7-BD6A-3155FDD634B6}"/>
          </ac:picMkLst>
        </pc:picChg>
        <pc:picChg chg="add del mod">
          <ac:chgData name="Jennifer Gadd" userId="2ccf3c59-76c1-4985-8289-ed86804a76c5" providerId="ADAL" clId="{71D73F88-726B-4F5E-8DCE-7C78278BEF69}" dt="2019-04-30T07:55:02.445" v="900"/>
          <ac:picMkLst>
            <pc:docMk/>
            <pc:sldMk cId="2806106126" sldId="257"/>
            <ac:picMk id="7" creationId="{8AF68E31-4343-438C-8BDC-7013AAFA52F3}"/>
          </ac:picMkLst>
        </pc:picChg>
        <pc:picChg chg="add del mod">
          <ac:chgData name="Jennifer Gadd" userId="2ccf3c59-76c1-4985-8289-ed86804a76c5" providerId="ADAL" clId="{71D73F88-726B-4F5E-8DCE-7C78278BEF69}" dt="2019-04-30T07:56:13.742" v="902"/>
          <ac:picMkLst>
            <pc:docMk/>
            <pc:sldMk cId="2806106126" sldId="257"/>
            <ac:picMk id="8" creationId="{2DB7B883-3D10-41B3-9A51-91947CF3EFA1}"/>
          </ac:picMkLst>
        </pc:picChg>
        <pc:picChg chg="add mod">
          <ac:chgData name="Jennifer Gadd" userId="2ccf3c59-76c1-4985-8289-ed86804a76c5" providerId="ADAL" clId="{71D73F88-726B-4F5E-8DCE-7C78278BEF69}" dt="2019-04-30T08:17:12.673" v="903"/>
          <ac:picMkLst>
            <pc:docMk/>
            <pc:sldMk cId="2806106126" sldId="257"/>
            <ac:picMk id="9" creationId="{35A2ABC9-A9CC-4E6E-BC70-50771507FED2}"/>
          </ac:picMkLst>
        </pc:picChg>
      </pc:sldChg>
      <pc:sldChg chg="addSp delSp modSp modTransition modAnim modNotesTx">
        <pc:chgData name="Jennifer Gadd" userId="2ccf3c59-76c1-4985-8289-ed86804a76c5" providerId="ADAL" clId="{71D73F88-726B-4F5E-8DCE-7C78278BEF69}" dt="2019-04-30T08:17:12.673" v="903"/>
        <pc:sldMkLst>
          <pc:docMk/>
          <pc:sldMk cId="941993669" sldId="258"/>
        </pc:sldMkLst>
        <pc:spChg chg="mod">
          <ac:chgData name="Jennifer Gadd" userId="2ccf3c59-76c1-4985-8289-ed86804a76c5" providerId="ADAL" clId="{71D73F88-726B-4F5E-8DCE-7C78278BEF69}" dt="2019-04-30T05:32:55.668" v="663" actId="1036"/>
          <ac:spMkLst>
            <pc:docMk/>
            <pc:sldMk cId="941993669" sldId="258"/>
            <ac:spMk id="13" creationId="{7888330E-2D6A-47FA-984D-601893FE7E62}"/>
          </ac:spMkLst>
        </pc:spChg>
        <pc:spChg chg="mod">
          <ac:chgData name="Jennifer Gadd" userId="2ccf3c59-76c1-4985-8289-ed86804a76c5" providerId="ADAL" clId="{71D73F88-726B-4F5E-8DCE-7C78278BEF69}" dt="2019-04-30T05:32:55.668" v="663" actId="1036"/>
          <ac:spMkLst>
            <pc:docMk/>
            <pc:sldMk cId="941993669" sldId="258"/>
            <ac:spMk id="18" creationId="{109FF430-3B14-47C0-AD1F-A601B21EA5EA}"/>
          </ac:spMkLst>
        </pc:spChg>
        <pc:spChg chg="mod">
          <ac:chgData name="Jennifer Gadd" userId="2ccf3c59-76c1-4985-8289-ed86804a76c5" providerId="ADAL" clId="{71D73F88-726B-4F5E-8DCE-7C78278BEF69}" dt="2019-04-30T05:32:55.668" v="663" actId="1036"/>
          <ac:spMkLst>
            <pc:docMk/>
            <pc:sldMk cId="941993669" sldId="258"/>
            <ac:spMk id="19" creationId="{A720941B-E5F9-4120-BAB3-B4909247D5B6}"/>
          </ac:spMkLst>
        </pc:spChg>
        <pc:picChg chg="add del mod">
          <ac:chgData name="Jennifer Gadd" userId="2ccf3c59-76c1-4985-8289-ed86804a76c5" providerId="ADAL" clId="{71D73F88-726B-4F5E-8DCE-7C78278BEF69}" dt="2019-04-30T05:31:54.482" v="637" actId="478"/>
          <ac:picMkLst>
            <pc:docMk/>
            <pc:sldMk cId="941993669" sldId="258"/>
            <ac:picMk id="3" creationId="{805C58B8-8385-4E19-93D1-85DD3F184D14}"/>
          </ac:picMkLst>
        </pc:picChg>
        <pc:picChg chg="add del mod">
          <ac:chgData name="Jennifer Gadd" userId="2ccf3c59-76c1-4985-8289-ed86804a76c5" providerId="ADAL" clId="{71D73F88-726B-4F5E-8DCE-7C78278BEF69}" dt="2019-04-30T07:55:02.445" v="900"/>
          <ac:picMkLst>
            <pc:docMk/>
            <pc:sldMk cId="941993669" sldId="258"/>
            <ac:picMk id="4" creationId="{39D7294A-835A-4C67-BB08-0C1A018C5BA6}"/>
          </ac:picMkLst>
        </pc:picChg>
        <pc:picChg chg="add del mod">
          <ac:chgData name="Jennifer Gadd" userId="2ccf3c59-76c1-4985-8289-ed86804a76c5" providerId="ADAL" clId="{71D73F88-726B-4F5E-8DCE-7C78278BEF69}" dt="2019-04-30T07:56:13.742" v="902"/>
          <ac:picMkLst>
            <pc:docMk/>
            <pc:sldMk cId="941993669" sldId="258"/>
            <ac:picMk id="5" creationId="{DA3EBB06-42A1-45AB-89C8-48873A775DBE}"/>
          </ac:picMkLst>
        </pc:picChg>
        <pc:picChg chg="add mod">
          <ac:chgData name="Jennifer Gadd" userId="2ccf3c59-76c1-4985-8289-ed86804a76c5" providerId="ADAL" clId="{71D73F88-726B-4F5E-8DCE-7C78278BEF69}" dt="2019-04-30T08:17:12.673" v="903"/>
          <ac:picMkLst>
            <pc:docMk/>
            <pc:sldMk cId="941993669" sldId="258"/>
            <ac:picMk id="6" creationId="{29228221-127D-49FF-91A2-D4C82B758075}"/>
          </ac:picMkLst>
        </pc:picChg>
        <pc:picChg chg="mod">
          <ac:chgData name="Jennifer Gadd" userId="2ccf3c59-76c1-4985-8289-ed86804a76c5" providerId="ADAL" clId="{71D73F88-726B-4F5E-8DCE-7C78278BEF69}" dt="2019-04-30T05:32:55.668" v="663" actId="1036"/>
          <ac:picMkLst>
            <pc:docMk/>
            <pc:sldMk cId="941993669" sldId="258"/>
            <ac:picMk id="7" creationId="{D5FA9F63-E27C-45D7-9CC1-C357EC76C8A8}"/>
          </ac:picMkLst>
        </pc:picChg>
        <pc:picChg chg="mod ord">
          <ac:chgData name="Jennifer Gadd" userId="2ccf3c59-76c1-4985-8289-ed86804a76c5" providerId="ADAL" clId="{71D73F88-726B-4F5E-8DCE-7C78278BEF69}" dt="2019-04-30T05:32:55.668" v="663" actId="1036"/>
          <ac:picMkLst>
            <pc:docMk/>
            <pc:sldMk cId="941993669" sldId="258"/>
            <ac:picMk id="11" creationId="{7D576602-F29C-4917-B934-6A1C009DB8CF}"/>
          </ac:picMkLst>
        </pc:picChg>
        <pc:picChg chg="add mod modCrop">
          <ac:chgData name="Jennifer Gadd" userId="2ccf3c59-76c1-4985-8289-ed86804a76c5" providerId="ADAL" clId="{71D73F88-726B-4F5E-8DCE-7C78278BEF69}" dt="2019-04-30T05:33:11.326" v="665" actId="1038"/>
          <ac:picMkLst>
            <pc:docMk/>
            <pc:sldMk cId="941993669" sldId="258"/>
            <ac:picMk id="2050" creationId="{9419B133-CE6B-4AB0-A3AF-C6CE3E763068}"/>
          </ac:picMkLst>
        </pc:picChg>
      </pc:sldChg>
      <pc:sldChg chg="addSp modSp modTransition">
        <pc:chgData name="Jennifer Gadd" userId="2ccf3c59-76c1-4985-8289-ed86804a76c5" providerId="ADAL" clId="{71D73F88-726B-4F5E-8DCE-7C78278BEF69}" dt="2019-04-30T08:17:12.673" v="903"/>
        <pc:sldMkLst>
          <pc:docMk/>
          <pc:sldMk cId="1528038995" sldId="268"/>
        </pc:sldMkLst>
        <pc:spChg chg="mod">
          <ac:chgData name="Jennifer Gadd" userId="2ccf3c59-76c1-4985-8289-ed86804a76c5" providerId="ADAL" clId="{71D73F88-726B-4F5E-8DCE-7C78278BEF69}" dt="2019-04-29T05:09:19.156" v="526" actId="20577"/>
          <ac:spMkLst>
            <pc:docMk/>
            <pc:sldMk cId="1528038995" sldId="268"/>
            <ac:spMk id="4" creationId="{00000000-0000-0000-0000-000000000000}"/>
          </ac:spMkLst>
        </pc:spChg>
        <pc:picChg chg="add mod">
          <ac:chgData name="Jennifer Gadd" userId="2ccf3c59-76c1-4985-8289-ed86804a76c5" providerId="ADAL" clId="{71D73F88-726B-4F5E-8DCE-7C78278BEF69}" dt="2019-04-30T08:17:12.673" v="903"/>
          <ac:picMkLst>
            <pc:docMk/>
            <pc:sldMk cId="1528038995" sldId="268"/>
            <ac:picMk id="2" creationId="{3D9C63CD-F53E-4773-9A2D-5B1792720CD7}"/>
          </ac:picMkLst>
        </pc:picChg>
      </pc:sldChg>
      <pc:sldChg chg="addSp modSp modTransition">
        <pc:chgData name="Jennifer Gadd" userId="2ccf3c59-76c1-4985-8289-ed86804a76c5" providerId="ADAL" clId="{71D73F88-726B-4F5E-8DCE-7C78278BEF69}" dt="2019-04-30T08:17:12.673" v="903"/>
        <pc:sldMkLst>
          <pc:docMk/>
          <pc:sldMk cId="970680719" sldId="270"/>
        </pc:sldMkLst>
        <pc:picChg chg="add mod">
          <ac:chgData name="Jennifer Gadd" userId="2ccf3c59-76c1-4985-8289-ed86804a76c5" providerId="ADAL" clId="{71D73F88-726B-4F5E-8DCE-7C78278BEF69}" dt="2019-04-30T08:17:12.673" v="903"/>
          <ac:picMkLst>
            <pc:docMk/>
            <pc:sldMk cId="970680719" sldId="270"/>
            <ac:picMk id="2" creationId="{84A01F67-3D40-47A4-AB1B-6B9D9DEBA96C}"/>
          </ac:picMkLst>
        </pc:picChg>
      </pc:sldChg>
      <pc:sldChg chg="addSp modSp modTransition">
        <pc:chgData name="Jennifer Gadd" userId="2ccf3c59-76c1-4985-8289-ed86804a76c5" providerId="ADAL" clId="{71D73F88-726B-4F5E-8DCE-7C78278BEF69}" dt="2019-04-30T08:17:12.673" v="903"/>
        <pc:sldMkLst>
          <pc:docMk/>
          <pc:sldMk cId="2641696268" sldId="272"/>
        </pc:sldMkLst>
        <pc:picChg chg="add mod">
          <ac:chgData name="Jennifer Gadd" userId="2ccf3c59-76c1-4985-8289-ed86804a76c5" providerId="ADAL" clId="{71D73F88-726B-4F5E-8DCE-7C78278BEF69}" dt="2019-04-30T08:17:12.673" v="903"/>
          <ac:picMkLst>
            <pc:docMk/>
            <pc:sldMk cId="2641696268" sldId="272"/>
            <ac:picMk id="4" creationId="{73AE64CF-0202-4533-845F-F2702D8AF99E}"/>
          </ac:picMkLst>
        </pc:picChg>
      </pc:sldChg>
      <pc:sldChg chg="addSp modSp modTransition">
        <pc:chgData name="Jennifer Gadd" userId="2ccf3c59-76c1-4985-8289-ed86804a76c5" providerId="ADAL" clId="{71D73F88-726B-4F5E-8DCE-7C78278BEF69}" dt="2019-04-30T08:17:12.673" v="903"/>
        <pc:sldMkLst>
          <pc:docMk/>
          <pc:sldMk cId="4118622203" sldId="274"/>
        </pc:sldMkLst>
        <pc:picChg chg="add mod">
          <ac:chgData name="Jennifer Gadd" userId="2ccf3c59-76c1-4985-8289-ed86804a76c5" providerId="ADAL" clId="{71D73F88-726B-4F5E-8DCE-7C78278BEF69}" dt="2019-04-30T08:17:12.673" v="903"/>
          <ac:picMkLst>
            <pc:docMk/>
            <pc:sldMk cId="4118622203" sldId="274"/>
            <ac:picMk id="6" creationId="{64932964-DE0B-4A62-A4B8-E6F4C9428839}"/>
          </ac:picMkLst>
        </pc:picChg>
      </pc:sldChg>
      <pc:sldChg chg="addSp modSp modTransition">
        <pc:chgData name="Jennifer Gadd" userId="2ccf3c59-76c1-4985-8289-ed86804a76c5" providerId="ADAL" clId="{71D73F88-726B-4F5E-8DCE-7C78278BEF69}" dt="2019-04-30T08:17:12.673" v="903"/>
        <pc:sldMkLst>
          <pc:docMk/>
          <pc:sldMk cId="3928314330" sldId="277"/>
        </pc:sldMkLst>
        <pc:picChg chg="add mod">
          <ac:chgData name="Jennifer Gadd" userId="2ccf3c59-76c1-4985-8289-ed86804a76c5" providerId="ADAL" clId="{71D73F88-726B-4F5E-8DCE-7C78278BEF69}" dt="2019-04-30T08:17:12.673" v="903"/>
          <ac:picMkLst>
            <pc:docMk/>
            <pc:sldMk cId="3928314330" sldId="277"/>
            <ac:picMk id="4" creationId="{ABF31D4D-A55F-499D-9DAF-3295B2DABAEC}"/>
          </ac:picMkLst>
        </pc:picChg>
      </pc:sldChg>
      <pc:sldChg chg="addSp modSp modTransition">
        <pc:chgData name="Jennifer Gadd" userId="2ccf3c59-76c1-4985-8289-ed86804a76c5" providerId="ADAL" clId="{71D73F88-726B-4F5E-8DCE-7C78278BEF69}" dt="2019-04-30T08:17:12.673" v="903"/>
        <pc:sldMkLst>
          <pc:docMk/>
          <pc:sldMk cId="2577081379" sldId="278"/>
        </pc:sldMkLst>
        <pc:picChg chg="add mod">
          <ac:chgData name="Jennifer Gadd" userId="2ccf3c59-76c1-4985-8289-ed86804a76c5" providerId="ADAL" clId="{71D73F88-726B-4F5E-8DCE-7C78278BEF69}" dt="2019-04-30T08:17:12.673" v="903"/>
          <ac:picMkLst>
            <pc:docMk/>
            <pc:sldMk cId="2577081379" sldId="278"/>
            <ac:picMk id="3" creationId="{C4FE3159-A9A2-4AF6-9964-A5FB94568B71}"/>
          </ac:picMkLst>
        </pc:picChg>
      </pc:sldChg>
      <pc:sldChg chg="modTransition">
        <pc:chgData name="Jennifer Gadd" userId="2ccf3c59-76c1-4985-8289-ed86804a76c5" providerId="ADAL" clId="{71D73F88-726B-4F5E-8DCE-7C78278BEF69}" dt="2019-04-30T07:56:13.742" v="902"/>
        <pc:sldMkLst>
          <pc:docMk/>
          <pc:sldMk cId="1934892960" sldId="279"/>
        </pc:sldMkLst>
      </pc:sldChg>
      <pc:sldChg chg="addSp modSp modTransition">
        <pc:chgData name="Jennifer Gadd" userId="2ccf3c59-76c1-4985-8289-ed86804a76c5" providerId="ADAL" clId="{71D73F88-726B-4F5E-8DCE-7C78278BEF69}" dt="2019-04-30T08:17:12.673" v="903"/>
        <pc:sldMkLst>
          <pc:docMk/>
          <pc:sldMk cId="3576320153" sldId="282"/>
        </pc:sldMkLst>
        <pc:picChg chg="add mod">
          <ac:chgData name="Jennifer Gadd" userId="2ccf3c59-76c1-4985-8289-ed86804a76c5" providerId="ADAL" clId="{71D73F88-726B-4F5E-8DCE-7C78278BEF69}" dt="2019-04-30T08:17:12.673" v="903"/>
          <ac:picMkLst>
            <pc:docMk/>
            <pc:sldMk cId="3576320153" sldId="282"/>
            <ac:picMk id="5" creationId="{25625EC6-DB71-4536-A371-0598DC513825}"/>
          </ac:picMkLst>
        </pc:picChg>
      </pc:sldChg>
      <pc:sldChg chg="modTransition">
        <pc:chgData name="Jennifer Gadd" userId="2ccf3c59-76c1-4985-8289-ed86804a76c5" providerId="ADAL" clId="{71D73F88-726B-4F5E-8DCE-7C78278BEF69}" dt="2019-04-30T07:56:13.742" v="902"/>
        <pc:sldMkLst>
          <pc:docMk/>
          <pc:sldMk cId="2396650206" sldId="283"/>
        </pc:sldMkLst>
      </pc:sldChg>
      <pc:sldChg chg="addSp modSp modTransition">
        <pc:chgData name="Jennifer Gadd" userId="2ccf3c59-76c1-4985-8289-ed86804a76c5" providerId="ADAL" clId="{71D73F88-726B-4F5E-8DCE-7C78278BEF69}" dt="2019-04-30T08:17:12.673" v="903"/>
        <pc:sldMkLst>
          <pc:docMk/>
          <pc:sldMk cId="972764885" sldId="284"/>
        </pc:sldMkLst>
        <pc:picChg chg="add mod">
          <ac:chgData name="Jennifer Gadd" userId="2ccf3c59-76c1-4985-8289-ed86804a76c5" providerId="ADAL" clId="{71D73F88-726B-4F5E-8DCE-7C78278BEF69}" dt="2019-04-30T08:17:12.673" v="903"/>
          <ac:picMkLst>
            <pc:docMk/>
            <pc:sldMk cId="972764885" sldId="284"/>
            <ac:picMk id="3" creationId="{A82E1984-FE84-42F2-AB4D-BAA2DC8EB973}"/>
          </ac:picMkLst>
        </pc:picChg>
      </pc:sldChg>
      <pc:sldChg chg="addSp modSp modTransition">
        <pc:chgData name="Jennifer Gadd" userId="2ccf3c59-76c1-4985-8289-ed86804a76c5" providerId="ADAL" clId="{71D73F88-726B-4F5E-8DCE-7C78278BEF69}" dt="2019-04-30T08:17:12.673" v="903"/>
        <pc:sldMkLst>
          <pc:docMk/>
          <pc:sldMk cId="2833601568" sldId="285"/>
        </pc:sldMkLst>
        <pc:picChg chg="add mod">
          <ac:chgData name="Jennifer Gadd" userId="2ccf3c59-76c1-4985-8289-ed86804a76c5" providerId="ADAL" clId="{71D73F88-726B-4F5E-8DCE-7C78278BEF69}" dt="2019-04-30T08:17:12.673" v="903"/>
          <ac:picMkLst>
            <pc:docMk/>
            <pc:sldMk cId="2833601568" sldId="285"/>
            <ac:picMk id="2" creationId="{7E8A569B-9DF4-4F25-9373-27DD27C9282F}"/>
          </ac:picMkLst>
        </pc:picChg>
      </pc:sldChg>
      <pc:sldChg chg="addSp delSp modSp modTransition">
        <pc:chgData name="Jennifer Gadd" userId="2ccf3c59-76c1-4985-8289-ed86804a76c5" providerId="ADAL" clId="{71D73F88-726B-4F5E-8DCE-7C78278BEF69}" dt="2019-04-30T08:19:42.194" v="980" actId="14100"/>
        <pc:sldMkLst>
          <pc:docMk/>
          <pc:sldMk cId="394251894" sldId="286"/>
        </pc:sldMkLst>
        <pc:spChg chg="mod">
          <ac:chgData name="Jennifer Gadd" userId="2ccf3c59-76c1-4985-8289-ed86804a76c5" providerId="ADAL" clId="{71D73F88-726B-4F5E-8DCE-7C78278BEF69}" dt="2019-04-30T08:18:32.106" v="910" actId="1076"/>
          <ac:spMkLst>
            <pc:docMk/>
            <pc:sldMk cId="394251894" sldId="286"/>
            <ac:spMk id="8" creationId="{92079E22-5307-4D34-9910-6437E32EC04F}"/>
          </ac:spMkLst>
        </pc:spChg>
        <pc:spChg chg="add mod">
          <ac:chgData name="Jennifer Gadd" userId="2ccf3c59-76c1-4985-8289-ed86804a76c5" providerId="ADAL" clId="{71D73F88-726B-4F5E-8DCE-7C78278BEF69}" dt="2019-04-30T08:19:23.162" v="974" actId="6549"/>
          <ac:spMkLst>
            <pc:docMk/>
            <pc:sldMk cId="394251894" sldId="286"/>
            <ac:spMk id="14" creationId="{DC847622-565A-49E0-A7D8-BE49DCE32D56}"/>
          </ac:spMkLst>
        </pc:spChg>
        <pc:spChg chg="mod">
          <ac:chgData name="Jennifer Gadd" userId="2ccf3c59-76c1-4985-8289-ed86804a76c5" providerId="ADAL" clId="{71D73F88-726B-4F5E-8DCE-7C78278BEF69}" dt="2019-04-30T08:18:40.310" v="912" actId="1076"/>
          <ac:spMkLst>
            <pc:docMk/>
            <pc:sldMk cId="394251894" sldId="286"/>
            <ac:spMk id="43" creationId="{AA3A5AE5-136E-46A9-8199-EE32653055D4}"/>
          </ac:spMkLst>
        </pc:spChg>
        <pc:picChg chg="add mod">
          <ac:chgData name="Jennifer Gadd" userId="2ccf3c59-76c1-4985-8289-ed86804a76c5" providerId="ADAL" clId="{71D73F88-726B-4F5E-8DCE-7C78278BEF69}" dt="2019-04-30T08:17:12.673" v="903"/>
          <ac:picMkLst>
            <pc:docMk/>
            <pc:sldMk cId="394251894" sldId="286"/>
            <ac:picMk id="3" creationId="{779E39D7-22D4-4F74-885C-73435C1E96FA}"/>
          </ac:picMkLst>
        </pc:picChg>
        <pc:picChg chg="add mod ord">
          <ac:chgData name="Jennifer Gadd" userId="2ccf3c59-76c1-4985-8289-ed86804a76c5" providerId="ADAL" clId="{71D73F88-726B-4F5E-8DCE-7C78278BEF69}" dt="2019-04-30T08:18:18.217" v="907" actId="167"/>
          <ac:picMkLst>
            <pc:docMk/>
            <pc:sldMk cId="394251894" sldId="286"/>
            <ac:picMk id="4" creationId="{AEF421C8-D3DE-441B-99EF-0D02C2B63707}"/>
          </ac:picMkLst>
        </pc:picChg>
        <pc:picChg chg="del">
          <ac:chgData name="Jennifer Gadd" userId="2ccf3c59-76c1-4985-8289-ed86804a76c5" providerId="ADAL" clId="{71D73F88-726B-4F5E-8DCE-7C78278BEF69}" dt="2019-04-30T08:18:19.858" v="908" actId="478"/>
          <ac:picMkLst>
            <pc:docMk/>
            <pc:sldMk cId="394251894" sldId="286"/>
            <ac:picMk id="29" creationId="{C354BC8E-4FC8-47C5-8287-49936592B399}"/>
          </ac:picMkLst>
        </pc:picChg>
        <pc:cxnChg chg="add mod">
          <ac:chgData name="Jennifer Gadd" userId="2ccf3c59-76c1-4985-8289-ed86804a76c5" providerId="ADAL" clId="{71D73F88-726B-4F5E-8DCE-7C78278BEF69}" dt="2019-04-30T08:19:35.960" v="977" actId="208"/>
          <ac:cxnSpMkLst>
            <pc:docMk/>
            <pc:sldMk cId="394251894" sldId="286"/>
            <ac:cxnSpMk id="7" creationId="{5024666D-1694-46CC-94C1-797329153629}"/>
          </ac:cxnSpMkLst>
        </pc:cxnChg>
        <pc:cxnChg chg="mod">
          <ac:chgData name="Jennifer Gadd" userId="2ccf3c59-76c1-4985-8289-ed86804a76c5" providerId="ADAL" clId="{71D73F88-726B-4F5E-8DCE-7C78278BEF69}" dt="2019-04-30T08:18:37.497" v="911" actId="14100"/>
          <ac:cxnSpMkLst>
            <pc:docMk/>
            <pc:sldMk cId="394251894" sldId="286"/>
            <ac:cxnSpMk id="13" creationId="{378E70A9-C3D6-4D73-9306-83D4DA83D919}"/>
          </ac:cxnSpMkLst>
        </pc:cxnChg>
        <pc:cxnChg chg="add mod">
          <ac:chgData name="Jennifer Gadd" userId="2ccf3c59-76c1-4985-8289-ed86804a76c5" providerId="ADAL" clId="{71D73F88-726B-4F5E-8DCE-7C78278BEF69}" dt="2019-04-30T08:19:42.194" v="980" actId="14100"/>
          <ac:cxnSpMkLst>
            <pc:docMk/>
            <pc:sldMk cId="394251894" sldId="286"/>
            <ac:cxnSpMk id="19" creationId="{9501A76D-6FF6-47EE-BE67-FED2D36D0BC2}"/>
          </ac:cxnSpMkLst>
        </pc:cxnChg>
      </pc:sldChg>
      <pc:sldChg chg="addSp modSp modTransition">
        <pc:chgData name="Jennifer Gadd" userId="2ccf3c59-76c1-4985-8289-ed86804a76c5" providerId="ADAL" clId="{71D73F88-726B-4F5E-8DCE-7C78278BEF69}" dt="2019-04-30T08:17:12.673" v="903"/>
        <pc:sldMkLst>
          <pc:docMk/>
          <pc:sldMk cId="1966184537" sldId="287"/>
        </pc:sldMkLst>
        <pc:picChg chg="add mod">
          <ac:chgData name="Jennifer Gadd" userId="2ccf3c59-76c1-4985-8289-ed86804a76c5" providerId="ADAL" clId="{71D73F88-726B-4F5E-8DCE-7C78278BEF69}" dt="2019-04-30T08:17:12.673" v="903"/>
          <ac:picMkLst>
            <pc:docMk/>
            <pc:sldMk cId="1966184537" sldId="287"/>
            <ac:picMk id="4" creationId="{A1849509-09D1-425F-8A41-58AA793AA246}"/>
          </ac:picMkLst>
        </pc:picChg>
      </pc:sldChg>
      <pc:sldChg chg="addSp modSp modTransition">
        <pc:chgData name="Jennifer Gadd" userId="2ccf3c59-76c1-4985-8289-ed86804a76c5" providerId="ADAL" clId="{71D73F88-726B-4F5E-8DCE-7C78278BEF69}" dt="2019-04-30T08:17:12.673" v="903"/>
        <pc:sldMkLst>
          <pc:docMk/>
          <pc:sldMk cId="1906420112" sldId="288"/>
        </pc:sldMkLst>
        <pc:picChg chg="add mod">
          <ac:chgData name="Jennifer Gadd" userId="2ccf3c59-76c1-4985-8289-ed86804a76c5" providerId="ADAL" clId="{71D73F88-726B-4F5E-8DCE-7C78278BEF69}" dt="2019-04-30T08:17:12.673" v="903"/>
          <ac:picMkLst>
            <pc:docMk/>
            <pc:sldMk cId="1906420112" sldId="288"/>
            <ac:picMk id="5" creationId="{921C1773-3263-40C4-A0AD-75CD4586D820}"/>
          </ac:picMkLst>
        </pc:picChg>
      </pc:sldChg>
      <pc:sldChg chg="addSp delSp modSp modTransition">
        <pc:chgData name="Jennifer Gadd" userId="2ccf3c59-76c1-4985-8289-ed86804a76c5" providerId="ADAL" clId="{71D73F88-726B-4F5E-8DCE-7C78278BEF69}" dt="2019-04-30T08:17:12.673" v="903"/>
        <pc:sldMkLst>
          <pc:docMk/>
          <pc:sldMk cId="1564294057" sldId="289"/>
        </pc:sldMkLst>
        <pc:picChg chg="add mod">
          <ac:chgData name="Jennifer Gadd" userId="2ccf3c59-76c1-4985-8289-ed86804a76c5" providerId="ADAL" clId="{71D73F88-726B-4F5E-8DCE-7C78278BEF69}" dt="2019-04-30T08:17:12.673" v="903"/>
          <ac:picMkLst>
            <pc:docMk/>
            <pc:sldMk cId="1564294057" sldId="289"/>
            <ac:picMk id="3" creationId="{D9EE3D24-C960-415C-8A81-CD555A759364}"/>
          </ac:picMkLst>
        </pc:picChg>
        <pc:picChg chg="del">
          <ac:chgData name="Jennifer Gadd" userId="2ccf3c59-76c1-4985-8289-ed86804a76c5" providerId="ADAL" clId="{71D73F88-726B-4F5E-8DCE-7C78278BEF69}" dt="2019-04-29T07:45:59.785" v="527" actId="478"/>
          <ac:picMkLst>
            <pc:docMk/>
            <pc:sldMk cId="1564294057" sldId="289"/>
            <ac:picMk id="3" creationId="{F417FA0A-061A-4ABC-A1ED-72B3734E5A15}"/>
          </ac:picMkLst>
        </pc:picChg>
        <pc:picChg chg="add mod">
          <ac:chgData name="Jennifer Gadd" userId="2ccf3c59-76c1-4985-8289-ed86804a76c5" providerId="ADAL" clId="{71D73F88-726B-4F5E-8DCE-7C78278BEF69}" dt="2019-04-29T07:46:20.077" v="531" actId="14100"/>
          <ac:picMkLst>
            <pc:docMk/>
            <pc:sldMk cId="1564294057" sldId="289"/>
            <ac:picMk id="9" creationId="{0B7AEA3B-0BDC-4CEE-8F34-1A24B1FCF269}"/>
          </ac:picMkLst>
        </pc:picChg>
      </pc:sldChg>
      <pc:sldChg chg="addSp modSp modTransition">
        <pc:chgData name="Jennifer Gadd" userId="2ccf3c59-76c1-4985-8289-ed86804a76c5" providerId="ADAL" clId="{71D73F88-726B-4F5E-8DCE-7C78278BEF69}" dt="2019-04-30T08:17:12.673" v="903"/>
        <pc:sldMkLst>
          <pc:docMk/>
          <pc:sldMk cId="4193573170" sldId="290"/>
        </pc:sldMkLst>
        <pc:picChg chg="add mod">
          <ac:chgData name="Jennifer Gadd" userId="2ccf3c59-76c1-4985-8289-ed86804a76c5" providerId="ADAL" clId="{71D73F88-726B-4F5E-8DCE-7C78278BEF69}" dt="2019-04-30T08:17:12.673" v="903"/>
          <ac:picMkLst>
            <pc:docMk/>
            <pc:sldMk cId="4193573170" sldId="290"/>
            <ac:picMk id="4" creationId="{91DF4E4C-833B-4100-8FFB-9893616B57E1}"/>
          </ac:picMkLst>
        </pc:picChg>
      </pc:sldChg>
      <pc:sldChg chg="addSp modSp modTransition">
        <pc:chgData name="Jennifer Gadd" userId="2ccf3c59-76c1-4985-8289-ed86804a76c5" providerId="ADAL" clId="{71D73F88-726B-4F5E-8DCE-7C78278BEF69}" dt="2019-04-30T08:17:12.673" v="903"/>
        <pc:sldMkLst>
          <pc:docMk/>
          <pc:sldMk cId="2319187559" sldId="291"/>
        </pc:sldMkLst>
        <pc:picChg chg="add mod">
          <ac:chgData name="Jennifer Gadd" userId="2ccf3c59-76c1-4985-8289-ed86804a76c5" providerId="ADAL" clId="{71D73F88-726B-4F5E-8DCE-7C78278BEF69}" dt="2019-04-30T08:17:12.673" v="903"/>
          <ac:picMkLst>
            <pc:docMk/>
            <pc:sldMk cId="2319187559" sldId="291"/>
            <ac:picMk id="3" creationId="{5D716806-D350-42C4-BEE0-99A767002E16}"/>
          </ac:picMkLst>
        </pc:picChg>
      </pc:sldChg>
      <pc:sldChg chg="addSp modSp modTransition">
        <pc:chgData name="Jennifer Gadd" userId="2ccf3c59-76c1-4985-8289-ed86804a76c5" providerId="ADAL" clId="{71D73F88-726B-4F5E-8DCE-7C78278BEF69}" dt="2019-04-30T08:17:12.673" v="903"/>
        <pc:sldMkLst>
          <pc:docMk/>
          <pc:sldMk cId="1208335920" sldId="292"/>
        </pc:sldMkLst>
        <pc:picChg chg="add mod">
          <ac:chgData name="Jennifer Gadd" userId="2ccf3c59-76c1-4985-8289-ed86804a76c5" providerId="ADAL" clId="{71D73F88-726B-4F5E-8DCE-7C78278BEF69}" dt="2019-04-30T08:17:12.673" v="903"/>
          <ac:picMkLst>
            <pc:docMk/>
            <pc:sldMk cId="1208335920" sldId="292"/>
            <ac:picMk id="4" creationId="{F492AE5F-08C8-49C3-8527-D14F20BEAAB9}"/>
          </ac:picMkLst>
        </pc:picChg>
      </pc:sldChg>
      <pc:sldChg chg="modTransition">
        <pc:chgData name="Jennifer Gadd" userId="2ccf3c59-76c1-4985-8289-ed86804a76c5" providerId="ADAL" clId="{71D73F88-726B-4F5E-8DCE-7C78278BEF69}" dt="2019-04-30T07:56:13.742" v="902"/>
        <pc:sldMkLst>
          <pc:docMk/>
          <pc:sldMk cId="3108763912" sldId="295"/>
        </pc:sldMkLst>
      </pc:sldChg>
      <pc:sldChg chg="modTransition">
        <pc:chgData name="Jennifer Gadd" userId="2ccf3c59-76c1-4985-8289-ed86804a76c5" providerId="ADAL" clId="{71D73F88-726B-4F5E-8DCE-7C78278BEF69}" dt="2019-04-30T07:56:13.742" v="902"/>
        <pc:sldMkLst>
          <pc:docMk/>
          <pc:sldMk cId="1506525873" sldId="297"/>
        </pc:sldMkLst>
      </pc:sldChg>
      <pc:sldChg chg="addSp modSp modTransition">
        <pc:chgData name="Jennifer Gadd" userId="2ccf3c59-76c1-4985-8289-ed86804a76c5" providerId="ADAL" clId="{71D73F88-726B-4F5E-8DCE-7C78278BEF69}" dt="2019-04-30T08:17:12.673" v="903"/>
        <pc:sldMkLst>
          <pc:docMk/>
          <pc:sldMk cId="2098339597" sldId="300"/>
        </pc:sldMkLst>
        <pc:picChg chg="add mod">
          <ac:chgData name="Jennifer Gadd" userId="2ccf3c59-76c1-4985-8289-ed86804a76c5" providerId="ADAL" clId="{71D73F88-726B-4F5E-8DCE-7C78278BEF69}" dt="2019-04-30T08:17:12.673" v="903"/>
          <ac:picMkLst>
            <pc:docMk/>
            <pc:sldMk cId="2098339597" sldId="300"/>
            <ac:picMk id="11" creationId="{CDE95034-AE53-4245-81FB-D616889D0DC6}"/>
          </ac:picMkLst>
        </pc:picChg>
      </pc:sldChg>
      <pc:sldChg chg="addSp modSp modTransition">
        <pc:chgData name="Jennifer Gadd" userId="2ccf3c59-76c1-4985-8289-ed86804a76c5" providerId="ADAL" clId="{71D73F88-726B-4F5E-8DCE-7C78278BEF69}" dt="2019-04-30T08:17:12.673" v="903"/>
        <pc:sldMkLst>
          <pc:docMk/>
          <pc:sldMk cId="1973031175" sldId="301"/>
        </pc:sldMkLst>
        <pc:picChg chg="add mod">
          <ac:chgData name="Jennifer Gadd" userId="2ccf3c59-76c1-4985-8289-ed86804a76c5" providerId="ADAL" clId="{71D73F88-726B-4F5E-8DCE-7C78278BEF69}" dt="2019-04-30T08:17:12.673" v="903"/>
          <ac:picMkLst>
            <pc:docMk/>
            <pc:sldMk cId="1973031175" sldId="301"/>
            <ac:picMk id="2" creationId="{3FA7E9D8-2FD4-45F8-AB61-A2D1D1EF45F6}"/>
          </ac:picMkLst>
        </pc:picChg>
      </pc:sldChg>
      <pc:sldChg chg="modTransition">
        <pc:chgData name="Jennifer Gadd" userId="2ccf3c59-76c1-4985-8289-ed86804a76c5" providerId="ADAL" clId="{71D73F88-726B-4F5E-8DCE-7C78278BEF69}" dt="2019-04-30T07:56:13.742" v="902"/>
        <pc:sldMkLst>
          <pc:docMk/>
          <pc:sldMk cId="2890898371" sldId="302"/>
        </pc:sldMkLst>
      </pc:sldChg>
      <pc:sldChg chg="addSp modSp modTransition modAnim">
        <pc:chgData name="Jennifer Gadd" userId="2ccf3c59-76c1-4985-8289-ed86804a76c5" providerId="ADAL" clId="{71D73F88-726B-4F5E-8DCE-7C78278BEF69}" dt="2019-04-30T08:17:12.673" v="903"/>
        <pc:sldMkLst>
          <pc:docMk/>
          <pc:sldMk cId="695049534" sldId="303"/>
        </pc:sldMkLst>
        <pc:picChg chg="add mod">
          <ac:chgData name="Jennifer Gadd" userId="2ccf3c59-76c1-4985-8289-ed86804a76c5" providerId="ADAL" clId="{71D73F88-726B-4F5E-8DCE-7C78278BEF69}" dt="2019-04-30T08:17:12.673" v="903"/>
          <ac:picMkLst>
            <pc:docMk/>
            <pc:sldMk cId="695049534" sldId="303"/>
            <ac:picMk id="2" creationId="{06D18651-56E5-44E9-B837-F39B0CA74C78}"/>
          </ac:picMkLst>
        </pc:picChg>
        <pc:picChg chg="mod">
          <ac:chgData name="Jennifer Gadd" userId="2ccf3c59-76c1-4985-8289-ed86804a76c5" providerId="ADAL" clId="{71D73F88-726B-4F5E-8DCE-7C78278BEF69}" dt="2019-04-30T05:20:33.294" v="626" actId="1076"/>
          <ac:picMkLst>
            <pc:docMk/>
            <pc:sldMk cId="695049534" sldId="303"/>
            <ac:picMk id="6" creationId="{DC4EAE08-DBBC-460C-809A-97A6FFEAC16B}"/>
          </ac:picMkLst>
        </pc:picChg>
        <pc:picChg chg="mod">
          <ac:chgData name="Jennifer Gadd" userId="2ccf3c59-76c1-4985-8289-ed86804a76c5" providerId="ADAL" clId="{71D73F88-726B-4F5E-8DCE-7C78278BEF69}" dt="2019-04-30T05:36:04.941" v="893" actId="14100"/>
          <ac:picMkLst>
            <pc:docMk/>
            <pc:sldMk cId="695049534" sldId="303"/>
            <ac:picMk id="8" creationId="{55915202-3E8C-4FE8-B9F1-FAE84A98C995}"/>
          </ac:picMkLst>
        </pc:picChg>
        <pc:picChg chg="add mod">
          <ac:chgData name="Jennifer Gadd" userId="2ccf3c59-76c1-4985-8289-ed86804a76c5" providerId="ADAL" clId="{71D73F88-726B-4F5E-8DCE-7C78278BEF69}" dt="2019-04-30T05:36:06.518" v="894" actId="1076"/>
          <ac:picMkLst>
            <pc:docMk/>
            <pc:sldMk cId="695049534" sldId="303"/>
            <ac:picMk id="11" creationId="{7EA64D3A-EBBA-4524-BD56-0B48A7164AE3}"/>
          </ac:picMkLst>
        </pc:picChg>
        <pc:picChg chg="add mod">
          <ac:chgData name="Jennifer Gadd" userId="2ccf3c59-76c1-4985-8289-ed86804a76c5" providerId="ADAL" clId="{71D73F88-726B-4F5E-8DCE-7C78278BEF69}" dt="2019-04-30T05:20:38.270" v="627" actId="1076"/>
          <ac:picMkLst>
            <pc:docMk/>
            <pc:sldMk cId="695049534" sldId="303"/>
            <ac:picMk id="1026" creationId="{BA73E316-ECE8-4D06-BEFC-10D9084BC03B}"/>
          </ac:picMkLst>
        </pc:picChg>
      </pc:sldChg>
      <pc:sldChg chg="addSp modSp modTransition">
        <pc:chgData name="Jennifer Gadd" userId="2ccf3c59-76c1-4985-8289-ed86804a76c5" providerId="ADAL" clId="{71D73F88-726B-4F5E-8DCE-7C78278BEF69}" dt="2019-04-30T08:17:12.673" v="903"/>
        <pc:sldMkLst>
          <pc:docMk/>
          <pc:sldMk cId="2221803455" sldId="304"/>
        </pc:sldMkLst>
        <pc:spChg chg="mod">
          <ac:chgData name="Jennifer Gadd" userId="2ccf3c59-76c1-4985-8289-ed86804a76c5" providerId="ADAL" clId="{71D73F88-726B-4F5E-8DCE-7C78278BEF69}" dt="2019-04-30T05:04:58.849" v="548" actId="6549"/>
          <ac:spMkLst>
            <pc:docMk/>
            <pc:sldMk cId="2221803455" sldId="304"/>
            <ac:spMk id="3" creationId="{2FDA5A95-36FC-41B9-83F0-9810115E4B6C}"/>
          </ac:spMkLst>
        </pc:spChg>
        <pc:picChg chg="add mod">
          <ac:chgData name="Jennifer Gadd" userId="2ccf3c59-76c1-4985-8289-ed86804a76c5" providerId="ADAL" clId="{71D73F88-726B-4F5E-8DCE-7C78278BEF69}" dt="2019-04-30T08:17:12.673" v="903"/>
          <ac:picMkLst>
            <pc:docMk/>
            <pc:sldMk cId="2221803455" sldId="304"/>
            <ac:picMk id="4" creationId="{7B81CBD0-DCC6-466D-9D65-CFD362B6BE1D}"/>
          </ac:picMkLst>
        </pc:picChg>
      </pc:sldChg>
    </pc:docChg>
  </pc:docChgLst>
  <pc:docChgLst>
    <pc:chgData name="Jennifer Gadd" userId="S::jennifer.gadd@niwa.co.nz::2ccf3c59-76c1-4985-8289-ed86804a76c5" providerId="AD" clId="Web-{17984ECA-ADAD-4E44-B13A-2130B250C595}"/>
    <pc:docChg chg="addSld delSld modSld sldOrd">
      <pc:chgData name="Jennifer Gadd" userId="S::jennifer.gadd@niwa.co.nz::2ccf3c59-76c1-4985-8289-ed86804a76c5" providerId="AD" clId="Web-{17984ECA-ADAD-4E44-B13A-2130B250C595}" dt="2019-04-29T04:41:25.269" v="2871" actId="20577"/>
      <pc:docMkLst>
        <pc:docMk/>
      </pc:docMkLst>
      <pc:sldChg chg="modNotes">
        <pc:chgData name="Jennifer Gadd" userId="S::jennifer.gadd@niwa.co.nz::2ccf3c59-76c1-4985-8289-ed86804a76c5" providerId="AD" clId="Web-{17984ECA-ADAD-4E44-B13A-2130B250C595}" dt="2019-04-28T22:06:45.659" v="179"/>
        <pc:sldMkLst>
          <pc:docMk/>
          <pc:sldMk cId="2806106126" sldId="257"/>
        </pc:sldMkLst>
      </pc:sldChg>
      <pc:sldChg chg="modNotes">
        <pc:chgData name="Jennifer Gadd" userId="S::jennifer.gadd@niwa.co.nz::2ccf3c59-76c1-4985-8289-ed86804a76c5" providerId="AD" clId="Web-{17984ECA-ADAD-4E44-B13A-2130B250C595}" dt="2019-04-28T22:10:10.705" v="554"/>
        <pc:sldMkLst>
          <pc:docMk/>
          <pc:sldMk cId="941993669" sldId="258"/>
        </pc:sldMkLst>
      </pc:sldChg>
      <pc:sldChg chg="modNotes">
        <pc:chgData name="Jennifer Gadd" userId="S::jennifer.gadd@niwa.co.nz::2ccf3c59-76c1-4985-8289-ed86804a76c5" providerId="AD" clId="Web-{17984ECA-ADAD-4E44-B13A-2130B250C595}" dt="2019-04-28T22:18:20.408" v="1205"/>
        <pc:sldMkLst>
          <pc:docMk/>
          <pc:sldMk cId="2641696268" sldId="272"/>
        </pc:sldMkLst>
      </pc:sldChg>
      <pc:sldChg chg="modSp">
        <pc:chgData name="Jennifer Gadd" userId="S::jennifer.gadd@niwa.co.nz::2ccf3c59-76c1-4985-8289-ed86804a76c5" providerId="AD" clId="Web-{17984ECA-ADAD-4E44-B13A-2130B250C595}" dt="2019-04-29T04:39:26.768" v="2761" actId="20577"/>
        <pc:sldMkLst>
          <pc:docMk/>
          <pc:sldMk cId="3576320153" sldId="282"/>
        </pc:sldMkLst>
        <pc:spChg chg="mod">
          <ac:chgData name="Jennifer Gadd" userId="S::jennifer.gadd@niwa.co.nz::2ccf3c59-76c1-4985-8289-ed86804a76c5" providerId="AD" clId="Web-{17984ECA-ADAD-4E44-B13A-2130B250C595}" dt="2019-04-29T04:39:26.768" v="2761" actId="20577"/>
          <ac:spMkLst>
            <pc:docMk/>
            <pc:sldMk cId="3576320153" sldId="282"/>
            <ac:spMk id="4" creationId="{C35C16B7-CB5D-41E2-B58D-4BCD3D505434}"/>
          </ac:spMkLst>
        </pc:spChg>
      </pc:sldChg>
      <pc:sldChg chg="modNotes">
        <pc:chgData name="Jennifer Gadd" userId="S::jennifer.gadd@niwa.co.nz::2ccf3c59-76c1-4985-8289-ed86804a76c5" providerId="AD" clId="Web-{17984ECA-ADAD-4E44-B13A-2130B250C595}" dt="2019-04-28T22:18:52.502" v="1294"/>
        <pc:sldMkLst>
          <pc:docMk/>
          <pc:sldMk cId="972764885" sldId="284"/>
        </pc:sldMkLst>
      </pc:sldChg>
      <pc:sldChg chg="mod ord modShow modNotes">
        <pc:chgData name="Jennifer Gadd" userId="S::jennifer.gadd@niwa.co.nz::2ccf3c59-76c1-4985-8289-ed86804a76c5" providerId="AD" clId="Web-{17984ECA-ADAD-4E44-B13A-2130B250C595}" dt="2019-04-29T04:38:08.924" v="2739"/>
        <pc:sldMkLst>
          <pc:docMk/>
          <pc:sldMk cId="394251894" sldId="286"/>
        </pc:sldMkLst>
      </pc:sldChg>
      <pc:sldChg chg="modNotes">
        <pc:chgData name="Jennifer Gadd" userId="S::jennifer.gadd@niwa.co.nz::2ccf3c59-76c1-4985-8289-ed86804a76c5" providerId="AD" clId="Web-{17984ECA-ADAD-4E44-B13A-2130B250C595}" dt="2019-04-28T22:19:17.314" v="1334"/>
        <pc:sldMkLst>
          <pc:docMk/>
          <pc:sldMk cId="1906420112" sldId="288"/>
        </pc:sldMkLst>
      </pc:sldChg>
      <pc:sldChg chg="addSp modSp">
        <pc:chgData name="Jennifer Gadd" userId="S::jennifer.gadd@niwa.co.nz::2ccf3c59-76c1-4985-8289-ed86804a76c5" providerId="AD" clId="Web-{17984ECA-ADAD-4E44-B13A-2130B250C595}" dt="2019-04-29T04:29:15.874" v="2127" actId="1076"/>
        <pc:sldMkLst>
          <pc:docMk/>
          <pc:sldMk cId="1564294057" sldId="289"/>
        </pc:sldMkLst>
        <pc:picChg chg="add mod">
          <ac:chgData name="Jennifer Gadd" userId="S::jennifer.gadd@niwa.co.nz::2ccf3c59-76c1-4985-8289-ed86804a76c5" providerId="AD" clId="Web-{17984ECA-ADAD-4E44-B13A-2130B250C595}" dt="2019-04-29T04:29:15.874" v="2127" actId="1076"/>
          <ac:picMkLst>
            <pc:docMk/>
            <pc:sldMk cId="1564294057" sldId="289"/>
            <ac:picMk id="3" creationId="{F417FA0A-061A-4ABC-A1ED-72B3734E5A15}"/>
          </ac:picMkLst>
        </pc:picChg>
      </pc:sldChg>
      <pc:sldChg chg="addSp delSp modSp modNotes">
        <pc:chgData name="Jennifer Gadd" userId="S::jennifer.gadd@niwa.co.nz::2ccf3c59-76c1-4985-8289-ed86804a76c5" providerId="AD" clId="Web-{17984ECA-ADAD-4E44-B13A-2130B250C595}" dt="2019-04-29T04:23:44.107" v="1879"/>
        <pc:sldMkLst>
          <pc:docMk/>
          <pc:sldMk cId="4193573170" sldId="290"/>
        </pc:sldMkLst>
        <pc:spChg chg="add del mod">
          <ac:chgData name="Jennifer Gadd" userId="S::jennifer.gadd@niwa.co.nz::2ccf3c59-76c1-4985-8289-ed86804a76c5" providerId="AD" clId="Web-{17984ECA-ADAD-4E44-B13A-2130B250C595}" dt="2019-04-29T04:23:07.622" v="1872"/>
          <ac:spMkLst>
            <pc:docMk/>
            <pc:sldMk cId="4193573170" sldId="290"/>
            <ac:spMk id="4" creationId="{FD83D30A-C130-45FF-B257-CE238CF2F9F4}"/>
          </ac:spMkLst>
        </pc:spChg>
        <pc:spChg chg="add del mod">
          <ac:chgData name="Jennifer Gadd" userId="S::jennifer.gadd@niwa.co.nz::2ccf3c59-76c1-4985-8289-ed86804a76c5" providerId="AD" clId="Web-{17984ECA-ADAD-4E44-B13A-2130B250C595}" dt="2019-04-29T04:23:44.107" v="1879"/>
          <ac:spMkLst>
            <pc:docMk/>
            <pc:sldMk cId="4193573170" sldId="290"/>
            <ac:spMk id="6" creationId="{096D5697-A271-4770-A6E2-6FA84636F14A}"/>
          </ac:spMkLst>
        </pc:spChg>
        <pc:picChg chg="add mod">
          <ac:chgData name="Jennifer Gadd" userId="S::jennifer.gadd@niwa.co.nz::2ccf3c59-76c1-4985-8289-ed86804a76c5" providerId="AD" clId="Web-{17984ECA-ADAD-4E44-B13A-2130B250C595}" dt="2019-04-29T04:09:53.837" v="1338" actId="14100"/>
          <ac:picMkLst>
            <pc:docMk/>
            <pc:sldMk cId="4193573170" sldId="290"/>
            <ac:picMk id="3" creationId="{CC760477-ADB5-44B0-9FBE-A29566B72692}"/>
          </ac:picMkLst>
        </pc:picChg>
      </pc:sldChg>
      <pc:sldChg chg="addSp modNotes">
        <pc:chgData name="Jennifer Gadd" userId="S::jennifer.gadd@niwa.co.nz::2ccf3c59-76c1-4985-8289-ed86804a76c5" providerId="AD" clId="Web-{17984ECA-ADAD-4E44-B13A-2130B250C595}" dt="2019-04-29T04:25:52.170" v="2118"/>
        <pc:sldMkLst>
          <pc:docMk/>
          <pc:sldMk cId="2319187559" sldId="291"/>
        </pc:sldMkLst>
        <pc:picChg chg="add">
          <ac:chgData name="Jennifer Gadd" userId="S::jennifer.gadd@niwa.co.nz::2ccf3c59-76c1-4985-8289-ed86804a76c5" providerId="AD" clId="Web-{17984ECA-ADAD-4E44-B13A-2130B250C595}" dt="2019-04-29T04:09:57.134" v="1339"/>
          <ac:picMkLst>
            <pc:docMk/>
            <pc:sldMk cId="2319187559" sldId="291"/>
            <ac:picMk id="2" creationId="{ABD4F72E-2C6D-42DD-8412-89F9CAB86DD6}"/>
          </ac:picMkLst>
        </pc:picChg>
      </pc:sldChg>
      <pc:sldChg chg="addSp modSp modNotes">
        <pc:chgData name="Jennifer Gadd" userId="S::jennifer.gadd@niwa.co.nz::2ccf3c59-76c1-4985-8289-ed86804a76c5" providerId="AD" clId="Web-{17984ECA-ADAD-4E44-B13A-2130B250C595}" dt="2019-04-29T04:36:12.876" v="2555"/>
        <pc:sldMkLst>
          <pc:docMk/>
          <pc:sldMk cId="1208335920" sldId="292"/>
        </pc:sldMkLst>
        <pc:picChg chg="add mod">
          <ac:chgData name="Jennifer Gadd" userId="S::jennifer.gadd@niwa.co.nz::2ccf3c59-76c1-4985-8289-ed86804a76c5" providerId="AD" clId="Web-{17984ECA-ADAD-4E44-B13A-2130B250C595}" dt="2019-04-29T04:10:11.977" v="1341" actId="1076"/>
          <ac:picMkLst>
            <pc:docMk/>
            <pc:sldMk cId="1208335920" sldId="292"/>
            <ac:picMk id="2" creationId="{2E7F40DC-2CBE-43DB-A95F-22D3AA1239AB}"/>
          </ac:picMkLst>
        </pc:picChg>
      </pc:sldChg>
      <pc:sldChg chg="modSp del">
        <pc:chgData name="Jennifer Gadd" userId="S::jennifer.gadd@niwa.co.nz::2ccf3c59-76c1-4985-8289-ed86804a76c5" providerId="AD" clId="Web-{17984ECA-ADAD-4E44-B13A-2130B250C595}" dt="2019-04-29T04:11:39.181" v="1365"/>
        <pc:sldMkLst>
          <pc:docMk/>
          <pc:sldMk cId="3306876859" sldId="293"/>
        </pc:sldMkLst>
        <pc:spChg chg="mod">
          <ac:chgData name="Jennifer Gadd" userId="S::jennifer.gadd@niwa.co.nz::2ccf3c59-76c1-4985-8289-ed86804a76c5" providerId="AD" clId="Web-{17984ECA-ADAD-4E44-B13A-2130B250C595}" dt="2019-04-29T04:10:45.774" v="1362" actId="20577"/>
          <ac:spMkLst>
            <pc:docMk/>
            <pc:sldMk cId="3306876859" sldId="293"/>
            <ac:spMk id="2" creationId="{A415CA83-47B9-4D65-9B2B-B35EE975727F}"/>
          </ac:spMkLst>
        </pc:spChg>
      </pc:sldChg>
      <pc:sldChg chg="mod ord modShow">
        <pc:chgData name="Jennifer Gadd" userId="S::jennifer.gadd@niwa.co.nz::2ccf3c59-76c1-4985-8289-ed86804a76c5" providerId="AD" clId="Web-{17984ECA-ADAD-4E44-B13A-2130B250C595}" dt="2019-04-29T04:40:22.393" v="2766"/>
        <pc:sldMkLst>
          <pc:docMk/>
          <pc:sldMk cId="3108763912" sldId="295"/>
        </pc:sldMkLst>
      </pc:sldChg>
      <pc:sldChg chg="modNotes">
        <pc:chgData name="Jennifer Gadd" userId="S::jennifer.gadd@niwa.co.nz::2ccf3c59-76c1-4985-8289-ed86804a76c5" providerId="AD" clId="Web-{17984ECA-ADAD-4E44-B13A-2130B250C595}" dt="2019-04-28T22:14:32.674" v="816"/>
        <pc:sldMkLst>
          <pc:docMk/>
          <pc:sldMk cId="1973031175" sldId="301"/>
        </pc:sldMkLst>
      </pc:sldChg>
      <pc:sldChg chg="mod ord modShow">
        <pc:chgData name="Jennifer Gadd" userId="S::jennifer.gadd@niwa.co.nz::2ccf3c59-76c1-4985-8289-ed86804a76c5" providerId="AD" clId="Web-{17984ECA-ADAD-4E44-B13A-2130B250C595}" dt="2019-04-29T04:40:22.565" v="2767"/>
        <pc:sldMkLst>
          <pc:docMk/>
          <pc:sldMk cId="2890898371" sldId="302"/>
        </pc:sldMkLst>
      </pc:sldChg>
      <pc:sldChg chg="modNotes">
        <pc:chgData name="Jennifer Gadd" userId="S::jennifer.gadd@niwa.co.nz::2ccf3c59-76c1-4985-8289-ed86804a76c5" providerId="AD" clId="Web-{17984ECA-ADAD-4E44-B13A-2130B250C595}" dt="2019-04-28T22:11:40.908" v="712"/>
        <pc:sldMkLst>
          <pc:docMk/>
          <pc:sldMk cId="695049534" sldId="303"/>
        </pc:sldMkLst>
      </pc:sldChg>
      <pc:sldChg chg="modSp new ord">
        <pc:chgData name="Jennifer Gadd" userId="S::jennifer.gadd@niwa.co.nz::2ccf3c59-76c1-4985-8289-ed86804a76c5" providerId="AD" clId="Web-{17984ECA-ADAD-4E44-B13A-2130B250C595}" dt="2019-04-29T04:41:14.987" v="2869" actId="20577"/>
        <pc:sldMkLst>
          <pc:docMk/>
          <pc:sldMk cId="2221803455" sldId="304"/>
        </pc:sldMkLst>
        <pc:spChg chg="mod">
          <ac:chgData name="Jennifer Gadd" userId="S::jennifer.gadd@niwa.co.nz::2ccf3c59-76c1-4985-8289-ed86804a76c5" providerId="AD" clId="Web-{17984ECA-ADAD-4E44-B13A-2130B250C595}" dt="2019-04-29T04:38:47.455" v="2754" actId="20577"/>
          <ac:spMkLst>
            <pc:docMk/>
            <pc:sldMk cId="2221803455" sldId="304"/>
            <ac:spMk id="2" creationId="{88C46C82-B7A5-40CE-8795-9931FAD155A5}"/>
          </ac:spMkLst>
        </pc:spChg>
        <pc:spChg chg="mod">
          <ac:chgData name="Jennifer Gadd" userId="S::jennifer.gadd@niwa.co.nz::2ccf3c59-76c1-4985-8289-ed86804a76c5" providerId="AD" clId="Web-{17984ECA-ADAD-4E44-B13A-2130B250C595}" dt="2019-04-29T04:41:14.987" v="2869" actId="20577"/>
          <ac:spMkLst>
            <pc:docMk/>
            <pc:sldMk cId="2221803455" sldId="304"/>
            <ac:spMk id="3" creationId="{2FDA5A95-36FC-41B9-83F0-9810115E4B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384BF0-F03A-482A-83CD-C7B3780FB70B}" type="datetimeFigureOut">
              <a:rPr lang="en-NZ" smtClean="0"/>
              <a:t>1/05/2019</a:t>
            </a:fld>
            <a:endParaRPr lang="en-NZ"/>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86AC5-DA1B-4C86-BBFE-B2A53D1CA349}" type="slidenum">
              <a:rPr lang="en-NZ" smtClean="0"/>
              <a:t>‹#›</a:t>
            </a:fld>
            <a:endParaRPr lang="en-NZ"/>
          </a:p>
        </p:txBody>
      </p:sp>
    </p:spTree>
    <p:extLst>
      <p:ext uri="{BB962C8B-B14F-4D97-AF65-F5344CB8AC3E}">
        <p14:creationId xmlns:p14="http://schemas.microsoft.com/office/powerpoint/2010/main" val="2562168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96C96-BECF-499C-AAA9-85A80BB1F7EE}" type="datetimeFigureOut">
              <a:rPr lang="en-NZ" smtClean="0"/>
              <a:t>1/05/2019</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021AD-EE30-4F89-B16A-4ACB770692F3}" type="slidenum">
              <a:rPr lang="en-NZ" smtClean="0"/>
              <a:t>‹#›</a:t>
            </a:fld>
            <a:endParaRPr lang="en-NZ"/>
          </a:p>
        </p:txBody>
      </p:sp>
    </p:spTree>
    <p:extLst>
      <p:ext uri="{BB962C8B-B14F-4D97-AF65-F5344CB8AC3E}">
        <p14:creationId xmlns:p14="http://schemas.microsoft.com/office/powerpoint/2010/main" val="59780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I'm going to share with you our </a:t>
            </a:r>
            <a:r>
              <a:rPr lang="en-US" err="1">
                <a:cs typeface="Calibri"/>
              </a:rPr>
              <a:t>prgress</a:t>
            </a:r>
            <a:r>
              <a:rPr lang="en-US">
                <a:cs typeface="Calibri"/>
              </a:rPr>
              <a:t> on an Env link tools </a:t>
            </a:r>
            <a:r>
              <a:rPr lang="en-US" err="1">
                <a:cs typeface="Calibri"/>
              </a:rPr>
              <a:t>proj</a:t>
            </a:r>
            <a:r>
              <a:rPr lang="en-US">
                <a:cs typeface="Calibri"/>
              </a:rPr>
              <a:t>. This </a:t>
            </a:r>
            <a:r>
              <a:rPr lang="en-US" err="1">
                <a:cs typeface="Calibri"/>
              </a:rPr>
              <a:t>proj</a:t>
            </a:r>
            <a:r>
              <a:rPr lang="en-US">
                <a:cs typeface="Calibri"/>
              </a:rPr>
              <a:t> came about </a:t>
            </a:r>
            <a:r>
              <a:rPr lang="en-US" err="1">
                <a:cs typeface="Calibri"/>
              </a:rPr>
              <a:t>bc</a:t>
            </a:r>
            <a:r>
              <a:rPr lang="en-US">
                <a:cs typeface="Calibri"/>
              </a:rPr>
              <a:t> of increased need by councils to gather info on state of urban streams and urban stormwater. This is due to requirements for network discharge consents, planning and monitoring under the NPS-FM and increased scrutiny on the state of waterways in urban areas. </a:t>
            </a:r>
          </a:p>
        </p:txBody>
      </p:sp>
      <p:sp>
        <p:nvSpPr>
          <p:cNvPr id="4" name="Slide Number Placeholder 3"/>
          <p:cNvSpPr>
            <a:spLocks noGrp="1"/>
          </p:cNvSpPr>
          <p:nvPr>
            <p:ph type="sldNum" sz="quarter" idx="5"/>
          </p:nvPr>
        </p:nvSpPr>
        <p:spPr/>
        <p:txBody>
          <a:bodyPr/>
          <a:lstStyle/>
          <a:p>
            <a:fld id="{FA2021AD-EE30-4F89-B16A-4ACB770692F3}" type="slidenum">
              <a:rPr lang="en-NZ" smtClean="0"/>
              <a:t>1</a:t>
            </a:fld>
            <a:endParaRPr lang="en-NZ"/>
          </a:p>
        </p:txBody>
      </p:sp>
    </p:spTree>
    <p:extLst>
      <p:ext uri="{BB962C8B-B14F-4D97-AF65-F5344CB8AC3E}">
        <p14:creationId xmlns:p14="http://schemas.microsoft.com/office/powerpoint/2010/main" val="88194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on to the copper and zinc concentrations calculated with the DGTs. There were 3 replicates deployed at each site, hence the numbers 1,2,3. These showed fairly consistent concentrations between replicates. For copper, as with the water samples, there was little difference between the three locations. But for zinc, the concentrations in Mitchell Stream were about double those in Porirua Stream. You may have noticed that the concentrations of zinc here are much less than measured in the Nalgene bottles – around 7 ug/L in the Porirua Stream, compared to 35-40 ug/l in the </a:t>
            </a:r>
            <a:r>
              <a:rPr lang="en-US" dirty="0" err="1">
                <a:cs typeface="Calibri"/>
              </a:rPr>
              <a:t>nalgene</a:t>
            </a:r>
            <a:r>
              <a:rPr lang="en-US" dirty="0">
                <a:cs typeface="Calibri"/>
              </a:rPr>
              <a:t> bottles. </a:t>
            </a:r>
          </a:p>
        </p:txBody>
      </p:sp>
      <p:sp>
        <p:nvSpPr>
          <p:cNvPr id="4" name="Slide Number Placeholder 3"/>
          <p:cNvSpPr>
            <a:spLocks noGrp="1"/>
          </p:cNvSpPr>
          <p:nvPr>
            <p:ph type="sldNum" sz="quarter" idx="5"/>
          </p:nvPr>
        </p:nvSpPr>
        <p:spPr/>
        <p:txBody>
          <a:bodyPr/>
          <a:lstStyle/>
          <a:p>
            <a:fld id="{FA2021AD-EE30-4F89-B16A-4ACB770692F3}" type="slidenum">
              <a:rPr lang="en-NZ" smtClean="0"/>
              <a:t>18</a:t>
            </a:fld>
            <a:endParaRPr lang="en-NZ"/>
          </a:p>
        </p:txBody>
      </p:sp>
    </p:spTree>
    <p:extLst>
      <p:ext uri="{BB962C8B-B14F-4D97-AF65-F5344CB8AC3E}">
        <p14:creationId xmlns:p14="http://schemas.microsoft.com/office/powerpoint/2010/main" val="131695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That’s because the DGTs are providing the concentration integrated over time, a time-weighted average. In the case of this storm, the DGTs were deployed the day before the rain event, and the rain event was quite small and short-lived. So of the time the DGT was installed, more of it was baseflow conditions than storm conditions.</a:t>
            </a:r>
          </a:p>
        </p:txBody>
      </p:sp>
      <p:sp>
        <p:nvSpPr>
          <p:cNvPr id="4" name="Slide Number Placeholder 3"/>
          <p:cNvSpPr>
            <a:spLocks noGrp="1"/>
          </p:cNvSpPr>
          <p:nvPr>
            <p:ph type="sldNum" sz="quarter" idx="5"/>
          </p:nvPr>
        </p:nvSpPr>
        <p:spPr/>
        <p:txBody>
          <a:bodyPr/>
          <a:lstStyle/>
          <a:p>
            <a:fld id="{FA2021AD-EE30-4F89-B16A-4ACB770692F3}" type="slidenum">
              <a:rPr lang="en-NZ" smtClean="0"/>
              <a:t>19</a:t>
            </a:fld>
            <a:endParaRPr lang="en-NZ"/>
          </a:p>
        </p:txBody>
      </p:sp>
    </p:spTree>
    <p:extLst>
      <p:ext uri="{BB962C8B-B14F-4D97-AF65-F5344CB8AC3E}">
        <p14:creationId xmlns:p14="http://schemas.microsoft.com/office/powerpoint/2010/main" val="373133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cs typeface="Calibri"/>
              </a:rPr>
              <a:t>Along with that has been the increased awareness that given the variability of contaminant concentrations in stormwater, collecting a grab sample from a waterway 2-3x a year is not really suitable for determining long-term averages and loads. What’s more, this method is not necessarily useful for comparing to criteria for acute toxicity or to consent limits. At the same time, moving to a/s for all monitoring </a:t>
            </a:r>
            <a:r>
              <a:rPr lang="en-NZ" dirty="0" err="1">
                <a:cs typeface="Calibri"/>
              </a:rPr>
              <a:t>projs</a:t>
            </a:r>
            <a:r>
              <a:rPr lang="en-NZ" dirty="0">
                <a:cs typeface="Calibri"/>
              </a:rPr>
              <a:t> is not feasible – not for smaller, resource-poor councils, &amp; not for larger councils with greater # of waterways. So what is needed is a method or a # of methods </a:t>
            </a:r>
            <a:r>
              <a:rPr lang="en-NZ" dirty="0" err="1">
                <a:cs typeface="Calibri"/>
              </a:rPr>
              <a:t>tthat</a:t>
            </a:r>
            <a:r>
              <a:rPr lang="en-NZ" dirty="0">
                <a:cs typeface="Calibri"/>
              </a:rPr>
              <a:t> fall somewhere in between these two. And such methods do exist, they just either haven't been extensively used in NZ, or </a:t>
            </a:r>
            <a:r>
              <a:rPr lang="en-NZ" dirty="0" err="1">
                <a:cs typeface="Calibri"/>
              </a:rPr>
              <a:t>havent</a:t>
            </a:r>
            <a:r>
              <a:rPr lang="en-NZ" dirty="0">
                <a:cs typeface="Calibri"/>
              </a:rPr>
              <a:t> been regularly applied to urban waters and stormwater. </a:t>
            </a:r>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2</a:t>
            </a:fld>
            <a:endParaRPr lang="en-NZ"/>
          </a:p>
        </p:txBody>
      </p:sp>
    </p:spTree>
    <p:extLst>
      <p:ext uri="{BB962C8B-B14F-4D97-AF65-F5344CB8AC3E}">
        <p14:creationId xmlns:p14="http://schemas.microsoft.com/office/powerpoint/2010/main" val="103663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cs typeface="Calibri"/>
              </a:rPr>
              <a:t>So this project, championed by Claire Conwell at GWRC, was developed with this aim: </a:t>
            </a:r>
          </a:p>
          <a:p>
            <a:r>
              <a:rPr lang="en-NZ" dirty="0">
                <a:cs typeface="Calibri"/>
              </a:rPr>
              <a:t>The project has had a </a:t>
            </a:r>
            <a:r>
              <a:rPr lang="en-NZ" dirty="0" err="1">
                <a:cs typeface="Calibri"/>
              </a:rPr>
              <a:t>gp</a:t>
            </a:r>
            <a:r>
              <a:rPr lang="en-NZ" dirty="0">
                <a:cs typeface="Calibri"/>
              </a:rPr>
              <a:t> of RC reps who have steered direction &amp; we have used reviewers with expertise in the different devices.</a:t>
            </a:r>
          </a:p>
        </p:txBody>
      </p:sp>
      <p:sp>
        <p:nvSpPr>
          <p:cNvPr id="4" name="Slide Number Placeholder 3"/>
          <p:cNvSpPr>
            <a:spLocks noGrp="1"/>
          </p:cNvSpPr>
          <p:nvPr>
            <p:ph type="sldNum" sz="quarter" idx="5"/>
          </p:nvPr>
        </p:nvSpPr>
        <p:spPr/>
        <p:txBody>
          <a:bodyPr/>
          <a:lstStyle/>
          <a:p>
            <a:fld id="{FA2021AD-EE30-4F89-B16A-4ACB770692F3}" type="slidenum">
              <a:rPr lang="en-NZ" smtClean="0"/>
              <a:t>3</a:t>
            </a:fld>
            <a:endParaRPr lang="en-NZ"/>
          </a:p>
        </p:txBody>
      </p:sp>
    </p:spTree>
    <p:extLst>
      <p:ext uri="{BB962C8B-B14F-4D97-AF65-F5344CB8AC3E}">
        <p14:creationId xmlns:p14="http://schemas.microsoft.com/office/powerpoint/2010/main" val="69212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cs typeface="Calibri"/>
              </a:rPr>
              <a:t>At each of the two sites we had autosamplers installed. We tested the 5 devices and measured contaminants in samples collected with these and in the samples from the a/s.</a:t>
            </a:r>
            <a:endParaRPr lang="en-NZ"/>
          </a:p>
        </p:txBody>
      </p:sp>
      <p:sp>
        <p:nvSpPr>
          <p:cNvPr id="4" name="Slide Number Placeholder 3"/>
          <p:cNvSpPr>
            <a:spLocks noGrp="1"/>
          </p:cNvSpPr>
          <p:nvPr>
            <p:ph type="sldNum" sz="quarter" idx="5"/>
          </p:nvPr>
        </p:nvSpPr>
        <p:spPr/>
        <p:txBody>
          <a:bodyPr/>
          <a:lstStyle/>
          <a:p>
            <a:fld id="{FA2021AD-EE30-4F89-B16A-4ACB770692F3}" type="slidenum">
              <a:rPr lang="en-NZ" smtClean="0"/>
              <a:t>7</a:t>
            </a:fld>
            <a:endParaRPr lang="en-NZ"/>
          </a:p>
        </p:txBody>
      </p:sp>
    </p:spTree>
    <p:extLst>
      <p:ext uri="{BB962C8B-B14F-4D97-AF65-F5344CB8AC3E}">
        <p14:creationId xmlns:p14="http://schemas.microsoft.com/office/powerpoint/2010/main" val="150107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to some results, for the stormwater samples in orange and stream in green. </a:t>
            </a:r>
            <a:r>
              <a:rPr lang="en-US"/>
              <a:t>For these plots, </a:t>
            </a:r>
            <a:r>
              <a:rPr lang="en-US">
                <a:cs typeface="Calibri"/>
              </a:rPr>
              <a:t>each dot represents a different </a:t>
            </a:r>
            <a:r>
              <a:rPr lang="en-US" err="1">
                <a:cs typeface="Calibri"/>
              </a:rPr>
              <a:t>nalgene</a:t>
            </a:r>
            <a:r>
              <a:rPr lang="en-US">
                <a:cs typeface="Calibri"/>
              </a:rPr>
              <a:t> sample bottle. The concs in the a/s bottle is across the bottom, and the concs in the </a:t>
            </a:r>
            <a:r>
              <a:rPr lang="en-US" err="1">
                <a:cs typeface="Calibri"/>
              </a:rPr>
              <a:t>nalgene</a:t>
            </a:r>
            <a:r>
              <a:rPr lang="en-US">
                <a:cs typeface="Calibri"/>
              </a:rPr>
              <a:t> bottle on the left axis. If </a:t>
            </a:r>
            <a:r>
              <a:rPr lang="en-US" err="1">
                <a:cs typeface="Calibri"/>
              </a:rPr>
              <a:t>concs</a:t>
            </a:r>
            <a:r>
              <a:rPr lang="en-US">
                <a:cs typeface="Calibri"/>
              </a:rPr>
              <a:t> were the same in a/s and Nalgene, all markers would fall on this solid line. If </a:t>
            </a:r>
            <a:r>
              <a:rPr lang="en-US" err="1">
                <a:cs typeface="Calibri"/>
              </a:rPr>
              <a:t>concs</a:t>
            </a:r>
            <a:r>
              <a:rPr lang="en-US">
                <a:cs typeface="Calibri"/>
              </a:rPr>
              <a:t> were within a factor of 2, they would fall between the dotted lines. So immediately you can see that they don't especially for SS. We had some very high SS </a:t>
            </a:r>
            <a:r>
              <a:rPr lang="en-US" err="1">
                <a:cs typeface="Calibri"/>
              </a:rPr>
              <a:t>concs</a:t>
            </a:r>
            <a:r>
              <a:rPr lang="en-US">
                <a:cs typeface="Calibri"/>
              </a:rPr>
              <a:t> in </a:t>
            </a:r>
            <a:r>
              <a:rPr lang="en-US" err="1">
                <a:cs typeface="Calibri"/>
              </a:rPr>
              <a:t>nalgene</a:t>
            </a:r>
            <a:r>
              <a:rPr lang="en-US">
                <a:cs typeface="Calibri"/>
              </a:rPr>
              <a:t> bottles, not in a/s. On the </a:t>
            </a:r>
            <a:r>
              <a:rPr lang="en-US" err="1">
                <a:cs typeface="Calibri"/>
              </a:rPr>
              <a:t>otherhand</a:t>
            </a:r>
            <a:r>
              <a:rPr lang="en-US">
                <a:cs typeface="Calibri"/>
              </a:rPr>
              <a:t> for DRP and NO3n there was fairly good agreement</a:t>
            </a:r>
          </a:p>
        </p:txBody>
      </p:sp>
      <p:sp>
        <p:nvSpPr>
          <p:cNvPr id="4" name="Slide Number Placeholder 3"/>
          <p:cNvSpPr>
            <a:spLocks noGrp="1"/>
          </p:cNvSpPr>
          <p:nvPr>
            <p:ph type="sldNum" sz="quarter" idx="5"/>
          </p:nvPr>
        </p:nvSpPr>
        <p:spPr/>
        <p:txBody>
          <a:bodyPr/>
          <a:lstStyle/>
          <a:p>
            <a:fld id="{FA2021AD-EE30-4F89-B16A-4ACB770692F3}" type="slidenum">
              <a:rPr lang="en-NZ" smtClean="0"/>
              <a:t>8</a:t>
            </a:fld>
            <a:endParaRPr lang="en-NZ"/>
          </a:p>
        </p:txBody>
      </p:sp>
    </p:spTree>
    <p:extLst>
      <p:ext uri="{BB962C8B-B14F-4D97-AF65-F5344CB8AC3E}">
        <p14:creationId xmlns:p14="http://schemas.microsoft.com/office/powerpoint/2010/main" val="91195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here for dissolved zinc and copper there was fairly good agreement, with a few exceptions.</a:t>
            </a:r>
          </a:p>
        </p:txBody>
      </p:sp>
      <p:sp>
        <p:nvSpPr>
          <p:cNvPr id="4" name="Slide Number Placeholder 3"/>
          <p:cNvSpPr>
            <a:spLocks noGrp="1"/>
          </p:cNvSpPr>
          <p:nvPr>
            <p:ph type="sldNum" sz="quarter" idx="5"/>
          </p:nvPr>
        </p:nvSpPr>
        <p:spPr/>
        <p:txBody>
          <a:bodyPr/>
          <a:lstStyle/>
          <a:p>
            <a:fld id="{FA2021AD-EE30-4F89-B16A-4ACB770692F3}" type="slidenum">
              <a:rPr lang="en-NZ" smtClean="0"/>
              <a:t>9</a:t>
            </a:fld>
            <a:endParaRPr lang="en-NZ"/>
          </a:p>
        </p:txBody>
      </p:sp>
    </p:spTree>
    <p:extLst>
      <p:ext uri="{BB962C8B-B14F-4D97-AF65-F5344CB8AC3E}">
        <p14:creationId xmlns:p14="http://schemas.microsoft.com/office/powerpoint/2010/main" val="391382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fairly similar results for total zinc, though not so good for total copper.</a:t>
            </a:r>
          </a:p>
        </p:txBody>
      </p:sp>
      <p:sp>
        <p:nvSpPr>
          <p:cNvPr id="4" name="Slide Number Placeholder 3"/>
          <p:cNvSpPr>
            <a:spLocks noGrp="1"/>
          </p:cNvSpPr>
          <p:nvPr>
            <p:ph type="sldNum" sz="quarter" idx="5"/>
          </p:nvPr>
        </p:nvSpPr>
        <p:spPr/>
        <p:txBody>
          <a:bodyPr/>
          <a:lstStyle/>
          <a:p>
            <a:fld id="{FA2021AD-EE30-4F89-B16A-4ACB770692F3}" type="slidenum">
              <a:rPr lang="en-NZ" smtClean="0"/>
              <a:t>10</a:t>
            </a:fld>
            <a:endParaRPr lang="en-NZ"/>
          </a:p>
        </p:txBody>
      </p:sp>
    </p:spTree>
    <p:extLst>
      <p:ext uri="{BB962C8B-B14F-4D97-AF65-F5344CB8AC3E}">
        <p14:creationId xmlns:p14="http://schemas.microsoft.com/office/powerpoint/2010/main" val="243912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SS results were variable between sites but also extremely variable at Kenepuru Stream, indicating more samples need to be collected here to get a true picture of the sediment concentrations. Concs were very high in the bottles, much higher than measured in </a:t>
            </a:r>
            <a:r>
              <a:rPr lang="en-US"/>
              <a:t>samples collected at the same time by an </a:t>
            </a:r>
            <a:r>
              <a:rPr lang="en-US">
                <a:cs typeface="Calibri"/>
              </a:rPr>
              <a:t>autosampler .</a:t>
            </a:r>
          </a:p>
          <a:p>
            <a:r>
              <a:rPr lang="en-US">
                <a:cs typeface="Calibri"/>
              </a:rPr>
              <a:t>For nitrate concentraions, they were also variable in Kenepuru Stream, but more consistent in Mitchell Stream and Porirua Stream. And concnetrations were much closer to those in samples collected by the autosampler. These results, with lower nitrate-N in Mitchell Stream, mid-range in Kenepuru Stream and highest concentrations in Porirua Stream agree with the findings from 12 months of grab sampling in these streams.</a:t>
            </a:r>
          </a:p>
        </p:txBody>
      </p:sp>
      <p:sp>
        <p:nvSpPr>
          <p:cNvPr id="4" name="Slide Number Placeholder 3"/>
          <p:cNvSpPr>
            <a:spLocks noGrp="1"/>
          </p:cNvSpPr>
          <p:nvPr>
            <p:ph type="sldNum" sz="quarter" idx="5"/>
          </p:nvPr>
        </p:nvSpPr>
        <p:spPr/>
        <p:txBody>
          <a:bodyPr/>
          <a:lstStyle/>
          <a:p>
            <a:fld id="{FA2021AD-EE30-4F89-B16A-4ACB770692F3}" type="slidenum">
              <a:rPr lang="en-NZ" smtClean="0"/>
              <a:t>16</a:t>
            </a:fld>
            <a:endParaRPr lang="en-NZ"/>
          </a:p>
        </p:txBody>
      </p:sp>
    </p:spTree>
    <p:extLst>
      <p:ext uri="{BB962C8B-B14F-4D97-AF65-F5344CB8AC3E}">
        <p14:creationId xmlns:p14="http://schemas.microsoft.com/office/powerpoint/2010/main" val="107073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Copper concentrations varied little between the two samples in each stream, in between streams and compared to the autosampler samples. Dissolved zinc on the </a:t>
            </a:r>
            <a:r>
              <a:rPr lang="en-US" dirty="0" err="1">
                <a:cs typeface="Calibri"/>
              </a:rPr>
              <a:t>otherhand</a:t>
            </a:r>
            <a:r>
              <a:rPr lang="en-US" dirty="0">
                <a:cs typeface="Calibri"/>
              </a:rPr>
              <a:t> was higher in Mitchell Stream and Porirua Stream than in </a:t>
            </a:r>
            <a:r>
              <a:rPr lang="en-US" dirty="0" err="1">
                <a:cs typeface="Calibri"/>
              </a:rPr>
              <a:t>Kenepuru</a:t>
            </a:r>
            <a:r>
              <a:rPr lang="en-US" dirty="0">
                <a:cs typeface="Calibri"/>
              </a:rPr>
              <a:t> Stream. The pattern of concentrations was similar to that for the baseflow sampling, but the concentrations measured here were higher, as you'd expect during a storm.</a:t>
            </a:r>
          </a:p>
        </p:txBody>
      </p:sp>
      <p:sp>
        <p:nvSpPr>
          <p:cNvPr id="4" name="Slide Number Placeholder 3"/>
          <p:cNvSpPr>
            <a:spLocks noGrp="1"/>
          </p:cNvSpPr>
          <p:nvPr>
            <p:ph type="sldNum" sz="quarter" idx="5"/>
          </p:nvPr>
        </p:nvSpPr>
        <p:spPr/>
        <p:txBody>
          <a:bodyPr/>
          <a:lstStyle/>
          <a:p>
            <a:fld id="{FA2021AD-EE30-4F89-B16A-4ACB770692F3}" type="slidenum">
              <a:rPr lang="en-NZ" smtClean="0"/>
              <a:t>17</a:t>
            </a:fld>
            <a:endParaRPr lang="en-NZ"/>
          </a:p>
        </p:txBody>
      </p:sp>
    </p:spTree>
    <p:extLst>
      <p:ext uri="{BB962C8B-B14F-4D97-AF65-F5344CB8AC3E}">
        <p14:creationId xmlns:p14="http://schemas.microsoft.com/office/powerpoint/2010/main" val="805667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a:xfrm>
            <a:off x="4597415" y="6136079"/>
            <a:ext cx="7147597" cy="365125"/>
          </a:xfrm>
        </p:spPr>
        <p:txBody>
          <a:bodyPr/>
          <a:lstStyle>
            <a:lvl1pPr algn="l">
              <a:defRPr>
                <a:solidFill>
                  <a:schemeClr val="bg1"/>
                </a:solidFill>
              </a:defRPr>
            </a:lvl1pPr>
          </a:lstStyle>
          <a:p>
            <a:pPr algn="r"/>
            <a:r>
              <a:rPr lang="en-NZ" b="1"/>
              <a:t>24 July 2018 </a:t>
            </a:r>
            <a:r>
              <a:rPr lang="en-NZ"/>
              <a:t>Presentation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97415" y="1007928"/>
            <a:ext cx="3057150" cy="4806706"/>
          </a:xfrm>
          <a:prstGeom prst="rect">
            <a:avLst/>
          </a:prstGeom>
        </p:spPr>
      </p:pic>
    </p:spTree>
    <p:extLst>
      <p:ext uri="{BB962C8B-B14F-4D97-AF65-F5344CB8AC3E}">
        <p14:creationId xmlns:p14="http://schemas.microsoft.com/office/powerpoint/2010/main" val="347880050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Title 1"/>
          <p:cNvSpPr>
            <a:spLocks noGrp="1"/>
          </p:cNvSpPr>
          <p:nvPr>
            <p:ph type="title"/>
          </p:nvPr>
        </p:nvSpPr>
        <p:spPr>
          <a:xfrm>
            <a:off x="612775" y="818157"/>
            <a:ext cx="10813869" cy="636951"/>
          </a:xfrm>
        </p:spPr>
        <p:txBody>
          <a:bodyPr/>
          <a:lstStyle>
            <a:lvl1pPr>
              <a:defRPr>
                <a:solidFill>
                  <a:schemeClr val="tx2"/>
                </a:solidFill>
              </a:defRPr>
            </a:lvl1pPr>
          </a:lstStyle>
          <a:p>
            <a:r>
              <a:rPr lang="en-US"/>
              <a:t>Click to edit Master title style</a:t>
            </a:r>
            <a:endParaRPr lang="en-NZ"/>
          </a:p>
        </p:txBody>
      </p:sp>
      <p:sp>
        <p:nvSpPr>
          <p:cNvPr id="6" name="Picture Placeholder 5"/>
          <p:cNvSpPr>
            <a:spLocks noGrp="1"/>
          </p:cNvSpPr>
          <p:nvPr>
            <p:ph type="pic" sz="quarter" idx="10"/>
          </p:nvPr>
        </p:nvSpPr>
        <p:spPr>
          <a:xfrm>
            <a:off x="612775" y="1857375"/>
            <a:ext cx="2092325" cy="1884363"/>
          </a:xfrm>
        </p:spPr>
        <p:txBody>
          <a:bodyPr/>
          <a:lstStyle/>
          <a:p>
            <a:endParaRPr lang="en-NZ"/>
          </a:p>
        </p:txBody>
      </p:sp>
      <p:sp>
        <p:nvSpPr>
          <p:cNvPr id="7" name="Picture Placeholder 5"/>
          <p:cNvSpPr>
            <a:spLocks noGrp="1"/>
          </p:cNvSpPr>
          <p:nvPr>
            <p:ph type="pic" sz="quarter" idx="11"/>
          </p:nvPr>
        </p:nvSpPr>
        <p:spPr>
          <a:xfrm>
            <a:off x="2837501" y="1857375"/>
            <a:ext cx="2092325" cy="1884363"/>
          </a:xfrm>
        </p:spPr>
        <p:txBody>
          <a:bodyPr/>
          <a:lstStyle/>
          <a:p>
            <a:endParaRPr lang="en-NZ"/>
          </a:p>
        </p:txBody>
      </p:sp>
      <p:sp>
        <p:nvSpPr>
          <p:cNvPr id="8" name="Picture Placeholder 5"/>
          <p:cNvSpPr>
            <a:spLocks noGrp="1"/>
          </p:cNvSpPr>
          <p:nvPr>
            <p:ph type="pic" sz="quarter" idx="12"/>
          </p:nvPr>
        </p:nvSpPr>
        <p:spPr>
          <a:xfrm>
            <a:off x="5052800" y="1857375"/>
            <a:ext cx="2092325" cy="1884363"/>
          </a:xfrm>
        </p:spPr>
        <p:txBody>
          <a:bodyPr/>
          <a:lstStyle/>
          <a:p>
            <a:endParaRPr lang="en-NZ"/>
          </a:p>
        </p:txBody>
      </p:sp>
      <p:sp>
        <p:nvSpPr>
          <p:cNvPr id="9" name="Picture Placeholder 5"/>
          <p:cNvSpPr>
            <a:spLocks noGrp="1"/>
          </p:cNvSpPr>
          <p:nvPr>
            <p:ph type="pic" sz="quarter" idx="13"/>
          </p:nvPr>
        </p:nvSpPr>
        <p:spPr>
          <a:xfrm>
            <a:off x="7258672" y="1857375"/>
            <a:ext cx="2092325" cy="1884363"/>
          </a:xfrm>
        </p:spPr>
        <p:txBody>
          <a:bodyPr/>
          <a:lstStyle/>
          <a:p>
            <a:endParaRPr lang="en-NZ"/>
          </a:p>
        </p:txBody>
      </p:sp>
      <p:sp>
        <p:nvSpPr>
          <p:cNvPr id="10" name="Picture Placeholder 5"/>
          <p:cNvSpPr>
            <a:spLocks noGrp="1"/>
          </p:cNvSpPr>
          <p:nvPr>
            <p:ph type="pic" sz="quarter" idx="14"/>
          </p:nvPr>
        </p:nvSpPr>
        <p:spPr>
          <a:xfrm>
            <a:off x="9473971" y="1857375"/>
            <a:ext cx="2092325" cy="1884363"/>
          </a:xfrm>
        </p:spPr>
        <p:txBody>
          <a:bodyPr/>
          <a:lstStyle/>
          <a:p>
            <a:endParaRPr lang="en-NZ"/>
          </a:p>
        </p:txBody>
      </p:sp>
      <p:sp>
        <p:nvSpPr>
          <p:cNvPr id="11" name="Picture Placeholder 5"/>
          <p:cNvSpPr>
            <a:spLocks noGrp="1"/>
          </p:cNvSpPr>
          <p:nvPr>
            <p:ph type="pic" sz="quarter" idx="15"/>
          </p:nvPr>
        </p:nvSpPr>
        <p:spPr>
          <a:xfrm>
            <a:off x="612775" y="3837004"/>
            <a:ext cx="2092325" cy="1884363"/>
          </a:xfrm>
        </p:spPr>
        <p:txBody>
          <a:bodyPr/>
          <a:lstStyle/>
          <a:p>
            <a:endParaRPr lang="en-NZ"/>
          </a:p>
        </p:txBody>
      </p:sp>
      <p:sp>
        <p:nvSpPr>
          <p:cNvPr id="12" name="Picture Placeholder 5"/>
          <p:cNvSpPr>
            <a:spLocks noGrp="1"/>
          </p:cNvSpPr>
          <p:nvPr>
            <p:ph type="pic" sz="quarter" idx="16"/>
          </p:nvPr>
        </p:nvSpPr>
        <p:spPr>
          <a:xfrm>
            <a:off x="2837501" y="3837004"/>
            <a:ext cx="2092325" cy="1884363"/>
          </a:xfrm>
        </p:spPr>
        <p:txBody>
          <a:bodyPr/>
          <a:lstStyle/>
          <a:p>
            <a:endParaRPr lang="en-NZ"/>
          </a:p>
        </p:txBody>
      </p:sp>
      <p:sp>
        <p:nvSpPr>
          <p:cNvPr id="13" name="Picture Placeholder 5"/>
          <p:cNvSpPr>
            <a:spLocks noGrp="1"/>
          </p:cNvSpPr>
          <p:nvPr>
            <p:ph type="pic" sz="quarter" idx="17"/>
          </p:nvPr>
        </p:nvSpPr>
        <p:spPr>
          <a:xfrm>
            <a:off x="5052800" y="3837004"/>
            <a:ext cx="2092325" cy="1884363"/>
          </a:xfrm>
        </p:spPr>
        <p:txBody>
          <a:bodyPr/>
          <a:lstStyle/>
          <a:p>
            <a:endParaRPr lang="en-NZ"/>
          </a:p>
        </p:txBody>
      </p:sp>
      <p:sp>
        <p:nvSpPr>
          <p:cNvPr id="14" name="Picture Placeholder 5"/>
          <p:cNvSpPr>
            <a:spLocks noGrp="1"/>
          </p:cNvSpPr>
          <p:nvPr>
            <p:ph type="pic" sz="quarter" idx="18"/>
          </p:nvPr>
        </p:nvSpPr>
        <p:spPr>
          <a:xfrm>
            <a:off x="7258672" y="3837004"/>
            <a:ext cx="2092325" cy="1884363"/>
          </a:xfrm>
        </p:spPr>
        <p:txBody>
          <a:bodyPr/>
          <a:lstStyle/>
          <a:p>
            <a:endParaRPr lang="en-NZ"/>
          </a:p>
        </p:txBody>
      </p:sp>
      <p:sp>
        <p:nvSpPr>
          <p:cNvPr id="15" name="Picture Placeholder 5"/>
          <p:cNvSpPr>
            <a:spLocks noGrp="1"/>
          </p:cNvSpPr>
          <p:nvPr>
            <p:ph type="pic" sz="quarter" idx="19"/>
          </p:nvPr>
        </p:nvSpPr>
        <p:spPr>
          <a:xfrm>
            <a:off x="9473971" y="3837004"/>
            <a:ext cx="2092325" cy="1884363"/>
          </a:xfrm>
        </p:spPr>
        <p:txBody>
          <a:bodyPr/>
          <a:lstStyle/>
          <a:p>
            <a:endParaRPr lang="en-NZ"/>
          </a:p>
        </p:txBody>
      </p:sp>
    </p:spTree>
    <p:extLst>
      <p:ext uri="{BB962C8B-B14F-4D97-AF65-F5344CB8AC3E}">
        <p14:creationId xmlns:p14="http://schemas.microsoft.com/office/powerpoint/2010/main" val="9917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Logos Slide">
    <p:spTree>
      <p:nvGrpSpPr>
        <p:cNvPr id="1" name=""/>
        <p:cNvGrpSpPr/>
        <p:nvPr/>
      </p:nvGrpSpPr>
      <p:grpSpPr>
        <a:xfrm>
          <a:off x="0" y="0"/>
          <a:ext cx="0" cy="0"/>
          <a:chOff x="0" y="0"/>
          <a:chExt cx="0" cy="0"/>
        </a:xfrm>
      </p:grpSpPr>
      <p:sp>
        <p:nvSpPr>
          <p:cNvPr id="4" name="Rectangle 3"/>
          <p:cNvSpPr/>
          <p:nvPr userDrawn="1"/>
        </p:nvSpPr>
        <p:spPr>
          <a:xfrm>
            <a:off x="0" y="4779390"/>
            <a:ext cx="9973559" cy="20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Picture Placeholder 5"/>
          <p:cNvSpPr>
            <a:spLocks noGrp="1"/>
          </p:cNvSpPr>
          <p:nvPr>
            <p:ph type="pic" sz="quarter" idx="15"/>
          </p:nvPr>
        </p:nvSpPr>
        <p:spPr>
          <a:xfrm>
            <a:off x="612775" y="5184742"/>
            <a:ext cx="2177559" cy="1309623"/>
          </a:xfrm>
        </p:spPr>
        <p:txBody>
          <a:bodyPr/>
          <a:lstStyle/>
          <a:p>
            <a:endParaRPr lang="en-NZ"/>
          </a:p>
        </p:txBody>
      </p:sp>
      <p:sp>
        <p:nvSpPr>
          <p:cNvPr id="16" name="Picture Placeholder 5"/>
          <p:cNvSpPr>
            <a:spLocks noGrp="1"/>
          </p:cNvSpPr>
          <p:nvPr>
            <p:ph type="pic" sz="quarter" idx="16"/>
          </p:nvPr>
        </p:nvSpPr>
        <p:spPr>
          <a:xfrm>
            <a:off x="2931769" y="5184742"/>
            <a:ext cx="2177559" cy="1309623"/>
          </a:xfrm>
        </p:spPr>
        <p:txBody>
          <a:bodyPr/>
          <a:lstStyle/>
          <a:p>
            <a:endParaRPr lang="en-NZ"/>
          </a:p>
        </p:txBody>
      </p:sp>
      <p:sp>
        <p:nvSpPr>
          <p:cNvPr id="17" name="Picture Placeholder 5"/>
          <p:cNvSpPr>
            <a:spLocks noGrp="1"/>
          </p:cNvSpPr>
          <p:nvPr>
            <p:ph type="pic" sz="quarter" idx="17"/>
          </p:nvPr>
        </p:nvSpPr>
        <p:spPr>
          <a:xfrm>
            <a:off x="5279044" y="5184742"/>
            <a:ext cx="2177559" cy="1309623"/>
          </a:xfrm>
        </p:spPr>
        <p:txBody>
          <a:bodyPr/>
          <a:lstStyle/>
          <a:p>
            <a:endParaRPr lang="en-NZ"/>
          </a:p>
        </p:txBody>
      </p:sp>
      <p:sp>
        <p:nvSpPr>
          <p:cNvPr id="18" name="Picture Placeholder 5"/>
          <p:cNvSpPr>
            <a:spLocks noGrp="1"/>
          </p:cNvSpPr>
          <p:nvPr>
            <p:ph type="pic" sz="quarter" idx="18"/>
          </p:nvPr>
        </p:nvSpPr>
        <p:spPr>
          <a:xfrm>
            <a:off x="7626318" y="5184742"/>
            <a:ext cx="2177559" cy="1309623"/>
          </a:xfrm>
        </p:spPr>
        <p:txBody>
          <a:bodyPr/>
          <a:lstStyle/>
          <a:p>
            <a:endParaRPr lang="en-NZ"/>
          </a:p>
        </p:txBody>
      </p:sp>
    </p:spTree>
    <p:extLst>
      <p:ext uri="{BB962C8B-B14F-4D97-AF65-F5344CB8AC3E}">
        <p14:creationId xmlns:p14="http://schemas.microsoft.com/office/powerpoint/2010/main" val="219899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ogos Slide">
    <p:spTree>
      <p:nvGrpSpPr>
        <p:cNvPr id="1" name=""/>
        <p:cNvGrpSpPr/>
        <p:nvPr/>
      </p:nvGrpSpPr>
      <p:grpSpPr>
        <a:xfrm>
          <a:off x="0" y="0"/>
          <a:ext cx="0" cy="0"/>
          <a:chOff x="0" y="0"/>
          <a:chExt cx="0" cy="0"/>
        </a:xfrm>
      </p:grpSpPr>
      <p:sp>
        <p:nvSpPr>
          <p:cNvPr id="17" name="Picture Placeholder 5"/>
          <p:cNvSpPr>
            <a:spLocks noGrp="1"/>
          </p:cNvSpPr>
          <p:nvPr>
            <p:ph type="pic" sz="quarter" idx="17"/>
          </p:nvPr>
        </p:nvSpPr>
        <p:spPr>
          <a:xfrm>
            <a:off x="5279044" y="5184742"/>
            <a:ext cx="2177559" cy="1309623"/>
          </a:xfrm>
        </p:spPr>
        <p:txBody>
          <a:bodyPr/>
          <a:lstStyle/>
          <a:p>
            <a:endParaRPr lang="en-NZ"/>
          </a:p>
        </p:txBody>
      </p:sp>
      <p:sp>
        <p:nvSpPr>
          <p:cNvPr id="18" name="Picture Placeholder 5"/>
          <p:cNvSpPr>
            <a:spLocks noGrp="1"/>
          </p:cNvSpPr>
          <p:nvPr>
            <p:ph type="pic" sz="quarter" idx="18"/>
          </p:nvPr>
        </p:nvSpPr>
        <p:spPr>
          <a:xfrm>
            <a:off x="7626318" y="5184742"/>
            <a:ext cx="2177559" cy="1309623"/>
          </a:xfrm>
        </p:spPr>
        <p:txBody>
          <a:bodyPr/>
          <a:lstStyle/>
          <a:p>
            <a:endParaRPr lang="en-NZ"/>
          </a:p>
        </p:txBody>
      </p:sp>
    </p:spTree>
    <p:extLst>
      <p:ext uri="{BB962C8B-B14F-4D97-AF65-F5344CB8AC3E}">
        <p14:creationId xmlns:p14="http://schemas.microsoft.com/office/powerpoint/2010/main" val="239980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p:nvPr>
        </p:nvSpPr>
        <p:spPr>
          <a:xfrm>
            <a:off x="492798" y="4485094"/>
            <a:ext cx="6643294" cy="636951"/>
          </a:xfrm>
        </p:spPr>
        <p:txBody>
          <a:bodyPr>
            <a:noAutofit/>
          </a:bodyPr>
          <a:lstStyle>
            <a:lvl1pPr>
              <a:defRPr sz="4000" b="1">
                <a:solidFill>
                  <a:schemeClr val="bg1"/>
                </a:solidFill>
              </a:defRPr>
            </a:lvl1pPr>
          </a:lstStyle>
          <a:p>
            <a:r>
              <a:rPr lang="en-US"/>
              <a:t>Click to edit Master title style</a:t>
            </a:r>
            <a:endParaRPr lang="en-NZ"/>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5146479"/>
            <a:ext cx="6673850" cy="1000125"/>
          </a:xfrm>
        </p:spPr>
        <p:txBody>
          <a:bodyPr>
            <a:normAutofit/>
          </a:bodyPr>
          <a:lstStyle>
            <a:lvl1pPr marL="0" indent="0">
              <a:buNone/>
              <a:defRPr sz="20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37567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5620" y="978323"/>
            <a:ext cx="6643294" cy="636951"/>
          </a:xfrm>
        </p:spPr>
        <p:txBody>
          <a:bodyPr>
            <a:noAutofit/>
          </a:bodyPr>
          <a:lstStyle>
            <a:lvl1pPr>
              <a:defRPr sz="2200" b="1">
                <a:solidFill>
                  <a:schemeClr val="bg1"/>
                </a:solidFill>
              </a:defRPr>
            </a:lvl1pPr>
          </a:lstStyle>
          <a:p>
            <a:r>
              <a:rPr lang="en-US"/>
              <a:t>Click to edit Master title style</a:t>
            </a:r>
            <a:endParaRPr lang="en-NZ"/>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1588219"/>
            <a:ext cx="6673850" cy="1000125"/>
          </a:xfrm>
        </p:spPr>
        <p:txBody>
          <a:bodyPr>
            <a:normAutofit/>
          </a:bodyPr>
          <a:lstStyle>
            <a:lvl1pPr marL="0" indent="0">
              <a:spcBef>
                <a:spcPts val="200"/>
              </a:spcBef>
              <a:buNone/>
              <a:defRPr sz="1800" b="1" baseline="0">
                <a:solidFill>
                  <a:schemeClr val="bg1"/>
                </a:solidFill>
                <a:latin typeface="+mn-lt"/>
              </a:defRPr>
            </a:lvl1pPr>
            <a:lvl2pPr marL="0" indent="0">
              <a:spcBef>
                <a:spcPts val="200"/>
              </a:spcBef>
              <a:buNone/>
              <a:defRPr sz="1800" b="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2688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6F664A-F73D-40BA-8DBE-35D3F36C2A36}"/>
              </a:ext>
            </a:extLst>
          </p:cNvPr>
          <p:cNvSpPr>
            <a:spLocks noGrp="1"/>
          </p:cNvSpPr>
          <p:nvPr>
            <p:ph type="title"/>
          </p:nvPr>
        </p:nvSpPr>
        <p:spPr>
          <a:xfrm>
            <a:off x="689065" y="705395"/>
            <a:ext cx="10813869" cy="636951"/>
          </a:xfrm>
        </p:spPr>
        <p:txBody>
          <a:bodyPr/>
          <a:lstStyle>
            <a:lvl1pPr>
              <a:defRPr>
                <a:solidFill>
                  <a:schemeClr val="tx2"/>
                </a:solidFill>
              </a:defRPr>
            </a:lvl1pPr>
          </a:lstStyle>
          <a:p>
            <a:r>
              <a:rPr lang="en-US"/>
              <a:t>Click to edit Master title style</a:t>
            </a:r>
            <a:endParaRPr lang="en-NZ"/>
          </a:p>
        </p:txBody>
      </p:sp>
      <p:sp>
        <p:nvSpPr>
          <p:cNvPr id="3" name="Date Placeholder 2">
            <a:extLst>
              <a:ext uri="{FF2B5EF4-FFF2-40B4-BE49-F238E27FC236}">
                <a16:creationId xmlns="" xmlns:a16="http://schemas.microsoft.com/office/drawing/2014/main" id="{F67DC3BE-F415-4DB7-80DB-60778439139B}"/>
              </a:ext>
            </a:extLst>
          </p:cNvPr>
          <p:cNvSpPr>
            <a:spLocks noGrp="1"/>
          </p:cNvSpPr>
          <p:nvPr>
            <p:ph type="dt" sz="half" idx="10"/>
          </p:nvPr>
        </p:nvSpPr>
        <p:spPr>
          <a:xfrm>
            <a:off x="539931" y="6356350"/>
            <a:ext cx="3041469" cy="365125"/>
          </a:xfrm>
          <a:prstGeom prst="rect">
            <a:avLst/>
          </a:prstGeom>
        </p:spPr>
        <p:txBody>
          <a:bodyPr/>
          <a:lstStyle/>
          <a:p>
            <a:fld id="{87B7D65A-9C1E-4AF6-8E06-B6F1A3D4ED8B}" type="datetimeFigureOut">
              <a:rPr lang="en-NZ" smtClean="0"/>
              <a:t>1/05/2019</a:t>
            </a:fld>
            <a:endParaRPr lang="en-NZ"/>
          </a:p>
        </p:txBody>
      </p:sp>
      <p:sp>
        <p:nvSpPr>
          <p:cNvPr id="4" name="Footer Placeholder 3">
            <a:extLst>
              <a:ext uri="{FF2B5EF4-FFF2-40B4-BE49-F238E27FC236}">
                <a16:creationId xmlns="" xmlns:a16="http://schemas.microsoft.com/office/drawing/2014/main" id="{545BD476-7327-469E-A34B-45873C0E28F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 xmlns:a16="http://schemas.microsoft.com/office/drawing/2014/main" id="{0BC2C559-849B-4EF9-A350-5111D3B03F09}"/>
              </a:ext>
            </a:extLst>
          </p:cNvPr>
          <p:cNvSpPr>
            <a:spLocks noGrp="1"/>
          </p:cNvSpPr>
          <p:nvPr>
            <p:ph type="sldNum" sz="quarter" idx="12"/>
          </p:nvPr>
        </p:nvSpPr>
        <p:spPr>
          <a:xfrm>
            <a:off x="8610600" y="6356350"/>
            <a:ext cx="2743200" cy="365125"/>
          </a:xfrm>
          <a:prstGeom prst="rect">
            <a:avLst/>
          </a:prstGeom>
        </p:spPr>
        <p:txBody>
          <a:bodyPr/>
          <a:lstStyle/>
          <a:p>
            <a:fld id="{2F6495B2-4FE3-4026-8847-2AFE67DABA8C}" type="slidenum">
              <a:rPr lang="en-NZ" smtClean="0"/>
              <a:t>‹#›</a:t>
            </a:fld>
            <a:endParaRPr lang="en-NZ"/>
          </a:p>
        </p:txBody>
      </p:sp>
    </p:spTree>
    <p:extLst>
      <p:ext uri="{BB962C8B-B14F-4D97-AF65-F5344CB8AC3E}">
        <p14:creationId xmlns:p14="http://schemas.microsoft.com/office/powerpoint/2010/main" val="2166328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31" y="748937"/>
            <a:ext cx="10813869" cy="636951"/>
          </a:xfrm>
        </p:spPr>
        <p:txBody>
          <a:bodyPr/>
          <a:lstStyle>
            <a:lvl1pPr>
              <a:defRPr>
                <a:solidFill>
                  <a:schemeClr val="tx2"/>
                </a:solidFill>
              </a:defRPr>
            </a:lvl1pPr>
          </a:lstStyle>
          <a:p>
            <a:r>
              <a:rPr lang="en-US"/>
              <a:t>Click to edit Master title style</a:t>
            </a:r>
            <a:endParaRPr lang="en-NZ"/>
          </a:p>
        </p:txBody>
      </p:sp>
      <p:sp>
        <p:nvSpPr>
          <p:cNvPr id="3" name="Content Placeholder 2"/>
          <p:cNvSpPr>
            <a:spLocks noGrp="1"/>
          </p:cNvSpPr>
          <p:nvPr>
            <p:ph idx="1"/>
          </p:nvPr>
        </p:nvSpPr>
        <p:spPr>
          <a:xfrm>
            <a:off x="539931" y="1976846"/>
            <a:ext cx="5191565" cy="3688664"/>
          </a:xfrm>
        </p:spPr>
        <p:txBody>
          <a:bodyPr numCol="1" spc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Content Placeholder 2"/>
          <p:cNvSpPr>
            <a:spLocks noGrp="1"/>
          </p:cNvSpPr>
          <p:nvPr>
            <p:ph idx="10"/>
          </p:nvPr>
        </p:nvSpPr>
        <p:spPr>
          <a:xfrm>
            <a:off x="6108569" y="1976846"/>
            <a:ext cx="5245231" cy="3688664"/>
          </a:xfrm>
        </p:spPr>
        <p:txBody>
          <a:bodyPr numCol="1" spc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02215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30" y="734423"/>
            <a:ext cx="10813869" cy="636951"/>
          </a:xfrm>
        </p:spPr>
        <p:txBody>
          <a:bodyPr/>
          <a:lstStyle>
            <a:lvl1pPr>
              <a:defRPr>
                <a:solidFill>
                  <a:schemeClr val="tx2"/>
                </a:solidFill>
              </a:defRPr>
            </a:lvl1pPr>
          </a:lstStyle>
          <a:p>
            <a:r>
              <a:rPr lang="en-US"/>
              <a:t>Click to edit Master title style</a:t>
            </a:r>
            <a:endParaRPr lang="en-NZ"/>
          </a:p>
        </p:txBody>
      </p:sp>
      <p:sp>
        <p:nvSpPr>
          <p:cNvPr id="3" name="Content Placeholder 2"/>
          <p:cNvSpPr>
            <a:spLocks noGrp="1"/>
          </p:cNvSpPr>
          <p:nvPr>
            <p:ph idx="1"/>
          </p:nvPr>
        </p:nvSpPr>
        <p:spPr>
          <a:xfrm>
            <a:off x="539931" y="1976846"/>
            <a:ext cx="10813869" cy="3688664"/>
          </a:xfrm>
        </p:spPr>
        <p:txBody>
          <a:bodyPr numCol="1" spc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63732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39931" y="734423"/>
            <a:ext cx="5276407" cy="636951"/>
          </a:xfrm>
        </p:spPr>
        <p:txBody>
          <a:bodyPr/>
          <a:lstStyle>
            <a:lvl1pPr>
              <a:defRPr>
                <a:solidFill>
                  <a:schemeClr val="tx2"/>
                </a:solidFill>
              </a:defRPr>
            </a:lvl1pPr>
          </a:lstStyle>
          <a:p>
            <a:r>
              <a:rPr lang="en-US"/>
              <a:t>Click to edit Master title style</a:t>
            </a:r>
            <a:endParaRPr lang="en-NZ"/>
          </a:p>
        </p:txBody>
      </p:sp>
      <p:sp>
        <p:nvSpPr>
          <p:cNvPr id="3" name="Content Placeholder 2"/>
          <p:cNvSpPr>
            <a:spLocks noGrp="1"/>
          </p:cNvSpPr>
          <p:nvPr>
            <p:ph idx="1"/>
          </p:nvPr>
        </p:nvSpPr>
        <p:spPr>
          <a:xfrm>
            <a:off x="539931" y="1976846"/>
            <a:ext cx="5276407" cy="3688664"/>
          </a:xfrm>
        </p:spPr>
        <p:txBody>
          <a:bodyPr numCol="1" spc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Picture Placeholder 5"/>
          <p:cNvSpPr>
            <a:spLocks noGrp="1"/>
          </p:cNvSpPr>
          <p:nvPr>
            <p:ph type="pic" sz="quarter" idx="10"/>
          </p:nvPr>
        </p:nvSpPr>
        <p:spPr>
          <a:xfrm>
            <a:off x="6165850" y="857250"/>
            <a:ext cx="5400675" cy="4959350"/>
          </a:xfrm>
        </p:spPr>
        <p:txBody>
          <a:bodyPr/>
          <a:lstStyle/>
          <a:p>
            <a:endParaRPr lang="en-NZ"/>
          </a:p>
        </p:txBody>
      </p:sp>
    </p:spTree>
    <p:extLst>
      <p:ext uri="{BB962C8B-B14F-4D97-AF65-F5344CB8AC3E}">
        <p14:creationId xmlns:p14="http://schemas.microsoft.com/office/powerpoint/2010/main" val="28429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39932" y="857250"/>
            <a:ext cx="11026594" cy="4959350"/>
          </a:xfrm>
        </p:spPr>
        <p:txBody>
          <a:bodyPr/>
          <a:lstStyle/>
          <a:p>
            <a:endParaRPr lang="en-NZ"/>
          </a:p>
        </p:txBody>
      </p:sp>
    </p:spTree>
    <p:extLst>
      <p:ext uri="{BB962C8B-B14F-4D97-AF65-F5344CB8AC3E}">
        <p14:creationId xmlns:p14="http://schemas.microsoft.com/office/powerpoint/2010/main" val="2713443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156325" y="847725"/>
            <a:ext cx="5400675" cy="4978400"/>
          </a:xfrm>
        </p:spPr>
        <p:txBody>
          <a:bodyPr/>
          <a:lstStyle/>
          <a:p>
            <a:endParaRPr lang="en-NZ"/>
          </a:p>
        </p:txBody>
      </p:sp>
      <p:sp>
        <p:nvSpPr>
          <p:cNvPr id="2" name="Title 1"/>
          <p:cNvSpPr>
            <a:spLocks noGrp="1"/>
          </p:cNvSpPr>
          <p:nvPr>
            <p:ph type="title"/>
          </p:nvPr>
        </p:nvSpPr>
        <p:spPr>
          <a:xfrm>
            <a:off x="539930" y="847725"/>
            <a:ext cx="5276407" cy="636951"/>
          </a:xfrm>
        </p:spPr>
        <p:txBody>
          <a:bodyPr/>
          <a:lstStyle>
            <a:lvl1pPr>
              <a:defRPr>
                <a:solidFill>
                  <a:schemeClr val="tx2"/>
                </a:solidFill>
              </a:defRPr>
            </a:lvl1pPr>
          </a:lstStyle>
          <a:p>
            <a:r>
              <a:rPr lang="en-US"/>
              <a:t>Click to edit Master title style</a:t>
            </a:r>
            <a:endParaRPr lang="en-NZ"/>
          </a:p>
        </p:txBody>
      </p:sp>
      <p:sp>
        <p:nvSpPr>
          <p:cNvPr id="3" name="Content Placeholder 2"/>
          <p:cNvSpPr>
            <a:spLocks noGrp="1"/>
          </p:cNvSpPr>
          <p:nvPr>
            <p:ph idx="1"/>
          </p:nvPr>
        </p:nvSpPr>
        <p:spPr>
          <a:xfrm>
            <a:off x="539931" y="1976846"/>
            <a:ext cx="5276407" cy="3688664"/>
          </a:xfrm>
        </p:spPr>
        <p:txBody>
          <a:bodyPr numCol="1" spc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78439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BA71F299-3A46-49A7-B39F-CAAF9A72473C}"/>
              </a:ext>
            </a:extLst>
          </p:cNvPr>
          <p:cNvPicPr>
            <a:picLocks noChangeAspect="1"/>
          </p:cNvPicPr>
          <p:nvPr userDrawn="1"/>
        </p:nvPicPr>
        <p:blipFill>
          <a:blip r:embed="rId14" cstate="print">
            <a:extLst>
              <a:ext uri="{BEBA8EAE-BF5A-486C-A8C5-ECC9F3942E4B}">
                <a14:imgProps xmlns:a14="http://schemas.microsoft.com/office/drawing/2010/main">
                  <a14:imgLayer r:embed="rId15">
                    <a14:imgEffect>
                      <a14:sharpenSoften amount="-73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39931" y="1053737"/>
            <a:ext cx="10813869" cy="636951"/>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539931" y="1976845"/>
            <a:ext cx="10813869" cy="4200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3"/>
          </p:nvPr>
        </p:nvSpPr>
        <p:spPr>
          <a:xfrm>
            <a:off x="539931" y="6356350"/>
            <a:ext cx="9783389" cy="365125"/>
          </a:xfrm>
          <a:prstGeom prst="rect">
            <a:avLst/>
          </a:prstGeom>
        </p:spPr>
        <p:txBody>
          <a:bodyPr vert="horz" lIns="91440" tIns="45720" rIns="91440" bIns="45720" rtlCol="0" anchor="ctr"/>
          <a:lstStyle>
            <a:lvl1pPr algn="ctr">
              <a:defRPr sz="1200">
                <a:solidFill>
                  <a:schemeClr val="bg2"/>
                </a:solidFill>
              </a:defRPr>
            </a:lvl1pPr>
          </a:lstStyle>
          <a:p>
            <a:r>
              <a:rPr lang="en-NZ"/>
              <a:t>Cost-effective sampling devices for stormwater and urban streams. Stormwater 2019, 1-3 May 2019, Auckland.</a:t>
            </a:r>
          </a:p>
        </p:txBody>
      </p:sp>
      <p:sp>
        <p:nvSpPr>
          <p:cNvPr id="6" name="Slide Number Placeholder 5"/>
          <p:cNvSpPr>
            <a:spLocks noGrp="1"/>
          </p:cNvSpPr>
          <p:nvPr>
            <p:ph type="sldNum" sz="quarter" idx="4"/>
          </p:nvPr>
        </p:nvSpPr>
        <p:spPr>
          <a:xfrm>
            <a:off x="10588238" y="6356350"/>
            <a:ext cx="7655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495B2-4FE3-4026-8847-2AFE67DABA8C}" type="slidenum">
              <a:rPr lang="en-NZ" smtClean="0"/>
              <a:t>‹#›</a:t>
            </a:fld>
            <a:endParaRPr lang="en-NZ"/>
          </a:p>
        </p:txBody>
      </p:sp>
    </p:spTree>
    <p:extLst>
      <p:ext uri="{BB962C8B-B14F-4D97-AF65-F5344CB8AC3E}">
        <p14:creationId xmlns:p14="http://schemas.microsoft.com/office/powerpoint/2010/main" val="215862698"/>
      </p:ext>
    </p:extLst>
  </p:cSld>
  <p:clrMap bg1="dk1" tx1="lt1" bg2="dk2" tx2="lt2" accent1="accent1" accent2="accent2" accent3="accent3" accent4="accent4" accent5="accent5" accent6="accent6" hlink="hlink" folHlink="folHlink"/>
  <p:sldLayoutIdLst>
    <p:sldLayoutId id="2147483649" r:id="rId1"/>
    <p:sldLayoutId id="2147483660" r:id="rId2"/>
    <p:sldLayoutId id="2147483668" r:id="rId3"/>
    <p:sldLayoutId id="2147483669" r:id="rId4"/>
    <p:sldLayoutId id="214748365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00" rtl="0" eaLnBrk="1" latinLnBrk="0" hangingPunct="1">
        <a:lnSpc>
          <a:spcPct val="90000"/>
        </a:lnSpc>
        <a:spcBef>
          <a:spcPct val="0"/>
        </a:spcBef>
        <a:buNone/>
        <a:defRPr sz="3600" kern="1200">
          <a:solidFill>
            <a:schemeClr val="bg2"/>
          </a:solidFill>
          <a:latin typeface="+mn-lt"/>
          <a:ea typeface="+mj-ea"/>
          <a:cs typeface="+mj-cs"/>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bg2"/>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bg2"/>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6.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8.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niwa.co.nz/%20sampling-urban-streams-stormwater"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svg"/><Relationship Id="rId10"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28" y="3867874"/>
            <a:ext cx="9599158" cy="636951"/>
          </a:xfrm>
        </p:spPr>
        <p:txBody>
          <a:bodyPr/>
          <a:lstStyle/>
          <a:p>
            <a:r>
              <a:rPr lang="en-NZ">
                <a:solidFill>
                  <a:schemeClr val="tx2"/>
                </a:solidFill>
              </a:rPr>
              <a:t>Cost-effective sampling devices for stormwater and urban streams</a:t>
            </a:r>
          </a:p>
        </p:txBody>
      </p:sp>
      <p:sp>
        <p:nvSpPr>
          <p:cNvPr id="3" name="Text Placeholder 2"/>
          <p:cNvSpPr>
            <a:spLocks noGrp="1"/>
          </p:cNvSpPr>
          <p:nvPr>
            <p:ph type="body" sz="quarter" idx="10"/>
          </p:nvPr>
        </p:nvSpPr>
        <p:spPr>
          <a:xfrm>
            <a:off x="389928" y="4787434"/>
            <a:ext cx="6673850" cy="1220274"/>
          </a:xfrm>
        </p:spPr>
        <p:txBody>
          <a:bodyPr>
            <a:normAutofit/>
          </a:bodyPr>
          <a:lstStyle/>
          <a:p>
            <a:r>
              <a:rPr lang="en-NZ" sz="2800">
                <a:solidFill>
                  <a:schemeClr val="tx2"/>
                </a:solidFill>
              </a:rPr>
              <a:t>MBIE </a:t>
            </a:r>
            <a:r>
              <a:rPr lang="en-NZ" sz="2800" err="1">
                <a:solidFill>
                  <a:schemeClr val="tx2"/>
                </a:solidFill>
              </a:rPr>
              <a:t>Envirolink</a:t>
            </a:r>
            <a:r>
              <a:rPr lang="en-NZ" sz="2800">
                <a:solidFill>
                  <a:schemeClr val="tx2"/>
                </a:solidFill>
              </a:rPr>
              <a:t> Tools Project</a:t>
            </a:r>
          </a:p>
          <a:p>
            <a:endParaRPr lang="en-NZ" sz="1000">
              <a:solidFill>
                <a:schemeClr val="tx2"/>
              </a:solidFill>
            </a:endParaRPr>
          </a:p>
          <a:p>
            <a:r>
              <a:rPr lang="en-NZ">
                <a:solidFill>
                  <a:schemeClr val="tx2"/>
                </a:solidFill>
              </a:rPr>
              <a:t>Jennifer Gadd, Juliet Milne, NIWA; Claire Conwell, GWRC</a:t>
            </a:r>
          </a:p>
        </p:txBody>
      </p:sp>
    </p:spTree>
    <p:extLst>
      <p:ext uri="{BB962C8B-B14F-4D97-AF65-F5344CB8AC3E}">
        <p14:creationId xmlns:p14="http://schemas.microsoft.com/office/powerpoint/2010/main" val="2806106126"/>
      </p:ext>
    </p:extLst>
  </p:cSld>
  <p:clrMapOvr>
    <a:masterClrMapping/>
  </p:clrMapOvr>
  <mc:AlternateContent xmlns:mc="http://schemas.openxmlformats.org/markup-compatibility/2006" xmlns:p14="http://schemas.microsoft.com/office/powerpoint/2010/main">
    <mc:Choice Requires="p14">
      <p:transition spd="slow" p14:dur="2000" advTm="28803"/>
    </mc:Choice>
    <mc:Fallback xmlns="">
      <p:transition spd="slow" advTm="2880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BD739DB-7C25-4DF3-B02F-98DECDC4E90F}"/>
              </a:ext>
            </a:extLst>
          </p:cNvPr>
          <p:cNvPicPr>
            <a:picLocks noChangeAspect="1"/>
          </p:cNvPicPr>
          <p:nvPr/>
        </p:nvPicPr>
        <p:blipFill>
          <a:blip r:embed="rId3"/>
          <a:stretch>
            <a:fillRect/>
          </a:stretch>
        </p:blipFill>
        <p:spPr>
          <a:xfrm>
            <a:off x="31530" y="1657958"/>
            <a:ext cx="6678601" cy="4680660"/>
          </a:xfrm>
          <a:prstGeom prst="rect">
            <a:avLst/>
          </a:prstGeom>
        </p:spPr>
      </p:pic>
      <p:sp>
        <p:nvSpPr>
          <p:cNvPr id="2" name="Title 1">
            <a:extLst>
              <a:ext uri="{FF2B5EF4-FFF2-40B4-BE49-F238E27FC236}">
                <a16:creationId xmlns="" xmlns:a16="http://schemas.microsoft.com/office/drawing/2014/main" id="{7BE2C7B8-1999-4008-95AB-7C14DA44B9F7}"/>
              </a:ext>
            </a:extLst>
          </p:cNvPr>
          <p:cNvSpPr>
            <a:spLocks noGrp="1"/>
          </p:cNvSpPr>
          <p:nvPr>
            <p:ph type="title"/>
          </p:nvPr>
        </p:nvSpPr>
        <p:spPr/>
        <p:txBody>
          <a:bodyPr>
            <a:normAutofit/>
          </a:bodyPr>
          <a:lstStyle/>
          <a:p>
            <a:r>
              <a:rPr lang="en-NZ"/>
              <a:t>Nalgene Stormwater Sampler Bottles</a:t>
            </a:r>
          </a:p>
        </p:txBody>
      </p:sp>
      <p:sp>
        <p:nvSpPr>
          <p:cNvPr id="11" name="TextBox 10">
            <a:extLst>
              <a:ext uri="{FF2B5EF4-FFF2-40B4-BE49-F238E27FC236}">
                <a16:creationId xmlns="" xmlns:a16="http://schemas.microsoft.com/office/drawing/2014/main" id="{8EA268B6-9842-4942-A68D-BAF05498B192}"/>
              </a:ext>
            </a:extLst>
          </p:cNvPr>
          <p:cNvSpPr txBox="1"/>
          <p:nvPr/>
        </p:nvSpPr>
        <p:spPr>
          <a:xfrm>
            <a:off x="159439" y="3134620"/>
            <a:ext cx="1030878" cy="1169551"/>
          </a:xfrm>
          <a:prstGeom prst="rect">
            <a:avLst/>
          </a:prstGeom>
          <a:noFill/>
        </p:spPr>
        <p:txBody>
          <a:bodyPr wrap="square" rtlCol="0">
            <a:spAutoFit/>
          </a:bodyPr>
          <a:lstStyle/>
          <a:p>
            <a:r>
              <a:rPr lang="en-NZ" sz="1400">
                <a:solidFill>
                  <a:schemeClr val="tx2"/>
                </a:solidFill>
              </a:rPr>
              <a:t>Conc. in passive sampler bottle (mg/L)</a:t>
            </a:r>
          </a:p>
        </p:txBody>
      </p:sp>
      <p:sp>
        <p:nvSpPr>
          <p:cNvPr id="12" name="TextBox 11">
            <a:extLst>
              <a:ext uri="{FF2B5EF4-FFF2-40B4-BE49-F238E27FC236}">
                <a16:creationId xmlns="" xmlns:a16="http://schemas.microsoft.com/office/drawing/2014/main" id="{7A4B7D53-EC00-4726-A25E-5479D06A4C86}"/>
              </a:ext>
            </a:extLst>
          </p:cNvPr>
          <p:cNvSpPr txBox="1"/>
          <p:nvPr/>
        </p:nvSpPr>
        <p:spPr>
          <a:xfrm>
            <a:off x="1878392" y="5875146"/>
            <a:ext cx="2811739" cy="307777"/>
          </a:xfrm>
          <a:prstGeom prst="rect">
            <a:avLst/>
          </a:prstGeom>
          <a:noFill/>
        </p:spPr>
        <p:txBody>
          <a:bodyPr wrap="square" rtlCol="0">
            <a:spAutoFit/>
          </a:bodyPr>
          <a:lstStyle/>
          <a:p>
            <a:r>
              <a:rPr lang="en-NZ" sz="1400">
                <a:solidFill>
                  <a:schemeClr val="tx2"/>
                </a:solidFill>
              </a:rPr>
              <a:t>Conc. in autosampler bottle (mg/L)</a:t>
            </a:r>
          </a:p>
        </p:txBody>
      </p:sp>
      <p:sp>
        <p:nvSpPr>
          <p:cNvPr id="16" name="TextBox 15">
            <a:extLst>
              <a:ext uri="{FF2B5EF4-FFF2-40B4-BE49-F238E27FC236}">
                <a16:creationId xmlns="" xmlns:a16="http://schemas.microsoft.com/office/drawing/2014/main" id="{A8E2B7D0-3446-4715-998A-3FF9B5EF18BF}"/>
              </a:ext>
            </a:extLst>
          </p:cNvPr>
          <p:cNvSpPr txBox="1"/>
          <p:nvPr/>
        </p:nvSpPr>
        <p:spPr>
          <a:xfrm>
            <a:off x="7309157" y="5875146"/>
            <a:ext cx="2925443" cy="307777"/>
          </a:xfrm>
          <a:prstGeom prst="rect">
            <a:avLst/>
          </a:prstGeom>
          <a:noFill/>
        </p:spPr>
        <p:txBody>
          <a:bodyPr wrap="square" rtlCol="0">
            <a:spAutoFit/>
          </a:bodyPr>
          <a:lstStyle/>
          <a:p>
            <a:r>
              <a:rPr lang="en-NZ" sz="1400">
                <a:solidFill>
                  <a:schemeClr val="tx2"/>
                </a:solidFill>
              </a:rPr>
              <a:t>Conc. in autosampler bottle (mg/L)</a:t>
            </a:r>
          </a:p>
        </p:txBody>
      </p:sp>
      <p:sp>
        <p:nvSpPr>
          <p:cNvPr id="22" name="TextBox 21">
            <a:extLst>
              <a:ext uri="{FF2B5EF4-FFF2-40B4-BE49-F238E27FC236}">
                <a16:creationId xmlns="" xmlns:a16="http://schemas.microsoft.com/office/drawing/2014/main" id="{05283852-7880-4CD4-8CBD-99485BE84600}"/>
              </a:ext>
            </a:extLst>
          </p:cNvPr>
          <p:cNvSpPr txBox="1"/>
          <p:nvPr/>
        </p:nvSpPr>
        <p:spPr>
          <a:xfrm>
            <a:off x="4097252" y="4546771"/>
            <a:ext cx="1429407" cy="369332"/>
          </a:xfrm>
          <a:prstGeom prst="rect">
            <a:avLst/>
          </a:prstGeom>
          <a:noFill/>
        </p:spPr>
        <p:txBody>
          <a:bodyPr wrap="square" rtlCol="0">
            <a:spAutoFit/>
          </a:bodyPr>
          <a:lstStyle/>
          <a:p>
            <a:r>
              <a:rPr lang="en-NZ"/>
              <a:t>Stream</a:t>
            </a:r>
          </a:p>
        </p:txBody>
      </p:sp>
      <p:sp>
        <p:nvSpPr>
          <p:cNvPr id="23" name="TextBox 22">
            <a:extLst>
              <a:ext uri="{FF2B5EF4-FFF2-40B4-BE49-F238E27FC236}">
                <a16:creationId xmlns="" xmlns:a16="http://schemas.microsoft.com/office/drawing/2014/main" id="{50F6822F-81D6-4ED9-8E38-CAD172FB12EA}"/>
              </a:ext>
            </a:extLst>
          </p:cNvPr>
          <p:cNvSpPr txBox="1"/>
          <p:nvPr/>
        </p:nvSpPr>
        <p:spPr>
          <a:xfrm>
            <a:off x="4453703" y="3598251"/>
            <a:ext cx="1429407" cy="369332"/>
          </a:xfrm>
          <a:prstGeom prst="rect">
            <a:avLst/>
          </a:prstGeom>
          <a:noFill/>
        </p:spPr>
        <p:txBody>
          <a:bodyPr wrap="square" rtlCol="0">
            <a:spAutoFit/>
          </a:bodyPr>
          <a:lstStyle/>
          <a:p>
            <a:r>
              <a:rPr lang="en-NZ"/>
              <a:t>Stormwater</a:t>
            </a:r>
          </a:p>
        </p:txBody>
      </p:sp>
      <p:cxnSp>
        <p:nvCxnSpPr>
          <p:cNvPr id="25" name="Straight Arrow Connector 24">
            <a:extLst>
              <a:ext uri="{FF2B5EF4-FFF2-40B4-BE49-F238E27FC236}">
                <a16:creationId xmlns="" xmlns:a16="http://schemas.microsoft.com/office/drawing/2014/main" id="{3F2C44EB-E6E3-4DE0-A6AB-DE00BA17E929}"/>
              </a:ext>
            </a:extLst>
          </p:cNvPr>
          <p:cNvCxnSpPr>
            <a:cxnSpLocks/>
          </p:cNvCxnSpPr>
          <p:nvPr/>
        </p:nvCxnSpPr>
        <p:spPr>
          <a:xfrm flipH="1" flipV="1">
            <a:off x="4593021" y="3134621"/>
            <a:ext cx="430924" cy="463630"/>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 xmlns:a16="http://schemas.microsoft.com/office/drawing/2014/main" id="{482D9D4D-78BC-4E79-A055-2F9F0E4C1A05}"/>
              </a:ext>
            </a:extLst>
          </p:cNvPr>
          <p:cNvCxnSpPr>
            <a:cxnSpLocks/>
            <a:stCxn id="22" idx="1"/>
          </p:cNvCxnSpPr>
          <p:nvPr/>
        </p:nvCxnSpPr>
        <p:spPr>
          <a:xfrm flipH="1" flipV="1">
            <a:off x="3508622" y="4536249"/>
            <a:ext cx="588630" cy="195188"/>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pic>
        <p:nvPicPr>
          <p:cNvPr id="4" name="Picture 3">
            <a:extLst>
              <a:ext uri="{FF2B5EF4-FFF2-40B4-BE49-F238E27FC236}">
                <a16:creationId xmlns="" xmlns:a16="http://schemas.microsoft.com/office/drawing/2014/main" id="{CC0374F3-BAC6-4600-9527-F9C3EE00A0A1}"/>
              </a:ext>
            </a:extLst>
          </p:cNvPr>
          <p:cNvPicPr>
            <a:picLocks noChangeAspect="1"/>
          </p:cNvPicPr>
          <p:nvPr/>
        </p:nvPicPr>
        <p:blipFill>
          <a:blip r:embed="rId4"/>
          <a:stretch>
            <a:fillRect/>
          </a:stretch>
        </p:blipFill>
        <p:spPr>
          <a:xfrm>
            <a:off x="5758837" y="1657958"/>
            <a:ext cx="6589982" cy="4680660"/>
          </a:xfrm>
          <a:prstGeom prst="rect">
            <a:avLst/>
          </a:prstGeom>
        </p:spPr>
      </p:pic>
      <p:pic>
        <p:nvPicPr>
          <p:cNvPr id="13"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FD3A9753-B036-41C4-8D93-E25F5CABD0D9}"/>
              </a:ext>
            </a:extLst>
          </p:cNvPr>
          <p:cNvPicPr>
            <a:picLocks/>
          </p:cNvPicPr>
          <p:nvPr/>
        </p:nvPicPr>
        <p:blipFill>
          <a:blip r:embed="rId5" cstate="print">
            <a:extLst>
              <a:ext uri="{28A0092B-C50C-407E-A947-70E740481C1C}">
                <a14:useLocalDpi xmlns:a14="http://schemas.microsoft.com/office/drawing/2010/main" val="0"/>
              </a:ext>
            </a:extLst>
          </a:blip>
          <a:srcRect t="2321" b="2321"/>
          <a:stretch>
            <a:fillRect/>
          </a:stretch>
        </p:blipFill>
        <p:spPr bwMode="auto">
          <a:xfrm>
            <a:off x="10367010" y="17279"/>
            <a:ext cx="1824990" cy="1650493"/>
          </a:xfrm>
          <a:prstGeom prst="rect">
            <a:avLst/>
          </a:prstGeom>
          <a:noFill/>
          <a:ln>
            <a:noFill/>
          </a:ln>
        </p:spPr>
      </p:pic>
    </p:spTree>
    <p:extLst>
      <p:ext uri="{BB962C8B-B14F-4D97-AF65-F5344CB8AC3E}">
        <p14:creationId xmlns:p14="http://schemas.microsoft.com/office/powerpoint/2010/main" val="1906420112"/>
      </p:ext>
    </p:extLst>
  </p:cSld>
  <p:clrMapOvr>
    <a:masterClrMapping/>
  </p:clrMapOvr>
  <mc:AlternateContent xmlns:mc="http://schemas.openxmlformats.org/markup-compatibility/2006" xmlns:p14="http://schemas.microsoft.com/office/powerpoint/2010/main">
    <mc:Choice Requires="p14">
      <p:transition spd="slow" p14:dur="2000" advTm="15926"/>
    </mc:Choice>
    <mc:Fallback xmlns="">
      <p:transition spd="slow" advTm="1592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15D6F0-A855-4668-953F-23C8F1090532}"/>
              </a:ext>
            </a:extLst>
          </p:cNvPr>
          <p:cNvSpPr>
            <a:spLocks noGrp="1"/>
          </p:cNvSpPr>
          <p:nvPr>
            <p:ph type="title"/>
          </p:nvPr>
        </p:nvSpPr>
        <p:spPr>
          <a:xfrm>
            <a:off x="414201" y="1036494"/>
            <a:ext cx="5303821" cy="636951"/>
          </a:xfrm>
        </p:spPr>
        <p:txBody>
          <a:bodyPr anchor="t">
            <a:normAutofit fontScale="90000"/>
          </a:bodyPr>
          <a:lstStyle/>
          <a:p>
            <a:r>
              <a:rPr lang="en-NZ"/>
              <a:t>When to use sampler bottles:</a:t>
            </a:r>
          </a:p>
        </p:txBody>
      </p:sp>
      <p:sp>
        <p:nvSpPr>
          <p:cNvPr id="5" name="Content Placeholder 4">
            <a:extLst>
              <a:ext uri="{FF2B5EF4-FFF2-40B4-BE49-F238E27FC236}">
                <a16:creationId xmlns="" xmlns:a16="http://schemas.microsoft.com/office/drawing/2014/main" id="{F76AD9D5-67E0-4BB4-8DB6-8BE36261FE43}"/>
              </a:ext>
            </a:extLst>
          </p:cNvPr>
          <p:cNvSpPr>
            <a:spLocks noGrp="1"/>
          </p:cNvSpPr>
          <p:nvPr>
            <p:ph idx="1"/>
          </p:nvPr>
        </p:nvSpPr>
        <p:spPr>
          <a:xfrm>
            <a:off x="414201" y="1976846"/>
            <a:ext cx="5191565" cy="3688664"/>
          </a:xfrm>
        </p:spPr>
        <p:txBody>
          <a:bodyPr/>
          <a:lstStyle/>
          <a:p>
            <a:r>
              <a:rPr lang="en-NZ"/>
              <a:t>Manual grab sampling not feasible:</a:t>
            </a:r>
          </a:p>
          <a:p>
            <a:pPr marL="714375" lvl="1" indent="-357188"/>
            <a:r>
              <a:rPr lang="en-NZ"/>
              <a:t>Site is too far from office</a:t>
            </a:r>
          </a:p>
          <a:p>
            <a:pPr marL="714375" lvl="1" indent="-357188"/>
            <a:r>
              <a:rPr lang="en-NZ"/>
              <a:t>Rain occurs outside office hours</a:t>
            </a:r>
          </a:p>
          <a:p>
            <a:pPr marL="714375" lvl="1" indent="-357188"/>
            <a:r>
              <a:rPr lang="en-NZ"/>
              <a:t>Too many locations to get around</a:t>
            </a:r>
          </a:p>
        </p:txBody>
      </p:sp>
      <p:sp>
        <p:nvSpPr>
          <p:cNvPr id="7" name="Content Placeholder 6">
            <a:extLst>
              <a:ext uri="{FF2B5EF4-FFF2-40B4-BE49-F238E27FC236}">
                <a16:creationId xmlns="" xmlns:a16="http://schemas.microsoft.com/office/drawing/2014/main" id="{D2F2FB28-F3DF-4F31-AC27-DBC09CC7049A}"/>
              </a:ext>
            </a:extLst>
          </p:cNvPr>
          <p:cNvSpPr>
            <a:spLocks noGrp="1"/>
          </p:cNvSpPr>
          <p:nvPr>
            <p:ph idx="10"/>
          </p:nvPr>
        </p:nvSpPr>
        <p:spPr>
          <a:xfrm>
            <a:off x="6108569" y="1976845"/>
            <a:ext cx="5245231" cy="4675413"/>
          </a:xfrm>
        </p:spPr>
        <p:txBody>
          <a:bodyPr/>
          <a:lstStyle/>
          <a:p>
            <a:r>
              <a:rPr lang="en-NZ"/>
              <a:t>Shallow depths (&lt; 200 mm)</a:t>
            </a:r>
          </a:p>
          <a:p>
            <a:r>
              <a:rPr lang="en-NZ"/>
              <a:t>For average concentrations across </a:t>
            </a:r>
            <a:r>
              <a:rPr lang="en-NZ" i="1"/>
              <a:t>entire </a:t>
            </a:r>
            <a:r>
              <a:rPr lang="en-NZ"/>
              <a:t>event</a:t>
            </a:r>
          </a:p>
          <a:p>
            <a:endParaRPr lang="en-NZ"/>
          </a:p>
          <a:p>
            <a:endParaRPr lang="en-NZ"/>
          </a:p>
          <a:p>
            <a:endParaRPr lang="en-NZ"/>
          </a:p>
          <a:p>
            <a:endParaRPr lang="en-NZ"/>
          </a:p>
          <a:p>
            <a:endParaRPr lang="en-NZ"/>
          </a:p>
          <a:p>
            <a:endParaRPr lang="en-NZ"/>
          </a:p>
        </p:txBody>
      </p:sp>
      <p:sp>
        <p:nvSpPr>
          <p:cNvPr id="8" name="Title 1">
            <a:extLst>
              <a:ext uri="{FF2B5EF4-FFF2-40B4-BE49-F238E27FC236}">
                <a16:creationId xmlns="" xmlns:a16="http://schemas.microsoft.com/office/drawing/2014/main" id="{BD0C06D4-7322-4D49-B46F-1A6790DD5A58}"/>
              </a:ext>
            </a:extLst>
          </p:cNvPr>
          <p:cNvSpPr txBox="1">
            <a:spLocks/>
          </p:cNvSpPr>
          <p:nvPr/>
        </p:nvSpPr>
        <p:spPr>
          <a:xfrm>
            <a:off x="5731496" y="1036494"/>
            <a:ext cx="6144274" cy="8151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a:solidFill>
                  <a:schemeClr val="tx2"/>
                </a:solidFill>
                <a:latin typeface="+mn-lt"/>
                <a:ea typeface="+mj-ea"/>
                <a:cs typeface="+mj-cs"/>
              </a:defRPr>
            </a:lvl1pPr>
          </a:lstStyle>
          <a:p>
            <a:r>
              <a:rPr lang="en-NZ" sz="3200"/>
              <a:t>When not* to use sampler bottles:</a:t>
            </a:r>
          </a:p>
        </p:txBody>
      </p:sp>
      <p:pic>
        <p:nvPicPr>
          <p:cNvPr id="6" name="Picture 5">
            <a:extLst>
              <a:ext uri="{FF2B5EF4-FFF2-40B4-BE49-F238E27FC236}">
                <a16:creationId xmlns="" xmlns:a16="http://schemas.microsoft.com/office/drawing/2014/main" id="{49832645-609F-4F7C-BD2B-3A3D317BB5C5}"/>
              </a:ext>
            </a:extLst>
          </p:cNvPr>
          <p:cNvPicPr/>
          <p:nvPr/>
        </p:nvPicPr>
        <p:blipFill rotWithShape="1">
          <a:blip r:embed="rId2" cstate="print">
            <a:extLst>
              <a:ext uri="{28A0092B-C50C-407E-A947-70E740481C1C}">
                <a14:useLocalDpi xmlns:a14="http://schemas.microsoft.com/office/drawing/2010/main" val="0"/>
              </a:ext>
            </a:extLst>
          </a:blip>
          <a:srcRect t="20409" r="23268" b="9912"/>
          <a:stretch/>
        </p:blipFill>
        <p:spPr bwMode="auto">
          <a:xfrm>
            <a:off x="6586234" y="3732691"/>
            <a:ext cx="5191565" cy="2731770"/>
          </a:xfrm>
          <a:prstGeom prst="rect">
            <a:avLst/>
          </a:prstGeom>
          <a:noFill/>
        </p:spPr>
      </p:pic>
      <p:sp>
        <p:nvSpPr>
          <p:cNvPr id="3" name="TextBox 2">
            <a:extLst>
              <a:ext uri="{FF2B5EF4-FFF2-40B4-BE49-F238E27FC236}">
                <a16:creationId xmlns="" xmlns:a16="http://schemas.microsoft.com/office/drawing/2014/main" id="{627DA652-0C53-46A3-B496-17BE4FD08DFE}"/>
              </a:ext>
            </a:extLst>
          </p:cNvPr>
          <p:cNvSpPr txBox="1"/>
          <p:nvPr/>
        </p:nvSpPr>
        <p:spPr>
          <a:xfrm>
            <a:off x="9283482" y="3857579"/>
            <a:ext cx="2258074" cy="646331"/>
          </a:xfrm>
          <a:prstGeom prst="rect">
            <a:avLst/>
          </a:prstGeom>
          <a:noFill/>
        </p:spPr>
        <p:txBody>
          <a:bodyPr wrap="square" rtlCol="0">
            <a:spAutoFit/>
          </a:bodyPr>
          <a:lstStyle/>
          <a:p>
            <a:r>
              <a:rPr lang="en-NZ">
                <a:solidFill>
                  <a:schemeClr val="bg1"/>
                </a:solidFill>
              </a:rPr>
              <a:t>Samples collected on rising limb only</a:t>
            </a:r>
          </a:p>
        </p:txBody>
      </p:sp>
      <p:cxnSp>
        <p:nvCxnSpPr>
          <p:cNvPr id="9" name="Straight Arrow Connector 8">
            <a:extLst>
              <a:ext uri="{FF2B5EF4-FFF2-40B4-BE49-F238E27FC236}">
                <a16:creationId xmlns="" xmlns:a16="http://schemas.microsoft.com/office/drawing/2014/main" id="{789795E8-67A7-437C-AEF9-4EFE23E4B406}"/>
              </a:ext>
            </a:extLst>
          </p:cNvPr>
          <p:cNvCxnSpPr>
            <a:cxnSpLocks/>
          </p:cNvCxnSpPr>
          <p:nvPr/>
        </p:nvCxnSpPr>
        <p:spPr>
          <a:xfrm flipH="1">
            <a:off x="8829023" y="4503910"/>
            <a:ext cx="628650" cy="5683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7F5969DA-13BB-462C-B304-506542D89FEB}"/>
              </a:ext>
            </a:extLst>
          </p:cNvPr>
          <p:cNvPicPr>
            <a:picLocks/>
          </p:cNvPicPr>
          <p:nvPr/>
        </p:nvPicPr>
        <p:blipFill>
          <a:blip r:embed="rId3" cstate="print">
            <a:extLst>
              <a:ext uri="{28A0092B-C50C-407E-A947-70E740481C1C}">
                <a14:useLocalDpi xmlns:a14="http://schemas.microsoft.com/office/drawing/2010/main" val="0"/>
              </a:ext>
            </a:extLst>
          </a:blip>
          <a:srcRect t="2321" b="2321"/>
          <a:stretch>
            <a:fillRect/>
          </a:stretch>
        </p:blipFill>
        <p:spPr bwMode="auto">
          <a:xfrm>
            <a:off x="0" y="5207507"/>
            <a:ext cx="1824990" cy="1650493"/>
          </a:xfrm>
          <a:prstGeom prst="rect">
            <a:avLst/>
          </a:prstGeom>
          <a:noFill/>
          <a:ln>
            <a:noFill/>
          </a:ln>
        </p:spPr>
      </p:pic>
    </p:spTree>
    <p:extLst>
      <p:ext uri="{BB962C8B-B14F-4D97-AF65-F5344CB8AC3E}">
        <p14:creationId xmlns:p14="http://schemas.microsoft.com/office/powerpoint/2010/main" val="1966184537"/>
      </p:ext>
    </p:extLst>
  </p:cSld>
  <p:clrMapOvr>
    <a:masterClrMapping/>
  </p:clrMapOvr>
  <mc:AlternateContent xmlns:mc="http://schemas.openxmlformats.org/markup-compatibility/2006" xmlns:p14="http://schemas.microsoft.com/office/powerpoint/2010/main">
    <mc:Choice Requires="p14">
      <p:transition spd="slow" p14:dur="2000" advTm="124138"/>
    </mc:Choice>
    <mc:Fallback xmlns="">
      <p:transition spd="slow" advTm="12413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890E605-F5D1-4EAC-B7C8-F10A3CEB1191}"/>
              </a:ext>
            </a:extLst>
          </p:cNvPr>
          <p:cNvPicPr>
            <a:picLocks noChangeAspect="1"/>
          </p:cNvPicPr>
          <p:nvPr/>
        </p:nvPicPr>
        <p:blipFill>
          <a:blip r:embed="rId3"/>
          <a:stretch>
            <a:fillRect/>
          </a:stretch>
        </p:blipFill>
        <p:spPr>
          <a:xfrm>
            <a:off x="1324307" y="1889184"/>
            <a:ext cx="5152161" cy="4034239"/>
          </a:xfrm>
          <a:prstGeom prst="rect">
            <a:avLst/>
          </a:prstGeom>
        </p:spPr>
      </p:pic>
      <p:pic>
        <p:nvPicPr>
          <p:cNvPr id="7" name="Picture 6">
            <a:extLst>
              <a:ext uri="{FF2B5EF4-FFF2-40B4-BE49-F238E27FC236}">
                <a16:creationId xmlns="" xmlns:a16="http://schemas.microsoft.com/office/drawing/2014/main" id="{0EB8F2C1-D099-4BEE-8D86-AB9997D8CA50}"/>
              </a:ext>
            </a:extLst>
          </p:cNvPr>
          <p:cNvPicPr>
            <a:picLocks noChangeAspect="1"/>
          </p:cNvPicPr>
          <p:nvPr/>
        </p:nvPicPr>
        <p:blipFill>
          <a:blip r:embed="rId4"/>
          <a:stretch>
            <a:fillRect/>
          </a:stretch>
        </p:blipFill>
        <p:spPr>
          <a:xfrm>
            <a:off x="6391833" y="1890383"/>
            <a:ext cx="5172992" cy="4041183"/>
          </a:xfrm>
          <a:prstGeom prst="rect">
            <a:avLst/>
          </a:prstGeom>
        </p:spPr>
      </p:pic>
      <p:sp>
        <p:nvSpPr>
          <p:cNvPr id="2" name="Title 1">
            <a:extLst>
              <a:ext uri="{FF2B5EF4-FFF2-40B4-BE49-F238E27FC236}">
                <a16:creationId xmlns="" xmlns:a16="http://schemas.microsoft.com/office/drawing/2014/main" id="{F55D305D-F9DB-4C82-8A2B-460B5D231942}"/>
              </a:ext>
            </a:extLst>
          </p:cNvPr>
          <p:cNvSpPr>
            <a:spLocks noGrp="1"/>
          </p:cNvSpPr>
          <p:nvPr>
            <p:ph type="title"/>
          </p:nvPr>
        </p:nvSpPr>
        <p:spPr/>
        <p:txBody>
          <a:bodyPr>
            <a:normAutofit/>
          </a:bodyPr>
          <a:lstStyle/>
          <a:p>
            <a:r>
              <a:rPr lang="en-NZ"/>
              <a:t>DGT Metal Results</a:t>
            </a:r>
          </a:p>
        </p:txBody>
      </p:sp>
      <p:sp>
        <p:nvSpPr>
          <p:cNvPr id="15" name="TextBox 14">
            <a:extLst>
              <a:ext uri="{FF2B5EF4-FFF2-40B4-BE49-F238E27FC236}">
                <a16:creationId xmlns="" xmlns:a16="http://schemas.microsoft.com/office/drawing/2014/main" id="{1C9363BD-6783-4780-81E2-689EB61C5CC7}"/>
              </a:ext>
            </a:extLst>
          </p:cNvPr>
          <p:cNvSpPr txBox="1"/>
          <p:nvPr/>
        </p:nvSpPr>
        <p:spPr>
          <a:xfrm>
            <a:off x="627176" y="2690336"/>
            <a:ext cx="1059440" cy="1477328"/>
          </a:xfrm>
          <a:prstGeom prst="rect">
            <a:avLst/>
          </a:prstGeom>
          <a:noFill/>
        </p:spPr>
        <p:txBody>
          <a:bodyPr wrap="square" rtlCol="0">
            <a:spAutoFit/>
          </a:bodyPr>
          <a:lstStyle/>
          <a:p>
            <a:r>
              <a:rPr lang="en-NZ"/>
              <a:t>Metal </a:t>
            </a:r>
            <a:r>
              <a:rPr lang="en-NZ" err="1"/>
              <a:t>concs</a:t>
            </a:r>
            <a:r>
              <a:rPr lang="en-NZ"/>
              <a:t>. from DGTs (µg/L)</a:t>
            </a:r>
          </a:p>
        </p:txBody>
      </p:sp>
      <p:sp>
        <p:nvSpPr>
          <p:cNvPr id="16" name="TextBox 15">
            <a:extLst>
              <a:ext uri="{FF2B5EF4-FFF2-40B4-BE49-F238E27FC236}">
                <a16:creationId xmlns="" xmlns:a16="http://schemas.microsoft.com/office/drawing/2014/main" id="{0A23D5E5-58BD-4A15-B4CC-521D36A2D1EE}"/>
              </a:ext>
            </a:extLst>
          </p:cNvPr>
          <p:cNvSpPr txBox="1"/>
          <p:nvPr/>
        </p:nvSpPr>
        <p:spPr>
          <a:xfrm>
            <a:off x="4024918" y="5923423"/>
            <a:ext cx="4523624" cy="369332"/>
          </a:xfrm>
          <a:prstGeom prst="rect">
            <a:avLst/>
          </a:prstGeom>
          <a:noFill/>
        </p:spPr>
        <p:txBody>
          <a:bodyPr wrap="square" rtlCol="0">
            <a:spAutoFit/>
          </a:bodyPr>
          <a:lstStyle/>
          <a:p>
            <a:r>
              <a:rPr lang="en-NZ"/>
              <a:t>Metal </a:t>
            </a:r>
            <a:r>
              <a:rPr lang="en-NZ" err="1"/>
              <a:t>concs</a:t>
            </a:r>
            <a:r>
              <a:rPr lang="en-NZ"/>
              <a:t>. from autosampler bottles (µg/L)</a:t>
            </a:r>
          </a:p>
        </p:txBody>
      </p:sp>
      <p:sp>
        <p:nvSpPr>
          <p:cNvPr id="21" name="TextBox 20">
            <a:extLst>
              <a:ext uri="{FF2B5EF4-FFF2-40B4-BE49-F238E27FC236}">
                <a16:creationId xmlns="" xmlns:a16="http://schemas.microsoft.com/office/drawing/2014/main" id="{AE49DAC1-799F-4A08-832C-F9BA9D79322F}"/>
              </a:ext>
            </a:extLst>
          </p:cNvPr>
          <p:cNvSpPr txBox="1"/>
          <p:nvPr/>
        </p:nvSpPr>
        <p:spPr>
          <a:xfrm>
            <a:off x="3190876" y="1690688"/>
            <a:ext cx="6306808" cy="400110"/>
          </a:xfrm>
          <a:prstGeom prst="rect">
            <a:avLst/>
          </a:prstGeom>
          <a:noFill/>
        </p:spPr>
        <p:txBody>
          <a:bodyPr wrap="square" rtlCol="0">
            <a:spAutoFit/>
          </a:bodyPr>
          <a:lstStyle/>
          <a:p>
            <a:r>
              <a:rPr lang="en-NZ" sz="2000"/>
              <a:t>Dissolved Zinc                                                 Dissolved Copper</a:t>
            </a:r>
          </a:p>
        </p:txBody>
      </p:sp>
      <p:sp>
        <p:nvSpPr>
          <p:cNvPr id="14" name="TextBox 13">
            <a:extLst>
              <a:ext uri="{FF2B5EF4-FFF2-40B4-BE49-F238E27FC236}">
                <a16:creationId xmlns="" xmlns:a16="http://schemas.microsoft.com/office/drawing/2014/main" id="{27CDCC4C-4CA2-48EF-9B19-CBB65BBA551F}"/>
              </a:ext>
            </a:extLst>
          </p:cNvPr>
          <p:cNvSpPr txBox="1"/>
          <p:nvPr/>
        </p:nvSpPr>
        <p:spPr>
          <a:xfrm>
            <a:off x="3599150" y="4797980"/>
            <a:ext cx="1429407" cy="369332"/>
          </a:xfrm>
          <a:prstGeom prst="rect">
            <a:avLst/>
          </a:prstGeom>
          <a:noFill/>
        </p:spPr>
        <p:txBody>
          <a:bodyPr wrap="square" rtlCol="0">
            <a:spAutoFit/>
          </a:bodyPr>
          <a:lstStyle/>
          <a:p>
            <a:r>
              <a:rPr lang="en-NZ"/>
              <a:t>Stream</a:t>
            </a:r>
          </a:p>
        </p:txBody>
      </p:sp>
      <p:sp>
        <p:nvSpPr>
          <p:cNvPr id="17" name="TextBox 16">
            <a:extLst>
              <a:ext uri="{FF2B5EF4-FFF2-40B4-BE49-F238E27FC236}">
                <a16:creationId xmlns="" xmlns:a16="http://schemas.microsoft.com/office/drawing/2014/main" id="{380C4512-1C18-4286-9B7E-4763B48C1C03}"/>
              </a:ext>
            </a:extLst>
          </p:cNvPr>
          <p:cNvSpPr txBox="1"/>
          <p:nvPr/>
        </p:nvSpPr>
        <p:spPr>
          <a:xfrm>
            <a:off x="4803228" y="3849460"/>
            <a:ext cx="1429407" cy="369332"/>
          </a:xfrm>
          <a:prstGeom prst="rect">
            <a:avLst/>
          </a:prstGeom>
          <a:noFill/>
        </p:spPr>
        <p:txBody>
          <a:bodyPr wrap="square" rtlCol="0">
            <a:spAutoFit/>
          </a:bodyPr>
          <a:lstStyle/>
          <a:p>
            <a:r>
              <a:rPr lang="en-NZ"/>
              <a:t>Stormwater</a:t>
            </a:r>
          </a:p>
        </p:txBody>
      </p:sp>
      <p:cxnSp>
        <p:nvCxnSpPr>
          <p:cNvPr id="18" name="Straight Arrow Connector 17">
            <a:extLst>
              <a:ext uri="{FF2B5EF4-FFF2-40B4-BE49-F238E27FC236}">
                <a16:creationId xmlns="" xmlns:a16="http://schemas.microsoft.com/office/drawing/2014/main" id="{12A195BE-B070-4F0D-9BA0-75172EDE087E}"/>
              </a:ext>
            </a:extLst>
          </p:cNvPr>
          <p:cNvCxnSpPr>
            <a:cxnSpLocks/>
          </p:cNvCxnSpPr>
          <p:nvPr/>
        </p:nvCxnSpPr>
        <p:spPr>
          <a:xfrm flipH="1" flipV="1">
            <a:off x="5035172" y="3385830"/>
            <a:ext cx="430924" cy="463630"/>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 xmlns:a16="http://schemas.microsoft.com/office/drawing/2014/main" id="{61831DEE-EA0F-47C1-98E9-284988133D13}"/>
              </a:ext>
            </a:extLst>
          </p:cNvPr>
          <p:cNvCxnSpPr>
            <a:cxnSpLocks/>
            <a:stCxn id="14" idx="1"/>
          </p:cNvCxnSpPr>
          <p:nvPr/>
        </p:nvCxnSpPr>
        <p:spPr>
          <a:xfrm flipH="1">
            <a:off x="2743200" y="4982646"/>
            <a:ext cx="855950" cy="58331"/>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sp>
        <p:nvSpPr>
          <p:cNvPr id="10" name="Oval 9">
            <a:extLst>
              <a:ext uri="{FF2B5EF4-FFF2-40B4-BE49-F238E27FC236}">
                <a16:creationId xmlns="" xmlns:a16="http://schemas.microsoft.com/office/drawing/2014/main" id="{C8AB9D10-971F-42CE-A570-A6DF11366282}"/>
              </a:ext>
            </a:extLst>
          </p:cNvPr>
          <p:cNvSpPr/>
          <p:nvPr/>
        </p:nvSpPr>
        <p:spPr>
          <a:xfrm>
            <a:off x="8291465" y="4027346"/>
            <a:ext cx="1420091" cy="999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3" name="Picture Placeholder 31" descr="Commercial">
            <a:extLst>
              <a:ext uri="{FF2B5EF4-FFF2-40B4-BE49-F238E27FC236}">
                <a16:creationId xmlns="" xmlns:a16="http://schemas.microsoft.com/office/drawing/2014/main" id="{DFDEEB56-6458-403C-897B-9807CDEA1E3B}"/>
              </a:ext>
            </a:extLst>
          </p:cNvPr>
          <p:cNvPicPr>
            <a:picLocks/>
          </p:cNvPicPr>
          <p:nvPr/>
        </p:nvPicPr>
        <p:blipFill rotWithShape="1">
          <a:blip r:embed="rId5">
            <a:extLst>
              <a:ext uri="{28A0092B-C50C-407E-A947-70E740481C1C}">
                <a14:useLocalDpi xmlns:a14="http://schemas.microsoft.com/office/drawing/2010/main" val="0"/>
              </a:ext>
            </a:extLst>
          </a:blip>
          <a:srcRect t="4970" b="21192"/>
          <a:stretch/>
        </p:blipFill>
        <p:spPr bwMode="auto">
          <a:xfrm>
            <a:off x="10099675" y="-15747"/>
            <a:ext cx="2092325" cy="1544942"/>
          </a:xfrm>
          <a:prstGeom prst="rect">
            <a:avLst/>
          </a:prstGeom>
          <a:noFill/>
          <a:ln>
            <a:noFill/>
          </a:ln>
        </p:spPr>
      </p:pic>
    </p:spTree>
    <p:custDataLst>
      <p:tags r:id="rId1"/>
    </p:custDataLst>
    <p:extLst>
      <p:ext uri="{BB962C8B-B14F-4D97-AF65-F5344CB8AC3E}">
        <p14:creationId xmlns:p14="http://schemas.microsoft.com/office/powerpoint/2010/main" val="2577081379"/>
      </p:ext>
    </p:extLst>
  </p:cSld>
  <p:clrMapOvr>
    <a:masterClrMapping/>
  </p:clrMapOvr>
  <mc:AlternateContent xmlns:mc="http://schemas.openxmlformats.org/markup-compatibility/2006" xmlns:p14="http://schemas.microsoft.com/office/powerpoint/2010/main">
    <mc:Choice Requires="p14">
      <p:transition spd="slow" p14:dur="2000" advTm="133928"/>
    </mc:Choice>
    <mc:Fallback xmlns="">
      <p:transition spd="slow" advTm="133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15D6F0-A855-4668-953F-23C8F1090532}"/>
              </a:ext>
            </a:extLst>
          </p:cNvPr>
          <p:cNvSpPr>
            <a:spLocks noGrp="1"/>
          </p:cNvSpPr>
          <p:nvPr>
            <p:ph type="title"/>
          </p:nvPr>
        </p:nvSpPr>
        <p:spPr>
          <a:xfrm>
            <a:off x="539931" y="1053737"/>
            <a:ext cx="5303821" cy="636951"/>
          </a:xfrm>
        </p:spPr>
        <p:txBody>
          <a:bodyPr/>
          <a:lstStyle/>
          <a:p>
            <a:r>
              <a:rPr lang="en-NZ"/>
              <a:t>When to use DGTs:</a:t>
            </a:r>
          </a:p>
        </p:txBody>
      </p:sp>
      <p:sp>
        <p:nvSpPr>
          <p:cNvPr id="5" name="Content Placeholder 4">
            <a:extLst>
              <a:ext uri="{FF2B5EF4-FFF2-40B4-BE49-F238E27FC236}">
                <a16:creationId xmlns="" xmlns:a16="http://schemas.microsoft.com/office/drawing/2014/main" id="{F76AD9D5-67E0-4BB4-8DB6-8BE36261FE43}"/>
              </a:ext>
            </a:extLst>
          </p:cNvPr>
          <p:cNvSpPr>
            <a:spLocks noGrp="1"/>
          </p:cNvSpPr>
          <p:nvPr>
            <p:ph idx="1"/>
          </p:nvPr>
        </p:nvSpPr>
        <p:spPr>
          <a:xfrm>
            <a:off x="539931" y="1976846"/>
            <a:ext cx="5191565" cy="1880451"/>
          </a:xfrm>
        </p:spPr>
        <p:txBody>
          <a:bodyPr/>
          <a:lstStyle/>
          <a:p>
            <a:r>
              <a:rPr lang="en-NZ"/>
              <a:t>For average </a:t>
            </a:r>
            <a:r>
              <a:rPr lang="en-NZ" err="1"/>
              <a:t>concs</a:t>
            </a:r>
            <a:r>
              <a:rPr lang="en-NZ"/>
              <a:t> (baseflow, or storms)</a:t>
            </a:r>
          </a:p>
          <a:p>
            <a:r>
              <a:rPr lang="en-NZ"/>
              <a:t>Toxicity assessment</a:t>
            </a:r>
          </a:p>
        </p:txBody>
      </p:sp>
      <p:sp>
        <p:nvSpPr>
          <p:cNvPr id="7" name="Content Placeholder 6">
            <a:extLst>
              <a:ext uri="{FF2B5EF4-FFF2-40B4-BE49-F238E27FC236}">
                <a16:creationId xmlns="" xmlns:a16="http://schemas.microsoft.com/office/drawing/2014/main" id="{D2F2FB28-F3DF-4F31-AC27-DBC09CC7049A}"/>
              </a:ext>
            </a:extLst>
          </p:cNvPr>
          <p:cNvSpPr>
            <a:spLocks noGrp="1"/>
          </p:cNvSpPr>
          <p:nvPr>
            <p:ph idx="10"/>
          </p:nvPr>
        </p:nvSpPr>
        <p:spPr/>
        <p:txBody>
          <a:bodyPr/>
          <a:lstStyle/>
          <a:p>
            <a:r>
              <a:rPr lang="en-NZ"/>
              <a:t>For maximum </a:t>
            </a:r>
            <a:r>
              <a:rPr lang="en-NZ" err="1"/>
              <a:t>concs</a:t>
            </a:r>
            <a:r>
              <a:rPr lang="en-NZ"/>
              <a:t>.</a:t>
            </a:r>
          </a:p>
          <a:p>
            <a:r>
              <a:rPr lang="en-NZ"/>
              <a:t>Total metal </a:t>
            </a:r>
            <a:r>
              <a:rPr lang="en-NZ" err="1"/>
              <a:t>concs</a:t>
            </a:r>
            <a:r>
              <a:rPr lang="en-NZ"/>
              <a:t> in stormwater*</a:t>
            </a:r>
          </a:p>
        </p:txBody>
      </p:sp>
      <p:sp>
        <p:nvSpPr>
          <p:cNvPr id="8" name="Title 1">
            <a:extLst>
              <a:ext uri="{FF2B5EF4-FFF2-40B4-BE49-F238E27FC236}">
                <a16:creationId xmlns="" xmlns:a16="http://schemas.microsoft.com/office/drawing/2014/main" id="{BD0C06D4-7322-4D49-B46F-1A6790DD5A58}"/>
              </a:ext>
            </a:extLst>
          </p:cNvPr>
          <p:cNvSpPr txBox="1">
            <a:spLocks/>
          </p:cNvSpPr>
          <p:nvPr/>
        </p:nvSpPr>
        <p:spPr>
          <a:xfrm>
            <a:off x="6273324" y="1036494"/>
            <a:ext cx="5303821" cy="636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n-lt"/>
                <a:ea typeface="+mj-ea"/>
                <a:cs typeface="+mj-cs"/>
              </a:defRPr>
            </a:lvl1pPr>
          </a:lstStyle>
          <a:p>
            <a:r>
              <a:rPr lang="en-NZ"/>
              <a:t>When not to use DGTs:</a:t>
            </a:r>
          </a:p>
        </p:txBody>
      </p:sp>
      <p:pic>
        <p:nvPicPr>
          <p:cNvPr id="6" name="Picture Placeholder 31" descr="Commercial">
            <a:extLst>
              <a:ext uri="{FF2B5EF4-FFF2-40B4-BE49-F238E27FC236}">
                <a16:creationId xmlns="" xmlns:a16="http://schemas.microsoft.com/office/drawing/2014/main" id="{046BEBE0-2D59-453E-A47A-2DA7A78ABBB6}"/>
              </a:ext>
            </a:extLst>
          </p:cNvPr>
          <p:cNvPicPr>
            <a:picLocks/>
          </p:cNvPicPr>
          <p:nvPr/>
        </p:nvPicPr>
        <p:blipFill rotWithShape="1">
          <a:blip r:embed="rId2">
            <a:extLst>
              <a:ext uri="{28A0092B-C50C-407E-A947-70E740481C1C}">
                <a14:useLocalDpi xmlns:a14="http://schemas.microsoft.com/office/drawing/2010/main" val="0"/>
              </a:ext>
            </a:extLst>
          </a:blip>
          <a:srcRect t="4970" b="21192"/>
          <a:stretch/>
        </p:blipFill>
        <p:spPr bwMode="auto">
          <a:xfrm>
            <a:off x="0" y="5313058"/>
            <a:ext cx="2092325" cy="1544942"/>
          </a:xfrm>
          <a:prstGeom prst="rect">
            <a:avLst/>
          </a:prstGeom>
          <a:noFill/>
          <a:ln>
            <a:noFill/>
          </a:ln>
        </p:spPr>
      </p:pic>
      <p:pic>
        <p:nvPicPr>
          <p:cNvPr id="9" name="Picture 8">
            <a:extLst>
              <a:ext uri="{FF2B5EF4-FFF2-40B4-BE49-F238E27FC236}">
                <a16:creationId xmlns="" xmlns:a16="http://schemas.microsoft.com/office/drawing/2014/main" id="{0B7AEA3B-0BDC-4CEE-8F34-1A24B1FCF26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153891" y="3158835"/>
            <a:ext cx="6345382" cy="3531039"/>
          </a:xfrm>
          <a:prstGeom prst="rect">
            <a:avLst/>
          </a:prstGeom>
          <a:noFill/>
        </p:spPr>
      </p:pic>
    </p:spTree>
    <p:extLst>
      <p:ext uri="{BB962C8B-B14F-4D97-AF65-F5344CB8AC3E}">
        <p14:creationId xmlns:p14="http://schemas.microsoft.com/office/powerpoint/2010/main" val="1564294057"/>
      </p:ext>
    </p:extLst>
  </p:cSld>
  <p:clrMapOvr>
    <a:masterClrMapping/>
  </p:clrMapOvr>
  <mc:AlternateContent xmlns:mc="http://schemas.openxmlformats.org/markup-compatibility/2006" xmlns:p14="http://schemas.microsoft.com/office/powerpoint/2010/main">
    <mc:Choice Requires="p14">
      <p:transition spd="slow" p14:dur="2000" advTm="106005"/>
    </mc:Choice>
    <mc:Fallback xmlns="">
      <p:transition spd="slow" advTm="10600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7CA7D-155A-4A7F-B867-DA5613B9FF49}"/>
              </a:ext>
            </a:extLst>
          </p:cNvPr>
          <p:cNvSpPr>
            <a:spLocks noGrp="1"/>
          </p:cNvSpPr>
          <p:nvPr>
            <p:ph type="title"/>
          </p:nvPr>
        </p:nvSpPr>
        <p:spPr/>
        <p:txBody>
          <a:bodyPr/>
          <a:lstStyle/>
          <a:p>
            <a:r>
              <a:rPr lang="en-NZ"/>
              <a:t>Devices assessment</a:t>
            </a:r>
          </a:p>
        </p:txBody>
      </p:sp>
      <p:graphicFrame>
        <p:nvGraphicFramePr>
          <p:cNvPr id="4" name="Content Placeholder 3">
            <a:extLst>
              <a:ext uri="{FF2B5EF4-FFF2-40B4-BE49-F238E27FC236}">
                <a16:creationId xmlns="" xmlns:a16="http://schemas.microsoft.com/office/drawing/2014/main" id="{8142C307-03B8-44FC-8D52-3B3F8502477B}"/>
              </a:ext>
            </a:extLst>
          </p:cNvPr>
          <p:cNvGraphicFramePr>
            <a:graphicFrameLocks noGrp="1"/>
          </p:cNvGraphicFramePr>
          <p:nvPr>
            <p:ph idx="1"/>
            <p:extLst>
              <p:ext uri="{D42A27DB-BD31-4B8C-83A1-F6EECF244321}">
                <p14:modId xmlns:p14="http://schemas.microsoft.com/office/powerpoint/2010/main" val="1212208719"/>
              </p:ext>
            </p:extLst>
          </p:nvPr>
        </p:nvGraphicFramePr>
        <p:xfrm>
          <a:off x="539931" y="1769853"/>
          <a:ext cx="10813869" cy="4061571"/>
        </p:xfrm>
        <a:graphic>
          <a:graphicData uri="http://schemas.openxmlformats.org/drawingml/2006/table">
            <a:tbl>
              <a:tblPr firstRow="1" bandRow="1">
                <a:tableStyleId>{5C22544A-7EE6-4342-B048-85BDC9FD1C3A}</a:tableStyleId>
              </a:tblPr>
              <a:tblGrid>
                <a:gridCol w="2162774">
                  <a:extLst>
                    <a:ext uri="{9D8B030D-6E8A-4147-A177-3AD203B41FA5}">
                      <a16:colId xmlns="" xmlns:a16="http://schemas.microsoft.com/office/drawing/2014/main" val="3602063154"/>
                    </a:ext>
                  </a:extLst>
                </a:gridCol>
                <a:gridCol w="2162774">
                  <a:extLst>
                    <a:ext uri="{9D8B030D-6E8A-4147-A177-3AD203B41FA5}">
                      <a16:colId xmlns="" xmlns:a16="http://schemas.microsoft.com/office/drawing/2014/main" val="3201214794"/>
                    </a:ext>
                  </a:extLst>
                </a:gridCol>
                <a:gridCol w="1956267">
                  <a:extLst>
                    <a:ext uri="{9D8B030D-6E8A-4147-A177-3AD203B41FA5}">
                      <a16:colId xmlns="" xmlns:a16="http://schemas.microsoft.com/office/drawing/2014/main" val="2258982826"/>
                    </a:ext>
                  </a:extLst>
                </a:gridCol>
                <a:gridCol w="2369280">
                  <a:extLst>
                    <a:ext uri="{9D8B030D-6E8A-4147-A177-3AD203B41FA5}">
                      <a16:colId xmlns="" xmlns:a16="http://schemas.microsoft.com/office/drawing/2014/main" val="3558831916"/>
                    </a:ext>
                  </a:extLst>
                </a:gridCol>
                <a:gridCol w="2162774">
                  <a:extLst>
                    <a:ext uri="{9D8B030D-6E8A-4147-A177-3AD203B41FA5}">
                      <a16:colId xmlns="" xmlns:a16="http://schemas.microsoft.com/office/drawing/2014/main" val="257459046"/>
                    </a:ext>
                  </a:extLst>
                </a:gridCol>
              </a:tblGrid>
              <a:tr h="906693">
                <a:tc>
                  <a:txBody>
                    <a:bodyPr/>
                    <a:lstStyle/>
                    <a:p>
                      <a:r>
                        <a:rPr lang="en-NZ"/>
                        <a:t>Device</a:t>
                      </a:r>
                    </a:p>
                  </a:txBody>
                  <a:tcPr/>
                </a:tc>
                <a:tc>
                  <a:txBody>
                    <a:bodyPr/>
                    <a:lstStyle/>
                    <a:p>
                      <a:pPr algn="ctr"/>
                      <a:r>
                        <a:rPr lang="en-NZ"/>
                        <a:t>Cost of device &amp; analysis</a:t>
                      </a:r>
                    </a:p>
                  </a:txBody>
                  <a:tcPr/>
                </a:tc>
                <a:tc>
                  <a:txBody>
                    <a:bodyPr/>
                    <a:lstStyle/>
                    <a:p>
                      <a:pPr algn="ctr"/>
                      <a:r>
                        <a:rPr lang="en-NZ"/>
                        <a:t>Ease of use</a:t>
                      </a:r>
                    </a:p>
                  </a:txBody>
                  <a:tcPr/>
                </a:tc>
                <a:tc>
                  <a:txBody>
                    <a:bodyPr/>
                    <a:lstStyle/>
                    <a:p>
                      <a:pPr algn="ctr"/>
                      <a:r>
                        <a:rPr lang="en-NZ"/>
                        <a:t>Reproducibility of results (variation between replicates)</a:t>
                      </a:r>
                    </a:p>
                  </a:txBody>
                  <a:tcPr/>
                </a:tc>
                <a:tc>
                  <a:txBody>
                    <a:bodyPr/>
                    <a:lstStyle/>
                    <a:p>
                      <a:pPr algn="ctr"/>
                      <a:r>
                        <a:rPr lang="en-NZ"/>
                        <a:t>Reliability of results (variation from autosampler)</a:t>
                      </a:r>
                    </a:p>
                  </a:txBody>
                  <a:tcPr/>
                </a:tc>
                <a:extLst>
                  <a:ext uri="{0D108BD9-81ED-4DB2-BD59-A6C34878D82A}">
                    <a16:rowId xmlns="" xmlns:a16="http://schemas.microsoft.com/office/drawing/2014/main" val="1944478264"/>
                  </a:ext>
                </a:extLst>
              </a:tr>
              <a:tr h="615796">
                <a:tc>
                  <a:txBody>
                    <a:bodyPr/>
                    <a:lstStyle/>
                    <a:p>
                      <a:pPr marL="0" algn="l" defTabSz="914400" rtl="0" eaLnBrk="1" latinLnBrk="0" hangingPunct="1">
                        <a:spcBef>
                          <a:spcPts val="300"/>
                        </a:spcBef>
                        <a:spcAft>
                          <a:spcPts val="300"/>
                        </a:spcAft>
                      </a:pPr>
                      <a:r>
                        <a:rPr lang="en-NZ" sz="1800" kern="1200">
                          <a:solidFill>
                            <a:schemeClr val="dk1"/>
                          </a:solidFill>
                          <a:latin typeface="+mn-lt"/>
                          <a:ea typeface="+mn-ea"/>
                          <a:cs typeface="+mn-cs"/>
                        </a:rPr>
                        <a:t>Nalgene Stormwater Sampler bottles</a:t>
                      </a:r>
                    </a:p>
                  </a:txBody>
                  <a:tcPr marL="53975" marR="36195" marT="36195" marB="36195"/>
                </a:tc>
                <a:tc>
                  <a:txBody>
                    <a:bodyPr/>
                    <a:lstStyle/>
                    <a:p>
                      <a:pPr algn="ctr"/>
                      <a:r>
                        <a:rPr lang="en-NZ"/>
                        <a:t>$</a:t>
                      </a:r>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 -  </a:t>
                      </a:r>
                      <a:endParaRPr lang="en-NZ"/>
                    </a:p>
                  </a:txBody>
                  <a:tcPr/>
                </a:tc>
                <a:extLst>
                  <a:ext uri="{0D108BD9-81ED-4DB2-BD59-A6C34878D82A}">
                    <a16:rowId xmlns="" xmlns:a16="http://schemas.microsoft.com/office/drawing/2014/main" val="2328536703"/>
                  </a:ext>
                </a:extLst>
              </a:tr>
              <a:tr h="615796">
                <a:tc>
                  <a:txBody>
                    <a:bodyPr/>
                    <a:lstStyle/>
                    <a:p>
                      <a:pPr marL="0" algn="l" defTabSz="914400" rtl="0" eaLnBrk="1" latinLnBrk="0" hangingPunct="1">
                        <a:spcBef>
                          <a:spcPts val="300"/>
                        </a:spcBef>
                        <a:spcAft>
                          <a:spcPts val="300"/>
                        </a:spcAft>
                      </a:pPr>
                      <a:r>
                        <a:rPr lang="en-NZ" sz="1800" kern="1200">
                          <a:solidFill>
                            <a:schemeClr val="dk1"/>
                          </a:solidFill>
                          <a:latin typeface="+mn-lt"/>
                          <a:ea typeface="+mn-ea"/>
                          <a:cs typeface="+mn-cs"/>
                        </a:rPr>
                        <a:t>Siphon sampler bottles</a:t>
                      </a:r>
                    </a:p>
                  </a:txBody>
                  <a:tcPr marL="53975" marR="36195" marT="36195" marB="36195"/>
                </a:tc>
                <a:tc>
                  <a:txBody>
                    <a:bodyPr/>
                    <a:lstStyle/>
                    <a:p>
                      <a:pPr algn="ctr"/>
                      <a:r>
                        <a:rPr lang="en-NZ"/>
                        <a:t>$</a:t>
                      </a:r>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extLst>
                  <a:ext uri="{0D108BD9-81ED-4DB2-BD59-A6C34878D82A}">
                    <a16:rowId xmlns="" xmlns:a16="http://schemas.microsoft.com/office/drawing/2014/main" val="2397155296"/>
                  </a:ext>
                </a:extLst>
              </a:tr>
              <a:tr h="887804">
                <a:tc>
                  <a:txBody>
                    <a:bodyPr/>
                    <a:lstStyle/>
                    <a:p>
                      <a:pPr marL="0" algn="l" defTabSz="914400" rtl="0" eaLnBrk="1" latinLnBrk="0" hangingPunct="1">
                        <a:spcBef>
                          <a:spcPts val="300"/>
                        </a:spcBef>
                        <a:spcAft>
                          <a:spcPts val="300"/>
                        </a:spcAft>
                      </a:pPr>
                      <a:r>
                        <a:rPr lang="en-NZ" sz="1800" kern="1200">
                          <a:solidFill>
                            <a:schemeClr val="dk1"/>
                          </a:solidFill>
                          <a:latin typeface="+mn-lt"/>
                          <a:ea typeface="+mn-ea"/>
                          <a:cs typeface="+mn-cs"/>
                        </a:rPr>
                        <a:t>DGTs (diffusive gradients in thin films)</a:t>
                      </a:r>
                    </a:p>
                  </a:txBody>
                  <a:tcPr marL="53975" marR="36195" marT="36195" marB="36195"/>
                </a:tc>
                <a:tc>
                  <a:txBody>
                    <a:bodyPr/>
                    <a:lstStyle/>
                    <a:p>
                      <a:pPr algn="ctr"/>
                      <a:r>
                        <a:rPr lang="en-NZ"/>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a:sym typeface="Wingdings" panose="05000000000000000000" pitchFamily="2" charset="2"/>
                        </a:rPr>
                        <a:t></a:t>
                      </a:r>
                      <a:endParaRPr lang="en-NZ"/>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extLst>
                  <a:ext uri="{0D108BD9-81ED-4DB2-BD59-A6C34878D82A}">
                    <a16:rowId xmlns="" xmlns:a16="http://schemas.microsoft.com/office/drawing/2014/main" val="2234502909"/>
                  </a:ext>
                </a:extLst>
              </a:tr>
              <a:tr h="557159">
                <a:tc>
                  <a:txBody>
                    <a:bodyPr/>
                    <a:lstStyle/>
                    <a:p>
                      <a:pPr marL="0" algn="l" defTabSz="914400" rtl="0" eaLnBrk="1" latinLnBrk="0" hangingPunct="1">
                        <a:spcBef>
                          <a:spcPts val="300"/>
                        </a:spcBef>
                        <a:spcAft>
                          <a:spcPts val="300"/>
                        </a:spcAft>
                      </a:pPr>
                      <a:r>
                        <a:rPr lang="en-NZ" sz="1800" kern="1200" err="1">
                          <a:solidFill>
                            <a:schemeClr val="dk1"/>
                          </a:solidFill>
                          <a:latin typeface="+mn-lt"/>
                          <a:ea typeface="+mn-ea"/>
                          <a:cs typeface="+mn-cs"/>
                        </a:rPr>
                        <a:t>Chemcatcher</a:t>
                      </a:r>
                      <a:endParaRPr lang="en-NZ" sz="1800" kern="1200">
                        <a:solidFill>
                          <a:schemeClr val="dk1"/>
                        </a:solidFill>
                        <a:latin typeface="+mn-lt"/>
                        <a:ea typeface="+mn-ea"/>
                        <a:cs typeface="+mn-cs"/>
                      </a:endParaRPr>
                    </a:p>
                  </a:txBody>
                  <a:tcPr marL="53975" marR="36195" marT="36195" marB="36195"/>
                </a:tc>
                <a:tc>
                  <a:txBody>
                    <a:bodyPr/>
                    <a:lstStyle/>
                    <a:p>
                      <a:pPr algn="ctr"/>
                      <a:r>
                        <a:rPr lang="en-NZ"/>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extLst>
                  <a:ext uri="{0D108BD9-81ED-4DB2-BD59-A6C34878D82A}">
                    <a16:rowId xmlns="" xmlns:a16="http://schemas.microsoft.com/office/drawing/2014/main" val="858619853"/>
                  </a:ext>
                </a:extLst>
              </a:tr>
              <a:tr h="452602">
                <a:tc>
                  <a:txBody>
                    <a:bodyPr/>
                    <a:lstStyle/>
                    <a:p>
                      <a:pPr marL="0" algn="l" defTabSz="914400" rtl="0" eaLnBrk="1" latinLnBrk="0" hangingPunct="1">
                        <a:spcBef>
                          <a:spcPts val="300"/>
                        </a:spcBef>
                        <a:spcAft>
                          <a:spcPts val="300"/>
                        </a:spcAft>
                      </a:pPr>
                      <a:r>
                        <a:rPr lang="en-NZ" sz="1800" kern="1200" err="1">
                          <a:solidFill>
                            <a:schemeClr val="dk1"/>
                          </a:solidFill>
                          <a:latin typeface="+mn-lt"/>
                          <a:ea typeface="+mn-ea"/>
                          <a:cs typeface="+mn-cs"/>
                        </a:rPr>
                        <a:t>SorbiCell</a:t>
                      </a:r>
                      <a:r>
                        <a:rPr lang="en-NZ" sz="1800" kern="1200">
                          <a:solidFill>
                            <a:schemeClr val="dk1"/>
                          </a:solidFill>
                          <a:latin typeface="+mn-lt"/>
                          <a:ea typeface="+mn-ea"/>
                          <a:cs typeface="+mn-cs"/>
                        </a:rPr>
                        <a:t> </a:t>
                      </a:r>
                    </a:p>
                  </a:txBody>
                  <a:tcPr marL="53975" marR="36195" marT="36195" marB="36195"/>
                </a:tc>
                <a:tc>
                  <a:txBody>
                    <a:bodyPr/>
                    <a:lstStyle/>
                    <a:p>
                      <a:pPr algn="ctr"/>
                      <a:r>
                        <a:rPr lang="en-NZ"/>
                        <a:t>$$$</a:t>
                      </a:r>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tc>
                  <a:txBody>
                    <a:bodyPr/>
                    <a:lstStyle/>
                    <a:p>
                      <a:pPr algn="ctr"/>
                      <a:r>
                        <a:rPr lang="en-NZ">
                          <a:sym typeface="Wingdings" panose="05000000000000000000" pitchFamily="2" charset="2"/>
                        </a:rPr>
                        <a:t></a:t>
                      </a:r>
                      <a:endParaRPr lang="en-NZ"/>
                    </a:p>
                  </a:txBody>
                  <a:tcPr/>
                </a:tc>
                <a:extLst>
                  <a:ext uri="{0D108BD9-81ED-4DB2-BD59-A6C34878D82A}">
                    <a16:rowId xmlns="" xmlns:a16="http://schemas.microsoft.com/office/drawing/2014/main" val="519645437"/>
                  </a:ext>
                </a:extLst>
              </a:tr>
            </a:tbl>
          </a:graphicData>
        </a:graphic>
      </p:graphicFrame>
      <p:sp>
        <p:nvSpPr>
          <p:cNvPr id="3" name="Oval 2">
            <a:extLst>
              <a:ext uri="{FF2B5EF4-FFF2-40B4-BE49-F238E27FC236}">
                <a16:creationId xmlns="" xmlns:a16="http://schemas.microsoft.com/office/drawing/2014/main" id="{F3ABE8DE-4C26-4AF4-BC27-F0FD7EE29458}"/>
              </a:ext>
            </a:extLst>
          </p:cNvPr>
          <p:cNvSpPr/>
          <p:nvPr/>
        </p:nvSpPr>
        <p:spPr>
          <a:xfrm>
            <a:off x="353085" y="2525917"/>
            <a:ext cx="2272420" cy="9030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 xmlns:a16="http://schemas.microsoft.com/office/drawing/2014/main" id="{5D80C384-3F08-4A92-A92E-C1F67AEE1F6B}"/>
              </a:ext>
            </a:extLst>
          </p:cNvPr>
          <p:cNvSpPr/>
          <p:nvPr/>
        </p:nvSpPr>
        <p:spPr>
          <a:xfrm>
            <a:off x="143346" y="3927695"/>
            <a:ext cx="2272420" cy="9030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ustDataLst>
      <p:tags r:id="rId1"/>
    </p:custDataLst>
    <p:extLst>
      <p:ext uri="{BB962C8B-B14F-4D97-AF65-F5344CB8AC3E}">
        <p14:creationId xmlns:p14="http://schemas.microsoft.com/office/powerpoint/2010/main" val="4118622203"/>
      </p:ext>
    </p:extLst>
  </p:cSld>
  <p:clrMapOvr>
    <a:masterClrMapping/>
  </p:clrMapOvr>
  <mc:AlternateContent xmlns:mc="http://schemas.openxmlformats.org/markup-compatibility/2006" xmlns:p14="http://schemas.microsoft.com/office/powerpoint/2010/main">
    <mc:Choice Requires="p14">
      <p:transition spd="slow" p14:dur="2000" advTm="31795"/>
    </mc:Choice>
    <mc:Fallback xmlns="">
      <p:transition spd="slow" advTm="317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3934C962-8872-42AA-8DB9-A034D937C0F2}"/>
              </a:ext>
            </a:extLst>
          </p:cNvPr>
          <p:cNvSpPr>
            <a:spLocks noGrp="1"/>
          </p:cNvSpPr>
          <p:nvPr>
            <p:ph idx="10"/>
          </p:nvPr>
        </p:nvSpPr>
        <p:spPr/>
        <p:txBody>
          <a:bodyPr/>
          <a:lstStyle/>
          <a:p>
            <a:endParaRPr lang="en-NZ"/>
          </a:p>
        </p:txBody>
      </p:sp>
      <p:sp>
        <p:nvSpPr>
          <p:cNvPr id="5" name="Title 1">
            <a:extLst>
              <a:ext uri="{FF2B5EF4-FFF2-40B4-BE49-F238E27FC236}">
                <a16:creationId xmlns="" xmlns:a16="http://schemas.microsoft.com/office/drawing/2014/main" id="{E9EA5E39-2CEB-4C3A-85F6-7A389B8744DA}"/>
              </a:ext>
            </a:extLst>
          </p:cNvPr>
          <p:cNvSpPr txBox="1">
            <a:spLocks/>
          </p:cNvSpPr>
          <p:nvPr/>
        </p:nvSpPr>
        <p:spPr>
          <a:xfrm>
            <a:off x="320044" y="318584"/>
            <a:ext cx="4552270" cy="2028508"/>
          </a:xfrm>
          <a:prstGeom prst="rect">
            <a:avLst/>
          </a:prstGeom>
          <a:solidFill>
            <a:srgbClr val="0E2C6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2"/>
                </a:solidFill>
                <a:latin typeface="+mn-lt"/>
                <a:ea typeface="+mj-ea"/>
                <a:cs typeface="+mj-cs"/>
              </a:defRPr>
            </a:lvl1pPr>
          </a:lstStyle>
          <a:p>
            <a:r>
              <a:rPr lang="en-NZ">
                <a:solidFill>
                  <a:srgbClr val="FFFFFF"/>
                </a:solidFill>
              </a:rPr>
              <a:t>Testing by GWRC</a:t>
            </a:r>
          </a:p>
        </p:txBody>
      </p:sp>
      <p:pic>
        <p:nvPicPr>
          <p:cNvPr id="6" name="Content Placeholder 10" descr="A close up of a rock&#10;&#10;Description generated with very high confidence">
            <a:extLst>
              <a:ext uri="{FF2B5EF4-FFF2-40B4-BE49-F238E27FC236}">
                <a16:creationId xmlns="" xmlns:a16="http://schemas.microsoft.com/office/drawing/2014/main" id="{007EEA4D-44C9-4FF7-AB51-EA68027584BB}"/>
              </a:ext>
            </a:extLst>
          </p:cNvPr>
          <p:cNvPicPr>
            <a:picLocks noChangeAspect="1"/>
          </p:cNvPicPr>
          <p:nvPr/>
        </p:nvPicPr>
        <p:blipFill rotWithShape="1">
          <a:blip r:embed="rId2">
            <a:extLst>
              <a:ext uri="{28A0092B-C50C-407E-A947-70E740481C1C}">
                <a14:useLocalDpi xmlns:a14="http://schemas.microsoft.com/office/drawing/2010/main" val="0"/>
              </a:ext>
            </a:extLst>
          </a:blip>
          <a:srcRect r="32901" b="-6"/>
          <a:stretch/>
        </p:blipFill>
        <p:spPr>
          <a:xfrm rot="5400000">
            <a:off x="9736373" y="214696"/>
            <a:ext cx="2013766" cy="2251026"/>
          </a:xfrm>
          <a:prstGeom prst="rect">
            <a:avLst/>
          </a:prstGeom>
        </p:spPr>
      </p:pic>
      <p:pic>
        <p:nvPicPr>
          <p:cNvPr id="7" name="Picture 6" descr="A picture containing outdoor, building&#10;&#10;Description generated with high confidence">
            <a:extLst>
              <a:ext uri="{FF2B5EF4-FFF2-40B4-BE49-F238E27FC236}">
                <a16:creationId xmlns="" xmlns:a16="http://schemas.microsoft.com/office/drawing/2014/main" id="{9FFC1675-A13D-446D-B787-40BC31BEAB5E}"/>
              </a:ext>
            </a:extLst>
          </p:cNvPr>
          <p:cNvPicPr>
            <a:picLocks noChangeAspect="1"/>
          </p:cNvPicPr>
          <p:nvPr/>
        </p:nvPicPr>
        <p:blipFill rotWithShape="1">
          <a:blip r:embed="rId3">
            <a:extLst>
              <a:ext uri="{28A0092B-C50C-407E-A947-70E740481C1C}">
                <a14:useLocalDpi xmlns:a14="http://schemas.microsoft.com/office/drawing/2010/main" val="0"/>
              </a:ext>
            </a:extLst>
          </a:blip>
          <a:srcRect l="8713" r="23792" b="-1"/>
          <a:stretch/>
        </p:blipFill>
        <p:spPr>
          <a:xfrm rot="5400000">
            <a:off x="548043" y="2201125"/>
            <a:ext cx="4100764" cy="4556762"/>
          </a:xfrm>
          <a:prstGeom prst="rect">
            <a:avLst/>
          </a:prstGeom>
        </p:spPr>
      </p:pic>
      <p:pic>
        <p:nvPicPr>
          <p:cNvPr id="8" name="Content Placeholder 5" descr="A picture containing bird, wall&#10;&#10;Description generated with high confidence">
            <a:extLst>
              <a:ext uri="{FF2B5EF4-FFF2-40B4-BE49-F238E27FC236}">
                <a16:creationId xmlns="" xmlns:a16="http://schemas.microsoft.com/office/drawing/2014/main" id="{F51603DA-EFB0-43E3-93B5-2F756445AF54}"/>
              </a:ext>
            </a:extLst>
          </p:cNvPr>
          <p:cNvPicPr>
            <a:picLocks noChangeAspect="1"/>
          </p:cNvPicPr>
          <p:nvPr/>
        </p:nvPicPr>
        <p:blipFill rotWithShape="1">
          <a:blip r:embed="rId4">
            <a:extLst>
              <a:ext uri="{28A0092B-C50C-407E-A947-70E740481C1C}">
                <a14:useLocalDpi xmlns:a14="http://schemas.microsoft.com/office/drawing/2010/main" val="0"/>
              </a:ext>
            </a:extLst>
          </a:blip>
          <a:srcRect l="5413" r="27999" b="-6"/>
          <a:stretch/>
        </p:blipFill>
        <p:spPr>
          <a:xfrm rot="5400000">
            <a:off x="9744044" y="2300620"/>
            <a:ext cx="1998429" cy="2251025"/>
          </a:xfrm>
          <a:prstGeom prst="rect">
            <a:avLst/>
          </a:prstGeom>
        </p:spPr>
      </p:pic>
      <p:pic>
        <p:nvPicPr>
          <p:cNvPr id="9" name="Content Placeholder 7" descr="A nest in a forest&#10;&#10;Description generated with very high confidence">
            <a:extLst>
              <a:ext uri="{FF2B5EF4-FFF2-40B4-BE49-F238E27FC236}">
                <a16:creationId xmlns="" xmlns:a16="http://schemas.microsoft.com/office/drawing/2014/main" id="{D2C37DF3-97C7-4353-8155-362CB28F2AD4}"/>
              </a:ext>
            </a:extLst>
          </p:cNvPr>
          <p:cNvPicPr>
            <a:picLocks noChangeAspect="1"/>
          </p:cNvPicPr>
          <p:nvPr/>
        </p:nvPicPr>
        <p:blipFill rotWithShape="1">
          <a:blip r:embed="rId5">
            <a:extLst>
              <a:ext uri="{28A0092B-C50C-407E-A947-70E740481C1C}">
                <a14:useLocalDpi xmlns:a14="http://schemas.microsoft.com/office/drawing/2010/main" val="0"/>
              </a:ext>
            </a:extLst>
          </a:blip>
          <a:srcRect r="32148" b="-6"/>
          <a:stretch/>
        </p:blipFill>
        <p:spPr>
          <a:xfrm rot="5400000">
            <a:off x="9725077" y="4392587"/>
            <a:ext cx="2036361" cy="2251024"/>
          </a:xfrm>
          <a:prstGeom prst="rect">
            <a:avLst/>
          </a:prstGeom>
        </p:spPr>
      </p:pic>
      <p:pic>
        <p:nvPicPr>
          <p:cNvPr id="10" name="Content Placeholder 20" descr="A close up of a tree&#10;&#10;Description generated with very high confidence">
            <a:extLst>
              <a:ext uri="{FF2B5EF4-FFF2-40B4-BE49-F238E27FC236}">
                <a16:creationId xmlns="" xmlns:a16="http://schemas.microsoft.com/office/drawing/2014/main" id="{EB5C0F1C-F461-41D2-BDBD-EBA1C3C600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28"/>
          <a:stretch/>
        </p:blipFill>
        <p:spPr>
          <a:xfrm rot="5400000">
            <a:off x="4139377" y="1145856"/>
            <a:ext cx="6211306" cy="4556762"/>
          </a:xfrm>
          <a:prstGeom prst="rect">
            <a:avLst/>
          </a:prstGeom>
        </p:spPr>
      </p:pic>
    </p:spTree>
    <p:extLst>
      <p:ext uri="{BB962C8B-B14F-4D97-AF65-F5344CB8AC3E}">
        <p14:creationId xmlns:p14="http://schemas.microsoft.com/office/powerpoint/2010/main" val="2833601568"/>
      </p:ext>
    </p:extLst>
  </p:cSld>
  <p:clrMapOvr>
    <a:masterClrMapping/>
  </p:clrMapOvr>
  <mc:AlternateContent xmlns:mc="http://schemas.openxmlformats.org/markup-compatibility/2006" xmlns:p14="http://schemas.microsoft.com/office/powerpoint/2010/main">
    <mc:Choice Requires="p14">
      <p:transition spd="slow" p14:dur="2000" advTm="35593"/>
    </mc:Choice>
    <mc:Fallback xmlns="">
      <p:transition spd="slow" advTm="3559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8B2623-7DDA-42DE-A813-6A4BAB8469BF}"/>
              </a:ext>
            </a:extLst>
          </p:cNvPr>
          <p:cNvPicPr>
            <a:picLocks noChangeAspect="1"/>
          </p:cNvPicPr>
          <p:nvPr/>
        </p:nvPicPr>
        <p:blipFill>
          <a:blip r:embed="rId4"/>
          <a:stretch>
            <a:fillRect/>
          </a:stretch>
        </p:blipFill>
        <p:spPr>
          <a:xfrm>
            <a:off x="1395773" y="2006170"/>
            <a:ext cx="5039257" cy="4290416"/>
          </a:xfrm>
          <a:prstGeom prst="rect">
            <a:avLst/>
          </a:prstGeom>
        </p:spPr>
      </p:pic>
      <p:sp>
        <p:nvSpPr>
          <p:cNvPr id="14" name="Title 13">
            <a:extLst>
              <a:ext uri="{FF2B5EF4-FFF2-40B4-BE49-F238E27FC236}">
                <a16:creationId xmlns="" xmlns:a16="http://schemas.microsoft.com/office/drawing/2014/main" id="{BDC11BC4-2D39-48C8-BEA1-6731E62A67F3}"/>
              </a:ext>
            </a:extLst>
          </p:cNvPr>
          <p:cNvSpPr>
            <a:spLocks noGrp="1"/>
          </p:cNvSpPr>
          <p:nvPr>
            <p:ph type="title"/>
          </p:nvPr>
        </p:nvSpPr>
        <p:spPr/>
        <p:txBody>
          <a:bodyPr/>
          <a:lstStyle/>
          <a:p>
            <a:r>
              <a:rPr lang="en-NZ"/>
              <a:t>SS &amp; NO3-N from Nalgene Stormwater Sampler bottles</a:t>
            </a:r>
          </a:p>
        </p:txBody>
      </p:sp>
      <p:sp>
        <p:nvSpPr>
          <p:cNvPr id="23" name="TextBox 22">
            <a:extLst>
              <a:ext uri="{FF2B5EF4-FFF2-40B4-BE49-F238E27FC236}">
                <a16:creationId xmlns="" xmlns:a16="http://schemas.microsoft.com/office/drawing/2014/main" id="{FCBDEDD4-4470-4DDD-B1F1-CE4F636737B5}"/>
              </a:ext>
            </a:extLst>
          </p:cNvPr>
          <p:cNvSpPr txBox="1"/>
          <p:nvPr/>
        </p:nvSpPr>
        <p:spPr>
          <a:xfrm>
            <a:off x="328973" y="1704465"/>
            <a:ext cx="2133600" cy="1200329"/>
          </a:xfrm>
          <a:prstGeom prst="rect">
            <a:avLst/>
          </a:prstGeom>
          <a:noFill/>
        </p:spPr>
        <p:txBody>
          <a:bodyPr wrap="square" rtlCol="0">
            <a:spAutoFit/>
          </a:bodyPr>
          <a:lstStyle/>
          <a:p>
            <a:r>
              <a:rPr lang="en-NZ"/>
              <a:t>Suspended </a:t>
            </a:r>
            <a:br>
              <a:rPr lang="en-NZ"/>
            </a:br>
            <a:r>
              <a:rPr lang="en-NZ"/>
              <a:t>solids </a:t>
            </a:r>
            <a:br>
              <a:rPr lang="en-NZ"/>
            </a:br>
            <a:r>
              <a:rPr lang="en-NZ"/>
              <a:t>conc. </a:t>
            </a:r>
            <a:br>
              <a:rPr lang="en-NZ"/>
            </a:br>
            <a:r>
              <a:rPr lang="en-NZ"/>
              <a:t>(mg/L)</a:t>
            </a:r>
          </a:p>
        </p:txBody>
      </p:sp>
      <p:sp>
        <p:nvSpPr>
          <p:cNvPr id="24" name="TextBox 23">
            <a:extLst>
              <a:ext uri="{FF2B5EF4-FFF2-40B4-BE49-F238E27FC236}">
                <a16:creationId xmlns="" xmlns:a16="http://schemas.microsoft.com/office/drawing/2014/main" id="{494CC9E6-6BCA-4288-8338-A61FCEA8702C}"/>
              </a:ext>
            </a:extLst>
          </p:cNvPr>
          <p:cNvSpPr txBox="1"/>
          <p:nvPr/>
        </p:nvSpPr>
        <p:spPr>
          <a:xfrm>
            <a:off x="144781" y="5486498"/>
            <a:ext cx="2133600" cy="646331"/>
          </a:xfrm>
          <a:prstGeom prst="rect">
            <a:avLst/>
          </a:prstGeom>
          <a:noFill/>
        </p:spPr>
        <p:txBody>
          <a:bodyPr wrap="square" rtlCol="0">
            <a:spAutoFit/>
          </a:bodyPr>
          <a:lstStyle/>
          <a:p>
            <a:r>
              <a:rPr lang="en-NZ"/>
              <a:t>Bottle height </a:t>
            </a:r>
          </a:p>
          <a:p>
            <a:r>
              <a:rPr lang="en-NZ"/>
              <a:t>(above baseflow)</a:t>
            </a:r>
          </a:p>
        </p:txBody>
      </p:sp>
      <p:cxnSp>
        <p:nvCxnSpPr>
          <p:cNvPr id="26" name="Straight Arrow Connector 25">
            <a:extLst>
              <a:ext uri="{FF2B5EF4-FFF2-40B4-BE49-F238E27FC236}">
                <a16:creationId xmlns="" xmlns:a16="http://schemas.microsoft.com/office/drawing/2014/main" id="{4E82FD9D-E870-4C0C-BEEA-E6D29B03D477}"/>
              </a:ext>
            </a:extLst>
          </p:cNvPr>
          <p:cNvCxnSpPr>
            <a:cxnSpLocks/>
          </p:cNvCxnSpPr>
          <p:nvPr/>
        </p:nvCxnSpPr>
        <p:spPr>
          <a:xfrm flipV="1">
            <a:off x="1508760" y="5629998"/>
            <a:ext cx="648752" cy="17966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28D11DBF-4C85-4615-9376-7ECFE30AEC82}"/>
              </a:ext>
            </a:extLst>
          </p:cNvPr>
          <p:cNvSpPr txBox="1"/>
          <p:nvPr/>
        </p:nvSpPr>
        <p:spPr>
          <a:xfrm>
            <a:off x="6389310" y="1681605"/>
            <a:ext cx="2133600" cy="923330"/>
          </a:xfrm>
          <a:prstGeom prst="rect">
            <a:avLst/>
          </a:prstGeom>
          <a:noFill/>
        </p:spPr>
        <p:txBody>
          <a:bodyPr wrap="square" rtlCol="0">
            <a:spAutoFit/>
          </a:bodyPr>
          <a:lstStyle/>
          <a:p>
            <a:r>
              <a:rPr lang="en-NZ"/>
              <a:t>Nitrate-N</a:t>
            </a:r>
            <a:br>
              <a:rPr lang="en-NZ"/>
            </a:br>
            <a:r>
              <a:rPr lang="en-NZ"/>
              <a:t>conc. </a:t>
            </a:r>
            <a:br>
              <a:rPr lang="en-NZ"/>
            </a:br>
            <a:r>
              <a:rPr lang="en-NZ"/>
              <a:t>(mg/L)</a:t>
            </a:r>
          </a:p>
        </p:txBody>
      </p:sp>
      <p:pic>
        <p:nvPicPr>
          <p:cNvPr id="5" name="Picture 4">
            <a:extLst>
              <a:ext uri="{FF2B5EF4-FFF2-40B4-BE49-F238E27FC236}">
                <a16:creationId xmlns="" xmlns:a16="http://schemas.microsoft.com/office/drawing/2014/main" id="{BCC57A35-91AB-40ED-973F-8F0FBD8CE614}"/>
              </a:ext>
            </a:extLst>
          </p:cNvPr>
          <p:cNvPicPr>
            <a:picLocks noChangeAspect="1"/>
          </p:cNvPicPr>
          <p:nvPr/>
        </p:nvPicPr>
        <p:blipFill>
          <a:blip r:embed="rId5"/>
          <a:stretch>
            <a:fillRect/>
          </a:stretch>
        </p:blipFill>
        <p:spPr>
          <a:xfrm>
            <a:off x="7007962" y="2039585"/>
            <a:ext cx="5039257" cy="4290416"/>
          </a:xfrm>
          <a:prstGeom prst="rect">
            <a:avLst/>
          </a:prstGeom>
        </p:spPr>
      </p:pic>
      <p:pic>
        <p:nvPicPr>
          <p:cNvPr id="10" name="Picture 9">
            <a:extLst>
              <a:ext uri="{FF2B5EF4-FFF2-40B4-BE49-F238E27FC236}">
                <a16:creationId xmlns="" xmlns:a16="http://schemas.microsoft.com/office/drawing/2014/main" id="{206F7BC7-3D32-4B3F-9C3C-EE8C173A26CF}"/>
              </a:ext>
            </a:extLst>
          </p:cNvPr>
          <p:cNvPicPr>
            <a:picLocks noChangeAspect="1"/>
          </p:cNvPicPr>
          <p:nvPr/>
        </p:nvPicPr>
        <p:blipFill rotWithShape="1">
          <a:blip r:embed="rId6"/>
          <a:srcRect l="64494" t="13710" r="7608" b="21377"/>
          <a:stretch/>
        </p:blipFill>
        <p:spPr>
          <a:xfrm>
            <a:off x="10538461" y="2627795"/>
            <a:ext cx="1405890" cy="2785033"/>
          </a:xfrm>
          <a:prstGeom prst="rect">
            <a:avLst/>
          </a:prstGeom>
        </p:spPr>
      </p:pic>
      <p:pic>
        <p:nvPicPr>
          <p:cNvPr id="15" name="Picture 14">
            <a:extLst>
              <a:ext uri="{FF2B5EF4-FFF2-40B4-BE49-F238E27FC236}">
                <a16:creationId xmlns="" xmlns:a16="http://schemas.microsoft.com/office/drawing/2014/main" id="{89598BA9-CE20-4E34-9EE2-49B8F4B2C298}"/>
              </a:ext>
            </a:extLst>
          </p:cNvPr>
          <p:cNvPicPr>
            <a:picLocks noChangeAspect="1"/>
          </p:cNvPicPr>
          <p:nvPr/>
        </p:nvPicPr>
        <p:blipFill rotWithShape="1">
          <a:blip r:embed="rId7"/>
          <a:srcRect l="70466" t="49286" r="6350" b="20760"/>
          <a:stretch/>
        </p:blipFill>
        <p:spPr>
          <a:xfrm>
            <a:off x="5241496" y="4137660"/>
            <a:ext cx="1161276" cy="1275167"/>
          </a:xfrm>
          <a:prstGeom prst="rect">
            <a:avLst/>
          </a:prstGeom>
        </p:spPr>
      </p:pic>
      <p:pic>
        <p:nvPicPr>
          <p:cNvPr id="3"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CC760477-ADB5-44B0-9FBE-A29566B72692}"/>
              </a:ext>
            </a:extLst>
          </p:cNvPr>
          <p:cNvPicPr>
            <a:picLocks/>
          </p:cNvPicPr>
          <p:nvPr/>
        </p:nvPicPr>
        <p:blipFill>
          <a:blip r:embed="rId8" cstate="print">
            <a:extLst>
              <a:ext uri="{28A0092B-C50C-407E-A947-70E740481C1C}">
                <a14:useLocalDpi xmlns:a14="http://schemas.microsoft.com/office/drawing/2010/main" val="0"/>
              </a:ext>
            </a:extLst>
          </a:blip>
          <a:srcRect t="2321" b="2321"/>
          <a:stretch>
            <a:fillRect/>
          </a:stretch>
        </p:blipFill>
        <p:spPr bwMode="auto">
          <a:xfrm>
            <a:off x="10870405" y="4476"/>
            <a:ext cx="1324929" cy="1269494"/>
          </a:xfrm>
          <a:prstGeom prst="rect">
            <a:avLst/>
          </a:prstGeom>
          <a:noFill/>
          <a:ln>
            <a:noFill/>
          </a:ln>
        </p:spPr>
      </p:pic>
    </p:spTree>
    <p:custDataLst>
      <p:tags r:id="rId1"/>
    </p:custDataLst>
    <p:extLst>
      <p:ext uri="{BB962C8B-B14F-4D97-AF65-F5344CB8AC3E}">
        <p14:creationId xmlns:p14="http://schemas.microsoft.com/office/powerpoint/2010/main" val="4193573170"/>
      </p:ext>
    </p:extLst>
  </p:cSld>
  <p:clrMapOvr>
    <a:masterClrMapping/>
  </p:clrMapOvr>
  <mc:AlternateContent xmlns:mc="http://schemas.openxmlformats.org/markup-compatibility/2006" xmlns:p14="http://schemas.microsoft.com/office/powerpoint/2010/main">
    <mc:Choice Requires="p14">
      <p:transition spd="slow" p14:dur="2000" advTm="82683"/>
    </mc:Choice>
    <mc:Fallback xmlns="">
      <p:transition spd="slow" advTm="826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E084CB2-7C21-4BCF-8DCF-27476CEF0C30}"/>
              </a:ext>
            </a:extLst>
          </p:cNvPr>
          <p:cNvPicPr>
            <a:picLocks noChangeAspect="1"/>
          </p:cNvPicPr>
          <p:nvPr/>
        </p:nvPicPr>
        <p:blipFill>
          <a:blip r:embed="rId4"/>
          <a:stretch>
            <a:fillRect/>
          </a:stretch>
        </p:blipFill>
        <p:spPr>
          <a:xfrm>
            <a:off x="1355834" y="1713650"/>
            <a:ext cx="5065987" cy="4776726"/>
          </a:xfrm>
          <a:prstGeom prst="rect">
            <a:avLst/>
          </a:prstGeom>
        </p:spPr>
      </p:pic>
      <p:sp>
        <p:nvSpPr>
          <p:cNvPr id="14" name="Title 13">
            <a:extLst>
              <a:ext uri="{FF2B5EF4-FFF2-40B4-BE49-F238E27FC236}">
                <a16:creationId xmlns="" xmlns:a16="http://schemas.microsoft.com/office/drawing/2014/main" id="{BDC11BC4-2D39-48C8-BEA1-6731E62A67F3}"/>
              </a:ext>
            </a:extLst>
          </p:cNvPr>
          <p:cNvSpPr>
            <a:spLocks noGrp="1"/>
          </p:cNvSpPr>
          <p:nvPr>
            <p:ph type="title"/>
          </p:nvPr>
        </p:nvSpPr>
        <p:spPr/>
        <p:txBody>
          <a:bodyPr/>
          <a:lstStyle/>
          <a:p>
            <a:r>
              <a:rPr lang="en-NZ"/>
              <a:t>Metals from Nalgene Stormwater Sampler bottles</a:t>
            </a:r>
          </a:p>
        </p:txBody>
      </p:sp>
      <p:sp>
        <p:nvSpPr>
          <p:cNvPr id="23" name="TextBox 22">
            <a:extLst>
              <a:ext uri="{FF2B5EF4-FFF2-40B4-BE49-F238E27FC236}">
                <a16:creationId xmlns="" xmlns:a16="http://schemas.microsoft.com/office/drawing/2014/main" id="{FCBDEDD4-4470-4DDD-B1F1-CE4F636737B5}"/>
              </a:ext>
            </a:extLst>
          </p:cNvPr>
          <p:cNvSpPr txBox="1"/>
          <p:nvPr/>
        </p:nvSpPr>
        <p:spPr>
          <a:xfrm>
            <a:off x="641131" y="1839053"/>
            <a:ext cx="1524000" cy="923330"/>
          </a:xfrm>
          <a:prstGeom prst="rect">
            <a:avLst/>
          </a:prstGeom>
          <a:noFill/>
        </p:spPr>
        <p:txBody>
          <a:bodyPr wrap="square" rtlCol="0">
            <a:spAutoFit/>
          </a:bodyPr>
          <a:lstStyle/>
          <a:p>
            <a:r>
              <a:rPr lang="en-NZ"/>
              <a:t>Dissolved </a:t>
            </a:r>
            <a:br>
              <a:rPr lang="en-NZ"/>
            </a:br>
            <a:r>
              <a:rPr lang="en-NZ"/>
              <a:t>copper conc. (µg/L)</a:t>
            </a:r>
          </a:p>
        </p:txBody>
      </p:sp>
      <p:sp>
        <p:nvSpPr>
          <p:cNvPr id="24" name="TextBox 23">
            <a:extLst>
              <a:ext uri="{FF2B5EF4-FFF2-40B4-BE49-F238E27FC236}">
                <a16:creationId xmlns="" xmlns:a16="http://schemas.microsoft.com/office/drawing/2014/main" id="{494CC9E6-6BCA-4288-8338-A61FCEA8702C}"/>
              </a:ext>
            </a:extLst>
          </p:cNvPr>
          <p:cNvSpPr txBox="1"/>
          <p:nvPr/>
        </p:nvSpPr>
        <p:spPr>
          <a:xfrm>
            <a:off x="210207" y="5115464"/>
            <a:ext cx="2133600" cy="523220"/>
          </a:xfrm>
          <a:prstGeom prst="rect">
            <a:avLst/>
          </a:prstGeom>
          <a:noFill/>
        </p:spPr>
        <p:txBody>
          <a:bodyPr wrap="square" rtlCol="0">
            <a:spAutoFit/>
          </a:bodyPr>
          <a:lstStyle/>
          <a:p>
            <a:r>
              <a:rPr lang="en-NZ" sz="1400"/>
              <a:t>Bottle height </a:t>
            </a:r>
          </a:p>
          <a:p>
            <a:r>
              <a:rPr lang="en-NZ" sz="1400"/>
              <a:t>(above baseflow)</a:t>
            </a:r>
          </a:p>
        </p:txBody>
      </p:sp>
      <p:cxnSp>
        <p:nvCxnSpPr>
          <p:cNvPr id="26" name="Straight Arrow Connector 25">
            <a:extLst>
              <a:ext uri="{FF2B5EF4-FFF2-40B4-BE49-F238E27FC236}">
                <a16:creationId xmlns="" xmlns:a16="http://schemas.microsoft.com/office/drawing/2014/main" id="{4E82FD9D-E870-4C0C-BEEA-E6D29B03D477}"/>
              </a:ext>
            </a:extLst>
          </p:cNvPr>
          <p:cNvCxnSpPr>
            <a:cxnSpLocks/>
          </p:cNvCxnSpPr>
          <p:nvPr/>
        </p:nvCxnSpPr>
        <p:spPr>
          <a:xfrm>
            <a:off x="1355834" y="5345543"/>
            <a:ext cx="70419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5C5DEB42-857F-42B4-A2C5-83AA9B312EB4}"/>
              </a:ext>
            </a:extLst>
          </p:cNvPr>
          <p:cNvPicPr>
            <a:picLocks noChangeAspect="1"/>
          </p:cNvPicPr>
          <p:nvPr/>
        </p:nvPicPr>
        <p:blipFill>
          <a:blip r:embed="rId5"/>
          <a:stretch>
            <a:fillRect/>
          </a:stretch>
        </p:blipFill>
        <p:spPr>
          <a:xfrm>
            <a:off x="7112575" y="1713650"/>
            <a:ext cx="4362378" cy="4177318"/>
          </a:xfrm>
          <a:prstGeom prst="rect">
            <a:avLst/>
          </a:prstGeom>
        </p:spPr>
      </p:pic>
      <p:sp>
        <p:nvSpPr>
          <p:cNvPr id="13" name="TextBox 12">
            <a:extLst>
              <a:ext uri="{FF2B5EF4-FFF2-40B4-BE49-F238E27FC236}">
                <a16:creationId xmlns="" xmlns:a16="http://schemas.microsoft.com/office/drawing/2014/main" id="{668EAFFB-24EC-4A7F-9518-E811E2F605D2}"/>
              </a:ext>
            </a:extLst>
          </p:cNvPr>
          <p:cNvSpPr txBox="1"/>
          <p:nvPr/>
        </p:nvSpPr>
        <p:spPr>
          <a:xfrm>
            <a:off x="6096000" y="1827509"/>
            <a:ext cx="1524000" cy="923330"/>
          </a:xfrm>
          <a:prstGeom prst="rect">
            <a:avLst/>
          </a:prstGeom>
          <a:noFill/>
        </p:spPr>
        <p:txBody>
          <a:bodyPr wrap="square" rtlCol="0">
            <a:spAutoFit/>
          </a:bodyPr>
          <a:lstStyle/>
          <a:p>
            <a:r>
              <a:rPr lang="en-NZ"/>
              <a:t>Dissolved </a:t>
            </a:r>
            <a:br>
              <a:rPr lang="en-NZ"/>
            </a:br>
            <a:r>
              <a:rPr lang="en-NZ"/>
              <a:t>zinc conc. (µg/L)</a:t>
            </a:r>
          </a:p>
        </p:txBody>
      </p:sp>
      <p:pic>
        <p:nvPicPr>
          <p:cNvPr id="4" name="Picture 3">
            <a:extLst>
              <a:ext uri="{FF2B5EF4-FFF2-40B4-BE49-F238E27FC236}">
                <a16:creationId xmlns="" xmlns:a16="http://schemas.microsoft.com/office/drawing/2014/main" id="{5A343E5B-75EA-4608-9F77-6ED2CB341A95}"/>
              </a:ext>
            </a:extLst>
          </p:cNvPr>
          <p:cNvPicPr>
            <a:picLocks noChangeAspect="1"/>
          </p:cNvPicPr>
          <p:nvPr/>
        </p:nvPicPr>
        <p:blipFill rotWithShape="1">
          <a:blip r:embed="rId6"/>
          <a:srcRect l="64792" t="21580" r="15979" b="28314"/>
          <a:stretch/>
        </p:blipFill>
        <p:spPr>
          <a:xfrm>
            <a:off x="4812031" y="2762382"/>
            <a:ext cx="1051560" cy="2381967"/>
          </a:xfrm>
          <a:prstGeom prst="rect">
            <a:avLst/>
          </a:prstGeom>
        </p:spPr>
      </p:pic>
      <p:pic>
        <p:nvPicPr>
          <p:cNvPr id="7" name="Picture 6">
            <a:extLst>
              <a:ext uri="{FF2B5EF4-FFF2-40B4-BE49-F238E27FC236}">
                <a16:creationId xmlns="" xmlns:a16="http://schemas.microsoft.com/office/drawing/2014/main" id="{870E8837-2DDE-451E-AE95-2B0E6F1941DC}"/>
              </a:ext>
            </a:extLst>
          </p:cNvPr>
          <p:cNvPicPr>
            <a:picLocks noChangeAspect="1"/>
          </p:cNvPicPr>
          <p:nvPr/>
        </p:nvPicPr>
        <p:blipFill rotWithShape="1">
          <a:blip r:embed="rId7"/>
          <a:srcRect l="70836" t="35824" r="8492" b="19420"/>
          <a:stretch/>
        </p:blipFill>
        <p:spPr>
          <a:xfrm>
            <a:off x="10389870" y="3206975"/>
            <a:ext cx="929640" cy="1908490"/>
          </a:xfrm>
          <a:prstGeom prst="rect">
            <a:avLst/>
          </a:prstGeom>
        </p:spPr>
      </p:pic>
      <p:pic>
        <p:nvPicPr>
          <p:cNvPr id="2"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ABD4F72E-2C6D-42DD-8412-89F9CAB86DD6}"/>
              </a:ext>
            </a:extLst>
          </p:cNvPr>
          <p:cNvPicPr>
            <a:picLocks/>
          </p:cNvPicPr>
          <p:nvPr/>
        </p:nvPicPr>
        <p:blipFill>
          <a:blip r:embed="rId8" cstate="print">
            <a:extLst>
              <a:ext uri="{28A0092B-C50C-407E-A947-70E740481C1C}">
                <a14:useLocalDpi xmlns:a14="http://schemas.microsoft.com/office/drawing/2010/main" val="0"/>
              </a:ext>
            </a:extLst>
          </a:blip>
          <a:srcRect t="2321" b="2321"/>
          <a:stretch>
            <a:fillRect/>
          </a:stretch>
        </p:blipFill>
        <p:spPr bwMode="auto">
          <a:xfrm>
            <a:off x="10870405" y="4476"/>
            <a:ext cx="1324929" cy="1269494"/>
          </a:xfrm>
          <a:prstGeom prst="rect">
            <a:avLst/>
          </a:prstGeom>
          <a:noFill/>
          <a:ln>
            <a:noFill/>
          </a:ln>
        </p:spPr>
      </p:pic>
    </p:spTree>
    <p:custDataLst>
      <p:tags r:id="rId1"/>
    </p:custDataLst>
    <p:extLst>
      <p:ext uri="{BB962C8B-B14F-4D97-AF65-F5344CB8AC3E}">
        <p14:creationId xmlns:p14="http://schemas.microsoft.com/office/powerpoint/2010/main" val="2319187559"/>
      </p:ext>
    </p:extLst>
  </p:cSld>
  <p:clrMapOvr>
    <a:masterClrMapping/>
  </p:clrMapOvr>
  <mc:AlternateContent xmlns:mc="http://schemas.openxmlformats.org/markup-compatibility/2006" xmlns:p14="http://schemas.microsoft.com/office/powerpoint/2010/main">
    <mc:Choice Requires="p14">
      <p:transition spd="slow" p14:dur="2000" advTm="71364"/>
    </mc:Choice>
    <mc:Fallback xmlns="">
      <p:transition spd="slow" advTm="71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 xmlns:a16="http://schemas.microsoft.com/office/drawing/2014/main" id="{BDC11BC4-2D39-48C8-BEA1-6731E62A67F3}"/>
              </a:ext>
            </a:extLst>
          </p:cNvPr>
          <p:cNvSpPr>
            <a:spLocks noGrp="1"/>
          </p:cNvSpPr>
          <p:nvPr>
            <p:ph type="title"/>
          </p:nvPr>
        </p:nvSpPr>
        <p:spPr/>
        <p:txBody>
          <a:bodyPr/>
          <a:lstStyle/>
          <a:p>
            <a:r>
              <a:rPr lang="en-NZ"/>
              <a:t>Metals from DGTs</a:t>
            </a:r>
          </a:p>
        </p:txBody>
      </p:sp>
      <p:sp>
        <p:nvSpPr>
          <p:cNvPr id="23" name="TextBox 22">
            <a:extLst>
              <a:ext uri="{FF2B5EF4-FFF2-40B4-BE49-F238E27FC236}">
                <a16:creationId xmlns="" xmlns:a16="http://schemas.microsoft.com/office/drawing/2014/main" id="{FCBDEDD4-4470-4DDD-B1F1-CE4F636737B5}"/>
              </a:ext>
            </a:extLst>
          </p:cNvPr>
          <p:cNvSpPr txBox="1"/>
          <p:nvPr/>
        </p:nvSpPr>
        <p:spPr>
          <a:xfrm>
            <a:off x="630621" y="2018517"/>
            <a:ext cx="1524000" cy="1200329"/>
          </a:xfrm>
          <a:prstGeom prst="rect">
            <a:avLst/>
          </a:prstGeom>
          <a:noFill/>
        </p:spPr>
        <p:txBody>
          <a:bodyPr wrap="square" rtlCol="0">
            <a:spAutoFit/>
          </a:bodyPr>
          <a:lstStyle/>
          <a:p>
            <a:r>
              <a:rPr lang="en-NZ"/>
              <a:t>Dissolved </a:t>
            </a:r>
            <a:br>
              <a:rPr lang="en-NZ"/>
            </a:br>
            <a:r>
              <a:rPr lang="en-NZ"/>
              <a:t>copper </a:t>
            </a:r>
            <a:br>
              <a:rPr lang="en-NZ"/>
            </a:br>
            <a:r>
              <a:rPr lang="en-NZ"/>
              <a:t>conc.</a:t>
            </a:r>
            <a:br>
              <a:rPr lang="en-NZ"/>
            </a:br>
            <a:r>
              <a:rPr lang="en-NZ"/>
              <a:t>(µg/L)</a:t>
            </a:r>
          </a:p>
        </p:txBody>
      </p:sp>
      <p:sp>
        <p:nvSpPr>
          <p:cNvPr id="13" name="TextBox 12">
            <a:extLst>
              <a:ext uri="{FF2B5EF4-FFF2-40B4-BE49-F238E27FC236}">
                <a16:creationId xmlns="" xmlns:a16="http://schemas.microsoft.com/office/drawing/2014/main" id="{668EAFFB-24EC-4A7F-9518-E811E2F605D2}"/>
              </a:ext>
            </a:extLst>
          </p:cNvPr>
          <p:cNvSpPr txBox="1"/>
          <p:nvPr/>
        </p:nvSpPr>
        <p:spPr>
          <a:xfrm>
            <a:off x="6432331" y="2018517"/>
            <a:ext cx="1524000" cy="923330"/>
          </a:xfrm>
          <a:prstGeom prst="rect">
            <a:avLst/>
          </a:prstGeom>
          <a:noFill/>
        </p:spPr>
        <p:txBody>
          <a:bodyPr wrap="square" rtlCol="0">
            <a:spAutoFit/>
          </a:bodyPr>
          <a:lstStyle/>
          <a:p>
            <a:r>
              <a:rPr lang="en-NZ"/>
              <a:t>Dissolved </a:t>
            </a:r>
            <a:br>
              <a:rPr lang="en-NZ"/>
            </a:br>
            <a:r>
              <a:rPr lang="en-NZ"/>
              <a:t>zinc conc. (µg/L)</a:t>
            </a:r>
          </a:p>
        </p:txBody>
      </p:sp>
      <p:pic>
        <p:nvPicPr>
          <p:cNvPr id="12" name="Picture 11">
            <a:extLst>
              <a:ext uri="{FF2B5EF4-FFF2-40B4-BE49-F238E27FC236}">
                <a16:creationId xmlns="" xmlns:a16="http://schemas.microsoft.com/office/drawing/2014/main" id="{ECC06738-667C-4A43-9AD8-B8293478539B}"/>
              </a:ext>
            </a:extLst>
          </p:cNvPr>
          <p:cNvPicPr>
            <a:picLocks noChangeAspect="1"/>
          </p:cNvPicPr>
          <p:nvPr/>
        </p:nvPicPr>
        <p:blipFill>
          <a:blip r:embed="rId3"/>
          <a:stretch>
            <a:fillRect/>
          </a:stretch>
        </p:blipFill>
        <p:spPr>
          <a:xfrm>
            <a:off x="1634846" y="1988813"/>
            <a:ext cx="5123306" cy="4823328"/>
          </a:xfrm>
          <a:prstGeom prst="rect">
            <a:avLst/>
          </a:prstGeom>
        </p:spPr>
      </p:pic>
      <p:pic>
        <p:nvPicPr>
          <p:cNvPr id="16" name="Picture 15">
            <a:extLst>
              <a:ext uri="{FF2B5EF4-FFF2-40B4-BE49-F238E27FC236}">
                <a16:creationId xmlns="" xmlns:a16="http://schemas.microsoft.com/office/drawing/2014/main" id="{443CB4B6-04F0-4A7E-AA99-6ED4FC3DD5AF}"/>
              </a:ext>
            </a:extLst>
          </p:cNvPr>
          <p:cNvPicPr>
            <a:picLocks noChangeAspect="1"/>
          </p:cNvPicPr>
          <p:nvPr/>
        </p:nvPicPr>
        <p:blipFill>
          <a:blip r:embed="rId4"/>
          <a:stretch>
            <a:fillRect/>
          </a:stretch>
        </p:blipFill>
        <p:spPr>
          <a:xfrm>
            <a:off x="7446111" y="1988813"/>
            <a:ext cx="4397043" cy="4120748"/>
          </a:xfrm>
          <a:prstGeom prst="rect">
            <a:avLst/>
          </a:prstGeom>
        </p:spPr>
      </p:pic>
      <p:cxnSp>
        <p:nvCxnSpPr>
          <p:cNvPr id="3" name="Straight Connector 2">
            <a:extLst>
              <a:ext uri="{FF2B5EF4-FFF2-40B4-BE49-F238E27FC236}">
                <a16:creationId xmlns="" xmlns:a16="http://schemas.microsoft.com/office/drawing/2014/main" id="{C6FFA027-FA21-4016-81F4-68AE3665DB43}"/>
              </a:ext>
            </a:extLst>
          </p:cNvPr>
          <p:cNvCxnSpPr>
            <a:cxnSpLocks/>
          </p:cNvCxnSpPr>
          <p:nvPr/>
        </p:nvCxnSpPr>
        <p:spPr>
          <a:xfrm flipV="1">
            <a:off x="3554730" y="2164080"/>
            <a:ext cx="0" cy="324231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473E65E4-65A9-49E1-9206-2028D0099C14}"/>
              </a:ext>
            </a:extLst>
          </p:cNvPr>
          <p:cNvCxnSpPr>
            <a:cxnSpLocks/>
          </p:cNvCxnSpPr>
          <p:nvPr/>
        </p:nvCxnSpPr>
        <p:spPr>
          <a:xfrm flipV="1">
            <a:off x="4850130" y="2169160"/>
            <a:ext cx="0" cy="324231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25729A7B-636A-4933-AF12-125342A5FEBF}"/>
              </a:ext>
            </a:extLst>
          </p:cNvPr>
          <p:cNvCxnSpPr>
            <a:cxnSpLocks/>
          </p:cNvCxnSpPr>
          <p:nvPr/>
        </p:nvCxnSpPr>
        <p:spPr>
          <a:xfrm flipV="1">
            <a:off x="9112250" y="2164080"/>
            <a:ext cx="0" cy="327787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FD095D1B-4D1E-4E51-BF82-69F3EFBCFD74}"/>
              </a:ext>
            </a:extLst>
          </p:cNvPr>
          <p:cNvCxnSpPr>
            <a:cxnSpLocks/>
          </p:cNvCxnSpPr>
          <p:nvPr/>
        </p:nvCxnSpPr>
        <p:spPr>
          <a:xfrm flipV="1">
            <a:off x="10387330" y="2164080"/>
            <a:ext cx="0" cy="327787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Placeholder 31" descr="Commercial">
            <a:extLst>
              <a:ext uri="{FF2B5EF4-FFF2-40B4-BE49-F238E27FC236}">
                <a16:creationId xmlns="" xmlns:a16="http://schemas.microsoft.com/office/drawing/2014/main" id="{2E7F40DC-2CBE-43DB-A95F-22D3AA1239AB}"/>
              </a:ext>
            </a:extLst>
          </p:cNvPr>
          <p:cNvPicPr>
            <a:picLocks/>
          </p:cNvPicPr>
          <p:nvPr/>
        </p:nvPicPr>
        <p:blipFill rotWithShape="1">
          <a:blip r:embed="rId5">
            <a:extLst>
              <a:ext uri="{28A0092B-C50C-407E-A947-70E740481C1C}">
                <a14:useLocalDpi xmlns:a14="http://schemas.microsoft.com/office/drawing/2010/main" val="0"/>
              </a:ext>
            </a:extLst>
          </a:blip>
          <a:srcRect t="4970" b="21192"/>
          <a:stretch/>
        </p:blipFill>
        <p:spPr bwMode="auto">
          <a:xfrm>
            <a:off x="10096500" y="2870"/>
            <a:ext cx="2092325" cy="1544942"/>
          </a:xfrm>
          <a:prstGeom prst="rect">
            <a:avLst/>
          </a:prstGeom>
          <a:noFill/>
          <a:ln>
            <a:noFill/>
          </a:ln>
        </p:spPr>
      </p:pic>
    </p:spTree>
    <p:extLst>
      <p:ext uri="{BB962C8B-B14F-4D97-AF65-F5344CB8AC3E}">
        <p14:creationId xmlns:p14="http://schemas.microsoft.com/office/powerpoint/2010/main" val="1208335920"/>
      </p:ext>
    </p:extLst>
  </p:cSld>
  <p:clrMapOvr>
    <a:masterClrMapping/>
  </p:clrMapOvr>
  <mc:AlternateContent xmlns:mc="http://schemas.openxmlformats.org/markup-compatibility/2006" xmlns:p14="http://schemas.microsoft.com/office/powerpoint/2010/main">
    <mc:Choice Requires="p14">
      <p:transition spd="slow" p14:dur="2000" advTm="56689"/>
    </mc:Choice>
    <mc:Fallback xmlns="">
      <p:transition spd="slow" advTm="5668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EF421C8-D3DE-441B-99EF-0D02C2B63707}"/>
              </a:ext>
            </a:extLst>
          </p:cNvPr>
          <p:cNvPicPr>
            <a:picLocks noChangeAspect="1"/>
          </p:cNvPicPr>
          <p:nvPr/>
        </p:nvPicPr>
        <p:blipFill>
          <a:blip r:embed="rId3"/>
          <a:stretch>
            <a:fillRect/>
          </a:stretch>
        </p:blipFill>
        <p:spPr>
          <a:xfrm>
            <a:off x="3035246" y="1908142"/>
            <a:ext cx="8927482" cy="4629818"/>
          </a:xfrm>
          <a:prstGeom prst="rect">
            <a:avLst/>
          </a:prstGeom>
        </p:spPr>
      </p:pic>
      <p:sp>
        <p:nvSpPr>
          <p:cNvPr id="2" name="Title 1">
            <a:extLst>
              <a:ext uri="{FF2B5EF4-FFF2-40B4-BE49-F238E27FC236}">
                <a16:creationId xmlns="" xmlns:a16="http://schemas.microsoft.com/office/drawing/2014/main" id="{F901BDD0-3E29-4938-8D2D-97C884670B49}"/>
              </a:ext>
            </a:extLst>
          </p:cNvPr>
          <p:cNvSpPr>
            <a:spLocks noGrp="1"/>
          </p:cNvSpPr>
          <p:nvPr>
            <p:ph type="title"/>
          </p:nvPr>
        </p:nvSpPr>
        <p:spPr/>
        <p:txBody>
          <a:bodyPr/>
          <a:lstStyle/>
          <a:p>
            <a:r>
              <a:rPr lang="en-NZ" dirty="0"/>
              <a:t>Porirua Stream Results</a:t>
            </a:r>
          </a:p>
        </p:txBody>
      </p:sp>
      <p:sp>
        <p:nvSpPr>
          <p:cNvPr id="8" name="TextBox 7">
            <a:extLst>
              <a:ext uri="{FF2B5EF4-FFF2-40B4-BE49-F238E27FC236}">
                <a16:creationId xmlns="" xmlns:a16="http://schemas.microsoft.com/office/drawing/2014/main" id="{92079E22-5307-4D34-9910-6437E32EC04F}"/>
              </a:ext>
            </a:extLst>
          </p:cNvPr>
          <p:cNvSpPr txBox="1"/>
          <p:nvPr/>
        </p:nvSpPr>
        <p:spPr>
          <a:xfrm>
            <a:off x="1720095" y="4430779"/>
            <a:ext cx="1315151" cy="830997"/>
          </a:xfrm>
          <a:prstGeom prst="rect">
            <a:avLst/>
          </a:prstGeom>
          <a:noFill/>
        </p:spPr>
        <p:txBody>
          <a:bodyPr wrap="square" lIns="0" tIns="0" rIns="0" bIns="0" rtlCol="0">
            <a:spAutoFit/>
          </a:bodyPr>
          <a:lstStyle/>
          <a:p>
            <a:r>
              <a:rPr lang="en-NZ" dirty="0"/>
              <a:t>DGT installed, grab sample collected</a:t>
            </a:r>
          </a:p>
        </p:txBody>
      </p:sp>
      <p:cxnSp>
        <p:nvCxnSpPr>
          <p:cNvPr id="13" name="Straight Arrow Connector 12">
            <a:extLst>
              <a:ext uri="{FF2B5EF4-FFF2-40B4-BE49-F238E27FC236}">
                <a16:creationId xmlns="" xmlns:a16="http://schemas.microsoft.com/office/drawing/2014/main" id="{378E70A9-C3D6-4D73-9306-83D4DA83D919}"/>
              </a:ext>
            </a:extLst>
          </p:cNvPr>
          <p:cNvCxnSpPr>
            <a:cxnSpLocks/>
            <a:stCxn id="8" idx="3"/>
          </p:cNvCxnSpPr>
          <p:nvPr/>
        </p:nvCxnSpPr>
        <p:spPr>
          <a:xfrm>
            <a:off x="3035246" y="4846278"/>
            <a:ext cx="1228144" cy="8230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9705F207-8155-472A-97DC-B148610555AE}"/>
              </a:ext>
            </a:extLst>
          </p:cNvPr>
          <p:cNvSpPr txBox="1"/>
          <p:nvPr/>
        </p:nvSpPr>
        <p:spPr>
          <a:xfrm>
            <a:off x="10471230" y="3247505"/>
            <a:ext cx="1236493" cy="1107996"/>
          </a:xfrm>
          <a:prstGeom prst="rect">
            <a:avLst/>
          </a:prstGeom>
          <a:noFill/>
        </p:spPr>
        <p:txBody>
          <a:bodyPr wrap="square" lIns="72000" tIns="0" rIns="0" bIns="0" rtlCol="0">
            <a:spAutoFit/>
          </a:bodyPr>
          <a:lstStyle/>
          <a:p>
            <a:r>
              <a:rPr lang="en-NZ"/>
              <a:t>DGT removed, grab sample collected</a:t>
            </a:r>
          </a:p>
        </p:txBody>
      </p:sp>
      <p:cxnSp>
        <p:nvCxnSpPr>
          <p:cNvPr id="21" name="Straight Arrow Connector 20">
            <a:extLst>
              <a:ext uri="{FF2B5EF4-FFF2-40B4-BE49-F238E27FC236}">
                <a16:creationId xmlns="" xmlns:a16="http://schemas.microsoft.com/office/drawing/2014/main" id="{91E2C79D-40C2-4237-89D6-3ACCC3E77E42}"/>
              </a:ext>
            </a:extLst>
          </p:cNvPr>
          <p:cNvCxnSpPr>
            <a:cxnSpLocks/>
          </p:cNvCxnSpPr>
          <p:nvPr/>
        </p:nvCxnSpPr>
        <p:spPr>
          <a:xfrm flipH="1">
            <a:off x="10650699" y="4355501"/>
            <a:ext cx="213946" cy="10461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614F2D1A-094C-423D-AB0D-B63DABAB569E}"/>
              </a:ext>
            </a:extLst>
          </p:cNvPr>
          <p:cNvSpPr txBox="1"/>
          <p:nvPr/>
        </p:nvSpPr>
        <p:spPr>
          <a:xfrm>
            <a:off x="4712298" y="2942713"/>
            <a:ext cx="1757328" cy="830997"/>
          </a:xfrm>
          <a:prstGeom prst="rect">
            <a:avLst/>
          </a:prstGeom>
          <a:noFill/>
        </p:spPr>
        <p:txBody>
          <a:bodyPr wrap="square" lIns="0" tIns="0" rIns="0" bIns="0" rtlCol="0">
            <a:spAutoFit/>
          </a:bodyPr>
          <a:lstStyle/>
          <a:p>
            <a:r>
              <a:rPr lang="en-NZ" dirty="0"/>
              <a:t>Time-weighted average conc. from DGT</a:t>
            </a:r>
          </a:p>
        </p:txBody>
      </p:sp>
      <p:cxnSp>
        <p:nvCxnSpPr>
          <p:cNvPr id="35" name="Straight Arrow Connector 34">
            <a:extLst>
              <a:ext uri="{FF2B5EF4-FFF2-40B4-BE49-F238E27FC236}">
                <a16:creationId xmlns="" xmlns:a16="http://schemas.microsoft.com/office/drawing/2014/main" id="{C79CDF88-C4FE-42CC-A060-327699D596D7}"/>
              </a:ext>
            </a:extLst>
          </p:cNvPr>
          <p:cNvCxnSpPr>
            <a:cxnSpLocks/>
            <a:stCxn id="34" idx="2"/>
          </p:cNvCxnSpPr>
          <p:nvPr/>
        </p:nvCxnSpPr>
        <p:spPr>
          <a:xfrm>
            <a:off x="5590962" y="3773710"/>
            <a:ext cx="0" cy="16526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AA3A5AE5-136E-46A9-8199-EE32653055D4}"/>
              </a:ext>
            </a:extLst>
          </p:cNvPr>
          <p:cNvSpPr txBox="1"/>
          <p:nvPr/>
        </p:nvSpPr>
        <p:spPr>
          <a:xfrm>
            <a:off x="1901046" y="2130715"/>
            <a:ext cx="1315151" cy="830997"/>
          </a:xfrm>
          <a:prstGeom prst="rect">
            <a:avLst/>
          </a:prstGeom>
          <a:noFill/>
        </p:spPr>
        <p:txBody>
          <a:bodyPr wrap="square" lIns="0" tIns="0" rIns="0" bIns="0" rtlCol="0">
            <a:spAutoFit/>
          </a:bodyPr>
          <a:lstStyle/>
          <a:p>
            <a:r>
              <a:rPr lang="en-NZ" dirty="0"/>
              <a:t>Zinc concentration (µg/L)</a:t>
            </a:r>
          </a:p>
        </p:txBody>
      </p:sp>
      <p:sp>
        <p:nvSpPr>
          <p:cNvPr id="14" name="TextBox 13">
            <a:extLst>
              <a:ext uri="{FF2B5EF4-FFF2-40B4-BE49-F238E27FC236}">
                <a16:creationId xmlns="" xmlns:a16="http://schemas.microsoft.com/office/drawing/2014/main" id="{DC847622-565A-49E0-A7D8-BE49DCE32D56}"/>
              </a:ext>
            </a:extLst>
          </p:cNvPr>
          <p:cNvSpPr txBox="1"/>
          <p:nvPr/>
        </p:nvSpPr>
        <p:spPr>
          <a:xfrm>
            <a:off x="6725162" y="2237863"/>
            <a:ext cx="1757328" cy="1384995"/>
          </a:xfrm>
          <a:prstGeom prst="rect">
            <a:avLst/>
          </a:prstGeom>
          <a:noFill/>
        </p:spPr>
        <p:txBody>
          <a:bodyPr wrap="square" lIns="0" tIns="0" rIns="0" bIns="0" rtlCol="0">
            <a:spAutoFit/>
          </a:bodyPr>
          <a:lstStyle/>
          <a:p>
            <a:r>
              <a:rPr lang="en-NZ" dirty="0"/>
              <a:t>Water samples from Nalgene bottle</a:t>
            </a:r>
          </a:p>
          <a:p>
            <a:r>
              <a:rPr lang="en-NZ" dirty="0"/>
              <a:t>and </a:t>
            </a:r>
          </a:p>
          <a:p>
            <a:r>
              <a:rPr lang="en-NZ" dirty="0"/>
              <a:t>autosampler</a:t>
            </a:r>
          </a:p>
        </p:txBody>
      </p:sp>
      <p:cxnSp>
        <p:nvCxnSpPr>
          <p:cNvPr id="7" name="Straight Arrow Connector 6">
            <a:extLst>
              <a:ext uri="{FF2B5EF4-FFF2-40B4-BE49-F238E27FC236}">
                <a16:creationId xmlns="" xmlns:a16="http://schemas.microsoft.com/office/drawing/2014/main" id="{5024666D-1694-46CC-94C1-797329153629}"/>
              </a:ext>
            </a:extLst>
          </p:cNvPr>
          <p:cNvCxnSpPr>
            <a:cxnSpLocks/>
          </p:cNvCxnSpPr>
          <p:nvPr/>
        </p:nvCxnSpPr>
        <p:spPr>
          <a:xfrm>
            <a:off x="7784777" y="2813780"/>
            <a:ext cx="590233" cy="31804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9501A76D-6FF6-47EE-BE67-FED2D36D0BC2}"/>
              </a:ext>
            </a:extLst>
          </p:cNvPr>
          <p:cNvCxnSpPr>
            <a:cxnSpLocks/>
          </p:cNvCxnSpPr>
          <p:nvPr/>
        </p:nvCxnSpPr>
        <p:spPr>
          <a:xfrm>
            <a:off x="7797198" y="3634539"/>
            <a:ext cx="577812" cy="51057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51894"/>
      </p:ext>
    </p:extLst>
  </p:cSld>
  <p:clrMapOvr>
    <a:masterClrMapping/>
  </p:clrMapOvr>
  <mc:AlternateContent xmlns:mc="http://schemas.openxmlformats.org/markup-compatibility/2006" xmlns:p14="http://schemas.microsoft.com/office/powerpoint/2010/main">
    <mc:Choice Requires="p14">
      <p:transition spd="slow" p14:dur="2000" advTm="37485"/>
    </mc:Choice>
    <mc:Fallback xmlns="">
      <p:transition spd="slow" advTm="3748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 boy, young&#10;&#10;Description generated with very high confidence">
            <a:extLst>
              <a:ext uri="{FF2B5EF4-FFF2-40B4-BE49-F238E27FC236}">
                <a16:creationId xmlns="" xmlns:a16="http://schemas.microsoft.com/office/drawing/2014/main" id="{D5FA9F63-E27C-45D7-9CC1-C357EC76C8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66" b="16666"/>
          <a:stretch/>
        </p:blipFill>
        <p:spPr>
          <a:xfrm>
            <a:off x="539930" y="2082135"/>
            <a:ext cx="2874602" cy="2785170"/>
          </a:xfrm>
          <a:prstGeom prst="rect">
            <a:avLst/>
          </a:prstGeom>
        </p:spPr>
      </p:pic>
      <p:sp>
        <p:nvSpPr>
          <p:cNvPr id="13" name="Arrow: Right 12">
            <a:extLst>
              <a:ext uri="{FF2B5EF4-FFF2-40B4-BE49-F238E27FC236}">
                <a16:creationId xmlns="" xmlns:a16="http://schemas.microsoft.com/office/drawing/2014/main" id="{7888330E-2D6A-47FA-984D-601893FE7E62}"/>
              </a:ext>
            </a:extLst>
          </p:cNvPr>
          <p:cNvSpPr/>
          <p:nvPr/>
        </p:nvSpPr>
        <p:spPr>
          <a:xfrm>
            <a:off x="3518704" y="3156245"/>
            <a:ext cx="3977083" cy="63695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itle 16">
            <a:extLst>
              <a:ext uri="{FF2B5EF4-FFF2-40B4-BE49-F238E27FC236}">
                <a16:creationId xmlns="" xmlns:a16="http://schemas.microsoft.com/office/drawing/2014/main" id="{BB1E7DF9-2B8A-423F-955A-6301856F2794}"/>
              </a:ext>
            </a:extLst>
          </p:cNvPr>
          <p:cNvSpPr>
            <a:spLocks noGrp="1"/>
          </p:cNvSpPr>
          <p:nvPr>
            <p:ph type="title"/>
          </p:nvPr>
        </p:nvSpPr>
        <p:spPr/>
        <p:txBody>
          <a:bodyPr/>
          <a:lstStyle/>
          <a:p>
            <a:endParaRPr lang="en-NZ"/>
          </a:p>
        </p:txBody>
      </p:sp>
      <p:sp>
        <p:nvSpPr>
          <p:cNvPr id="18" name="Cloud 17">
            <a:extLst>
              <a:ext uri="{FF2B5EF4-FFF2-40B4-BE49-F238E27FC236}">
                <a16:creationId xmlns="" xmlns:a16="http://schemas.microsoft.com/office/drawing/2014/main" id="{109FF430-3B14-47C0-AD1F-A601B21EA5EA}"/>
              </a:ext>
            </a:extLst>
          </p:cNvPr>
          <p:cNvSpPr/>
          <p:nvPr/>
        </p:nvSpPr>
        <p:spPr>
          <a:xfrm>
            <a:off x="3875398" y="2655127"/>
            <a:ext cx="3159523" cy="2083443"/>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 xmlns:a16="http://schemas.microsoft.com/office/drawing/2014/main" id="{A720941B-E5F9-4120-BAB3-B4909247D5B6}"/>
              </a:ext>
            </a:extLst>
          </p:cNvPr>
          <p:cNvSpPr/>
          <p:nvPr/>
        </p:nvSpPr>
        <p:spPr>
          <a:xfrm>
            <a:off x="4343809" y="3068827"/>
            <a:ext cx="2187615" cy="1477328"/>
          </a:xfrm>
          <a:prstGeom prst="rect">
            <a:avLst/>
          </a:prstGeom>
          <a:noFill/>
        </p:spPr>
        <p:txBody>
          <a:bodyPr wrap="square" lIns="91440" tIns="45720" rIns="91440" bIns="45720">
            <a:spAutoFit/>
          </a:bodyPr>
          <a:lstStyle/>
          <a:p>
            <a:pPr algn="ctr"/>
            <a:r>
              <a:rPr lang="en-US" sz="9000" b="0" cap="none" spc="0" dirty="0">
                <a:ln w="0">
                  <a:solidFill>
                    <a:srgbClr val="FFC000"/>
                  </a:solidFill>
                </a:ln>
                <a:solidFill>
                  <a:srgbClr val="FFC000"/>
                </a:solidFill>
                <a:effectLst>
                  <a:outerShdw blurRad="38100" dist="25400" dir="5400000" algn="ctr" rotWithShape="0">
                    <a:srgbClr val="6E747A">
                      <a:alpha val="43000"/>
                    </a:srgbClr>
                  </a:outerShdw>
                </a:effectLst>
              </a:rPr>
              <a:t>?</a:t>
            </a:r>
          </a:p>
        </p:txBody>
      </p:sp>
      <p:pic>
        <p:nvPicPr>
          <p:cNvPr id="2050" name="Picture 2" descr="ISCO 3700 Automatic Water Sampler with mcerts logo">
            <a:extLst>
              <a:ext uri="{FF2B5EF4-FFF2-40B4-BE49-F238E27FC236}">
                <a16:creationId xmlns="" xmlns:a16="http://schemas.microsoft.com/office/drawing/2014/main" id="{9419B133-CE6B-4AB0-A3AF-C6CE3E7630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44" r="29785"/>
          <a:stretch/>
        </p:blipFill>
        <p:spPr bwMode="auto">
          <a:xfrm>
            <a:off x="7535475" y="1694955"/>
            <a:ext cx="2506849" cy="35595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indoor, table, wall, counter&#10;&#10;Description generated with high confidence">
            <a:extLst>
              <a:ext uri="{FF2B5EF4-FFF2-40B4-BE49-F238E27FC236}">
                <a16:creationId xmlns="" xmlns:a16="http://schemas.microsoft.com/office/drawing/2014/main" id="{7D576602-F29C-4917-B934-6A1C009DB8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369" t="18523" b="12527"/>
          <a:stretch/>
        </p:blipFill>
        <p:spPr>
          <a:xfrm>
            <a:off x="9429750" y="3494126"/>
            <a:ext cx="2154837" cy="1555617"/>
          </a:xfrm>
          <a:prstGeom prst="rect">
            <a:avLst/>
          </a:prstGeom>
        </p:spPr>
      </p:pic>
    </p:spTree>
    <p:custDataLst>
      <p:tags r:id="rId1"/>
    </p:custDataLst>
    <p:extLst>
      <p:ext uri="{BB962C8B-B14F-4D97-AF65-F5344CB8AC3E}">
        <p14:creationId xmlns:p14="http://schemas.microsoft.com/office/powerpoint/2010/main" val="941993669"/>
      </p:ext>
    </p:extLst>
  </p:cSld>
  <p:clrMapOvr>
    <a:masterClrMapping/>
  </p:clrMapOvr>
  <mc:AlternateContent xmlns:mc="http://schemas.openxmlformats.org/markup-compatibility/2006" xmlns:p14="http://schemas.microsoft.com/office/powerpoint/2010/main">
    <mc:Choice Requires="p14">
      <p:transition spd="slow" p14:dur="2000" advTm="53980"/>
    </mc:Choice>
    <mc:Fallback xmlns="">
      <p:transition spd="slow" advTm="53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C46C82-B7A5-40CE-8795-9931FAD155A5}"/>
              </a:ext>
            </a:extLst>
          </p:cNvPr>
          <p:cNvSpPr>
            <a:spLocks noGrp="1"/>
          </p:cNvSpPr>
          <p:nvPr>
            <p:ph type="title"/>
          </p:nvPr>
        </p:nvSpPr>
        <p:spPr/>
        <p:txBody>
          <a:bodyPr/>
          <a:lstStyle/>
          <a:p>
            <a:r>
              <a:rPr lang="en-US">
                <a:cs typeface="Calibri"/>
              </a:rPr>
              <a:t>What else?</a:t>
            </a:r>
            <a:endParaRPr lang="en-US"/>
          </a:p>
        </p:txBody>
      </p:sp>
      <p:sp>
        <p:nvSpPr>
          <p:cNvPr id="3" name="Content Placeholder 2">
            <a:extLst>
              <a:ext uri="{FF2B5EF4-FFF2-40B4-BE49-F238E27FC236}">
                <a16:creationId xmlns="" xmlns:a16="http://schemas.microsoft.com/office/drawing/2014/main" id="{2FDA5A95-36FC-41B9-83F0-9810115E4B6C}"/>
              </a:ext>
            </a:extLst>
          </p:cNvPr>
          <p:cNvSpPr>
            <a:spLocks noGrp="1"/>
          </p:cNvSpPr>
          <p:nvPr>
            <p:ph idx="1"/>
          </p:nvPr>
        </p:nvSpPr>
        <p:spPr>
          <a:xfrm>
            <a:off x="539931" y="1976845"/>
            <a:ext cx="10813869" cy="4062213"/>
          </a:xfrm>
        </p:spPr>
        <p:txBody>
          <a:bodyPr vert="horz" lIns="91440" tIns="45720" rIns="91440" bIns="45720" numCol="1" spcCol="0" rtlCol="0" anchor="t">
            <a:normAutofit/>
          </a:bodyPr>
          <a:lstStyle/>
          <a:p>
            <a:r>
              <a:rPr lang="en-US" dirty="0">
                <a:cs typeface="Calibri Light"/>
              </a:rPr>
              <a:t>Deployment in </a:t>
            </a:r>
            <a:r>
              <a:rPr lang="en-US" dirty="0" err="1">
                <a:cs typeface="Calibri Light"/>
              </a:rPr>
              <a:t>Otepuni</a:t>
            </a:r>
            <a:r>
              <a:rPr lang="en-US" dirty="0">
                <a:cs typeface="Calibri Light"/>
              </a:rPr>
              <a:t> Stream, Invercargill, stream and stormwater outlets:</a:t>
            </a:r>
          </a:p>
          <a:p>
            <a:pPr marL="719138" lvl="2" indent="-447675"/>
            <a:r>
              <a:rPr lang="en-US" dirty="0">
                <a:cs typeface="Calibri Light"/>
              </a:rPr>
              <a:t>DGT results show metals increase downstream, highest </a:t>
            </a:r>
            <a:r>
              <a:rPr lang="en-US" dirty="0" err="1">
                <a:cs typeface="Calibri Light"/>
              </a:rPr>
              <a:t>concs</a:t>
            </a:r>
            <a:r>
              <a:rPr lang="en-US" dirty="0">
                <a:cs typeface="Calibri Light"/>
              </a:rPr>
              <a:t> at stormwater outlet</a:t>
            </a:r>
          </a:p>
          <a:p>
            <a:pPr marL="719138" lvl="2" indent="-447675"/>
            <a:r>
              <a:rPr lang="en-US" dirty="0">
                <a:cs typeface="Calibri Light"/>
              </a:rPr>
              <a:t>Nalgene bottle results show increase in SS and </a:t>
            </a:r>
            <a:r>
              <a:rPr lang="en-US" i="1" dirty="0">
                <a:cs typeface="Calibri Light"/>
              </a:rPr>
              <a:t>E. coli </a:t>
            </a:r>
            <a:r>
              <a:rPr lang="en-US" dirty="0">
                <a:cs typeface="Calibri Light"/>
              </a:rPr>
              <a:t>downstream, and input from stormwater outlets</a:t>
            </a:r>
          </a:p>
          <a:p>
            <a:r>
              <a:rPr lang="en-US" dirty="0">
                <a:cs typeface="Calibri Light"/>
              </a:rPr>
              <a:t>Deployment at stream pump stations, Napier and Hastings</a:t>
            </a:r>
          </a:p>
          <a:p>
            <a:pPr marL="719138" lvl="2" indent="-447675">
              <a:lnSpc>
                <a:spcPct val="100000"/>
              </a:lnSpc>
            </a:pPr>
            <a:r>
              <a:rPr lang="en-US" dirty="0">
                <a:cs typeface="Calibri Light"/>
              </a:rPr>
              <a:t>Nalgene bottle results replicated earlier findings of high zinc in </a:t>
            </a:r>
            <a:r>
              <a:rPr lang="en-US" dirty="0" err="1">
                <a:cs typeface="Calibri Light"/>
              </a:rPr>
              <a:t>Ruahapia</a:t>
            </a:r>
            <a:r>
              <a:rPr lang="en-US" dirty="0">
                <a:cs typeface="Calibri Light"/>
              </a:rPr>
              <a:t> Stream</a:t>
            </a:r>
          </a:p>
          <a:p>
            <a:pPr marL="719138" lvl="2" indent="-447675">
              <a:lnSpc>
                <a:spcPct val="100000"/>
              </a:lnSpc>
            </a:pPr>
            <a:r>
              <a:rPr lang="en-US" dirty="0">
                <a:cs typeface="Calibri Light"/>
              </a:rPr>
              <a:t>More results yet to come….</a:t>
            </a:r>
          </a:p>
          <a:p>
            <a:pPr marL="271463" lvl="2" indent="0">
              <a:lnSpc>
                <a:spcPct val="100000"/>
              </a:lnSpc>
              <a:buNone/>
            </a:pPr>
            <a:endParaRPr lang="en-US" dirty="0">
              <a:cs typeface="Calibri Light"/>
            </a:endParaRPr>
          </a:p>
          <a:p>
            <a:endParaRPr lang="en-US" dirty="0">
              <a:cs typeface="Calibri Light"/>
            </a:endParaRPr>
          </a:p>
          <a:p>
            <a:endParaRPr lang="en-US" dirty="0">
              <a:cs typeface="Calibri Light"/>
            </a:endParaRPr>
          </a:p>
          <a:p>
            <a:pPr lvl="2"/>
            <a:endParaRPr lang="en-US" dirty="0">
              <a:cs typeface="Calibri Light"/>
            </a:endParaRPr>
          </a:p>
          <a:p>
            <a:pPr lvl="2"/>
            <a:endParaRPr lang="en-US" dirty="0">
              <a:cs typeface="Calibri Light"/>
            </a:endParaRPr>
          </a:p>
          <a:p>
            <a:pPr lvl="3"/>
            <a:endParaRPr lang="en-US" dirty="0">
              <a:latin typeface="Calibri Light"/>
              <a:cs typeface="Calibri Light"/>
            </a:endParaRPr>
          </a:p>
        </p:txBody>
      </p:sp>
    </p:spTree>
    <p:extLst>
      <p:ext uri="{BB962C8B-B14F-4D97-AF65-F5344CB8AC3E}">
        <p14:creationId xmlns:p14="http://schemas.microsoft.com/office/powerpoint/2010/main" val="2221803455"/>
      </p:ext>
    </p:extLst>
  </p:cSld>
  <p:clrMapOvr>
    <a:masterClrMapping/>
  </p:clrMapOvr>
  <mc:AlternateContent xmlns:mc="http://schemas.openxmlformats.org/markup-compatibility/2006" xmlns:p14="http://schemas.microsoft.com/office/powerpoint/2010/main">
    <mc:Choice Requires="p14">
      <p:transition spd="slow" p14:dur="2000" advTm="50501"/>
    </mc:Choice>
    <mc:Fallback xmlns="">
      <p:transition spd="slow" advTm="5050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21BDD7-3939-41F0-AB87-7181C63339B1}"/>
              </a:ext>
            </a:extLst>
          </p:cNvPr>
          <p:cNvSpPr>
            <a:spLocks noGrp="1"/>
          </p:cNvSpPr>
          <p:nvPr>
            <p:ph type="title"/>
          </p:nvPr>
        </p:nvSpPr>
        <p:spPr/>
        <p:txBody>
          <a:bodyPr/>
          <a:lstStyle/>
          <a:p>
            <a:r>
              <a:rPr lang="en-NZ"/>
              <a:t>What next?</a:t>
            </a:r>
          </a:p>
        </p:txBody>
      </p:sp>
      <p:sp>
        <p:nvSpPr>
          <p:cNvPr id="3" name="Content Placeholder 2">
            <a:extLst>
              <a:ext uri="{FF2B5EF4-FFF2-40B4-BE49-F238E27FC236}">
                <a16:creationId xmlns="" xmlns:a16="http://schemas.microsoft.com/office/drawing/2014/main" id="{66C2AD24-F529-42A3-9E64-85801BCB1D8D}"/>
              </a:ext>
            </a:extLst>
          </p:cNvPr>
          <p:cNvSpPr>
            <a:spLocks noGrp="1"/>
          </p:cNvSpPr>
          <p:nvPr>
            <p:ph idx="1"/>
          </p:nvPr>
        </p:nvSpPr>
        <p:spPr>
          <a:xfrm>
            <a:off x="539931" y="1976846"/>
            <a:ext cx="10813869" cy="3688664"/>
          </a:xfrm>
        </p:spPr>
        <p:txBody>
          <a:bodyPr/>
          <a:lstStyle/>
          <a:p>
            <a:r>
              <a:rPr lang="en-NZ" dirty="0"/>
              <a:t>Environment Canterbury / CCC currently testing</a:t>
            </a:r>
          </a:p>
          <a:p>
            <a:r>
              <a:rPr lang="en-NZ" dirty="0"/>
              <a:t>NIWA preparing guidance document</a:t>
            </a:r>
          </a:p>
          <a:p>
            <a:r>
              <a:rPr lang="en-NZ" dirty="0"/>
              <a:t>Instructional videos being updated</a:t>
            </a:r>
          </a:p>
          <a:p>
            <a:r>
              <a:rPr lang="en-NZ" dirty="0"/>
              <a:t>All to be hosted on website, available in July 2019</a:t>
            </a:r>
          </a:p>
          <a:p>
            <a:pPr marL="0" indent="0">
              <a:buNone/>
            </a:pPr>
            <a:r>
              <a:rPr lang="en-NZ" dirty="0"/>
              <a:t> </a:t>
            </a:r>
          </a:p>
          <a:p>
            <a:endParaRPr lang="en-NZ" dirty="0"/>
          </a:p>
        </p:txBody>
      </p:sp>
      <p:sp>
        <p:nvSpPr>
          <p:cNvPr id="4" name="Rectangle 3">
            <a:extLst>
              <a:ext uri="{FF2B5EF4-FFF2-40B4-BE49-F238E27FC236}">
                <a16:creationId xmlns="" xmlns:a16="http://schemas.microsoft.com/office/drawing/2014/main" id="{C35C16B7-CB5D-41E2-B58D-4BCD3D505434}"/>
              </a:ext>
            </a:extLst>
          </p:cNvPr>
          <p:cNvSpPr/>
          <p:nvPr/>
        </p:nvSpPr>
        <p:spPr>
          <a:xfrm>
            <a:off x="838200" y="3919140"/>
            <a:ext cx="9270551" cy="523220"/>
          </a:xfrm>
          <a:prstGeom prst="rect">
            <a:avLst/>
          </a:prstGeom>
        </p:spPr>
        <p:txBody>
          <a:bodyPr wrap="none" anchor="t">
            <a:spAutoFit/>
          </a:bodyPr>
          <a:lstStyle/>
          <a:p>
            <a:r>
              <a:rPr lang="en-NZ" sz="2800" dirty="0">
                <a:ln>
                  <a:solidFill>
                    <a:schemeClr val="tx1"/>
                  </a:solidFill>
                </a:ln>
                <a:latin typeface="+mj-lt"/>
                <a:hlinkClick r:id="rId2">
                  <a:extLst>
                    <a:ext uri="{A12FA001-AC4F-418D-AE19-62706E023703}">
                      <ahyp:hlinkClr xmlns="" xmlns:ahyp="http://schemas.microsoft.com/office/drawing/2018/hyperlinkcolor" val="tx"/>
                    </a:ext>
                  </a:extLst>
                </a:hlinkClick>
              </a:rPr>
              <a:t>https://www.niwa.co.nz/ sampling-urban-streams-</a:t>
            </a:r>
            <a:r>
              <a:rPr lang="en-NZ" sz="2800" dirty="0" err="1">
                <a:ln>
                  <a:solidFill>
                    <a:schemeClr val="tx1"/>
                  </a:solidFill>
                </a:ln>
                <a:latin typeface="+mj-lt"/>
                <a:hlinkClick r:id="rId2">
                  <a:extLst>
                    <a:ext uri="{A12FA001-AC4F-418D-AE19-62706E023703}">
                      <ahyp:hlinkClr xmlns="" xmlns:ahyp="http://schemas.microsoft.com/office/drawing/2018/hyperlinkcolor" val="tx"/>
                    </a:ext>
                  </a:extLst>
                </a:hlinkClick>
              </a:rPr>
              <a:t>stormwater</a:t>
            </a:r>
            <a:endParaRPr lang="en-NZ" sz="2800" dirty="0">
              <a:ln>
                <a:solidFill>
                  <a:schemeClr val="tx1"/>
                </a:solidFill>
              </a:ln>
              <a:latin typeface="+mj-lt"/>
              <a:cs typeface="Calibri Light"/>
            </a:endParaRPr>
          </a:p>
        </p:txBody>
      </p:sp>
    </p:spTree>
    <p:extLst>
      <p:ext uri="{BB962C8B-B14F-4D97-AF65-F5344CB8AC3E}">
        <p14:creationId xmlns:p14="http://schemas.microsoft.com/office/powerpoint/2010/main" val="3576320153"/>
      </p:ext>
    </p:extLst>
  </p:cSld>
  <p:clrMapOvr>
    <a:masterClrMapping/>
  </p:clrMapOvr>
  <mc:AlternateContent xmlns:mc="http://schemas.openxmlformats.org/markup-compatibility/2006" xmlns:p14="http://schemas.microsoft.com/office/powerpoint/2010/main">
    <mc:Choice Requires="p14">
      <p:transition spd="slow" p14:dur="2000" advTm="23663"/>
    </mc:Choice>
    <mc:Fallback xmlns="">
      <p:transition spd="slow" advTm="2366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53470" y="1048320"/>
            <a:ext cx="5480510" cy="3359761"/>
          </a:xfrm>
        </p:spPr>
        <p:txBody>
          <a:bodyPr anchor="t"/>
          <a:lstStyle/>
          <a:p>
            <a:pPr>
              <a:lnSpc>
                <a:spcPct val="100000"/>
              </a:lnSpc>
            </a:pPr>
            <a:r>
              <a:rPr lang="en-NZ" sz="1600" b="0">
                <a:solidFill>
                  <a:schemeClr val="tx2"/>
                </a:solidFill>
              </a:rPr>
              <a:t/>
            </a:r>
            <a:br>
              <a:rPr lang="en-NZ" sz="1600" b="0">
                <a:solidFill>
                  <a:schemeClr val="tx2"/>
                </a:solidFill>
              </a:rPr>
            </a:br>
            <a:r>
              <a:rPr lang="en-NZ" b="0">
                <a:solidFill>
                  <a:schemeClr val="tx2"/>
                </a:solidFill>
              </a:rPr>
              <a:t>Technical Advisors:</a:t>
            </a:r>
            <a:br>
              <a:rPr lang="en-NZ" b="0">
                <a:solidFill>
                  <a:schemeClr val="tx2"/>
                </a:solidFill>
              </a:rPr>
            </a:br>
            <a:r>
              <a:rPr lang="en-NZ" b="0">
                <a:solidFill>
                  <a:schemeClr val="tx2"/>
                </a:solidFill>
              </a:rPr>
              <a:t>Dr Mike Stewart, Streamlined</a:t>
            </a:r>
            <a:br>
              <a:rPr lang="en-NZ" b="0">
                <a:solidFill>
                  <a:schemeClr val="tx2"/>
                </a:solidFill>
              </a:rPr>
            </a:br>
            <a:r>
              <a:rPr lang="en-NZ" b="0">
                <a:solidFill>
                  <a:schemeClr val="tx2"/>
                </a:solidFill>
              </a:rPr>
              <a:t>Dr Will Bennett, Griffith University</a:t>
            </a:r>
            <a:r>
              <a:rPr lang="en-NZ" b="0"/>
              <a:t/>
            </a:r>
            <a:br>
              <a:rPr lang="en-NZ" b="0"/>
            </a:br>
            <a:r>
              <a:rPr lang="en-NZ" b="0">
                <a:solidFill>
                  <a:schemeClr val="tx2"/>
                </a:solidFill>
              </a:rPr>
              <a:t>Dr Hubert de </a:t>
            </a:r>
            <a:r>
              <a:rPr lang="en-NZ" b="0" err="1">
                <a:solidFill>
                  <a:schemeClr val="tx2"/>
                </a:solidFill>
              </a:rPr>
              <a:t>Jonge</a:t>
            </a:r>
            <a:r>
              <a:rPr lang="en-NZ" b="0">
                <a:solidFill>
                  <a:schemeClr val="tx2"/>
                </a:solidFill>
              </a:rPr>
              <a:t>, </a:t>
            </a:r>
            <a:r>
              <a:rPr lang="en-NZ" b="0" err="1">
                <a:solidFill>
                  <a:schemeClr val="tx2"/>
                </a:solidFill>
              </a:rPr>
              <a:t>Sorbisense</a:t>
            </a:r>
            <a:r>
              <a:rPr lang="en-NZ" b="0">
                <a:solidFill>
                  <a:schemeClr val="tx2"/>
                </a:solidFill>
              </a:rPr>
              <a:t/>
            </a:r>
            <a:br>
              <a:rPr lang="en-NZ" b="0">
                <a:solidFill>
                  <a:schemeClr val="tx2"/>
                </a:solidFill>
              </a:rPr>
            </a:br>
            <a:r>
              <a:rPr lang="en-NZ" b="0">
                <a:solidFill>
                  <a:schemeClr val="tx2"/>
                </a:solidFill>
              </a:rPr>
              <a:t/>
            </a:r>
            <a:br>
              <a:rPr lang="en-NZ" b="0">
                <a:solidFill>
                  <a:schemeClr val="tx2"/>
                </a:solidFill>
              </a:rPr>
            </a:br>
            <a:r>
              <a:rPr lang="en-NZ" b="0">
                <a:solidFill>
                  <a:schemeClr val="tx2"/>
                </a:solidFill>
              </a:rPr>
              <a:t>Testers:</a:t>
            </a:r>
            <a:r>
              <a:rPr lang="en-NZ" sz="1600" b="0">
                <a:solidFill>
                  <a:schemeClr val="tx2"/>
                </a:solidFill>
              </a:rPr>
              <a:t/>
            </a:r>
            <a:br>
              <a:rPr lang="en-NZ" sz="1600" b="0">
                <a:solidFill>
                  <a:schemeClr val="tx2"/>
                </a:solidFill>
              </a:rPr>
            </a:br>
            <a:r>
              <a:rPr lang="en-NZ" b="0">
                <a:solidFill>
                  <a:schemeClr val="tx2"/>
                </a:solidFill>
              </a:rPr>
              <a:t>GWRC Field staff Wendy Purdon; Ailsa Robertson, Stu Easton, Jacobs</a:t>
            </a:r>
            <a:br>
              <a:rPr lang="en-NZ" b="0">
                <a:solidFill>
                  <a:schemeClr val="tx2"/>
                </a:solidFill>
              </a:rPr>
            </a:br>
            <a:r>
              <a:rPr lang="en-NZ" b="0">
                <a:solidFill>
                  <a:schemeClr val="tx2"/>
                </a:solidFill>
              </a:rPr>
              <a:t>HBRC and ES field staff</a:t>
            </a:r>
            <a:br>
              <a:rPr lang="en-NZ" b="0">
                <a:solidFill>
                  <a:schemeClr val="tx2"/>
                </a:solidFill>
              </a:rPr>
            </a:br>
            <a:r>
              <a:rPr lang="en-NZ" b="0">
                <a:solidFill>
                  <a:schemeClr val="tx2"/>
                </a:solidFill>
              </a:rPr>
              <a:t> </a:t>
            </a:r>
          </a:p>
        </p:txBody>
      </p:sp>
      <p:sp>
        <p:nvSpPr>
          <p:cNvPr id="5" name="Text Placeholder 4"/>
          <p:cNvSpPr>
            <a:spLocks noGrp="1"/>
          </p:cNvSpPr>
          <p:nvPr>
            <p:ph type="body" sz="quarter" idx="10"/>
          </p:nvPr>
        </p:nvSpPr>
        <p:spPr>
          <a:xfrm>
            <a:off x="7357730" y="5135654"/>
            <a:ext cx="4261504" cy="1286539"/>
          </a:xfrm>
        </p:spPr>
        <p:txBody>
          <a:bodyPr/>
          <a:lstStyle/>
          <a:p>
            <a:r>
              <a:rPr lang="en-NZ">
                <a:solidFill>
                  <a:schemeClr val="tx2"/>
                </a:solidFill>
              </a:rPr>
              <a:t>Contact:</a:t>
            </a:r>
          </a:p>
          <a:p>
            <a:r>
              <a:rPr lang="en-NZ">
                <a:solidFill>
                  <a:schemeClr val="tx2"/>
                </a:solidFill>
              </a:rPr>
              <a:t>Jennifer Gadd</a:t>
            </a:r>
          </a:p>
          <a:p>
            <a:pPr lvl="1"/>
            <a:r>
              <a:rPr lang="en-NZ">
                <a:solidFill>
                  <a:schemeClr val="tx2"/>
                </a:solidFill>
              </a:rPr>
              <a:t>+64 21 536644</a:t>
            </a:r>
          </a:p>
          <a:p>
            <a:pPr lvl="1"/>
            <a:r>
              <a:rPr lang="en-NZ">
                <a:solidFill>
                  <a:schemeClr val="tx2"/>
                </a:solidFill>
              </a:rPr>
              <a:t>Jennifer.gadd@niwa.co.nz</a:t>
            </a:r>
          </a:p>
        </p:txBody>
      </p:sp>
      <p:sp>
        <p:nvSpPr>
          <p:cNvPr id="8" name="Title 3">
            <a:extLst>
              <a:ext uri="{FF2B5EF4-FFF2-40B4-BE49-F238E27FC236}">
                <a16:creationId xmlns="" xmlns:a16="http://schemas.microsoft.com/office/drawing/2014/main" id="{5D593836-11BF-475F-894A-348332905517}"/>
              </a:ext>
            </a:extLst>
          </p:cNvPr>
          <p:cNvSpPr txBox="1">
            <a:spLocks/>
          </p:cNvSpPr>
          <p:nvPr/>
        </p:nvSpPr>
        <p:spPr>
          <a:xfrm>
            <a:off x="658020" y="786937"/>
            <a:ext cx="5480510" cy="33597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200" b="1" kern="1200">
                <a:solidFill>
                  <a:schemeClr val="bg1"/>
                </a:solidFill>
                <a:latin typeface="+mn-lt"/>
                <a:ea typeface="+mj-ea"/>
                <a:cs typeface="+mj-cs"/>
              </a:defRPr>
            </a:lvl1pPr>
          </a:lstStyle>
          <a:p>
            <a:pPr>
              <a:lnSpc>
                <a:spcPct val="100000"/>
              </a:lnSpc>
            </a:pPr>
            <a:r>
              <a:rPr lang="en-NZ">
                <a:solidFill>
                  <a:schemeClr val="tx2"/>
                </a:solidFill>
              </a:rPr>
              <a:t>Acknowledgements</a:t>
            </a:r>
          </a:p>
          <a:p>
            <a:pPr>
              <a:lnSpc>
                <a:spcPct val="100000"/>
              </a:lnSpc>
            </a:pPr>
            <a:r>
              <a:rPr lang="en-NZ" sz="1200">
                <a:solidFill>
                  <a:schemeClr val="tx2"/>
                </a:solidFill>
              </a:rPr>
              <a:t/>
            </a:r>
            <a:br>
              <a:rPr lang="en-NZ" sz="1200">
                <a:solidFill>
                  <a:schemeClr val="tx2"/>
                </a:solidFill>
              </a:rPr>
            </a:br>
            <a:r>
              <a:rPr lang="en-NZ" b="0">
                <a:solidFill>
                  <a:schemeClr val="tx2"/>
                </a:solidFill>
              </a:rPr>
              <a:t>Regional Council Steering Group:</a:t>
            </a:r>
            <a:br>
              <a:rPr lang="en-NZ" b="0">
                <a:solidFill>
                  <a:schemeClr val="tx2"/>
                </a:solidFill>
              </a:rPr>
            </a:br>
            <a:r>
              <a:rPr lang="en-NZ" b="0">
                <a:solidFill>
                  <a:schemeClr val="tx2"/>
                </a:solidFill>
              </a:rPr>
              <a:t>Adam Uytendaal, ORC *</a:t>
            </a:r>
            <a:br>
              <a:rPr lang="en-NZ" b="0">
                <a:solidFill>
                  <a:schemeClr val="tx2"/>
                </a:solidFill>
              </a:rPr>
            </a:br>
            <a:r>
              <a:rPr lang="en-NZ" b="0">
                <a:solidFill>
                  <a:schemeClr val="tx2"/>
                </a:solidFill>
              </a:rPr>
              <a:t>Anna Madarasz-Smith, HBRC</a:t>
            </a:r>
            <a:br>
              <a:rPr lang="en-NZ" b="0">
                <a:solidFill>
                  <a:schemeClr val="tx2"/>
                </a:solidFill>
              </a:rPr>
            </a:br>
            <a:r>
              <a:rPr lang="en-NZ" b="0">
                <a:solidFill>
                  <a:schemeClr val="tx2"/>
                </a:solidFill>
              </a:rPr>
              <a:t>Claire Conwell, GWRC </a:t>
            </a:r>
            <a:br>
              <a:rPr lang="en-NZ" b="0">
                <a:solidFill>
                  <a:schemeClr val="tx2"/>
                </a:solidFill>
              </a:rPr>
            </a:br>
            <a:r>
              <a:rPr lang="en-NZ" b="0">
                <a:solidFill>
                  <a:schemeClr val="tx2"/>
                </a:solidFill>
              </a:rPr>
              <a:t>Marcus Cameron, AC * </a:t>
            </a:r>
            <a:br>
              <a:rPr lang="en-NZ" b="0">
                <a:solidFill>
                  <a:schemeClr val="tx2"/>
                </a:solidFill>
              </a:rPr>
            </a:br>
            <a:r>
              <a:rPr lang="en-NZ" b="0">
                <a:solidFill>
                  <a:schemeClr val="tx2"/>
                </a:solidFill>
              </a:rPr>
              <a:t>Michele Stevenson, </a:t>
            </a:r>
            <a:r>
              <a:rPr lang="en-NZ" b="0" err="1">
                <a:solidFill>
                  <a:schemeClr val="tx2"/>
                </a:solidFill>
              </a:rPr>
              <a:t>ECan</a:t>
            </a:r>
            <a:r>
              <a:rPr lang="en-NZ" b="0">
                <a:solidFill>
                  <a:schemeClr val="tx2"/>
                </a:solidFill>
              </a:rPr>
              <a:t/>
            </a:r>
            <a:br>
              <a:rPr lang="en-NZ" b="0">
                <a:solidFill>
                  <a:schemeClr val="tx2"/>
                </a:solidFill>
              </a:rPr>
            </a:br>
            <a:r>
              <a:rPr lang="en-NZ" b="0">
                <a:solidFill>
                  <a:schemeClr val="tx2"/>
                </a:solidFill>
              </a:rPr>
              <a:t>Roger Hodson, ES</a:t>
            </a:r>
            <a:br>
              <a:rPr lang="en-NZ" b="0">
                <a:solidFill>
                  <a:schemeClr val="tx2"/>
                </a:solidFill>
              </a:rPr>
            </a:br>
            <a:r>
              <a:rPr lang="en-NZ" sz="800" b="0">
                <a:solidFill>
                  <a:schemeClr val="tx2"/>
                </a:solidFill>
              </a:rPr>
              <a:t/>
            </a:r>
            <a:br>
              <a:rPr lang="en-NZ" sz="800" b="0">
                <a:solidFill>
                  <a:schemeClr val="tx2"/>
                </a:solidFill>
              </a:rPr>
            </a:br>
            <a:r>
              <a:rPr lang="en-NZ" sz="1600" b="0">
                <a:solidFill>
                  <a:schemeClr val="tx2"/>
                </a:solidFill>
              </a:rPr>
              <a:t>* No longer on steering group</a:t>
            </a:r>
            <a:br>
              <a:rPr lang="en-NZ" sz="1600" b="0">
                <a:solidFill>
                  <a:schemeClr val="tx2"/>
                </a:solidFill>
              </a:rPr>
            </a:br>
            <a:endParaRPr lang="en-NZ" b="0">
              <a:solidFill>
                <a:schemeClr val="tx2"/>
              </a:solidFill>
            </a:endParaRPr>
          </a:p>
        </p:txBody>
      </p:sp>
    </p:spTree>
    <p:extLst>
      <p:ext uri="{BB962C8B-B14F-4D97-AF65-F5344CB8AC3E}">
        <p14:creationId xmlns:p14="http://schemas.microsoft.com/office/powerpoint/2010/main" val="1528038995"/>
      </p:ext>
    </p:extLst>
  </p:cSld>
  <p:clrMapOvr>
    <a:masterClrMapping/>
  </p:clrMapOvr>
  <mc:AlternateContent xmlns:mc="http://schemas.openxmlformats.org/markup-compatibility/2006" xmlns:p14="http://schemas.microsoft.com/office/powerpoint/2010/main">
    <mc:Choice Requires="p14">
      <p:transition spd="slow" p14:dur="2000" advTm="5257"/>
    </mc:Choice>
    <mc:Fallback xmlns="">
      <p:transition spd="slow" advTm="525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95452206-D42A-4525-B293-18FA5B79CD92}"/>
              </a:ext>
            </a:extLst>
          </p:cNvPr>
          <p:cNvPicPr>
            <a:picLocks noChangeAspect="1"/>
          </p:cNvPicPr>
          <p:nvPr/>
        </p:nvPicPr>
        <p:blipFill rotWithShape="1">
          <a:blip r:embed="rId2"/>
          <a:srcRect r="15557"/>
          <a:stretch/>
        </p:blipFill>
        <p:spPr>
          <a:xfrm>
            <a:off x="9125597" y="1613904"/>
            <a:ext cx="2747089" cy="4337538"/>
          </a:xfrm>
          <a:prstGeom prst="rect">
            <a:avLst/>
          </a:prstGeom>
        </p:spPr>
      </p:pic>
      <p:sp>
        <p:nvSpPr>
          <p:cNvPr id="4" name="Title 3">
            <a:extLst>
              <a:ext uri="{FF2B5EF4-FFF2-40B4-BE49-F238E27FC236}">
                <a16:creationId xmlns="" xmlns:a16="http://schemas.microsoft.com/office/drawing/2014/main" id="{BADEBFAA-0FB7-4E64-BBBA-8C5C610C970F}"/>
              </a:ext>
            </a:extLst>
          </p:cNvPr>
          <p:cNvSpPr>
            <a:spLocks noGrp="1"/>
          </p:cNvSpPr>
          <p:nvPr>
            <p:ph type="title"/>
          </p:nvPr>
        </p:nvSpPr>
        <p:spPr>
          <a:xfrm>
            <a:off x="539931" y="1053737"/>
            <a:ext cx="10813869" cy="636951"/>
          </a:xfrm>
        </p:spPr>
        <p:txBody>
          <a:bodyPr/>
          <a:lstStyle/>
          <a:p>
            <a:endParaRPr lang="en-NZ"/>
          </a:p>
        </p:txBody>
      </p:sp>
      <p:pic>
        <p:nvPicPr>
          <p:cNvPr id="10" name="Content Placeholder 9" descr="A picture containing outdoor, water&#10;&#10;Description generated with very high confidence">
            <a:extLst>
              <a:ext uri="{FF2B5EF4-FFF2-40B4-BE49-F238E27FC236}">
                <a16:creationId xmlns="" xmlns:a16="http://schemas.microsoft.com/office/drawing/2014/main" id="{C7C2508C-F460-4628-9DFD-54B2764E96C8}"/>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197946" y="1613904"/>
            <a:ext cx="2895779" cy="4341421"/>
          </a:xfrm>
        </p:spPr>
      </p:pic>
      <p:pic>
        <p:nvPicPr>
          <p:cNvPr id="14" name="Picture 13" descr="A picture containing ground, building, stone, wall&#10;&#10;Description generated with very high confidence">
            <a:extLst>
              <a:ext uri="{FF2B5EF4-FFF2-40B4-BE49-F238E27FC236}">
                <a16:creationId xmlns="" xmlns:a16="http://schemas.microsoft.com/office/drawing/2014/main" id="{9F8434E8-15E0-41D8-9DC1-A326BACBD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133" y="1613904"/>
            <a:ext cx="2893147" cy="4337538"/>
          </a:xfrm>
          <a:prstGeom prst="rect">
            <a:avLst/>
          </a:prstGeom>
        </p:spPr>
      </p:pic>
      <p:pic>
        <p:nvPicPr>
          <p:cNvPr id="16" name="Picture 15" descr="A close up of a stone wall&#10;&#10;Description generated with high confidence">
            <a:extLst>
              <a:ext uri="{FF2B5EF4-FFF2-40B4-BE49-F238E27FC236}">
                <a16:creationId xmlns="" xmlns:a16="http://schemas.microsoft.com/office/drawing/2014/main" id="{D4C3E76B-5FEA-4AFB-9D62-E9963D4F7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8669" y="1613904"/>
            <a:ext cx="2893147" cy="4337538"/>
          </a:xfrm>
          <a:prstGeom prst="rect">
            <a:avLst/>
          </a:prstGeom>
        </p:spPr>
      </p:pic>
    </p:spTree>
    <p:extLst>
      <p:ext uri="{BB962C8B-B14F-4D97-AF65-F5344CB8AC3E}">
        <p14:creationId xmlns:p14="http://schemas.microsoft.com/office/powerpoint/2010/main" val="1506525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A1CDF0E8-2979-4464-9CD2-4744B24C80A3}"/>
              </a:ext>
            </a:extLst>
          </p:cNvPr>
          <p:cNvPicPr>
            <a:picLocks noChangeAspect="1"/>
          </p:cNvPicPr>
          <p:nvPr/>
        </p:nvPicPr>
        <p:blipFill>
          <a:blip r:embed="rId2"/>
          <a:stretch>
            <a:fillRect/>
          </a:stretch>
        </p:blipFill>
        <p:spPr>
          <a:xfrm>
            <a:off x="3982738" y="1893788"/>
            <a:ext cx="7712108" cy="4517528"/>
          </a:xfrm>
          <a:prstGeom prst="rect">
            <a:avLst/>
          </a:prstGeom>
        </p:spPr>
      </p:pic>
      <p:sp>
        <p:nvSpPr>
          <p:cNvPr id="2" name="Title 1">
            <a:extLst>
              <a:ext uri="{FF2B5EF4-FFF2-40B4-BE49-F238E27FC236}">
                <a16:creationId xmlns="" xmlns:a16="http://schemas.microsoft.com/office/drawing/2014/main" id="{F901BDD0-3E29-4938-8D2D-97C884670B49}"/>
              </a:ext>
            </a:extLst>
          </p:cNvPr>
          <p:cNvSpPr>
            <a:spLocks noGrp="1"/>
          </p:cNvSpPr>
          <p:nvPr>
            <p:ph type="title"/>
          </p:nvPr>
        </p:nvSpPr>
        <p:spPr/>
        <p:txBody>
          <a:bodyPr/>
          <a:lstStyle/>
          <a:p>
            <a:r>
              <a:rPr lang="en-NZ"/>
              <a:t>Porirua Stream Results</a:t>
            </a:r>
          </a:p>
        </p:txBody>
      </p:sp>
      <p:sp>
        <p:nvSpPr>
          <p:cNvPr id="5" name="TextBox 4">
            <a:extLst>
              <a:ext uri="{FF2B5EF4-FFF2-40B4-BE49-F238E27FC236}">
                <a16:creationId xmlns="" xmlns:a16="http://schemas.microsoft.com/office/drawing/2014/main" id="{4E4F1A25-1094-4ABA-A95D-4D5ABB60872A}"/>
              </a:ext>
            </a:extLst>
          </p:cNvPr>
          <p:cNvSpPr txBox="1"/>
          <p:nvPr/>
        </p:nvSpPr>
        <p:spPr>
          <a:xfrm>
            <a:off x="2654710" y="4412226"/>
            <a:ext cx="1315151" cy="1107996"/>
          </a:xfrm>
          <a:prstGeom prst="rect">
            <a:avLst/>
          </a:prstGeom>
          <a:noFill/>
        </p:spPr>
        <p:txBody>
          <a:bodyPr wrap="square" lIns="0" tIns="0" rIns="0" bIns="0" rtlCol="0">
            <a:spAutoFit/>
          </a:bodyPr>
          <a:lstStyle/>
          <a:p>
            <a:r>
              <a:rPr lang="en-NZ"/>
              <a:t>Assume grab sample reflects pre-storm conc.</a:t>
            </a:r>
          </a:p>
        </p:txBody>
      </p:sp>
      <p:cxnSp>
        <p:nvCxnSpPr>
          <p:cNvPr id="6" name="Straight Arrow Connector 5">
            <a:extLst>
              <a:ext uri="{FF2B5EF4-FFF2-40B4-BE49-F238E27FC236}">
                <a16:creationId xmlns="" xmlns:a16="http://schemas.microsoft.com/office/drawing/2014/main" id="{36D8230B-F450-44EB-A79C-7E119A863CB4}"/>
              </a:ext>
            </a:extLst>
          </p:cNvPr>
          <p:cNvCxnSpPr>
            <a:cxnSpLocks/>
            <a:stCxn id="5" idx="3"/>
          </p:cNvCxnSpPr>
          <p:nvPr/>
        </p:nvCxnSpPr>
        <p:spPr>
          <a:xfrm>
            <a:off x="3969861" y="4966224"/>
            <a:ext cx="2244126" cy="6774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9DDCF682-9EDC-4971-B8EB-FF4F400C5D8A}"/>
              </a:ext>
            </a:extLst>
          </p:cNvPr>
          <p:cNvSpPr txBox="1"/>
          <p:nvPr/>
        </p:nvSpPr>
        <p:spPr>
          <a:xfrm>
            <a:off x="10471230" y="3247505"/>
            <a:ext cx="1236493" cy="1107996"/>
          </a:xfrm>
          <a:prstGeom prst="rect">
            <a:avLst/>
          </a:prstGeom>
          <a:noFill/>
        </p:spPr>
        <p:txBody>
          <a:bodyPr wrap="square" lIns="72000" tIns="0" rIns="0" bIns="0" rtlCol="0">
            <a:spAutoFit/>
          </a:bodyPr>
          <a:lstStyle/>
          <a:p>
            <a:r>
              <a:rPr lang="en-NZ"/>
              <a:t>Assume grab reflects post-storm conc.</a:t>
            </a:r>
          </a:p>
        </p:txBody>
      </p:sp>
      <p:cxnSp>
        <p:nvCxnSpPr>
          <p:cNvPr id="9" name="Straight Arrow Connector 8">
            <a:extLst>
              <a:ext uri="{FF2B5EF4-FFF2-40B4-BE49-F238E27FC236}">
                <a16:creationId xmlns="" xmlns:a16="http://schemas.microsoft.com/office/drawing/2014/main" id="{2BA59F99-A8F5-4B1B-97F5-4DB62C36EADA}"/>
              </a:ext>
            </a:extLst>
          </p:cNvPr>
          <p:cNvCxnSpPr>
            <a:cxnSpLocks/>
          </p:cNvCxnSpPr>
          <p:nvPr/>
        </p:nvCxnSpPr>
        <p:spPr>
          <a:xfrm flipH="1">
            <a:off x="10245213" y="4355501"/>
            <a:ext cx="619432" cy="1070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36302A27-2814-44ED-BF28-16EE89050AEE}"/>
              </a:ext>
            </a:extLst>
          </p:cNvPr>
          <p:cNvSpPr txBox="1"/>
          <p:nvPr/>
        </p:nvSpPr>
        <p:spPr>
          <a:xfrm>
            <a:off x="4952962" y="4338304"/>
            <a:ext cx="1757328" cy="830997"/>
          </a:xfrm>
          <a:prstGeom prst="rect">
            <a:avLst/>
          </a:prstGeom>
          <a:noFill/>
        </p:spPr>
        <p:txBody>
          <a:bodyPr wrap="square" lIns="0" tIns="0" rIns="0" bIns="0" rtlCol="0">
            <a:spAutoFit/>
          </a:bodyPr>
          <a:lstStyle/>
          <a:p>
            <a:r>
              <a:rPr lang="en-NZ"/>
              <a:t>Time-weighted average, full deployment</a:t>
            </a:r>
          </a:p>
        </p:txBody>
      </p:sp>
      <p:cxnSp>
        <p:nvCxnSpPr>
          <p:cNvPr id="11" name="Straight Arrow Connector 10">
            <a:extLst>
              <a:ext uri="{FF2B5EF4-FFF2-40B4-BE49-F238E27FC236}">
                <a16:creationId xmlns="" xmlns:a16="http://schemas.microsoft.com/office/drawing/2014/main" id="{6342A8E8-F06F-4BE9-BDFD-43ECFB69694E}"/>
              </a:ext>
            </a:extLst>
          </p:cNvPr>
          <p:cNvCxnSpPr>
            <a:cxnSpLocks/>
          </p:cNvCxnSpPr>
          <p:nvPr/>
        </p:nvCxnSpPr>
        <p:spPr>
          <a:xfrm>
            <a:off x="6096000" y="5054712"/>
            <a:ext cx="265471" cy="3716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B9AC3C22-2B65-4353-8B3F-1A6E36BB221F}"/>
              </a:ext>
            </a:extLst>
          </p:cNvPr>
          <p:cNvSpPr txBox="1"/>
          <p:nvPr/>
        </p:nvSpPr>
        <p:spPr>
          <a:xfrm>
            <a:off x="2654709" y="2329204"/>
            <a:ext cx="1315151" cy="830997"/>
          </a:xfrm>
          <a:prstGeom prst="rect">
            <a:avLst/>
          </a:prstGeom>
          <a:noFill/>
        </p:spPr>
        <p:txBody>
          <a:bodyPr wrap="square" lIns="0" tIns="0" rIns="0" bIns="0" rtlCol="0">
            <a:spAutoFit/>
          </a:bodyPr>
          <a:lstStyle/>
          <a:p>
            <a:r>
              <a:rPr lang="en-NZ"/>
              <a:t>Zinc concentration (µg/L)</a:t>
            </a:r>
          </a:p>
        </p:txBody>
      </p:sp>
      <p:cxnSp>
        <p:nvCxnSpPr>
          <p:cNvPr id="15" name="Straight Connector 14">
            <a:extLst>
              <a:ext uri="{FF2B5EF4-FFF2-40B4-BE49-F238E27FC236}">
                <a16:creationId xmlns="" xmlns:a16="http://schemas.microsoft.com/office/drawing/2014/main" id="{A6EB99A7-1BFD-455F-B45A-F0A8A92B326F}"/>
              </a:ext>
            </a:extLst>
          </p:cNvPr>
          <p:cNvCxnSpPr/>
          <p:nvPr/>
        </p:nvCxnSpPr>
        <p:spPr>
          <a:xfrm>
            <a:off x="5142271" y="5683044"/>
            <a:ext cx="3480619"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C9217F5-089B-439E-B18F-EB14705E7A74}"/>
              </a:ext>
            </a:extLst>
          </p:cNvPr>
          <p:cNvCxnSpPr/>
          <p:nvPr/>
        </p:nvCxnSpPr>
        <p:spPr>
          <a:xfrm>
            <a:off x="10078065" y="5455822"/>
            <a:ext cx="5604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B0A71EA-FF23-4C41-BF7F-9B2861484924}"/>
              </a:ext>
            </a:extLst>
          </p:cNvPr>
          <p:cNvCxnSpPr/>
          <p:nvPr/>
        </p:nvCxnSpPr>
        <p:spPr>
          <a:xfrm>
            <a:off x="8622890" y="5054712"/>
            <a:ext cx="1455175" cy="0"/>
          </a:xfrm>
          <a:prstGeom prst="line">
            <a:avLst/>
          </a:prstGeom>
          <a:ln w="19050">
            <a:solidFill>
              <a:srgbClr val="BF957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879F8829-EC2B-454C-A40E-1AC26C758FBD}"/>
              </a:ext>
            </a:extLst>
          </p:cNvPr>
          <p:cNvSpPr txBox="1"/>
          <p:nvPr/>
        </p:nvSpPr>
        <p:spPr>
          <a:xfrm>
            <a:off x="7248794" y="3963330"/>
            <a:ext cx="1757328" cy="553998"/>
          </a:xfrm>
          <a:prstGeom prst="rect">
            <a:avLst/>
          </a:prstGeom>
          <a:noFill/>
        </p:spPr>
        <p:txBody>
          <a:bodyPr wrap="square" lIns="0" tIns="0" rIns="0" bIns="0" rtlCol="0">
            <a:spAutoFit/>
          </a:bodyPr>
          <a:lstStyle/>
          <a:p>
            <a:r>
              <a:rPr lang="en-NZ"/>
              <a:t>Time-weighted average, peak</a:t>
            </a:r>
          </a:p>
        </p:txBody>
      </p:sp>
      <p:cxnSp>
        <p:nvCxnSpPr>
          <p:cNvPr id="24" name="Straight Arrow Connector 23">
            <a:extLst>
              <a:ext uri="{FF2B5EF4-FFF2-40B4-BE49-F238E27FC236}">
                <a16:creationId xmlns="" xmlns:a16="http://schemas.microsoft.com/office/drawing/2014/main" id="{8068E003-03CB-4947-B66C-78C823565307}"/>
              </a:ext>
            </a:extLst>
          </p:cNvPr>
          <p:cNvCxnSpPr>
            <a:cxnSpLocks/>
          </p:cNvCxnSpPr>
          <p:nvPr/>
        </p:nvCxnSpPr>
        <p:spPr>
          <a:xfrm>
            <a:off x="8382000" y="4539014"/>
            <a:ext cx="329381" cy="470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763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7F79DD-3FCE-450B-8070-078890547A9B}"/>
              </a:ext>
            </a:extLst>
          </p:cNvPr>
          <p:cNvSpPr>
            <a:spLocks noGrp="1"/>
          </p:cNvSpPr>
          <p:nvPr>
            <p:ph type="title"/>
          </p:nvPr>
        </p:nvSpPr>
        <p:spPr/>
        <p:txBody>
          <a:bodyPr/>
          <a:lstStyle/>
          <a:p>
            <a:endParaRPr lang="en-NZ"/>
          </a:p>
        </p:txBody>
      </p:sp>
      <p:pic>
        <p:nvPicPr>
          <p:cNvPr id="6" name="Content Placeholder 5">
            <a:extLst>
              <a:ext uri="{FF2B5EF4-FFF2-40B4-BE49-F238E27FC236}">
                <a16:creationId xmlns="" xmlns:a16="http://schemas.microsoft.com/office/drawing/2014/main" id="{153B29FF-9A23-44CF-A771-ADBC9681CCE2}"/>
              </a:ext>
            </a:extLst>
          </p:cNvPr>
          <p:cNvPicPr>
            <a:picLocks noGrp="1" noChangeAspect="1"/>
          </p:cNvPicPr>
          <p:nvPr>
            <p:ph idx="1"/>
          </p:nvPr>
        </p:nvPicPr>
        <p:blipFill>
          <a:blip r:embed="rId2"/>
          <a:stretch>
            <a:fillRect/>
          </a:stretch>
        </p:blipFill>
        <p:spPr>
          <a:xfrm>
            <a:off x="539931" y="1551429"/>
            <a:ext cx="8514532" cy="4935299"/>
          </a:xfrm>
          <a:prstGeom prst="rect">
            <a:avLst/>
          </a:prstGeom>
        </p:spPr>
      </p:pic>
      <p:sp>
        <p:nvSpPr>
          <p:cNvPr id="4" name="Content Placeholder 3">
            <a:extLst>
              <a:ext uri="{FF2B5EF4-FFF2-40B4-BE49-F238E27FC236}">
                <a16:creationId xmlns="" xmlns:a16="http://schemas.microsoft.com/office/drawing/2014/main" id="{54E99A44-84AF-4036-94C1-F60393C02DB6}"/>
              </a:ext>
            </a:extLst>
          </p:cNvPr>
          <p:cNvSpPr>
            <a:spLocks noGrp="1"/>
          </p:cNvSpPr>
          <p:nvPr>
            <p:ph idx="10"/>
          </p:nvPr>
        </p:nvSpPr>
        <p:spPr/>
        <p:txBody>
          <a:bodyPr/>
          <a:lstStyle/>
          <a:p>
            <a:endParaRPr lang="en-NZ"/>
          </a:p>
        </p:txBody>
      </p:sp>
      <p:cxnSp>
        <p:nvCxnSpPr>
          <p:cNvPr id="8" name="Straight Connector 7">
            <a:extLst>
              <a:ext uri="{FF2B5EF4-FFF2-40B4-BE49-F238E27FC236}">
                <a16:creationId xmlns="" xmlns:a16="http://schemas.microsoft.com/office/drawing/2014/main" id="{D05A76B9-42F1-469A-9B1E-FE7FB9F8B63F}"/>
              </a:ext>
            </a:extLst>
          </p:cNvPr>
          <p:cNvCxnSpPr/>
          <p:nvPr/>
        </p:nvCxnSpPr>
        <p:spPr>
          <a:xfrm>
            <a:off x="1103086" y="4586517"/>
            <a:ext cx="7628098"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 xmlns:a16="http://schemas.microsoft.com/office/drawing/2014/main" id="{0B5C09ED-C667-44B0-942C-B2C0F93565A0}"/>
              </a:ext>
            </a:extLst>
          </p:cNvPr>
          <p:cNvCxnSpPr/>
          <p:nvPr/>
        </p:nvCxnSpPr>
        <p:spPr>
          <a:xfrm>
            <a:off x="1081318" y="3839024"/>
            <a:ext cx="7628098" cy="0"/>
          </a:xfrm>
          <a:prstGeom prst="line">
            <a:avLst/>
          </a:prstGeom>
          <a:ln w="28575">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 xmlns:a16="http://schemas.microsoft.com/office/drawing/2014/main" id="{74980C10-1467-42F5-9CB8-A5EE6BFE3A63}"/>
              </a:ext>
            </a:extLst>
          </p:cNvPr>
          <p:cNvCxnSpPr/>
          <p:nvPr/>
        </p:nvCxnSpPr>
        <p:spPr>
          <a:xfrm>
            <a:off x="1103092" y="2032000"/>
            <a:ext cx="7628098" cy="0"/>
          </a:xfrm>
          <a:prstGeom prst="line">
            <a:avLst/>
          </a:prstGeom>
          <a:ln w="28575">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90898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table, outdoor, sitting&#10;&#10;Description generated with high confidence">
            <a:extLst>
              <a:ext uri="{FF2B5EF4-FFF2-40B4-BE49-F238E27FC236}">
                <a16:creationId xmlns="" xmlns:a16="http://schemas.microsoft.com/office/drawing/2014/main" id="{B648A197-C019-4D8D-9008-CACBA03301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6329" y="845457"/>
            <a:ext cx="3609900" cy="5414851"/>
          </a:xfrm>
          <a:prstGeom prst="rect">
            <a:avLst/>
          </a:prstGeom>
        </p:spPr>
      </p:pic>
      <p:pic>
        <p:nvPicPr>
          <p:cNvPr id="11" name="Content Placeholder 10" descr="A picture containing outdoor, building, man&#10;&#10;Description generated with high confidence">
            <a:extLst>
              <a:ext uri="{FF2B5EF4-FFF2-40B4-BE49-F238E27FC236}">
                <a16:creationId xmlns="" xmlns:a16="http://schemas.microsoft.com/office/drawing/2014/main" id="{45C113B9-D548-4C92-A726-1CC767846FB2}"/>
              </a:ext>
            </a:extLst>
          </p:cNvPr>
          <p:cNvPicPr>
            <a:picLocks noGrp="1" noChangeAspect="1"/>
          </p:cNvPicPr>
          <p:nvPr>
            <p:ph idx="10"/>
          </p:nvPr>
        </p:nvPicPr>
        <p:blipFill rotWithShape="1">
          <a:blip r:embed="rId3" cstate="print">
            <a:extLst>
              <a:ext uri="{28A0092B-C50C-407E-A947-70E740481C1C}">
                <a14:useLocalDpi xmlns:a14="http://schemas.microsoft.com/office/drawing/2010/main" val="0"/>
              </a:ext>
            </a:extLst>
          </a:blip>
          <a:srcRect t="12585" b="3822"/>
          <a:stretch/>
        </p:blipFill>
        <p:spPr>
          <a:xfrm>
            <a:off x="6382551" y="870858"/>
            <a:ext cx="4844256" cy="5399314"/>
          </a:xfrm>
        </p:spPr>
      </p:pic>
      <p:sp>
        <p:nvSpPr>
          <p:cNvPr id="13" name="Title 12">
            <a:extLst>
              <a:ext uri="{FF2B5EF4-FFF2-40B4-BE49-F238E27FC236}">
                <a16:creationId xmlns="" xmlns:a16="http://schemas.microsoft.com/office/drawing/2014/main" id="{3F7AE5D9-9761-4F69-8AB7-5A1A4A4933BB}"/>
              </a:ext>
            </a:extLst>
          </p:cNvPr>
          <p:cNvSpPr>
            <a:spLocks noGrp="1"/>
          </p:cNvSpPr>
          <p:nvPr>
            <p:ph type="title"/>
          </p:nvPr>
        </p:nvSpPr>
        <p:spPr/>
        <p:txBody>
          <a:bodyPr/>
          <a:lstStyle/>
          <a:p>
            <a:endParaRPr lang="en-NZ"/>
          </a:p>
        </p:txBody>
      </p:sp>
    </p:spTree>
    <p:extLst>
      <p:ext uri="{BB962C8B-B14F-4D97-AF65-F5344CB8AC3E}">
        <p14:creationId xmlns:p14="http://schemas.microsoft.com/office/powerpoint/2010/main" val="193489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outdoor&#10;&#10;Description generated with very high confidence">
            <a:extLst>
              <a:ext uri="{FF2B5EF4-FFF2-40B4-BE49-F238E27FC236}">
                <a16:creationId xmlns="" xmlns:a16="http://schemas.microsoft.com/office/drawing/2014/main" id="{78747834-40BF-46DD-9225-921C7BECE0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6" b="33258"/>
          <a:stretch/>
        </p:blipFill>
        <p:spPr>
          <a:xfrm>
            <a:off x="6224212" y="734423"/>
            <a:ext cx="5129587" cy="2892056"/>
          </a:xfrm>
          <a:prstGeom prst="rect">
            <a:avLst/>
          </a:prstGeom>
        </p:spPr>
      </p:pic>
      <p:pic>
        <p:nvPicPr>
          <p:cNvPr id="11" name="Picture 10" descr="A person standing next to a tree&#10;&#10;Description generated with very high confidence">
            <a:extLst>
              <a:ext uri="{FF2B5EF4-FFF2-40B4-BE49-F238E27FC236}">
                <a16:creationId xmlns="" xmlns:a16="http://schemas.microsoft.com/office/drawing/2014/main" id="{CA1D2E58-6F35-4DC8-A80B-AAAE54E4B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48" t="17388" b="15589"/>
          <a:stretch/>
        </p:blipFill>
        <p:spPr>
          <a:xfrm>
            <a:off x="539930" y="739739"/>
            <a:ext cx="5254814" cy="5654904"/>
          </a:xfrm>
          <a:prstGeom prst="rect">
            <a:avLst/>
          </a:prstGeom>
        </p:spPr>
      </p:pic>
      <p:pic>
        <p:nvPicPr>
          <p:cNvPr id="15" name="Picture 14" descr="Graffiti on a wall&#10;&#10;Description generated with high confidence">
            <a:extLst>
              <a:ext uri="{FF2B5EF4-FFF2-40B4-BE49-F238E27FC236}">
                <a16:creationId xmlns="" xmlns:a16="http://schemas.microsoft.com/office/drawing/2014/main" id="{35F3AC03-6D5C-4352-898C-F1FFCBF77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24" b="17519"/>
          <a:stretch/>
        </p:blipFill>
        <p:spPr>
          <a:xfrm>
            <a:off x="6224212" y="3891516"/>
            <a:ext cx="5129587" cy="2503127"/>
          </a:xfrm>
          <a:prstGeom prst="rect">
            <a:avLst/>
          </a:prstGeom>
        </p:spPr>
      </p:pic>
    </p:spTree>
    <p:extLst>
      <p:ext uri="{BB962C8B-B14F-4D97-AF65-F5344CB8AC3E}">
        <p14:creationId xmlns:p14="http://schemas.microsoft.com/office/powerpoint/2010/main" val="2396650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 xmlns:a16="http://schemas.microsoft.com/office/drawing/2014/main" id="{DEA8BA3B-AE32-4D62-902C-5E4323410053}"/>
              </a:ext>
            </a:extLst>
          </p:cNvPr>
          <p:cNvSpPr/>
          <p:nvPr/>
        </p:nvSpPr>
        <p:spPr>
          <a:xfrm>
            <a:off x="3551137" y="4606658"/>
            <a:ext cx="3655915" cy="37783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Cloud 8">
            <a:extLst>
              <a:ext uri="{FF2B5EF4-FFF2-40B4-BE49-F238E27FC236}">
                <a16:creationId xmlns="" xmlns:a16="http://schemas.microsoft.com/office/drawing/2014/main" id="{C1FA92BF-EBC1-4618-ABF4-AA147DC51796}"/>
              </a:ext>
            </a:extLst>
          </p:cNvPr>
          <p:cNvSpPr/>
          <p:nvPr/>
        </p:nvSpPr>
        <p:spPr>
          <a:xfrm>
            <a:off x="4159171" y="3905772"/>
            <a:ext cx="2656803" cy="1658558"/>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3"/>
          <p:cNvSpPr>
            <a:spLocks noGrp="1"/>
          </p:cNvSpPr>
          <p:nvPr>
            <p:ph type="title"/>
          </p:nvPr>
        </p:nvSpPr>
        <p:spPr>
          <a:xfrm>
            <a:off x="539931" y="1053737"/>
            <a:ext cx="10813869" cy="636951"/>
          </a:xfrm>
        </p:spPr>
        <p:txBody>
          <a:bodyPr/>
          <a:lstStyle/>
          <a:p>
            <a:r>
              <a:rPr lang="en-NZ"/>
              <a:t>MBIE </a:t>
            </a:r>
            <a:r>
              <a:rPr lang="en-NZ" err="1"/>
              <a:t>Envirolink</a:t>
            </a:r>
            <a:r>
              <a:rPr lang="en-NZ"/>
              <a:t> Tools Project</a:t>
            </a:r>
          </a:p>
        </p:txBody>
      </p:sp>
      <p:sp>
        <p:nvSpPr>
          <p:cNvPr id="5" name="Content Placeholder 4"/>
          <p:cNvSpPr>
            <a:spLocks noGrp="1"/>
          </p:cNvSpPr>
          <p:nvPr>
            <p:ph idx="1"/>
          </p:nvPr>
        </p:nvSpPr>
        <p:spPr/>
        <p:txBody>
          <a:bodyPr/>
          <a:lstStyle/>
          <a:p>
            <a:r>
              <a:rPr lang="en-NZ"/>
              <a:t>Aim: To increase the uptake of sampling devices by regulators that enable improved monitoring of urban waters and collection of more robust water quality data.</a:t>
            </a:r>
          </a:p>
        </p:txBody>
      </p:sp>
      <p:pic>
        <p:nvPicPr>
          <p:cNvPr id="6" name="Graphic 5">
            <a:extLst>
              <a:ext uri="{FF2B5EF4-FFF2-40B4-BE49-F238E27FC236}">
                <a16:creationId xmlns="" xmlns:a16="http://schemas.microsoft.com/office/drawing/2014/main" id="{DC4EAE08-DBBC-460C-809A-97A6FFEAC1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13513" y="1168410"/>
            <a:ext cx="2400300" cy="457200"/>
          </a:xfrm>
          <a:prstGeom prst="rect">
            <a:avLst/>
          </a:prstGeom>
        </p:spPr>
      </p:pic>
      <p:pic>
        <p:nvPicPr>
          <p:cNvPr id="7" name="Picture 6" descr="A picture containing outdoor, person, boy, young&#10;&#10;Description generated with very high confidence">
            <a:extLst>
              <a:ext uri="{FF2B5EF4-FFF2-40B4-BE49-F238E27FC236}">
                <a16:creationId xmlns="" xmlns:a16="http://schemas.microsoft.com/office/drawing/2014/main" id="{D5FA9F63-E27C-45D7-9CC1-C357EC76C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666" b="16666"/>
          <a:stretch/>
        </p:blipFill>
        <p:spPr>
          <a:xfrm>
            <a:off x="838200" y="3821178"/>
            <a:ext cx="2162552" cy="2095273"/>
          </a:xfrm>
          <a:prstGeom prst="rect">
            <a:avLst/>
          </a:prstGeom>
        </p:spPr>
      </p:pic>
      <p:pic>
        <p:nvPicPr>
          <p:cNvPr id="8" name="Picture 7" descr="A picture containing indoor, table, wall, counter&#10;&#10;Description generated with high confidence">
            <a:extLst>
              <a:ext uri="{FF2B5EF4-FFF2-40B4-BE49-F238E27FC236}">
                <a16:creationId xmlns="" xmlns:a16="http://schemas.microsoft.com/office/drawing/2014/main" id="{55915202-3E8C-4FE8-B9F1-FAE84A98C9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369" t="18523" b="12527"/>
          <a:stretch/>
        </p:blipFill>
        <p:spPr>
          <a:xfrm>
            <a:off x="8903970" y="4447600"/>
            <a:ext cx="2034106" cy="1468458"/>
          </a:xfrm>
          <a:prstGeom prst="rect">
            <a:avLst/>
          </a:prstGeom>
        </p:spPr>
      </p:pic>
      <p:sp>
        <p:nvSpPr>
          <p:cNvPr id="3" name="Rectangle 2">
            <a:extLst>
              <a:ext uri="{FF2B5EF4-FFF2-40B4-BE49-F238E27FC236}">
                <a16:creationId xmlns="" xmlns:a16="http://schemas.microsoft.com/office/drawing/2014/main" id="{071DA564-F9A2-47C9-8273-7671E03ACC83}"/>
              </a:ext>
            </a:extLst>
          </p:cNvPr>
          <p:cNvSpPr/>
          <p:nvPr/>
        </p:nvSpPr>
        <p:spPr>
          <a:xfrm>
            <a:off x="4653331" y="3996387"/>
            <a:ext cx="1726918" cy="1477328"/>
          </a:xfrm>
          <a:prstGeom prst="rect">
            <a:avLst/>
          </a:prstGeom>
          <a:noFill/>
        </p:spPr>
        <p:txBody>
          <a:bodyPr wrap="square" lIns="91440" tIns="45720" rIns="91440" bIns="45720">
            <a:spAutoFit/>
          </a:bodyPr>
          <a:lstStyle/>
          <a:p>
            <a:pPr algn="ctr"/>
            <a:r>
              <a:rPr lang="en-US" sz="9000" b="0" cap="none" spc="0">
                <a:ln w="0">
                  <a:solidFill>
                    <a:srgbClr val="FFC000"/>
                  </a:solidFill>
                </a:ln>
                <a:solidFill>
                  <a:srgbClr val="FFC000"/>
                </a:solidFill>
                <a:effectLst>
                  <a:outerShdw blurRad="38100" dist="25400" dir="5400000" algn="ctr" rotWithShape="0">
                    <a:srgbClr val="6E747A">
                      <a:alpha val="43000"/>
                    </a:srgbClr>
                  </a:outerShdw>
                </a:effectLst>
              </a:rPr>
              <a:t>?</a:t>
            </a:r>
          </a:p>
        </p:txBody>
      </p:sp>
      <p:pic>
        <p:nvPicPr>
          <p:cNvPr id="1026" name="Picture 12" descr="GW Landscape Logo - Fullcol">
            <a:extLst>
              <a:ext uri="{FF2B5EF4-FFF2-40B4-BE49-F238E27FC236}">
                <a16:creationId xmlns="" xmlns:a16="http://schemas.microsoft.com/office/drawing/2014/main" id="{BA73E316-ECE8-4D06-BEFC-10D9084BC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8069" y="1053737"/>
            <a:ext cx="152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SCO 3700 Automatic Water Sampler with mcerts logo">
            <a:extLst>
              <a:ext uri="{FF2B5EF4-FFF2-40B4-BE49-F238E27FC236}">
                <a16:creationId xmlns="" xmlns:a16="http://schemas.microsoft.com/office/drawing/2014/main" id="{7EA64D3A-EBBA-4524-BD56-0B48A7164A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144" r="29785"/>
          <a:stretch/>
        </p:blipFill>
        <p:spPr bwMode="auto">
          <a:xfrm>
            <a:off x="7570454" y="3280724"/>
            <a:ext cx="1835584" cy="260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49534"/>
      </p:ext>
    </p:extLst>
  </p:cSld>
  <p:clrMapOvr>
    <a:masterClrMapping/>
  </p:clrMapOvr>
  <mc:AlternateContent xmlns:mc="http://schemas.openxmlformats.org/markup-compatibility/2006" xmlns:p14="http://schemas.microsoft.com/office/powerpoint/2010/main">
    <mc:Choice Requires="p14">
      <p:transition spd="slow" p14:dur="2000" advTm="27891"/>
    </mc:Choice>
    <mc:Fallback xmlns="">
      <p:transition spd="slow" advTm="2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21BDD7-3939-41F0-AB87-7181C63339B1}"/>
              </a:ext>
            </a:extLst>
          </p:cNvPr>
          <p:cNvSpPr>
            <a:spLocks noGrp="1"/>
          </p:cNvSpPr>
          <p:nvPr>
            <p:ph type="title"/>
          </p:nvPr>
        </p:nvSpPr>
        <p:spPr/>
        <p:txBody>
          <a:bodyPr/>
          <a:lstStyle/>
          <a:p>
            <a:r>
              <a:rPr lang="en-NZ"/>
              <a:t>Project Plan</a:t>
            </a:r>
          </a:p>
        </p:txBody>
      </p:sp>
      <p:sp>
        <p:nvSpPr>
          <p:cNvPr id="3" name="Content Placeholder 2">
            <a:extLst>
              <a:ext uri="{FF2B5EF4-FFF2-40B4-BE49-F238E27FC236}">
                <a16:creationId xmlns="" xmlns:a16="http://schemas.microsoft.com/office/drawing/2014/main" id="{66C2AD24-F529-42A3-9E64-85801BCB1D8D}"/>
              </a:ext>
            </a:extLst>
          </p:cNvPr>
          <p:cNvSpPr>
            <a:spLocks noGrp="1"/>
          </p:cNvSpPr>
          <p:nvPr>
            <p:ph idx="1"/>
          </p:nvPr>
        </p:nvSpPr>
        <p:spPr/>
        <p:txBody>
          <a:bodyPr/>
          <a:lstStyle/>
          <a:p>
            <a:r>
              <a:rPr lang="en-NZ"/>
              <a:t>Selection of appropriate passive sampling devices;</a:t>
            </a:r>
          </a:p>
          <a:p>
            <a:r>
              <a:rPr lang="en-NZ"/>
              <a:t>Intensive testing in the field against autosamplers (Phase 1);</a:t>
            </a:r>
          </a:p>
          <a:p>
            <a:r>
              <a:rPr lang="en-NZ"/>
              <a:t>Testing in the field at a greater number of sites (Phase 2);</a:t>
            </a:r>
          </a:p>
          <a:p>
            <a:r>
              <a:rPr lang="en-NZ"/>
              <a:t>Development of guidance and including videos demonstrating field protocols.</a:t>
            </a:r>
          </a:p>
          <a:p>
            <a:endParaRPr lang="en-NZ"/>
          </a:p>
        </p:txBody>
      </p:sp>
    </p:spTree>
    <p:extLst>
      <p:ext uri="{BB962C8B-B14F-4D97-AF65-F5344CB8AC3E}">
        <p14:creationId xmlns:p14="http://schemas.microsoft.com/office/powerpoint/2010/main" val="3928314330"/>
      </p:ext>
    </p:extLst>
  </p:cSld>
  <p:clrMapOvr>
    <a:masterClrMapping/>
  </p:clrMapOvr>
  <mc:AlternateContent xmlns:mc="http://schemas.openxmlformats.org/markup-compatibility/2006" xmlns:p14="http://schemas.microsoft.com/office/powerpoint/2010/main">
    <mc:Choice Requires="p14">
      <p:transition spd="slow" p14:dur="2000" advTm="34064"/>
    </mc:Choice>
    <mc:Fallback xmlns="">
      <p:transition spd="slow" advTm="3406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a:t>Devices Tested</a:t>
            </a:r>
          </a:p>
        </p:txBody>
      </p:sp>
      <p:pic>
        <p:nvPicPr>
          <p:cNvPr id="3" name="Picture Placeholder 2" descr="A picture containing water, outdoor, sitting&#10;&#10;Description generated with very high confidence">
            <a:extLst>
              <a:ext uri="{FF2B5EF4-FFF2-40B4-BE49-F238E27FC236}">
                <a16:creationId xmlns="" xmlns:a16="http://schemas.microsoft.com/office/drawing/2014/main" id="{0870791A-EAE3-4D9F-9C8B-24756D82C0B4}"/>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l="7541"/>
          <a:stretch/>
        </p:blipFill>
        <p:spPr>
          <a:xfrm>
            <a:off x="2831305" y="2167914"/>
            <a:ext cx="2092325" cy="1882800"/>
          </a:xfrm>
        </p:spPr>
      </p:pic>
      <p:pic>
        <p:nvPicPr>
          <p:cNvPr id="31"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15F401CE-90CD-4120-86AE-5F347CC3658C}"/>
              </a:ext>
            </a:extLst>
          </p:cNvPr>
          <p:cNvPicPr>
            <a:picLocks noGrp="1"/>
          </p:cNvPicPr>
          <p:nvPr>
            <p:ph type="pic" sz="quarter" idx="10"/>
          </p:nvPr>
        </p:nvPicPr>
        <p:blipFill>
          <a:blip r:embed="rId3">
            <a:extLst>
              <a:ext uri="{28A0092B-C50C-407E-A947-70E740481C1C}">
                <a14:useLocalDpi xmlns:a14="http://schemas.microsoft.com/office/drawing/2010/main" val="0"/>
              </a:ext>
            </a:extLst>
          </a:blip>
          <a:srcRect t="2321" b="2321"/>
          <a:stretch>
            <a:fillRect/>
          </a:stretch>
        </p:blipFill>
        <p:spPr bwMode="auto">
          <a:xfrm>
            <a:off x="612775" y="2167914"/>
            <a:ext cx="2092325" cy="1884363"/>
          </a:xfrm>
          <a:prstGeom prst="rect">
            <a:avLst/>
          </a:prstGeom>
          <a:noFill/>
          <a:ln>
            <a:noFill/>
          </a:ln>
        </p:spPr>
      </p:pic>
      <p:pic>
        <p:nvPicPr>
          <p:cNvPr id="32" name="Picture Placeholder 31" descr="Commercial">
            <a:extLst>
              <a:ext uri="{FF2B5EF4-FFF2-40B4-BE49-F238E27FC236}">
                <a16:creationId xmlns="" xmlns:a16="http://schemas.microsoft.com/office/drawing/2014/main" id="{B53A012F-6F60-4B0F-9AAB-D507266C3EAB}"/>
              </a:ext>
            </a:extLst>
          </p:cNvPr>
          <p:cNvPicPr>
            <a:picLocks noGrp="1"/>
          </p:cNvPicPr>
          <p:nvPr>
            <p:ph type="pic" sz="quarter" idx="12"/>
          </p:nvPr>
        </p:nvPicPr>
        <p:blipFill>
          <a:blip r:embed="rId4">
            <a:extLst>
              <a:ext uri="{28A0092B-C50C-407E-A947-70E740481C1C}">
                <a14:useLocalDpi xmlns:a14="http://schemas.microsoft.com/office/drawing/2010/main" val="0"/>
              </a:ext>
            </a:extLst>
          </a:blip>
          <a:srcRect t="4970" b="4970"/>
          <a:stretch>
            <a:fillRect/>
          </a:stretch>
        </p:blipFill>
        <p:spPr bwMode="auto">
          <a:xfrm>
            <a:off x="5052800" y="2167914"/>
            <a:ext cx="2092325" cy="1884363"/>
          </a:xfrm>
          <a:prstGeom prst="rect">
            <a:avLst/>
          </a:prstGeom>
          <a:noFill/>
          <a:ln>
            <a:noFill/>
          </a:ln>
        </p:spPr>
      </p:pic>
      <p:pic>
        <p:nvPicPr>
          <p:cNvPr id="33" name="Picture Placeholder 32" descr="chemcatcher 2">
            <a:extLst>
              <a:ext uri="{FF2B5EF4-FFF2-40B4-BE49-F238E27FC236}">
                <a16:creationId xmlns="" xmlns:a16="http://schemas.microsoft.com/office/drawing/2014/main" id="{41ADDF32-341B-49EA-A3C5-C72464AB3E17}"/>
              </a:ext>
            </a:extLst>
          </p:cNvPr>
          <p:cNvPicPr>
            <a:picLocks noGrp="1"/>
          </p:cNvPicPr>
          <p:nvPr>
            <p:ph type="pic" sz="quarter" idx="13"/>
          </p:nvPr>
        </p:nvPicPr>
        <p:blipFill>
          <a:blip r:embed="rId5">
            <a:extLst>
              <a:ext uri="{28A0092B-C50C-407E-A947-70E740481C1C}">
                <a14:useLocalDpi xmlns:a14="http://schemas.microsoft.com/office/drawing/2010/main" val="0"/>
              </a:ext>
            </a:extLst>
          </a:blip>
          <a:srcRect l="8361" r="8361"/>
          <a:stretch>
            <a:fillRect/>
          </a:stretch>
        </p:blipFill>
        <p:spPr bwMode="auto">
          <a:xfrm>
            <a:off x="7258672" y="2167914"/>
            <a:ext cx="2092325" cy="1884363"/>
          </a:xfrm>
          <a:prstGeom prst="rect">
            <a:avLst/>
          </a:prstGeom>
          <a:noFill/>
          <a:ln>
            <a:noFill/>
          </a:ln>
        </p:spPr>
      </p:pic>
      <p:pic>
        <p:nvPicPr>
          <p:cNvPr id="36" name="Picture 35" descr="sorbicell">
            <a:extLst>
              <a:ext uri="{FF2B5EF4-FFF2-40B4-BE49-F238E27FC236}">
                <a16:creationId xmlns="" xmlns:a16="http://schemas.microsoft.com/office/drawing/2014/main" id="{AE406C5E-7CCE-4A02-BCB8-547354805DF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473972" y="2220921"/>
            <a:ext cx="2092324" cy="625796"/>
          </a:xfrm>
          <a:prstGeom prst="rect">
            <a:avLst/>
          </a:prstGeom>
          <a:noFill/>
          <a:ln>
            <a:noFill/>
          </a:ln>
        </p:spPr>
      </p:pic>
      <p:pic>
        <p:nvPicPr>
          <p:cNvPr id="52" name="Picture Placeholder 51">
            <a:extLst>
              <a:ext uri="{FF2B5EF4-FFF2-40B4-BE49-F238E27FC236}">
                <a16:creationId xmlns="" xmlns:a16="http://schemas.microsoft.com/office/drawing/2014/main" id="{B3F21210-EEC8-4835-B59D-9F549093F476}"/>
              </a:ext>
            </a:extLst>
          </p:cNvPr>
          <p:cNvPicPr>
            <a:picLocks noGrp="1" noChangeAspect="1"/>
          </p:cNvPicPr>
          <p:nvPr>
            <p:ph type="pic" sz="quarter" idx="14"/>
          </p:nvPr>
        </p:nvPicPr>
        <p:blipFill>
          <a:blip r:embed="rId7"/>
          <a:srcRect t="2677" b="2677"/>
          <a:stretch>
            <a:fillRect/>
          </a:stretch>
        </p:blipFill>
        <p:spPr>
          <a:xfrm rot="5400000">
            <a:off x="9629940" y="2115924"/>
            <a:ext cx="1884365" cy="1988345"/>
          </a:xfrm>
          <a:prstGeom prst="rect">
            <a:avLst/>
          </a:prstGeom>
        </p:spPr>
      </p:pic>
      <p:sp>
        <p:nvSpPr>
          <p:cNvPr id="66" name="TextBox 65">
            <a:extLst>
              <a:ext uri="{FF2B5EF4-FFF2-40B4-BE49-F238E27FC236}">
                <a16:creationId xmlns="" xmlns:a16="http://schemas.microsoft.com/office/drawing/2014/main" id="{4875548D-ADA0-4B05-B41E-1823764CF5F7}"/>
              </a:ext>
            </a:extLst>
          </p:cNvPr>
          <p:cNvSpPr txBox="1"/>
          <p:nvPr/>
        </p:nvSpPr>
        <p:spPr>
          <a:xfrm>
            <a:off x="612775" y="4147543"/>
            <a:ext cx="2092325" cy="646331"/>
          </a:xfrm>
          <a:prstGeom prst="rect">
            <a:avLst/>
          </a:prstGeom>
          <a:noFill/>
        </p:spPr>
        <p:txBody>
          <a:bodyPr wrap="square" rtlCol="0">
            <a:spAutoFit/>
          </a:bodyPr>
          <a:lstStyle/>
          <a:p>
            <a:r>
              <a:rPr lang="en-NZ">
                <a:solidFill>
                  <a:schemeClr val="tx2"/>
                </a:solidFill>
              </a:rPr>
              <a:t>Nalgene stormwater sampler bottle</a:t>
            </a:r>
          </a:p>
        </p:txBody>
      </p:sp>
      <p:sp>
        <p:nvSpPr>
          <p:cNvPr id="67" name="TextBox 66">
            <a:extLst>
              <a:ext uri="{FF2B5EF4-FFF2-40B4-BE49-F238E27FC236}">
                <a16:creationId xmlns="" xmlns:a16="http://schemas.microsoft.com/office/drawing/2014/main" id="{4360EE8A-9F83-44F6-BB1F-3235C526304E}"/>
              </a:ext>
            </a:extLst>
          </p:cNvPr>
          <p:cNvSpPr txBox="1"/>
          <p:nvPr/>
        </p:nvSpPr>
        <p:spPr>
          <a:xfrm>
            <a:off x="2831306" y="4147543"/>
            <a:ext cx="2092325" cy="646331"/>
          </a:xfrm>
          <a:prstGeom prst="rect">
            <a:avLst/>
          </a:prstGeom>
          <a:noFill/>
        </p:spPr>
        <p:txBody>
          <a:bodyPr wrap="square" rtlCol="0">
            <a:spAutoFit/>
          </a:bodyPr>
          <a:lstStyle/>
          <a:p>
            <a:r>
              <a:rPr lang="en-NZ">
                <a:solidFill>
                  <a:schemeClr val="tx2"/>
                </a:solidFill>
              </a:rPr>
              <a:t>Siphon sampler bottle</a:t>
            </a:r>
          </a:p>
        </p:txBody>
      </p:sp>
      <p:sp>
        <p:nvSpPr>
          <p:cNvPr id="69" name="TextBox 68">
            <a:extLst>
              <a:ext uri="{FF2B5EF4-FFF2-40B4-BE49-F238E27FC236}">
                <a16:creationId xmlns="" xmlns:a16="http://schemas.microsoft.com/office/drawing/2014/main" id="{D1C823EC-4655-45C6-A6DE-97C1F7C1D268}"/>
              </a:ext>
            </a:extLst>
          </p:cNvPr>
          <p:cNvSpPr txBox="1"/>
          <p:nvPr/>
        </p:nvSpPr>
        <p:spPr>
          <a:xfrm>
            <a:off x="5049837" y="4147543"/>
            <a:ext cx="2208834" cy="646331"/>
          </a:xfrm>
          <a:prstGeom prst="rect">
            <a:avLst/>
          </a:prstGeom>
          <a:noFill/>
        </p:spPr>
        <p:txBody>
          <a:bodyPr wrap="square" lIns="36000" rIns="0" rtlCol="0">
            <a:spAutoFit/>
          </a:bodyPr>
          <a:lstStyle/>
          <a:p>
            <a:r>
              <a:rPr lang="en-NZ">
                <a:solidFill>
                  <a:schemeClr val="tx2"/>
                </a:solidFill>
              </a:rPr>
              <a:t>DGT (diffusive gradients in thin films)</a:t>
            </a:r>
          </a:p>
        </p:txBody>
      </p:sp>
      <p:sp>
        <p:nvSpPr>
          <p:cNvPr id="70" name="TextBox 69">
            <a:extLst>
              <a:ext uri="{FF2B5EF4-FFF2-40B4-BE49-F238E27FC236}">
                <a16:creationId xmlns="" xmlns:a16="http://schemas.microsoft.com/office/drawing/2014/main" id="{3FFCC384-1176-47F0-A4BF-353C1ACCF998}"/>
              </a:ext>
            </a:extLst>
          </p:cNvPr>
          <p:cNvSpPr txBox="1"/>
          <p:nvPr/>
        </p:nvSpPr>
        <p:spPr>
          <a:xfrm>
            <a:off x="7258671" y="4147543"/>
            <a:ext cx="2092325" cy="369332"/>
          </a:xfrm>
          <a:prstGeom prst="rect">
            <a:avLst/>
          </a:prstGeom>
          <a:noFill/>
        </p:spPr>
        <p:txBody>
          <a:bodyPr wrap="square" rtlCol="0">
            <a:spAutoFit/>
          </a:bodyPr>
          <a:lstStyle/>
          <a:p>
            <a:r>
              <a:rPr lang="en-NZ" err="1">
                <a:solidFill>
                  <a:schemeClr val="tx2"/>
                </a:solidFill>
              </a:rPr>
              <a:t>ChemCatcher</a:t>
            </a:r>
            <a:endParaRPr lang="en-NZ">
              <a:solidFill>
                <a:schemeClr val="tx2"/>
              </a:solidFill>
            </a:endParaRPr>
          </a:p>
        </p:txBody>
      </p:sp>
      <p:sp>
        <p:nvSpPr>
          <p:cNvPr id="71" name="TextBox 70">
            <a:extLst>
              <a:ext uri="{FF2B5EF4-FFF2-40B4-BE49-F238E27FC236}">
                <a16:creationId xmlns="" xmlns:a16="http://schemas.microsoft.com/office/drawing/2014/main" id="{B8AED2D9-7690-4735-AA14-2D7F7348CD41}"/>
              </a:ext>
            </a:extLst>
          </p:cNvPr>
          <p:cNvSpPr txBox="1"/>
          <p:nvPr/>
        </p:nvSpPr>
        <p:spPr>
          <a:xfrm>
            <a:off x="9577950" y="4147543"/>
            <a:ext cx="2092325" cy="369332"/>
          </a:xfrm>
          <a:prstGeom prst="rect">
            <a:avLst/>
          </a:prstGeom>
          <a:noFill/>
        </p:spPr>
        <p:txBody>
          <a:bodyPr wrap="square" rtlCol="0">
            <a:spAutoFit/>
          </a:bodyPr>
          <a:lstStyle/>
          <a:p>
            <a:r>
              <a:rPr lang="en-NZ" err="1">
                <a:solidFill>
                  <a:schemeClr val="tx2"/>
                </a:solidFill>
              </a:rPr>
              <a:t>Sorbisense</a:t>
            </a:r>
            <a:r>
              <a:rPr lang="en-NZ">
                <a:solidFill>
                  <a:schemeClr val="tx2"/>
                </a:solidFill>
              </a:rPr>
              <a:t> </a:t>
            </a:r>
            <a:r>
              <a:rPr lang="en-NZ" err="1">
                <a:solidFill>
                  <a:schemeClr val="tx2"/>
                </a:solidFill>
              </a:rPr>
              <a:t>Sorbicell</a:t>
            </a:r>
            <a:endParaRPr lang="en-NZ">
              <a:solidFill>
                <a:schemeClr val="tx2"/>
              </a:solidFill>
            </a:endParaRPr>
          </a:p>
        </p:txBody>
      </p:sp>
    </p:spTree>
    <p:extLst>
      <p:ext uri="{BB962C8B-B14F-4D97-AF65-F5344CB8AC3E}">
        <p14:creationId xmlns:p14="http://schemas.microsoft.com/office/powerpoint/2010/main" val="970680719"/>
      </p:ext>
    </p:extLst>
  </p:cSld>
  <p:clrMapOvr>
    <a:masterClrMapping/>
  </p:clrMapOvr>
  <mc:AlternateContent xmlns:mc="http://schemas.openxmlformats.org/markup-compatibility/2006" xmlns:p14="http://schemas.microsoft.com/office/powerpoint/2010/main">
    <mc:Choice Requires="p14">
      <p:transition spd="slow" p14:dur="2000" advTm="134294"/>
    </mc:Choice>
    <mc:Fallback xmlns="">
      <p:transition spd="slow" advTm="13429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78E2D1-098D-4EFC-9E07-614A2A66DFC1}"/>
              </a:ext>
            </a:extLst>
          </p:cNvPr>
          <p:cNvSpPr>
            <a:spLocks noGrp="1"/>
          </p:cNvSpPr>
          <p:nvPr>
            <p:ph type="title"/>
          </p:nvPr>
        </p:nvSpPr>
        <p:spPr/>
        <p:txBody>
          <a:bodyPr/>
          <a:lstStyle/>
          <a:p>
            <a:endParaRPr lang="en-NZ"/>
          </a:p>
        </p:txBody>
      </p:sp>
      <p:sp>
        <p:nvSpPr>
          <p:cNvPr id="3" name="Content Placeholder 2">
            <a:extLst>
              <a:ext uri="{FF2B5EF4-FFF2-40B4-BE49-F238E27FC236}">
                <a16:creationId xmlns="" xmlns:a16="http://schemas.microsoft.com/office/drawing/2014/main" id="{6E3A6E04-A983-4D80-A143-6E11D7903CEC}"/>
              </a:ext>
            </a:extLst>
          </p:cNvPr>
          <p:cNvSpPr>
            <a:spLocks noGrp="1"/>
          </p:cNvSpPr>
          <p:nvPr>
            <p:ph idx="1"/>
          </p:nvPr>
        </p:nvSpPr>
        <p:spPr/>
        <p:txBody>
          <a:bodyPr/>
          <a:lstStyle/>
          <a:p>
            <a:endParaRPr lang="en-NZ"/>
          </a:p>
        </p:txBody>
      </p:sp>
      <p:sp>
        <p:nvSpPr>
          <p:cNvPr id="4" name="Content Placeholder 3">
            <a:extLst>
              <a:ext uri="{FF2B5EF4-FFF2-40B4-BE49-F238E27FC236}">
                <a16:creationId xmlns="" xmlns:a16="http://schemas.microsoft.com/office/drawing/2014/main" id="{C00F8BE5-EF77-4FB8-A614-AE0D2617E2D3}"/>
              </a:ext>
            </a:extLst>
          </p:cNvPr>
          <p:cNvSpPr>
            <a:spLocks noGrp="1"/>
          </p:cNvSpPr>
          <p:nvPr>
            <p:ph idx="10"/>
          </p:nvPr>
        </p:nvSpPr>
        <p:spPr/>
        <p:txBody>
          <a:bodyPr/>
          <a:lstStyle/>
          <a:p>
            <a:endParaRPr lang="en-NZ"/>
          </a:p>
        </p:txBody>
      </p:sp>
      <p:pic>
        <p:nvPicPr>
          <p:cNvPr id="5" name="Picture 4" descr="A close up of some bushes&#10;&#10;Description generated with very high confidence">
            <a:extLst>
              <a:ext uri="{FF2B5EF4-FFF2-40B4-BE49-F238E27FC236}">
                <a16:creationId xmlns="" xmlns:a16="http://schemas.microsoft.com/office/drawing/2014/main" id="{7E263B7A-32B4-4324-B246-45C2CBD6B8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998" t="9371"/>
          <a:stretch/>
        </p:blipFill>
        <p:spPr>
          <a:xfrm>
            <a:off x="317633" y="321324"/>
            <a:ext cx="5760863" cy="6215352"/>
          </a:xfrm>
          <a:prstGeom prst="rect">
            <a:avLst/>
          </a:prstGeom>
        </p:spPr>
      </p:pic>
      <p:sp>
        <p:nvSpPr>
          <p:cNvPr id="6" name="TextBox 5">
            <a:extLst>
              <a:ext uri="{FF2B5EF4-FFF2-40B4-BE49-F238E27FC236}">
                <a16:creationId xmlns="" xmlns:a16="http://schemas.microsoft.com/office/drawing/2014/main" id="{CD40A5DA-EDA2-4D12-9FAD-60DEE3DB0CC9}"/>
              </a:ext>
            </a:extLst>
          </p:cNvPr>
          <p:cNvSpPr txBox="1"/>
          <p:nvPr/>
        </p:nvSpPr>
        <p:spPr>
          <a:xfrm>
            <a:off x="317633" y="321324"/>
            <a:ext cx="5760863" cy="979069"/>
          </a:xfrm>
          <a:prstGeom prst="rect">
            <a:avLst/>
          </a:prstGeom>
          <a:solidFill>
            <a:srgbClr val="002060"/>
          </a:solidFill>
        </p:spPr>
        <p:txBody>
          <a:bodyPr wrap="square" tIns="180000" bIns="180000" rtlCol="0">
            <a:spAutoFit/>
          </a:bodyPr>
          <a:lstStyle/>
          <a:p>
            <a:r>
              <a:rPr lang="en-NZ" sz="4000" err="1"/>
              <a:t>Whau</a:t>
            </a:r>
            <a:r>
              <a:rPr lang="en-NZ" sz="4000"/>
              <a:t> Stream test location</a:t>
            </a:r>
          </a:p>
        </p:txBody>
      </p:sp>
      <p:pic>
        <p:nvPicPr>
          <p:cNvPr id="7" name="Picture 6">
            <a:extLst>
              <a:ext uri="{FF2B5EF4-FFF2-40B4-BE49-F238E27FC236}">
                <a16:creationId xmlns="" xmlns:a16="http://schemas.microsoft.com/office/drawing/2014/main" id="{3AF3DC39-2A21-49E7-951E-DCDC4BC236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76"/>
          <a:stretch/>
        </p:blipFill>
        <p:spPr>
          <a:xfrm>
            <a:off x="8089957" y="3514018"/>
            <a:ext cx="3794760" cy="3039888"/>
          </a:xfrm>
          <a:prstGeom prst="rect">
            <a:avLst/>
          </a:prstGeom>
        </p:spPr>
      </p:pic>
      <p:pic>
        <p:nvPicPr>
          <p:cNvPr id="8" name="Picture 7" descr="A picture containing tree, water, outdoor, ground&#10;&#10;Description generated with high confidence">
            <a:extLst>
              <a:ext uri="{FF2B5EF4-FFF2-40B4-BE49-F238E27FC236}">
                <a16:creationId xmlns="" xmlns:a16="http://schemas.microsoft.com/office/drawing/2014/main" id="{5BEF44E6-E35B-414A-B69F-D30E4EAEF1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 t="17405" r="30692" b="7011"/>
          <a:stretch/>
        </p:blipFill>
        <p:spPr>
          <a:xfrm>
            <a:off x="6203108" y="324227"/>
            <a:ext cx="3794760" cy="3104773"/>
          </a:xfrm>
          <a:prstGeom prst="rect">
            <a:avLst/>
          </a:prstGeom>
        </p:spPr>
      </p:pic>
      <p:pic>
        <p:nvPicPr>
          <p:cNvPr id="9" name="Picture 8" descr="A close up of a bottle&#10;&#10;Description generated with high confidence">
            <a:extLst>
              <a:ext uri="{FF2B5EF4-FFF2-40B4-BE49-F238E27FC236}">
                <a16:creationId xmlns="" xmlns:a16="http://schemas.microsoft.com/office/drawing/2014/main" id="{0523CFB1-7B50-4C1B-8A4A-6AF3A5594C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 t="12727" r="-1806" b="19337"/>
          <a:stretch/>
        </p:blipFill>
        <p:spPr>
          <a:xfrm rot="5400000">
            <a:off x="5548990" y="4204589"/>
            <a:ext cx="3017950" cy="1680687"/>
          </a:xfrm>
          <a:prstGeom prst="rect">
            <a:avLst/>
          </a:prstGeom>
        </p:spPr>
      </p:pic>
      <p:pic>
        <p:nvPicPr>
          <p:cNvPr id="10" name="Picture 9" descr="A picture containing outdoor, ground, grass, tree&#10;&#10;Description generated with very high confidence">
            <a:extLst>
              <a:ext uri="{FF2B5EF4-FFF2-40B4-BE49-F238E27FC236}">
                <a16:creationId xmlns="" xmlns:a16="http://schemas.microsoft.com/office/drawing/2014/main" id="{21352E2F-61AC-48A2-8C5B-DFF0213C9B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047" t="2787" r="23028" b="2102"/>
          <a:stretch/>
        </p:blipFill>
        <p:spPr>
          <a:xfrm>
            <a:off x="10092407" y="321324"/>
            <a:ext cx="1862050" cy="3091778"/>
          </a:xfrm>
          <a:prstGeom prst="rect">
            <a:avLst/>
          </a:prstGeom>
        </p:spPr>
      </p:pic>
    </p:spTree>
    <p:extLst>
      <p:ext uri="{BB962C8B-B14F-4D97-AF65-F5344CB8AC3E}">
        <p14:creationId xmlns:p14="http://schemas.microsoft.com/office/powerpoint/2010/main" val="2098339597"/>
      </p:ext>
    </p:extLst>
  </p:cSld>
  <p:clrMapOvr>
    <a:masterClrMapping/>
  </p:clrMapOvr>
  <mc:AlternateContent xmlns:mc="http://schemas.openxmlformats.org/markup-compatibility/2006" xmlns:p14="http://schemas.microsoft.com/office/powerpoint/2010/main">
    <mc:Choice Requires="p14">
      <p:transition spd="slow" p14:dur="2000" advTm="24272"/>
    </mc:Choice>
    <mc:Fallback xmlns="">
      <p:transition spd="slow" advTm="2427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ARC17101\RawData\Site photos\Akatea Rd 1.jpg">
            <a:extLst>
              <a:ext uri="{FF2B5EF4-FFF2-40B4-BE49-F238E27FC236}">
                <a16:creationId xmlns="" xmlns:a16="http://schemas.microsoft.com/office/drawing/2014/main" id="{B825A273-8D97-4514-BABF-831C0E8B54D8}"/>
              </a:ext>
            </a:extLst>
          </p:cNvPr>
          <p:cNvPicPr/>
          <p:nvPr/>
        </p:nvPicPr>
        <p:blipFill rotWithShape="1">
          <a:blip r:embed="rId3" cstate="print">
            <a:extLst>
              <a:ext uri="{28A0092B-C50C-407E-A947-70E740481C1C}">
                <a14:useLocalDpi xmlns:a14="http://schemas.microsoft.com/office/drawing/2010/main" val="0"/>
              </a:ext>
            </a:extLst>
          </a:blip>
          <a:srcRect t="25559" r="2" b="27031"/>
          <a:stretch/>
        </p:blipFill>
        <p:spPr bwMode="auto">
          <a:xfrm>
            <a:off x="317633" y="1679079"/>
            <a:ext cx="5790936" cy="4880931"/>
          </a:xfrm>
          <a:prstGeom prst="rect">
            <a:avLst/>
          </a:prstGeom>
          <a:noFill/>
        </p:spPr>
      </p:pic>
      <p:pic>
        <p:nvPicPr>
          <p:cNvPr id="12" name="Content Placeholder 18" descr="A picture containing indoor, building, wall, floor&#10;&#10;Description generated with high confidence">
            <a:extLst>
              <a:ext uri="{FF2B5EF4-FFF2-40B4-BE49-F238E27FC236}">
                <a16:creationId xmlns="" xmlns:a16="http://schemas.microsoft.com/office/drawing/2014/main" id="{12C44C51-139D-470E-AA4D-77250C383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30" r="2" b="30239"/>
          <a:stretch/>
        </p:blipFill>
        <p:spPr>
          <a:xfrm>
            <a:off x="6203108" y="304092"/>
            <a:ext cx="5821117" cy="3429689"/>
          </a:xfrm>
          <a:prstGeom prst="rect">
            <a:avLst/>
          </a:prstGeom>
        </p:spPr>
      </p:pic>
      <p:pic>
        <p:nvPicPr>
          <p:cNvPr id="15" name="Content Placeholder 14" descr="A dirty old room&#10;&#10;Description generated with very high confidence">
            <a:extLst>
              <a:ext uri="{FF2B5EF4-FFF2-40B4-BE49-F238E27FC236}">
                <a16:creationId xmlns="" xmlns:a16="http://schemas.microsoft.com/office/drawing/2014/main" id="{2F3C50F6-8A10-49C0-9F93-77B6F8A2CEF9}"/>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8863" t="15192" r="45565" b="40283"/>
          <a:stretch/>
        </p:blipFill>
        <p:spPr>
          <a:xfrm>
            <a:off x="6261913" y="3899080"/>
            <a:ext cx="2017541" cy="2634693"/>
          </a:xfrm>
        </p:spPr>
      </p:pic>
      <p:sp>
        <p:nvSpPr>
          <p:cNvPr id="6" name="TextBox 5">
            <a:extLst>
              <a:ext uri="{FF2B5EF4-FFF2-40B4-BE49-F238E27FC236}">
                <a16:creationId xmlns="" xmlns:a16="http://schemas.microsoft.com/office/drawing/2014/main" id="{CD40A5DA-EDA2-4D12-9FAD-60DEE3DB0CC9}"/>
              </a:ext>
            </a:extLst>
          </p:cNvPr>
          <p:cNvSpPr txBox="1"/>
          <p:nvPr/>
        </p:nvSpPr>
        <p:spPr>
          <a:xfrm>
            <a:off x="317633" y="321324"/>
            <a:ext cx="5760863" cy="1594622"/>
          </a:xfrm>
          <a:prstGeom prst="rect">
            <a:avLst/>
          </a:prstGeom>
          <a:solidFill>
            <a:srgbClr val="002060"/>
          </a:solidFill>
        </p:spPr>
        <p:txBody>
          <a:bodyPr wrap="square" tIns="180000" bIns="180000" rtlCol="0">
            <a:spAutoFit/>
          </a:bodyPr>
          <a:lstStyle/>
          <a:p>
            <a:r>
              <a:rPr lang="en-NZ" sz="4000" err="1"/>
              <a:t>Akatea</a:t>
            </a:r>
            <a:r>
              <a:rPr lang="en-NZ" sz="4000"/>
              <a:t> Road stormwater test location</a:t>
            </a:r>
          </a:p>
        </p:txBody>
      </p:sp>
      <p:pic>
        <p:nvPicPr>
          <p:cNvPr id="13" name="Picture 12" descr="An old dirty bathroom&#10;&#10;Description generated with high confidence">
            <a:extLst>
              <a:ext uri="{FF2B5EF4-FFF2-40B4-BE49-F238E27FC236}">
                <a16:creationId xmlns="" xmlns:a16="http://schemas.microsoft.com/office/drawing/2014/main" id="{FC89CB99-032C-492A-B0B2-4C514DBBB9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59" t="17051" r="18363" b="9615"/>
          <a:stretch/>
        </p:blipFill>
        <p:spPr>
          <a:xfrm>
            <a:off x="8432799" y="3864704"/>
            <a:ext cx="3556001" cy="2669069"/>
          </a:xfrm>
          <a:prstGeom prst="rect">
            <a:avLst/>
          </a:prstGeom>
        </p:spPr>
      </p:pic>
    </p:spTree>
    <p:extLst>
      <p:ext uri="{BB962C8B-B14F-4D97-AF65-F5344CB8AC3E}">
        <p14:creationId xmlns:p14="http://schemas.microsoft.com/office/powerpoint/2010/main" val="1973031175"/>
      </p:ext>
    </p:extLst>
  </p:cSld>
  <p:clrMapOvr>
    <a:masterClrMapping/>
  </p:clrMapOvr>
  <mc:AlternateContent xmlns:mc="http://schemas.openxmlformats.org/markup-compatibility/2006" xmlns:p14="http://schemas.microsoft.com/office/powerpoint/2010/main">
    <mc:Choice Requires="p14">
      <p:transition spd="slow" p14:dur="2000" advTm="37770"/>
    </mc:Choice>
    <mc:Fallback xmlns="">
      <p:transition spd="slow" advTm="3777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2B5CAEC-9432-4879-B2C2-7FD5B0D3F5B2}"/>
              </a:ext>
            </a:extLst>
          </p:cNvPr>
          <p:cNvPicPr>
            <a:picLocks noChangeAspect="1"/>
          </p:cNvPicPr>
          <p:nvPr/>
        </p:nvPicPr>
        <p:blipFill rotWithShape="1">
          <a:blip r:embed="rId3"/>
          <a:srcRect t="9991"/>
          <a:stretch/>
        </p:blipFill>
        <p:spPr>
          <a:xfrm>
            <a:off x="113140" y="2382502"/>
            <a:ext cx="5735848" cy="3748787"/>
          </a:xfrm>
          <a:prstGeom prst="rect">
            <a:avLst/>
          </a:prstGeom>
        </p:spPr>
      </p:pic>
      <p:sp>
        <p:nvSpPr>
          <p:cNvPr id="2" name="Title 1">
            <a:extLst>
              <a:ext uri="{FF2B5EF4-FFF2-40B4-BE49-F238E27FC236}">
                <a16:creationId xmlns="" xmlns:a16="http://schemas.microsoft.com/office/drawing/2014/main" id="{7BE2C7B8-1999-4008-95AB-7C14DA44B9F7}"/>
              </a:ext>
            </a:extLst>
          </p:cNvPr>
          <p:cNvSpPr>
            <a:spLocks noGrp="1"/>
          </p:cNvSpPr>
          <p:nvPr>
            <p:ph type="title"/>
          </p:nvPr>
        </p:nvSpPr>
        <p:spPr/>
        <p:txBody>
          <a:bodyPr>
            <a:normAutofit/>
          </a:bodyPr>
          <a:lstStyle/>
          <a:p>
            <a:r>
              <a:rPr lang="en-NZ"/>
              <a:t>Nalgene Stormwater Sampler Bottles</a:t>
            </a:r>
          </a:p>
        </p:txBody>
      </p:sp>
      <p:sp>
        <p:nvSpPr>
          <p:cNvPr id="11" name="TextBox 10">
            <a:extLst>
              <a:ext uri="{FF2B5EF4-FFF2-40B4-BE49-F238E27FC236}">
                <a16:creationId xmlns="" xmlns:a16="http://schemas.microsoft.com/office/drawing/2014/main" id="{8EA268B6-9842-4942-A68D-BAF05498B192}"/>
              </a:ext>
            </a:extLst>
          </p:cNvPr>
          <p:cNvSpPr txBox="1"/>
          <p:nvPr/>
        </p:nvSpPr>
        <p:spPr>
          <a:xfrm>
            <a:off x="113140" y="3429000"/>
            <a:ext cx="1030878" cy="1169551"/>
          </a:xfrm>
          <a:prstGeom prst="rect">
            <a:avLst/>
          </a:prstGeom>
          <a:noFill/>
        </p:spPr>
        <p:txBody>
          <a:bodyPr wrap="square" rtlCol="0">
            <a:spAutoFit/>
          </a:bodyPr>
          <a:lstStyle/>
          <a:p>
            <a:r>
              <a:rPr lang="en-NZ" sz="1400">
                <a:solidFill>
                  <a:schemeClr val="tx2"/>
                </a:solidFill>
              </a:rPr>
              <a:t>Conc. in Nalgene sampler bottle (mg/L)</a:t>
            </a:r>
          </a:p>
        </p:txBody>
      </p:sp>
      <p:sp>
        <p:nvSpPr>
          <p:cNvPr id="12" name="TextBox 11">
            <a:extLst>
              <a:ext uri="{FF2B5EF4-FFF2-40B4-BE49-F238E27FC236}">
                <a16:creationId xmlns="" xmlns:a16="http://schemas.microsoft.com/office/drawing/2014/main" id="{7A4B7D53-EC00-4726-A25E-5479D06A4C86}"/>
              </a:ext>
            </a:extLst>
          </p:cNvPr>
          <p:cNvSpPr txBox="1"/>
          <p:nvPr/>
        </p:nvSpPr>
        <p:spPr>
          <a:xfrm>
            <a:off x="1878392" y="6021238"/>
            <a:ext cx="2811739" cy="307777"/>
          </a:xfrm>
          <a:prstGeom prst="rect">
            <a:avLst/>
          </a:prstGeom>
          <a:noFill/>
        </p:spPr>
        <p:txBody>
          <a:bodyPr wrap="square" rtlCol="0">
            <a:spAutoFit/>
          </a:bodyPr>
          <a:lstStyle/>
          <a:p>
            <a:r>
              <a:rPr lang="en-NZ" sz="1400">
                <a:solidFill>
                  <a:schemeClr val="tx2"/>
                </a:solidFill>
              </a:rPr>
              <a:t>Conc. in autosampler bottle (mg/L)</a:t>
            </a:r>
          </a:p>
        </p:txBody>
      </p:sp>
      <p:sp>
        <p:nvSpPr>
          <p:cNvPr id="16" name="TextBox 15">
            <a:extLst>
              <a:ext uri="{FF2B5EF4-FFF2-40B4-BE49-F238E27FC236}">
                <a16:creationId xmlns="" xmlns:a16="http://schemas.microsoft.com/office/drawing/2014/main" id="{A8E2B7D0-3446-4715-998A-3FF9B5EF18BF}"/>
              </a:ext>
            </a:extLst>
          </p:cNvPr>
          <p:cNvSpPr txBox="1"/>
          <p:nvPr/>
        </p:nvSpPr>
        <p:spPr>
          <a:xfrm>
            <a:off x="7309157" y="6027081"/>
            <a:ext cx="2925443" cy="307777"/>
          </a:xfrm>
          <a:prstGeom prst="rect">
            <a:avLst/>
          </a:prstGeom>
          <a:noFill/>
        </p:spPr>
        <p:txBody>
          <a:bodyPr wrap="square" rtlCol="0">
            <a:spAutoFit/>
          </a:bodyPr>
          <a:lstStyle/>
          <a:p>
            <a:r>
              <a:rPr lang="en-NZ" sz="1400">
                <a:solidFill>
                  <a:schemeClr val="tx2"/>
                </a:solidFill>
              </a:rPr>
              <a:t>Conc. in autosampler bottle (mg/L)</a:t>
            </a:r>
          </a:p>
        </p:txBody>
      </p:sp>
      <p:sp>
        <p:nvSpPr>
          <p:cNvPr id="17" name="TextBox 16">
            <a:extLst>
              <a:ext uri="{FF2B5EF4-FFF2-40B4-BE49-F238E27FC236}">
                <a16:creationId xmlns="" xmlns:a16="http://schemas.microsoft.com/office/drawing/2014/main" id="{0D95ADE9-7AF8-4466-B0F3-88D568BA0158}"/>
              </a:ext>
            </a:extLst>
          </p:cNvPr>
          <p:cNvSpPr txBox="1"/>
          <p:nvPr/>
        </p:nvSpPr>
        <p:spPr>
          <a:xfrm>
            <a:off x="2334192" y="2144853"/>
            <a:ext cx="1900138" cy="338554"/>
          </a:xfrm>
          <a:prstGeom prst="rect">
            <a:avLst/>
          </a:prstGeom>
          <a:noFill/>
        </p:spPr>
        <p:txBody>
          <a:bodyPr wrap="square" rtlCol="0">
            <a:spAutoFit/>
          </a:bodyPr>
          <a:lstStyle/>
          <a:p>
            <a:r>
              <a:rPr lang="en-NZ" sz="1600" b="1">
                <a:solidFill>
                  <a:schemeClr val="tx2"/>
                </a:solidFill>
              </a:rPr>
              <a:t>Suspended solids</a:t>
            </a:r>
          </a:p>
        </p:txBody>
      </p:sp>
      <p:pic>
        <p:nvPicPr>
          <p:cNvPr id="22" name="Picture 21">
            <a:extLst>
              <a:ext uri="{FF2B5EF4-FFF2-40B4-BE49-F238E27FC236}">
                <a16:creationId xmlns="" xmlns:a16="http://schemas.microsoft.com/office/drawing/2014/main" id="{13275673-9555-4DA0-8654-0BC29BD3C22E}"/>
              </a:ext>
            </a:extLst>
          </p:cNvPr>
          <p:cNvPicPr>
            <a:picLocks noChangeAspect="1"/>
          </p:cNvPicPr>
          <p:nvPr/>
        </p:nvPicPr>
        <p:blipFill>
          <a:blip r:embed="rId4"/>
          <a:stretch>
            <a:fillRect/>
          </a:stretch>
        </p:blipFill>
        <p:spPr>
          <a:xfrm>
            <a:off x="4930153" y="1949657"/>
            <a:ext cx="7283147" cy="4181633"/>
          </a:xfrm>
          <a:prstGeom prst="rect">
            <a:avLst/>
          </a:prstGeom>
        </p:spPr>
      </p:pic>
      <p:pic>
        <p:nvPicPr>
          <p:cNvPr id="9"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15E9BC05-2273-4934-A642-980034D9B82B}"/>
              </a:ext>
            </a:extLst>
          </p:cNvPr>
          <p:cNvPicPr>
            <a:picLocks/>
          </p:cNvPicPr>
          <p:nvPr/>
        </p:nvPicPr>
        <p:blipFill>
          <a:blip r:embed="rId5" cstate="print">
            <a:extLst>
              <a:ext uri="{28A0092B-C50C-407E-A947-70E740481C1C}">
                <a14:useLocalDpi xmlns:a14="http://schemas.microsoft.com/office/drawing/2010/main" val="0"/>
              </a:ext>
            </a:extLst>
          </a:blip>
          <a:srcRect t="2321" b="2321"/>
          <a:stretch>
            <a:fillRect/>
          </a:stretch>
        </p:blipFill>
        <p:spPr bwMode="auto">
          <a:xfrm>
            <a:off x="10367010" y="17279"/>
            <a:ext cx="1824990" cy="1650493"/>
          </a:xfrm>
          <a:prstGeom prst="rect">
            <a:avLst/>
          </a:prstGeom>
          <a:noFill/>
          <a:ln>
            <a:noFill/>
          </a:ln>
        </p:spPr>
      </p:pic>
      <p:sp>
        <p:nvSpPr>
          <p:cNvPr id="13" name="TextBox 12">
            <a:extLst>
              <a:ext uri="{FF2B5EF4-FFF2-40B4-BE49-F238E27FC236}">
                <a16:creationId xmlns="" xmlns:a16="http://schemas.microsoft.com/office/drawing/2014/main" id="{125FA1A0-3B28-4417-999F-AB8A13FBE0BF}"/>
              </a:ext>
            </a:extLst>
          </p:cNvPr>
          <p:cNvSpPr txBox="1"/>
          <p:nvPr/>
        </p:nvSpPr>
        <p:spPr>
          <a:xfrm>
            <a:off x="3469984" y="4968033"/>
            <a:ext cx="1429407" cy="369332"/>
          </a:xfrm>
          <a:prstGeom prst="rect">
            <a:avLst/>
          </a:prstGeom>
          <a:noFill/>
        </p:spPr>
        <p:txBody>
          <a:bodyPr wrap="square" rtlCol="0">
            <a:spAutoFit/>
          </a:bodyPr>
          <a:lstStyle/>
          <a:p>
            <a:r>
              <a:rPr lang="en-NZ"/>
              <a:t>Stream</a:t>
            </a:r>
          </a:p>
        </p:txBody>
      </p:sp>
      <p:sp>
        <p:nvSpPr>
          <p:cNvPr id="14" name="TextBox 13">
            <a:extLst>
              <a:ext uri="{FF2B5EF4-FFF2-40B4-BE49-F238E27FC236}">
                <a16:creationId xmlns="" xmlns:a16="http://schemas.microsoft.com/office/drawing/2014/main" id="{9C287B43-49CA-4CE4-BD6F-253F72D88740}"/>
              </a:ext>
            </a:extLst>
          </p:cNvPr>
          <p:cNvSpPr txBox="1"/>
          <p:nvPr/>
        </p:nvSpPr>
        <p:spPr>
          <a:xfrm>
            <a:off x="3354108" y="2638486"/>
            <a:ext cx="1429407" cy="369332"/>
          </a:xfrm>
          <a:prstGeom prst="rect">
            <a:avLst/>
          </a:prstGeom>
          <a:noFill/>
        </p:spPr>
        <p:txBody>
          <a:bodyPr wrap="square" rtlCol="0">
            <a:spAutoFit/>
          </a:bodyPr>
          <a:lstStyle/>
          <a:p>
            <a:r>
              <a:rPr lang="en-NZ"/>
              <a:t>Stormwater</a:t>
            </a:r>
          </a:p>
        </p:txBody>
      </p:sp>
      <p:cxnSp>
        <p:nvCxnSpPr>
          <p:cNvPr id="15" name="Straight Arrow Connector 14">
            <a:extLst>
              <a:ext uri="{FF2B5EF4-FFF2-40B4-BE49-F238E27FC236}">
                <a16:creationId xmlns="" xmlns:a16="http://schemas.microsoft.com/office/drawing/2014/main" id="{424F3A91-264D-4309-8098-AE6C9AE8B284}"/>
              </a:ext>
            </a:extLst>
          </p:cNvPr>
          <p:cNvCxnSpPr>
            <a:cxnSpLocks/>
            <a:stCxn id="14" idx="1"/>
          </p:cNvCxnSpPr>
          <p:nvPr/>
        </p:nvCxnSpPr>
        <p:spPr>
          <a:xfrm flipH="1">
            <a:off x="2644608" y="2823152"/>
            <a:ext cx="709500" cy="59152"/>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 xmlns:a16="http://schemas.microsoft.com/office/drawing/2014/main" id="{3253249E-05A6-4BBB-AF99-E7418BB0343F}"/>
              </a:ext>
            </a:extLst>
          </p:cNvPr>
          <p:cNvCxnSpPr>
            <a:cxnSpLocks/>
            <a:stCxn id="13" idx="1"/>
          </p:cNvCxnSpPr>
          <p:nvPr/>
        </p:nvCxnSpPr>
        <p:spPr>
          <a:xfrm flipH="1" flipV="1">
            <a:off x="2881354" y="4957511"/>
            <a:ext cx="588630" cy="195188"/>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1696268"/>
      </p:ext>
    </p:extLst>
  </p:cSld>
  <p:clrMapOvr>
    <a:masterClrMapping/>
  </p:clrMapOvr>
  <mc:AlternateContent xmlns:mc="http://schemas.openxmlformats.org/markup-compatibility/2006" xmlns:p14="http://schemas.microsoft.com/office/powerpoint/2010/main">
    <mc:Choice Requires="p14">
      <p:transition spd="slow" p14:dur="2000" advTm="105862"/>
    </mc:Choice>
    <mc:Fallback xmlns="">
      <p:transition spd="slow" advTm="10586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E2C7B8-1999-4008-95AB-7C14DA44B9F7}"/>
              </a:ext>
            </a:extLst>
          </p:cNvPr>
          <p:cNvSpPr>
            <a:spLocks noGrp="1"/>
          </p:cNvSpPr>
          <p:nvPr>
            <p:ph type="title"/>
          </p:nvPr>
        </p:nvSpPr>
        <p:spPr/>
        <p:txBody>
          <a:bodyPr>
            <a:normAutofit/>
          </a:bodyPr>
          <a:lstStyle/>
          <a:p>
            <a:r>
              <a:rPr lang="en-NZ"/>
              <a:t>Nalgene Stormwater Sampler Bottles</a:t>
            </a:r>
          </a:p>
        </p:txBody>
      </p:sp>
      <p:sp>
        <p:nvSpPr>
          <p:cNvPr id="11" name="TextBox 10">
            <a:extLst>
              <a:ext uri="{FF2B5EF4-FFF2-40B4-BE49-F238E27FC236}">
                <a16:creationId xmlns="" xmlns:a16="http://schemas.microsoft.com/office/drawing/2014/main" id="{8EA268B6-9842-4942-A68D-BAF05498B192}"/>
              </a:ext>
            </a:extLst>
          </p:cNvPr>
          <p:cNvSpPr txBox="1"/>
          <p:nvPr/>
        </p:nvSpPr>
        <p:spPr>
          <a:xfrm>
            <a:off x="159439" y="3134620"/>
            <a:ext cx="1030878" cy="1169551"/>
          </a:xfrm>
          <a:prstGeom prst="rect">
            <a:avLst/>
          </a:prstGeom>
          <a:noFill/>
        </p:spPr>
        <p:txBody>
          <a:bodyPr wrap="square" rtlCol="0">
            <a:spAutoFit/>
          </a:bodyPr>
          <a:lstStyle/>
          <a:p>
            <a:r>
              <a:rPr lang="en-NZ" sz="1400">
                <a:solidFill>
                  <a:schemeClr val="tx2"/>
                </a:solidFill>
              </a:rPr>
              <a:t>Conc. in passive sampler bottle (mg/L)</a:t>
            </a:r>
          </a:p>
        </p:txBody>
      </p:sp>
      <p:sp>
        <p:nvSpPr>
          <p:cNvPr id="12" name="TextBox 11">
            <a:extLst>
              <a:ext uri="{FF2B5EF4-FFF2-40B4-BE49-F238E27FC236}">
                <a16:creationId xmlns="" xmlns:a16="http://schemas.microsoft.com/office/drawing/2014/main" id="{7A4B7D53-EC00-4726-A25E-5479D06A4C86}"/>
              </a:ext>
            </a:extLst>
          </p:cNvPr>
          <p:cNvSpPr txBox="1"/>
          <p:nvPr/>
        </p:nvSpPr>
        <p:spPr>
          <a:xfrm>
            <a:off x="1878392" y="5875146"/>
            <a:ext cx="2811739" cy="307777"/>
          </a:xfrm>
          <a:prstGeom prst="rect">
            <a:avLst/>
          </a:prstGeom>
          <a:noFill/>
        </p:spPr>
        <p:txBody>
          <a:bodyPr wrap="square" rtlCol="0">
            <a:spAutoFit/>
          </a:bodyPr>
          <a:lstStyle/>
          <a:p>
            <a:r>
              <a:rPr lang="en-NZ" sz="1400">
                <a:solidFill>
                  <a:schemeClr val="tx2"/>
                </a:solidFill>
              </a:rPr>
              <a:t>Conc. in autosampler bottle (mg/L)</a:t>
            </a:r>
          </a:p>
        </p:txBody>
      </p:sp>
      <p:sp>
        <p:nvSpPr>
          <p:cNvPr id="16" name="TextBox 15">
            <a:extLst>
              <a:ext uri="{FF2B5EF4-FFF2-40B4-BE49-F238E27FC236}">
                <a16:creationId xmlns="" xmlns:a16="http://schemas.microsoft.com/office/drawing/2014/main" id="{A8E2B7D0-3446-4715-998A-3FF9B5EF18BF}"/>
              </a:ext>
            </a:extLst>
          </p:cNvPr>
          <p:cNvSpPr txBox="1"/>
          <p:nvPr/>
        </p:nvSpPr>
        <p:spPr>
          <a:xfrm>
            <a:off x="7309157" y="5875146"/>
            <a:ext cx="2925443" cy="307777"/>
          </a:xfrm>
          <a:prstGeom prst="rect">
            <a:avLst/>
          </a:prstGeom>
          <a:noFill/>
        </p:spPr>
        <p:txBody>
          <a:bodyPr wrap="square" rtlCol="0">
            <a:spAutoFit/>
          </a:bodyPr>
          <a:lstStyle/>
          <a:p>
            <a:r>
              <a:rPr lang="en-NZ" sz="1400">
                <a:solidFill>
                  <a:schemeClr val="tx2"/>
                </a:solidFill>
              </a:rPr>
              <a:t>Conc. in autosampler bottle (mg/L)</a:t>
            </a:r>
          </a:p>
        </p:txBody>
      </p:sp>
      <p:pic>
        <p:nvPicPr>
          <p:cNvPr id="18" name="Picture 17">
            <a:extLst>
              <a:ext uri="{FF2B5EF4-FFF2-40B4-BE49-F238E27FC236}">
                <a16:creationId xmlns="" xmlns:a16="http://schemas.microsoft.com/office/drawing/2014/main" id="{7BCC005A-ACD5-48E8-AB78-5BC209B7F5E9}"/>
              </a:ext>
            </a:extLst>
          </p:cNvPr>
          <p:cNvPicPr>
            <a:picLocks noChangeAspect="1"/>
          </p:cNvPicPr>
          <p:nvPr/>
        </p:nvPicPr>
        <p:blipFill>
          <a:blip r:embed="rId3"/>
          <a:stretch>
            <a:fillRect/>
          </a:stretch>
        </p:blipFill>
        <p:spPr>
          <a:xfrm>
            <a:off x="315310" y="1657956"/>
            <a:ext cx="6521260" cy="4532119"/>
          </a:xfrm>
          <a:prstGeom prst="rect">
            <a:avLst/>
          </a:prstGeom>
        </p:spPr>
      </p:pic>
      <p:pic>
        <p:nvPicPr>
          <p:cNvPr id="19" name="Picture 18">
            <a:extLst>
              <a:ext uri="{FF2B5EF4-FFF2-40B4-BE49-F238E27FC236}">
                <a16:creationId xmlns="" xmlns:a16="http://schemas.microsoft.com/office/drawing/2014/main" id="{A9D7CF9C-5683-4F32-BB06-62757270A27E}"/>
              </a:ext>
            </a:extLst>
          </p:cNvPr>
          <p:cNvPicPr>
            <a:picLocks noChangeAspect="1"/>
          </p:cNvPicPr>
          <p:nvPr/>
        </p:nvPicPr>
        <p:blipFill>
          <a:blip r:embed="rId4"/>
          <a:stretch>
            <a:fillRect/>
          </a:stretch>
        </p:blipFill>
        <p:spPr>
          <a:xfrm>
            <a:off x="5646681" y="1657957"/>
            <a:ext cx="6482257" cy="4532120"/>
          </a:xfrm>
          <a:prstGeom prst="rect">
            <a:avLst/>
          </a:prstGeom>
        </p:spPr>
      </p:pic>
      <p:sp>
        <p:nvSpPr>
          <p:cNvPr id="22" name="TextBox 21">
            <a:extLst>
              <a:ext uri="{FF2B5EF4-FFF2-40B4-BE49-F238E27FC236}">
                <a16:creationId xmlns="" xmlns:a16="http://schemas.microsoft.com/office/drawing/2014/main" id="{05283852-7880-4CD4-8CBD-99485BE84600}"/>
              </a:ext>
            </a:extLst>
          </p:cNvPr>
          <p:cNvSpPr txBox="1"/>
          <p:nvPr/>
        </p:nvSpPr>
        <p:spPr>
          <a:xfrm>
            <a:off x="2860127" y="4999488"/>
            <a:ext cx="1429407" cy="369332"/>
          </a:xfrm>
          <a:prstGeom prst="rect">
            <a:avLst/>
          </a:prstGeom>
          <a:noFill/>
        </p:spPr>
        <p:txBody>
          <a:bodyPr wrap="square" rtlCol="0">
            <a:spAutoFit/>
          </a:bodyPr>
          <a:lstStyle/>
          <a:p>
            <a:r>
              <a:rPr lang="en-NZ"/>
              <a:t>Stream</a:t>
            </a:r>
          </a:p>
        </p:txBody>
      </p:sp>
      <p:sp>
        <p:nvSpPr>
          <p:cNvPr id="23" name="TextBox 22">
            <a:extLst>
              <a:ext uri="{FF2B5EF4-FFF2-40B4-BE49-F238E27FC236}">
                <a16:creationId xmlns="" xmlns:a16="http://schemas.microsoft.com/office/drawing/2014/main" id="{50F6822F-81D6-4ED9-8E38-CAD172FB12EA}"/>
              </a:ext>
            </a:extLst>
          </p:cNvPr>
          <p:cNvSpPr txBox="1"/>
          <p:nvPr/>
        </p:nvSpPr>
        <p:spPr>
          <a:xfrm>
            <a:off x="4453703" y="3598251"/>
            <a:ext cx="1429407" cy="369332"/>
          </a:xfrm>
          <a:prstGeom prst="rect">
            <a:avLst/>
          </a:prstGeom>
          <a:noFill/>
        </p:spPr>
        <p:txBody>
          <a:bodyPr wrap="square" rtlCol="0">
            <a:spAutoFit/>
          </a:bodyPr>
          <a:lstStyle/>
          <a:p>
            <a:r>
              <a:rPr lang="en-NZ"/>
              <a:t>Stormwater</a:t>
            </a:r>
          </a:p>
        </p:txBody>
      </p:sp>
      <p:cxnSp>
        <p:nvCxnSpPr>
          <p:cNvPr id="25" name="Straight Arrow Connector 24">
            <a:extLst>
              <a:ext uri="{FF2B5EF4-FFF2-40B4-BE49-F238E27FC236}">
                <a16:creationId xmlns="" xmlns:a16="http://schemas.microsoft.com/office/drawing/2014/main" id="{3F2C44EB-E6E3-4DE0-A6AB-DE00BA17E929}"/>
              </a:ext>
            </a:extLst>
          </p:cNvPr>
          <p:cNvCxnSpPr>
            <a:cxnSpLocks/>
            <a:stCxn id="23" idx="1"/>
          </p:cNvCxnSpPr>
          <p:nvPr/>
        </p:nvCxnSpPr>
        <p:spPr>
          <a:xfrm flipH="1">
            <a:off x="3744203" y="3782917"/>
            <a:ext cx="709500" cy="59152"/>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 xmlns:a16="http://schemas.microsoft.com/office/drawing/2014/main" id="{482D9D4D-78BC-4E79-A055-2F9F0E4C1A05}"/>
              </a:ext>
            </a:extLst>
          </p:cNvPr>
          <p:cNvCxnSpPr>
            <a:cxnSpLocks/>
            <a:stCxn id="22" idx="1"/>
          </p:cNvCxnSpPr>
          <p:nvPr/>
        </p:nvCxnSpPr>
        <p:spPr>
          <a:xfrm flipH="1" flipV="1">
            <a:off x="2271497" y="4988966"/>
            <a:ext cx="588630" cy="195188"/>
          </a:xfrm>
          <a:prstGeom prst="straightConnector1">
            <a:avLst/>
          </a:prstGeom>
          <a:ln>
            <a:solidFill>
              <a:schemeClr val="tx2"/>
            </a:solidFill>
            <a:tailEnd type="triangle"/>
          </a:ln>
        </p:spPr>
        <p:style>
          <a:lnRef idx="1">
            <a:schemeClr val="accent6"/>
          </a:lnRef>
          <a:fillRef idx="0">
            <a:schemeClr val="accent6"/>
          </a:fillRef>
          <a:effectRef idx="0">
            <a:schemeClr val="accent6"/>
          </a:effectRef>
          <a:fontRef idx="minor">
            <a:schemeClr val="tx1"/>
          </a:fontRef>
        </p:style>
      </p:cxnSp>
      <p:pic>
        <p:nvPicPr>
          <p:cNvPr id="13" name="Picture Placeholder 30" descr="http://www.thermofisher.com/content/dam/tfs/LPG/LCD/LCD%20Product%20Images/Labware/General%20Labware/Storm%20Water%20Samplers%20and%20Kits/F79695%7Ep.eps/jcr:content/renditions/cq5dam.thumbnail.450.450.png">
            <a:extLst>
              <a:ext uri="{FF2B5EF4-FFF2-40B4-BE49-F238E27FC236}">
                <a16:creationId xmlns="" xmlns:a16="http://schemas.microsoft.com/office/drawing/2014/main" id="{586D7090-CEE4-4876-9EE0-AD4740B68C2A}"/>
              </a:ext>
            </a:extLst>
          </p:cNvPr>
          <p:cNvPicPr>
            <a:picLocks/>
          </p:cNvPicPr>
          <p:nvPr/>
        </p:nvPicPr>
        <p:blipFill>
          <a:blip r:embed="rId5" cstate="print">
            <a:extLst>
              <a:ext uri="{28A0092B-C50C-407E-A947-70E740481C1C}">
                <a14:useLocalDpi xmlns:a14="http://schemas.microsoft.com/office/drawing/2010/main" val="0"/>
              </a:ext>
            </a:extLst>
          </a:blip>
          <a:srcRect t="2321" b="2321"/>
          <a:stretch>
            <a:fillRect/>
          </a:stretch>
        </p:blipFill>
        <p:spPr bwMode="auto">
          <a:xfrm>
            <a:off x="10367010" y="17279"/>
            <a:ext cx="1824990" cy="1650493"/>
          </a:xfrm>
          <a:prstGeom prst="rect">
            <a:avLst/>
          </a:prstGeom>
          <a:noFill/>
          <a:ln>
            <a:noFill/>
          </a:ln>
        </p:spPr>
      </p:pic>
    </p:spTree>
    <p:extLst>
      <p:ext uri="{BB962C8B-B14F-4D97-AF65-F5344CB8AC3E}">
        <p14:creationId xmlns:p14="http://schemas.microsoft.com/office/powerpoint/2010/main" val="972764885"/>
      </p:ext>
    </p:extLst>
  </p:cSld>
  <p:clrMapOvr>
    <a:masterClrMapping/>
  </p:clrMapOvr>
  <mc:AlternateContent xmlns:mc="http://schemas.openxmlformats.org/markup-compatibility/2006" xmlns:p14="http://schemas.microsoft.com/office/powerpoint/2010/main">
    <mc:Choice Requires="p14">
      <p:transition spd="slow" p14:dur="2000" advTm="21440"/>
    </mc:Choice>
    <mc:Fallback xmlns="">
      <p:transition spd="slow" advTm="2144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4|1.1"/>
</p:tagLst>
</file>

<file path=ppt/tags/tag2.xml><?xml version="1.0" encoding="utf-8"?>
<p:tagLst xmlns:a="http://schemas.openxmlformats.org/drawingml/2006/main" xmlns:r="http://schemas.openxmlformats.org/officeDocument/2006/relationships" xmlns:p="http://schemas.openxmlformats.org/presentationml/2006/main">
  <p:tag name="TIMING" val="|116.7"/>
</p:tagLst>
</file>

<file path=ppt/tags/tag3.xml><?xml version="1.0" encoding="utf-8"?>
<p:tagLst xmlns:a="http://schemas.openxmlformats.org/drawingml/2006/main" xmlns:r="http://schemas.openxmlformats.org/officeDocument/2006/relationships" xmlns:p="http://schemas.openxmlformats.org/presentationml/2006/main">
  <p:tag name="TIMING" val="|25.2|3.2"/>
</p:tagLst>
</file>

<file path=ppt/tags/tag4.xml><?xml version="1.0" encoding="utf-8"?>
<p:tagLst xmlns:a="http://schemas.openxmlformats.org/drawingml/2006/main" xmlns:r="http://schemas.openxmlformats.org/officeDocument/2006/relationships" xmlns:p="http://schemas.openxmlformats.org/presentationml/2006/main">
  <p:tag name="TIMING" val="|34|18.5"/>
</p:tagLst>
</file>

<file path=ppt/tags/tag5.xml><?xml version="1.0" encoding="utf-8"?>
<p:tagLst xmlns:a="http://schemas.openxmlformats.org/drawingml/2006/main" xmlns:r="http://schemas.openxmlformats.org/officeDocument/2006/relationships" xmlns:p="http://schemas.openxmlformats.org/presentationml/2006/main">
  <p:tag name="TIMING" val="|15.3|52.1"/>
</p:tagLst>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44546A"/>
      </a:dk2>
      <a:lt2>
        <a:srgbClr val="E7E6E6"/>
      </a:lt2>
      <a:accent1>
        <a:srgbClr val="40C8F4"/>
      </a:accent1>
      <a:accent2>
        <a:srgbClr val="0088CF"/>
      </a:accent2>
      <a:accent3>
        <a:srgbClr val="17469E"/>
      </a:accent3>
      <a:accent4>
        <a:srgbClr val="00A34F"/>
      </a:accent4>
      <a:accent5>
        <a:srgbClr val="6D5FAA"/>
      </a:accent5>
      <a:accent6>
        <a:srgbClr val="A7A9A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323894-9CC6-406D-BA06-13999AF324EA}"/>
</file>

<file path=customXml/itemProps2.xml><?xml version="1.0" encoding="utf-8"?>
<ds:datastoreItem xmlns:ds="http://schemas.openxmlformats.org/officeDocument/2006/customXml" ds:itemID="{BE443DD2-52C9-4535-A826-4FC271B5F6D6}"/>
</file>

<file path=customXml/itemProps3.xml><?xml version="1.0" encoding="utf-8"?>
<ds:datastoreItem xmlns:ds="http://schemas.openxmlformats.org/officeDocument/2006/customXml" ds:itemID="{62076789-D509-449E-81A9-55607799188D}"/>
</file>

<file path=docProps/app.xml><?xml version="1.0" encoding="utf-8"?>
<Properties xmlns="http://schemas.openxmlformats.org/officeDocument/2006/extended-properties" xmlns:vt="http://schemas.openxmlformats.org/officeDocument/2006/docPropsVTypes">
  <TotalTime>224</TotalTime>
  <Words>1323</Words>
  <Application>Microsoft Office PowerPoint</Application>
  <PresentationFormat>Widescreen</PresentationFormat>
  <Paragraphs>173</Paragraphs>
  <Slides>27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Cost-effective sampling devices for stormwater and urban streams</vt:lpstr>
      <vt:lpstr>PowerPoint Presentation</vt:lpstr>
      <vt:lpstr>MBIE Envirolink Tools Project</vt:lpstr>
      <vt:lpstr>Project Plan</vt:lpstr>
      <vt:lpstr>Devices Tested</vt:lpstr>
      <vt:lpstr>PowerPoint Presentation</vt:lpstr>
      <vt:lpstr>PowerPoint Presentation</vt:lpstr>
      <vt:lpstr>Nalgene Stormwater Sampler Bottles</vt:lpstr>
      <vt:lpstr>Nalgene Stormwater Sampler Bottles</vt:lpstr>
      <vt:lpstr>Nalgene Stormwater Sampler Bottles</vt:lpstr>
      <vt:lpstr>When to use sampler bottles:</vt:lpstr>
      <vt:lpstr>DGT Metal Results</vt:lpstr>
      <vt:lpstr>When to use DGTs:</vt:lpstr>
      <vt:lpstr>Devices assessment</vt:lpstr>
      <vt:lpstr>PowerPoint Presentation</vt:lpstr>
      <vt:lpstr>SS &amp; NO3-N from Nalgene Stormwater Sampler bottles</vt:lpstr>
      <vt:lpstr>Metals from Nalgene Stormwater Sampler bottles</vt:lpstr>
      <vt:lpstr>Metals from DGTs</vt:lpstr>
      <vt:lpstr>Porirua Stream Results</vt:lpstr>
      <vt:lpstr>What else?</vt:lpstr>
      <vt:lpstr>What next?</vt:lpstr>
      <vt:lpstr> Technical Advisors: Dr Mike Stewart, Streamlined Dr Will Bennett, Griffith University Dr Hubert de Jonge, Sorbisense  Testers: GWRC Field staff Wendy Purdon; Ailsa Robertson, Stu Easton, Jacobs HBRC and ES field staff  </vt:lpstr>
      <vt:lpstr>PowerPoint Presentation</vt:lpstr>
      <vt:lpstr>Porirua Stream Results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Gadd</dc:creator>
  <cp:lastModifiedBy>Admin</cp:lastModifiedBy>
  <cp:revision>3</cp:revision>
  <dcterms:created xsi:type="dcterms:W3CDTF">2019-04-10T01:30:23Z</dcterms:created>
  <dcterms:modified xsi:type="dcterms:W3CDTF">2019-05-01T02:06:53Z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Order">
    <vt:r8>7724600</vt:r8>
  </property>
</Properties>
</file>