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 id="2147483688" r:id="rId6"/>
    <p:sldMasterId id="2147483674" r:id="rId7"/>
  </p:sldMasterIdLst>
  <p:notesMasterIdLst>
    <p:notesMasterId r:id="rId20"/>
  </p:notesMasterIdLst>
  <p:handoutMasterIdLst>
    <p:handoutMasterId r:id="rId21"/>
  </p:handoutMasterIdLst>
  <p:sldIdLst>
    <p:sldId id="301" r:id="rId8"/>
    <p:sldId id="302" r:id="rId9"/>
    <p:sldId id="311" r:id="rId10"/>
    <p:sldId id="303" r:id="rId11"/>
    <p:sldId id="309" r:id="rId12"/>
    <p:sldId id="304" r:id="rId13"/>
    <p:sldId id="308" r:id="rId14"/>
    <p:sldId id="298" r:id="rId15"/>
    <p:sldId id="307" r:id="rId16"/>
    <p:sldId id="305" r:id="rId17"/>
    <p:sldId id="312" r:id="rId18"/>
    <p:sldId id="284"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D6D9"/>
    <a:srgbClr val="DABA86"/>
    <a:srgbClr val="EED7D9"/>
    <a:srgbClr val="25303E"/>
    <a:srgbClr val="B98427"/>
    <a:srgbClr val="232E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037" autoAdjust="0"/>
  </p:normalViewPr>
  <p:slideViewPr>
    <p:cSldViewPr snapToGrid="0" snapToObjects="1">
      <p:cViewPr varScale="1">
        <p:scale>
          <a:sx n="93" d="100"/>
          <a:sy n="93" d="100"/>
        </p:scale>
        <p:origin x="472" y="8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3" d="100"/>
          <a:sy n="83" d="100"/>
        </p:scale>
        <p:origin x="385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a:innerShdw dist="266700">
                <a:prstClr val="black">
                  <a:alpha val="20000"/>
                </a:prstClr>
              </a:innerShdw>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Arial" charset="0"/>
                    <a:cs typeface="Bold" pitchFamily="2" charset="77"/>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E7D-824B-BA63-381FC4388808}"/>
            </c:ext>
          </c:extLst>
        </c:ser>
        <c:ser>
          <c:idx val="1"/>
          <c:order val="1"/>
          <c:tx>
            <c:strRef>
              <c:f>Sheet1!$C$1</c:f>
              <c:strCache>
                <c:ptCount val="1"/>
                <c:pt idx="0">
                  <c:v>Series 2</c:v>
                </c:pt>
              </c:strCache>
            </c:strRef>
          </c:tx>
          <c:spPr>
            <a:solidFill>
              <a:schemeClr val="accent2"/>
            </a:solidFill>
            <a:ln>
              <a:noFill/>
            </a:ln>
            <a:effectLst>
              <a:innerShdw dist="266700">
                <a:prstClr val="black">
                  <a:alpha val="20000"/>
                </a:prstClr>
              </a:innerShdw>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Arial" charset="0"/>
                    <a:cs typeface="Bold" pitchFamily="2" charset="77"/>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E7D-824B-BA63-381FC4388808}"/>
            </c:ext>
          </c:extLst>
        </c:ser>
        <c:ser>
          <c:idx val="2"/>
          <c:order val="2"/>
          <c:tx>
            <c:strRef>
              <c:f>Sheet1!$D$1</c:f>
              <c:strCache>
                <c:ptCount val="1"/>
                <c:pt idx="0">
                  <c:v>Series 3</c:v>
                </c:pt>
              </c:strCache>
            </c:strRef>
          </c:tx>
          <c:spPr>
            <a:solidFill>
              <a:schemeClr val="accent3"/>
            </a:solidFill>
            <a:ln>
              <a:noFill/>
            </a:ln>
            <a:effectLst>
              <a:innerShdw dist="266700">
                <a:prstClr val="black">
                  <a:alpha val="20000"/>
                </a:prstClr>
              </a:innerShdw>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Arial" charset="0"/>
                    <a:cs typeface="Bold" pitchFamily="2" charset="77"/>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E7D-824B-BA63-381FC4388808}"/>
            </c:ext>
          </c:extLst>
        </c:ser>
        <c:dLbls>
          <c:showLegendKey val="0"/>
          <c:showVal val="1"/>
          <c:showCatName val="0"/>
          <c:showSerName val="0"/>
          <c:showPercent val="0"/>
          <c:showBubbleSize val="0"/>
        </c:dLbls>
        <c:gapWidth val="219"/>
        <c:axId val="35799040"/>
        <c:axId val="35800576"/>
      </c:barChart>
      <c:catAx>
        <c:axId val="35799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50" b="0" i="0" u="none" strike="noStrike" kern="1200" baseline="0">
                <a:solidFill>
                  <a:schemeClr val="tx1"/>
                </a:solidFill>
                <a:latin typeface="+mn-lt"/>
                <a:ea typeface="Arial" charset="0"/>
                <a:cs typeface="Bold" pitchFamily="2" charset="77"/>
              </a:defRPr>
            </a:pPr>
            <a:endParaRPr lang="en-US"/>
          </a:p>
        </c:txPr>
        <c:crossAx val="35800576"/>
        <c:crosses val="autoZero"/>
        <c:auto val="1"/>
        <c:lblAlgn val="ctr"/>
        <c:lblOffset val="100"/>
        <c:noMultiLvlLbl val="0"/>
      </c:catAx>
      <c:valAx>
        <c:axId val="35800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50" b="0" i="0" u="none" strike="noStrike" kern="1200" baseline="0">
                <a:solidFill>
                  <a:schemeClr val="tx1"/>
                </a:solidFill>
                <a:latin typeface="Arial" panose="020B0604020202020204" pitchFamily="34" charset="0"/>
                <a:ea typeface="Arial" charset="0"/>
                <a:cs typeface="Bold" pitchFamily="2" charset="77"/>
              </a:defRPr>
            </a:pPr>
            <a:endParaRPr lang="en-US"/>
          </a:p>
        </c:txPr>
        <c:crossAx val="3579904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850" b="0" i="0" u="none" strike="noStrike" kern="1200" baseline="0">
                <a:solidFill>
                  <a:schemeClr val="tx1"/>
                </a:solidFill>
                <a:latin typeface="Bold" pitchFamily="2" charset="77"/>
                <a:ea typeface="Arial" charset="0"/>
                <a:cs typeface="Bold" pitchFamily="2" charset="77"/>
              </a:defRPr>
            </a:pPr>
            <a:endParaRPr lang="en-US"/>
          </a:p>
        </c:txPr>
      </c:legendEntry>
      <c:legendEntry>
        <c:idx val="1"/>
        <c:txPr>
          <a:bodyPr rot="0" spcFirstLastPara="1" vertOverflow="ellipsis" vert="horz" wrap="square" anchor="ctr" anchorCtr="1"/>
          <a:lstStyle/>
          <a:p>
            <a:pPr>
              <a:defRPr sz="850" b="0" i="0" u="none" strike="noStrike" kern="1200" baseline="0">
                <a:solidFill>
                  <a:schemeClr val="tx1"/>
                </a:solidFill>
                <a:latin typeface="Bold" pitchFamily="2" charset="77"/>
                <a:ea typeface="Arial" charset="0"/>
                <a:cs typeface="Bold" pitchFamily="2" charset="77"/>
              </a:defRPr>
            </a:pPr>
            <a:endParaRPr lang="en-US"/>
          </a:p>
        </c:txPr>
      </c:legendEntry>
      <c:legendEntry>
        <c:idx val="2"/>
        <c:txPr>
          <a:bodyPr rot="0" spcFirstLastPara="1" vertOverflow="ellipsis" vert="horz" wrap="square" anchor="ctr" anchorCtr="1"/>
          <a:lstStyle/>
          <a:p>
            <a:pPr>
              <a:defRPr sz="850" b="0" i="0" u="none" strike="noStrike" kern="1200" baseline="0">
                <a:solidFill>
                  <a:schemeClr val="tx1"/>
                </a:solidFill>
                <a:latin typeface="Bold" pitchFamily="2" charset="77"/>
                <a:ea typeface="Arial" charset="0"/>
                <a:cs typeface="Bold" pitchFamily="2" charset="77"/>
              </a:defRPr>
            </a:pPr>
            <a:endParaRPr lang="en-US"/>
          </a:p>
        </c:txPr>
      </c:legendEntry>
      <c:overlay val="0"/>
      <c:spPr>
        <a:noFill/>
        <a:ln>
          <a:noFill/>
        </a:ln>
        <a:effectLst/>
      </c:spPr>
      <c:txPr>
        <a:bodyPr rot="0" spcFirstLastPara="1" vertOverflow="ellipsis" vert="horz" wrap="square" anchor="ctr" anchorCtr="1"/>
        <a:lstStyle/>
        <a:p>
          <a:pPr>
            <a:defRPr sz="850" b="0" i="0" u="none" strike="noStrike" kern="1200" baseline="0">
              <a:solidFill>
                <a:schemeClr val="tx1"/>
              </a:solidFill>
              <a:latin typeface="Bold" pitchFamily="2" charset="77"/>
              <a:ea typeface="Arial" charset="0"/>
              <a:cs typeface="Bold" pitchFamily="2" charset="77"/>
            </a:defRPr>
          </a:pPr>
          <a:endParaRPr lang="en-US"/>
        </a:p>
      </c:txPr>
    </c:legend>
    <c:plotVisOnly val="1"/>
    <c:dispBlanksAs val="gap"/>
    <c:showDLblsOverMax val="0"/>
  </c:chart>
  <c:spPr>
    <a:noFill/>
    <a:ln>
      <a:noFill/>
    </a:ln>
    <a:effectLst/>
  </c:spPr>
  <c:txPr>
    <a:bodyPr/>
    <a:lstStyle/>
    <a:p>
      <a:pPr>
        <a:defRPr sz="1300" baseline="0">
          <a:solidFill>
            <a:srgbClr val="646366"/>
          </a:solidFill>
          <a:latin typeface="Bold" pitchFamily="2" charset="77"/>
          <a:ea typeface="Arial" charset="0"/>
          <a:cs typeface="Arial"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761676748987299"/>
          <c:y val="0.13917572400645301"/>
          <c:w val="0.38161148878261902"/>
          <c:h val="0.81570496397150505"/>
        </c:manualLayout>
      </c:layout>
      <c:doughnutChart>
        <c:varyColors val="1"/>
        <c:ser>
          <c:idx val="0"/>
          <c:order val="0"/>
          <c:tx>
            <c:strRef>
              <c:f>Sheet1!$B$1</c:f>
              <c:strCache>
                <c:ptCount val="1"/>
                <c:pt idx="0">
                  <c:v>Sales</c:v>
                </c:pt>
              </c:strCache>
            </c:strRef>
          </c:tx>
          <c:spPr>
            <a:ln>
              <a:noFill/>
            </a:ln>
          </c:spPr>
          <c:dPt>
            <c:idx val="0"/>
            <c:bubble3D val="0"/>
            <c:spPr>
              <a:solidFill>
                <a:srgbClr val="232E3C"/>
              </a:solidFill>
              <a:ln w="19050">
                <a:noFill/>
              </a:ln>
              <a:effectLst/>
            </c:spPr>
            <c:extLst>
              <c:ext xmlns:c16="http://schemas.microsoft.com/office/drawing/2014/chart" uri="{C3380CC4-5D6E-409C-BE32-E72D297353CC}">
                <c16:uniqueId val="{00000001-E9E4-ED4B-A1E4-632D94A9EACD}"/>
              </c:ext>
            </c:extLst>
          </c:dPt>
          <c:dPt>
            <c:idx val="1"/>
            <c:bubble3D val="0"/>
            <c:spPr>
              <a:solidFill>
                <a:srgbClr val="EED7D9"/>
              </a:solidFill>
              <a:ln w="19050">
                <a:noFill/>
              </a:ln>
              <a:effectLst/>
            </c:spPr>
            <c:extLst>
              <c:ext xmlns:c16="http://schemas.microsoft.com/office/drawing/2014/chart" uri="{C3380CC4-5D6E-409C-BE32-E72D297353CC}">
                <c16:uniqueId val="{00000003-E9E4-ED4B-A1E4-632D94A9EACD}"/>
              </c:ext>
            </c:extLst>
          </c:dPt>
          <c:dPt>
            <c:idx val="2"/>
            <c:bubble3D val="0"/>
            <c:spPr>
              <a:solidFill>
                <a:srgbClr val="C6C7C8"/>
              </a:solidFill>
              <a:ln w="19050">
                <a:noFill/>
              </a:ln>
              <a:effectLst/>
            </c:spPr>
            <c:extLst>
              <c:ext xmlns:c16="http://schemas.microsoft.com/office/drawing/2014/chart" uri="{C3380CC4-5D6E-409C-BE32-E72D297353CC}">
                <c16:uniqueId val="{00000005-E9E4-ED4B-A1E4-632D94A9EACD}"/>
              </c:ext>
            </c:extLst>
          </c:dPt>
          <c:dPt>
            <c:idx val="3"/>
            <c:bubble3D val="0"/>
            <c:spPr>
              <a:solidFill>
                <a:srgbClr val="D9BA86"/>
              </a:solidFill>
              <a:ln w="19050">
                <a:noFill/>
              </a:ln>
              <a:effectLst/>
            </c:spPr>
            <c:extLst>
              <c:ext xmlns:c16="http://schemas.microsoft.com/office/drawing/2014/chart" uri="{C3380CC4-5D6E-409C-BE32-E72D297353CC}">
                <c16:uniqueId val="{00000007-E9E4-ED4B-A1E4-632D94A9EACD}"/>
              </c:ext>
            </c:extLst>
          </c:dPt>
          <c:dPt>
            <c:idx val="4"/>
            <c:bubble3D val="0"/>
            <c:spPr>
              <a:solidFill>
                <a:srgbClr val="B98427"/>
              </a:solidFill>
              <a:ln w="19050">
                <a:noFill/>
              </a:ln>
              <a:effectLst/>
            </c:spPr>
            <c:extLst>
              <c:ext xmlns:c16="http://schemas.microsoft.com/office/drawing/2014/chart" uri="{C3380CC4-5D6E-409C-BE32-E72D297353CC}">
                <c16:uniqueId val="{00000009-E9E4-ED4B-A1E4-632D94A9EACD}"/>
              </c:ext>
            </c:extLst>
          </c:dPt>
          <c:cat>
            <c:numRef>
              <c:f>Sheet1!$A$2:$A$6</c:f>
              <c:numCache>
                <c:formatCode>General</c:formatCode>
                <c:ptCount val="5"/>
                <c:pt idx="0">
                  <c:v>2020</c:v>
                </c:pt>
                <c:pt idx="1">
                  <c:v>2019</c:v>
                </c:pt>
                <c:pt idx="2">
                  <c:v>2018</c:v>
                </c:pt>
                <c:pt idx="3">
                  <c:v>2017</c:v>
                </c:pt>
                <c:pt idx="4">
                  <c:v>2016</c:v>
                </c:pt>
              </c:numCache>
            </c:numRef>
          </c:cat>
          <c:val>
            <c:numRef>
              <c:f>Sheet1!$B$2:$B$6</c:f>
              <c:numCache>
                <c:formatCode>General</c:formatCode>
                <c:ptCount val="5"/>
                <c:pt idx="0">
                  <c:v>5.8</c:v>
                </c:pt>
                <c:pt idx="1">
                  <c:v>3.2</c:v>
                </c:pt>
                <c:pt idx="2">
                  <c:v>1.4</c:v>
                </c:pt>
                <c:pt idx="3">
                  <c:v>1.2</c:v>
                </c:pt>
                <c:pt idx="4">
                  <c:v>1.7</c:v>
                </c:pt>
              </c:numCache>
            </c:numRef>
          </c:val>
          <c:extLst>
            <c:ext xmlns:c16="http://schemas.microsoft.com/office/drawing/2014/chart" uri="{C3380CC4-5D6E-409C-BE32-E72D297353CC}">
              <c16:uniqueId val="{0000000A-E9E4-ED4B-A1E4-632D94A9EACD}"/>
            </c:ext>
          </c:extLst>
        </c:ser>
        <c:dLbls>
          <c:showLegendKey val="0"/>
          <c:showVal val="0"/>
          <c:showCatName val="0"/>
          <c:showSerName val="0"/>
          <c:showPercent val="0"/>
          <c:showBubbleSize val="0"/>
          <c:showLeaderLines val="1"/>
        </c:dLbls>
        <c:firstSliceAng val="0"/>
        <c:holeSize val="64"/>
      </c:doughnutChart>
      <c:spPr>
        <a:noFill/>
        <a:ln>
          <a:noFill/>
        </a:ln>
        <a:effectLst/>
      </c:spPr>
    </c:plotArea>
    <c:legend>
      <c:legendPos val="r"/>
      <c:layout>
        <c:manualLayout>
          <c:xMode val="edge"/>
          <c:yMode val="edge"/>
          <c:x val="0.73218091104493499"/>
          <c:y val="0.22085741386409802"/>
          <c:w val="9.184730515207544E-2"/>
          <c:h val="0.62333001822669654"/>
        </c:manualLayout>
      </c:layout>
      <c:overlay val="0"/>
      <c:spPr>
        <a:noFill/>
        <a:ln>
          <a:noFill/>
        </a:ln>
        <a:effectLst/>
      </c:spPr>
      <c:txPr>
        <a:bodyPr rot="0" spcFirstLastPara="1" vertOverflow="ellipsis" vert="horz" wrap="square" anchor="ctr" anchorCtr="1"/>
        <a:lstStyle/>
        <a:p>
          <a:pPr>
            <a:defRPr lang="en-NZ" sz="1197" b="0" i="0" u="none" strike="noStrike" kern="1200" baseline="0" noProof="0">
              <a:solidFill>
                <a:schemeClr val="tx1"/>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lang="en-NZ" noProof="0">
          <a:latin typeface="Arial" charset="0"/>
          <a:ea typeface="Arial" charset="0"/>
          <a:cs typeface="Arial"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0E71F1-5124-496B-965E-8CA6D6F9E71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a:extLst>
              <a:ext uri="{FF2B5EF4-FFF2-40B4-BE49-F238E27FC236}">
                <a16:creationId xmlns:a16="http://schemas.microsoft.com/office/drawing/2014/main" id="{B05A7EFA-E586-43FB-A576-C01374DDA31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A620A5-097B-4E84-B265-D08945C807D7}" type="datetimeFigureOut">
              <a:rPr lang="en-NZ" smtClean="0"/>
              <a:t>18/10/2022</a:t>
            </a:fld>
            <a:endParaRPr lang="en-NZ"/>
          </a:p>
        </p:txBody>
      </p:sp>
      <p:sp>
        <p:nvSpPr>
          <p:cNvPr id="4" name="Footer Placeholder 3">
            <a:extLst>
              <a:ext uri="{FF2B5EF4-FFF2-40B4-BE49-F238E27FC236}">
                <a16:creationId xmlns:a16="http://schemas.microsoft.com/office/drawing/2014/main" id="{55A9B094-87A6-4843-9CB8-1D64FCFF44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a:extLst>
              <a:ext uri="{FF2B5EF4-FFF2-40B4-BE49-F238E27FC236}">
                <a16:creationId xmlns:a16="http://schemas.microsoft.com/office/drawing/2014/main" id="{E1ACE18D-486B-4EC0-9AD8-D31CA8F335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1F253BE-9C64-42F2-ACD5-609462E780AE}" type="slidenum">
              <a:rPr lang="en-NZ" smtClean="0"/>
              <a:t>‹#›</a:t>
            </a:fld>
            <a:endParaRPr lang="en-NZ"/>
          </a:p>
        </p:txBody>
      </p:sp>
    </p:spTree>
    <p:extLst>
      <p:ext uri="{BB962C8B-B14F-4D97-AF65-F5344CB8AC3E}">
        <p14:creationId xmlns:p14="http://schemas.microsoft.com/office/powerpoint/2010/main" val="3349199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3E322E-1A8B-2548-92C3-0651A9376261}" type="datetimeFigureOut">
              <a:rPr lang="en-US" smtClean="0"/>
              <a:t>10/18/2022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D13957-9A68-9044-B5A4-E91A828C9594}" type="slidenum">
              <a:rPr lang="en-US" smtClean="0"/>
              <a:t>‹#›</a:t>
            </a:fld>
            <a:endParaRPr lang="en-US" dirty="0"/>
          </a:p>
        </p:txBody>
      </p:sp>
    </p:spTree>
    <p:extLst>
      <p:ext uri="{BB962C8B-B14F-4D97-AF65-F5344CB8AC3E}">
        <p14:creationId xmlns:p14="http://schemas.microsoft.com/office/powerpoint/2010/main" val="3416358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D13957-9A68-9044-B5A4-E91A828C9594}" type="slidenum">
              <a:rPr lang="en-US" smtClean="0"/>
              <a:t>1</a:t>
            </a:fld>
            <a:endParaRPr lang="en-US" dirty="0"/>
          </a:p>
        </p:txBody>
      </p:sp>
    </p:spTree>
    <p:extLst>
      <p:ext uri="{BB962C8B-B14F-4D97-AF65-F5344CB8AC3E}">
        <p14:creationId xmlns:p14="http://schemas.microsoft.com/office/powerpoint/2010/main" val="589905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78D13957-9A68-9044-B5A4-E91A828C9594}" type="slidenum">
              <a:rPr lang="en-US" smtClean="0"/>
              <a:t>9</a:t>
            </a:fld>
            <a:endParaRPr lang="en-US" dirty="0"/>
          </a:p>
        </p:txBody>
      </p:sp>
    </p:spTree>
    <p:extLst>
      <p:ext uri="{BB962C8B-B14F-4D97-AF65-F5344CB8AC3E}">
        <p14:creationId xmlns:p14="http://schemas.microsoft.com/office/powerpoint/2010/main" val="992013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78D13957-9A68-9044-B5A4-E91A828C9594}" type="slidenum">
              <a:rPr lang="en-US" smtClean="0"/>
              <a:t>11</a:t>
            </a:fld>
            <a:endParaRPr lang="en-US" dirty="0"/>
          </a:p>
        </p:txBody>
      </p:sp>
    </p:spTree>
    <p:extLst>
      <p:ext uri="{BB962C8B-B14F-4D97-AF65-F5344CB8AC3E}">
        <p14:creationId xmlns:p14="http://schemas.microsoft.com/office/powerpoint/2010/main" val="1620908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13B7C10-DC2B-477E-A205-7EA2BA722EC6}"/>
              </a:ext>
            </a:extLst>
          </p:cNvPr>
          <p:cNvSpPr>
            <a:spLocks noGrp="1"/>
          </p:cNvSpPr>
          <p:nvPr>
            <p:ph type="pic" sz="quarter" idx="16"/>
          </p:nvPr>
        </p:nvSpPr>
        <p:spPr>
          <a:xfrm>
            <a:off x="411235" y="267419"/>
            <a:ext cx="4800000" cy="5986732"/>
          </a:xfrm>
          <a:prstGeom prst="rect">
            <a:avLst/>
          </a:prstGeom>
        </p:spPr>
        <p:txBody>
          <a:bodyPr/>
          <a:lstStyle>
            <a:lvl1pPr marL="0" indent="0">
              <a:buNone/>
              <a:defRPr sz="1600">
                <a:solidFill>
                  <a:schemeClr val="accent1"/>
                </a:solidFill>
              </a:defRPr>
            </a:lvl1pPr>
          </a:lstStyle>
          <a:p>
            <a:r>
              <a:rPr lang="en-US"/>
              <a:t>Click icon to add picture</a:t>
            </a:r>
            <a:endParaRPr lang="en-NZ" dirty="0"/>
          </a:p>
        </p:txBody>
      </p:sp>
      <p:sp>
        <p:nvSpPr>
          <p:cNvPr id="18" name="Text Placeholder 16">
            <a:extLst>
              <a:ext uri="{FF2B5EF4-FFF2-40B4-BE49-F238E27FC236}">
                <a16:creationId xmlns:a16="http://schemas.microsoft.com/office/drawing/2014/main" id="{8E18FA83-0873-1543-A82F-FA2C42BF2E5A}"/>
              </a:ext>
            </a:extLst>
          </p:cNvPr>
          <p:cNvSpPr>
            <a:spLocks noGrp="1"/>
          </p:cNvSpPr>
          <p:nvPr>
            <p:ph type="body" sz="quarter" idx="12" hasCustomPrompt="1"/>
          </p:nvPr>
        </p:nvSpPr>
        <p:spPr>
          <a:xfrm>
            <a:off x="5341059" y="4649090"/>
            <a:ext cx="4800000" cy="853156"/>
          </a:xfrm>
          <a:prstGeom prst="rect">
            <a:avLst/>
          </a:prstGeom>
        </p:spPr>
        <p:txBody>
          <a:bodyPr lIns="0" tIns="0" rIns="0" bIns="0"/>
          <a:lstStyle>
            <a:lvl1pPr marL="0" indent="0">
              <a:lnSpc>
                <a:spcPct val="70000"/>
              </a:lnSpc>
              <a:buFont typeface="Arial" panose="020B0604020202020204" pitchFamily="34" charset="0"/>
              <a:buNone/>
              <a:defRPr sz="1300" b="1" i="0">
                <a:solidFill>
                  <a:srgbClr val="DABA86"/>
                </a:solidFill>
                <a:latin typeface="Arial" panose="020B0604020202020204" pitchFamily="34" charset="0"/>
                <a:cs typeface="Arial" panose="020B0604020202020204" pitchFamily="34" charset="0"/>
              </a:defRPr>
            </a:lvl1pPr>
          </a:lstStyle>
          <a:p>
            <a:pPr lvl="0"/>
            <a:r>
              <a:rPr lang="en-NZ" noProof="0"/>
              <a:t>Speaker one</a:t>
            </a:r>
            <a:br>
              <a:rPr lang="en-NZ" noProof="0"/>
            </a:br>
            <a:r>
              <a:rPr lang="en-NZ" noProof="0"/>
              <a:t>Speaker two</a:t>
            </a:r>
            <a:br>
              <a:rPr lang="en-NZ" noProof="0"/>
            </a:br>
            <a:r>
              <a:rPr lang="en-NZ" noProof="0"/>
              <a:t>Speaker three</a:t>
            </a:r>
          </a:p>
        </p:txBody>
      </p:sp>
      <p:sp>
        <p:nvSpPr>
          <p:cNvPr id="21" name="Text Placeholder 19">
            <a:extLst>
              <a:ext uri="{FF2B5EF4-FFF2-40B4-BE49-F238E27FC236}">
                <a16:creationId xmlns:a16="http://schemas.microsoft.com/office/drawing/2014/main" id="{741E85F1-35FB-6E4E-87C4-BE3762759AF2}"/>
              </a:ext>
            </a:extLst>
          </p:cNvPr>
          <p:cNvSpPr>
            <a:spLocks noGrp="1"/>
          </p:cNvSpPr>
          <p:nvPr>
            <p:ph type="body" sz="quarter" idx="13" hasCustomPrompt="1"/>
          </p:nvPr>
        </p:nvSpPr>
        <p:spPr>
          <a:xfrm>
            <a:off x="5341060" y="5515572"/>
            <a:ext cx="3075517" cy="398462"/>
          </a:xfrm>
          <a:prstGeom prst="rect">
            <a:avLst/>
          </a:prstGeom>
        </p:spPr>
        <p:txBody>
          <a:bodyPr lIns="0" tIns="0" rIns="0" bIns="0"/>
          <a:lstStyle>
            <a:lvl1pPr marL="0" indent="0">
              <a:buNone/>
              <a:defRPr sz="850" b="1" i="0">
                <a:solidFill>
                  <a:srgbClr val="DABA86"/>
                </a:solidFill>
                <a:latin typeface="Arial" panose="020B0604020202020204" pitchFamily="34" charset="0"/>
                <a:cs typeface="Arial" panose="020B0604020202020204" pitchFamily="34" charset="0"/>
              </a:defRPr>
            </a:lvl1pPr>
          </a:lstStyle>
          <a:p>
            <a:pPr lvl="0"/>
            <a:r>
              <a:rPr lang="en-NZ" noProof="0" dirty="0"/>
              <a:t>Month 2022</a:t>
            </a:r>
          </a:p>
        </p:txBody>
      </p:sp>
      <p:sp>
        <p:nvSpPr>
          <p:cNvPr id="24" name="Text Placeholder 22">
            <a:extLst>
              <a:ext uri="{FF2B5EF4-FFF2-40B4-BE49-F238E27FC236}">
                <a16:creationId xmlns:a16="http://schemas.microsoft.com/office/drawing/2014/main" id="{E0EF230D-F46A-AB42-A518-B1FDF0608E8C}"/>
              </a:ext>
            </a:extLst>
          </p:cNvPr>
          <p:cNvSpPr>
            <a:spLocks noGrp="1"/>
          </p:cNvSpPr>
          <p:nvPr>
            <p:ph type="body" sz="quarter" idx="14" hasCustomPrompt="1"/>
          </p:nvPr>
        </p:nvSpPr>
        <p:spPr>
          <a:xfrm>
            <a:off x="5341061" y="3024000"/>
            <a:ext cx="5760000" cy="1398226"/>
          </a:xfrm>
          <a:prstGeom prst="rect">
            <a:avLst/>
          </a:prstGeom>
        </p:spPr>
        <p:txBody>
          <a:bodyPr lIns="0" tIns="0" rIns="0" bIns="0" anchor="b"/>
          <a:lstStyle>
            <a:lvl1pPr marL="0" indent="0">
              <a:spcBef>
                <a:spcPts val="0"/>
              </a:spcBef>
              <a:buNone/>
              <a:defRPr sz="4000" b="1" i="0">
                <a:solidFill>
                  <a:schemeClr val="bg1"/>
                </a:solidFill>
                <a:latin typeface="Arial" panose="020B0604020202020204" pitchFamily="34" charset="0"/>
                <a:cs typeface="Arial" panose="020B0604020202020204" pitchFamily="34" charset="0"/>
              </a:defRPr>
            </a:lvl1pPr>
          </a:lstStyle>
          <a:p>
            <a:pPr lvl="0"/>
            <a:r>
              <a:rPr lang="en-NZ" noProof="0"/>
              <a:t>Insert your title here</a:t>
            </a:r>
          </a:p>
        </p:txBody>
      </p:sp>
      <p:sp>
        <p:nvSpPr>
          <p:cNvPr id="25" name="Footer Placeholder 24">
            <a:extLst>
              <a:ext uri="{FF2B5EF4-FFF2-40B4-BE49-F238E27FC236}">
                <a16:creationId xmlns:a16="http://schemas.microsoft.com/office/drawing/2014/main" id="{975C964A-52F2-E542-91F1-4F2AE47A9F0B}"/>
              </a:ext>
            </a:extLst>
          </p:cNvPr>
          <p:cNvSpPr>
            <a:spLocks noGrp="1"/>
          </p:cNvSpPr>
          <p:nvPr>
            <p:ph type="ftr" sz="quarter" idx="15"/>
          </p:nvPr>
        </p:nvSpPr>
        <p:spPr/>
        <p:txBody>
          <a:bodyPr/>
          <a:lstStyle>
            <a:lvl1pPr>
              <a:defRPr>
                <a:latin typeface="Arial" panose="020B0604020202020204" pitchFamily="34" charset="0"/>
                <a:cs typeface="Arial" panose="020B0604020202020204" pitchFamily="34" charset="0"/>
              </a:defRPr>
            </a:lvl1pPr>
          </a:lstStyle>
          <a:p>
            <a:r>
              <a:rPr lang="en-NZ" noProof="0"/>
              <a:t>Footer</a:t>
            </a:r>
          </a:p>
        </p:txBody>
      </p:sp>
    </p:spTree>
    <p:extLst>
      <p:ext uri="{BB962C8B-B14F-4D97-AF65-F5344CB8AC3E}">
        <p14:creationId xmlns:p14="http://schemas.microsoft.com/office/powerpoint/2010/main" val="3868765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ext on whit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1B1C32B-E125-46AC-BB4D-AAD98D783105}"/>
              </a:ext>
            </a:extLst>
          </p:cNvPr>
          <p:cNvSpPr>
            <a:spLocks noGrp="1"/>
          </p:cNvSpPr>
          <p:nvPr>
            <p:ph type="body" sz="quarter" idx="13" hasCustomPrompt="1"/>
          </p:nvPr>
        </p:nvSpPr>
        <p:spPr>
          <a:xfrm>
            <a:off x="921867" y="1591200"/>
            <a:ext cx="9600000" cy="3960000"/>
          </a:xfrm>
          <a:prstGeom prst="rect">
            <a:avLst/>
          </a:prstGeom>
        </p:spPr>
        <p:txBody>
          <a:bodyPr lIns="0" tIns="0" rIns="0" bIns="0"/>
          <a:lstStyle>
            <a:lvl1pPr marL="252000" indent="-252000">
              <a:lnSpc>
                <a:spcPts val="2100"/>
              </a:lnSpc>
              <a:spcBef>
                <a:spcPts val="0"/>
              </a:spcBef>
              <a:spcAft>
                <a:spcPts val="600"/>
              </a:spcAft>
              <a:defRPr sz="1600"/>
            </a:lvl1pPr>
            <a:lvl2pPr marL="504000" indent="-252000">
              <a:lnSpc>
                <a:spcPts val="2100"/>
              </a:lnSpc>
              <a:spcBef>
                <a:spcPts val="0"/>
              </a:spcBef>
              <a:spcAft>
                <a:spcPts val="600"/>
              </a:spcAft>
              <a:buFont typeface="Arial" panose="020B0604020202020204" pitchFamily="34" charset="0"/>
              <a:buChar char="▪"/>
              <a:defRPr sz="1600"/>
            </a:lvl2pPr>
            <a:lvl3pPr marL="755650" indent="-252000">
              <a:lnSpc>
                <a:spcPts val="2100"/>
              </a:lnSpc>
              <a:spcBef>
                <a:spcPts val="0"/>
              </a:spcBef>
              <a:spcAft>
                <a:spcPts val="600"/>
              </a:spcAft>
              <a:buSzPct val="70000"/>
              <a:buFont typeface="Arial" panose="020B0604020202020204" pitchFamily="34" charset="0"/>
              <a:buChar char="○"/>
              <a:defRPr sz="1600"/>
            </a:lvl3pPr>
            <a:lvl4pPr marL="1008000" indent="-252000">
              <a:lnSpc>
                <a:spcPts val="2100"/>
              </a:lnSpc>
              <a:spcBef>
                <a:spcPts val="0"/>
              </a:spcBef>
              <a:spcAft>
                <a:spcPts val="600"/>
              </a:spcAft>
              <a:defRPr sz="1600"/>
            </a:lvl4pPr>
            <a:lvl5pPr marL="1260000" indent="-252000">
              <a:lnSpc>
                <a:spcPts val="2100"/>
              </a:lnSpc>
              <a:spcBef>
                <a:spcPts val="0"/>
              </a:spcBef>
              <a:spcAft>
                <a:spcPts val="600"/>
              </a:spcAft>
              <a:defRPr sz="1600"/>
            </a:lvl5pPr>
          </a:lstStyle>
          <a:p>
            <a:pPr lvl="0"/>
            <a:r>
              <a:rPr lang="en-NZ" noProof="0" dirty="0"/>
              <a:t>Extra bullet levels can be added using Tab</a:t>
            </a:r>
          </a:p>
          <a:p>
            <a:pPr lvl="1"/>
            <a:r>
              <a:rPr lang="en-NZ" noProof="0" dirty="0"/>
              <a:t>extra bullet levels can be added using Tab</a:t>
            </a:r>
          </a:p>
          <a:p>
            <a:pPr lvl="2"/>
            <a:r>
              <a:rPr lang="en-NZ" noProof="0" dirty="0"/>
              <a:t>return to level using Shift + Tab</a:t>
            </a:r>
          </a:p>
          <a:p>
            <a:pPr lvl="0"/>
            <a:r>
              <a:rPr lang="en-NZ" noProof="0" dirty="0"/>
              <a:t>Turn off AutoFit</a:t>
            </a:r>
          </a:p>
        </p:txBody>
      </p:sp>
      <p:sp>
        <p:nvSpPr>
          <p:cNvPr id="6" name="Text Placeholder 2">
            <a:extLst>
              <a:ext uri="{FF2B5EF4-FFF2-40B4-BE49-F238E27FC236}">
                <a16:creationId xmlns:a16="http://schemas.microsoft.com/office/drawing/2014/main" id="{1476650B-0286-C946-B331-CB34313E244C}"/>
              </a:ext>
            </a:extLst>
          </p:cNvPr>
          <p:cNvSpPr>
            <a:spLocks noGrp="1"/>
          </p:cNvSpPr>
          <p:nvPr>
            <p:ph type="body" sz="quarter" idx="10" hasCustomPrompt="1"/>
          </p:nvPr>
        </p:nvSpPr>
        <p:spPr>
          <a:xfrm>
            <a:off x="921871" y="769464"/>
            <a:ext cx="10599147" cy="543836"/>
          </a:xfrm>
          <a:prstGeom prst="rect">
            <a:avLst/>
          </a:prstGeom>
        </p:spPr>
        <p:txBody>
          <a:bodyPr lIns="0" tIns="0" rIns="0" bIns="0"/>
          <a:lstStyle>
            <a:lvl1pPr marL="0" indent="0">
              <a:buNone/>
              <a:defRPr b="1" i="0">
                <a:solidFill>
                  <a:schemeClr val="tx1"/>
                </a:solidFill>
                <a:latin typeface="Arial" panose="020B0604020202020204" pitchFamily="34" charset="0"/>
                <a:cs typeface="Arial" panose="020B0604020202020204" pitchFamily="34" charset="0"/>
              </a:defRPr>
            </a:lvl1pPr>
          </a:lstStyle>
          <a:p>
            <a:pPr lvl="0"/>
            <a:r>
              <a:rPr lang="en-NZ" noProof="0"/>
              <a:t>Insert your title here</a:t>
            </a:r>
          </a:p>
        </p:txBody>
      </p:sp>
      <p:sp>
        <p:nvSpPr>
          <p:cNvPr id="2" name="Footer Placeholder 1">
            <a:extLst>
              <a:ext uri="{FF2B5EF4-FFF2-40B4-BE49-F238E27FC236}">
                <a16:creationId xmlns:a16="http://schemas.microsoft.com/office/drawing/2014/main" id="{83CE5D7B-4212-6F4C-AC57-54E4C44B059A}"/>
              </a:ext>
            </a:extLst>
          </p:cNvPr>
          <p:cNvSpPr>
            <a:spLocks noGrp="1"/>
          </p:cNvSpPr>
          <p:nvPr>
            <p:ph type="ftr" sz="quarter" idx="12"/>
          </p:nvPr>
        </p:nvSpPr>
        <p:spPr/>
        <p:txBody>
          <a:bodyPr/>
          <a:lstStyle>
            <a:lvl1pPr>
              <a:defRPr>
                <a:latin typeface="Arial" panose="020B0604020202020204" pitchFamily="34" charset="0"/>
                <a:cs typeface="Arial" panose="020B0604020202020204" pitchFamily="34" charset="0"/>
              </a:defRPr>
            </a:lvl1pPr>
          </a:lstStyle>
          <a:p>
            <a:r>
              <a:rPr lang="en-NZ" noProof="0"/>
              <a:t>Footer</a:t>
            </a:r>
          </a:p>
        </p:txBody>
      </p:sp>
    </p:spTree>
    <p:extLst>
      <p:ext uri="{BB962C8B-B14F-4D97-AF65-F5344CB8AC3E}">
        <p14:creationId xmlns:p14="http://schemas.microsoft.com/office/powerpoint/2010/main" val="3125107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eature text on whit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4F250613-B265-004B-8688-2660E712AB42}"/>
              </a:ext>
            </a:extLst>
          </p:cNvPr>
          <p:cNvSpPr>
            <a:spLocks noGrp="1"/>
          </p:cNvSpPr>
          <p:nvPr>
            <p:ph type="body" sz="quarter" idx="10" hasCustomPrompt="1"/>
          </p:nvPr>
        </p:nvSpPr>
        <p:spPr>
          <a:xfrm>
            <a:off x="1663081" y="2235620"/>
            <a:ext cx="8714316" cy="2356372"/>
          </a:xfrm>
          <a:prstGeom prst="rect">
            <a:avLst/>
          </a:prstGeom>
        </p:spPr>
        <p:txBody>
          <a:bodyPr lIns="0" tIns="0" rIns="0" bIns="0"/>
          <a:lstStyle>
            <a:lvl1pPr marL="0" indent="0">
              <a:lnSpc>
                <a:spcPct val="100000"/>
              </a:lnSpc>
              <a:spcBef>
                <a:spcPts val="0"/>
              </a:spcBef>
              <a:buNone/>
              <a:defRPr b="1" i="0">
                <a:solidFill>
                  <a:srgbClr val="B98427"/>
                </a:solidFill>
                <a:latin typeface="Arial" panose="020B0604020202020204" pitchFamily="34" charset="0"/>
                <a:cs typeface="Arial" panose="020B0604020202020204" pitchFamily="34" charset="0"/>
              </a:defRPr>
            </a:lvl1pPr>
          </a:lstStyle>
          <a:p>
            <a:pPr lvl="0"/>
            <a:r>
              <a:rPr lang="en-NZ" noProof="0"/>
              <a:t>“Key point text goes here in bold 28pt. Duis malesuada velit ac massa ullamcorper tincidunt. Sed urna augue, congue eget eros in, rutrum lobortis nisi.”</a:t>
            </a:r>
          </a:p>
        </p:txBody>
      </p:sp>
      <p:sp>
        <p:nvSpPr>
          <p:cNvPr id="2" name="Footer Placeholder 1">
            <a:extLst>
              <a:ext uri="{FF2B5EF4-FFF2-40B4-BE49-F238E27FC236}">
                <a16:creationId xmlns:a16="http://schemas.microsoft.com/office/drawing/2014/main" id="{D5249799-3072-8346-9CDD-669011FF9ED2}"/>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en-NZ" noProof="0"/>
              <a:t>Footer</a:t>
            </a:r>
          </a:p>
        </p:txBody>
      </p:sp>
    </p:spTree>
    <p:extLst>
      <p:ext uri="{BB962C8B-B14F-4D97-AF65-F5344CB8AC3E}">
        <p14:creationId xmlns:p14="http://schemas.microsoft.com/office/powerpoint/2010/main" val="3758326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14" name="Text Placeholder 5">
            <a:extLst>
              <a:ext uri="{FF2B5EF4-FFF2-40B4-BE49-F238E27FC236}">
                <a16:creationId xmlns:a16="http://schemas.microsoft.com/office/drawing/2014/main" id="{D225866B-7352-714C-863A-86833F484E61}"/>
              </a:ext>
            </a:extLst>
          </p:cNvPr>
          <p:cNvSpPr>
            <a:spLocks noGrp="1"/>
          </p:cNvSpPr>
          <p:nvPr>
            <p:ph type="body" sz="quarter" idx="12" hasCustomPrompt="1"/>
          </p:nvPr>
        </p:nvSpPr>
        <p:spPr>
          <a:xfrm>
            <a:off x="1016000" y="4841570"/>
            <a:ext cx="4639011" cy="545286"/>
          </a:xfrm>
          <a:prstGeom prst="rect">
            <a:avLst/>
          </a:prstGeom>
        </p:spPr>
        <p:txBody>
          <a:bodyPr wrap="square" lIns="0" tIns="0" rIns="0" bIns="0"/>
          <a:lstStyle>
            <a:lvl1pPr marL="0" indent="0">
              <a:buNone/>
              <a:defRPr sz="1000">
                <a:latin typeface="Arial" panose="020B0604020202020204" pitchFamily="34" charset="0"/>
                <a:cs typeface="Arial" panose="020B0604020202020204" pitchFamily="34" charset="0"/>
              </a:defRPr>
            </a:lvl1pPr>
          </a:lstStyle>
          <a:p>
            <a:pPr lvl="0"/>
            <a:r>
              <a:rPr lang="en-NZ" noProof="0" dirty="0"/>
              <a:t>Source information to be credited in regular 10pt</a:t>
            </a:r>
          </a:p>
        </p:txBody>
      </p:sp>
      <p:sp>
        <p:nvSpPr>
          <p:cNvPr id="15" name="Text Placeholder 7">
            <a:extLst>
              <a:ext uri="{FF2B5EF4-FFF2-40B4-BE49-F238E27FC236}">
                <a16:creationId xmlns:a16="http://schemas.microsoft.com/office/drawing/2014/main" id="{2427767A-874D-3A4B-AAE2-1F1C2EDFCC2E}"/>
              </a:ext>
            </a:extLst>
          </p:cNvPr>
          <p:cNvSpPr>
            <a:spLocks noGrp="1"/>
          </p:cNvSpPr>
          <p:nvPr>
            <p:ph type="body" sz="quarter" idx="13" hasCustomPrompt="1"/>
          </p:nvPr>
        </p:nvSpPr>
        <p:spPr>
          <a:xfrm>
            <a:off x="1016000" y="1776396"/>
            <a:ext cx="4639011" cy="1092200"/>
          </a:xfrm>
          <a:prstGeom prst="rect">
            <a:avLst/>
          </a:prstGeom>
        </p:spPr>
        <p:txBody>
          <a:bodyPr wrap="square" lIns="0" tIns="0" rIns="0" bIns="0"/>
          <a:lstStyle>
            <a:lvl1pPr marL="0" indent="0">
              <a:lnSpc>
                <a:spcPct val="100000"/>
              </a:lnSpc>
              <a:spcBef>
                <a:spcPts val="0"/>
              </a:spcBef>
              <a:spcAft>
                <a:spcPts val="600"/>
              </a:spcAft>
              <a:buNone/>
              <a:defRPr b="1" i="0">
                <a:latin typeface="Arial" panose="020B0604020202020204" pitchFamily="34" charset="0"/>
                <a:cs typeface="Arial" panose="020B0604020202020204" pitchFamily="34" charset="0"/>
              </a:defRPr>
            </a:lvl1pPr>
          </a:lstStyle>
          <a:p>
            <a:pPr lvl="0"/>
            <a:r>
              <a:rPr lang="en-NZ" noProof="0"/>
              <a:t>Add title here</a:t>
            </a:r>
          </a:p>
        </p:txBody>
      </p:sp>
      <p:sp>
        <p:nvSpPr>
          <p:cNvPr id="16" name="Footer Placeholder 15">
            <a:extLst>
              <a:ext uri="{FF2B5EF4-FFF2-40B4-BE49-F238E27FC236}">
                <a16:creationId xmlns:a16="http://schemas.microsoft.com/office/drawing/2014/main" id="{D99B997C-33AE-A249-9B1E-DBF3D509A480}"/>
              </a:ext>
            </a:extLst>
          </p:cNvPr>
          <p:cNvSpPr>
            <a:spLocks noGrp="1"/>
          </p:cNvSpPr>
          <p:nvPr>
            <p:ph type="ftr" sz="quarter" idx="14"/>
          </p:nvPr>
        </p:nvSpPr>
        <p:spPr/>
        <p:txBody>
          <a:bodyPr/>
          <a:lstStyle>
            <a:lvl1pPr>
              <a:defRPr>
                <a:latin typeface="Arial" panose="020B0604020202020204" pitchFamily="34" charset="0"/>
                <a:cs typeface="Arial" panose="020B0604020202020204" pitchFamily="34" charset="0"/>
              </a:defRPr>
            </a:lvl1pPr>
          </a:lstStyle>
          <a:p>
            <a:r>
              <a:rPr lang="en-NZ" noProof="0"/>
              <a:t>Footer</a:t>
            </a:r>
          </a:p>
        </p:txBody>
      </p:sp>
      <p:sp>
        <p:nvSpPr>
          <p:cNvPr id="7" name="Text Placeholder 3">
            <a:extLst>
              <a:ext uri="{FF2B5EF4-FFF2-40B4-BE49-F238E27FC236}">
                <a16:creationId xmlns:a16="http://schemas.microsoft.com/office/drawing/2014/main" id="{86F534EF-D308-417B-95C7-CD189EBB9162}"/>
              </a:ext>
            </a:extLst>
          </p:cNvPr>
          <p:cNvSpPr>
            <a:spLocks noGrp="1"/>
          </p:cNvSpPr>
          <p:nvPr>
            <p:ph type="body" sz="quarter" idx="16" hasCustomPrompt="1"/>
          </p:nvPr>
        </p:nvSpPr>
        <p:spPr>
          <a:xfrm>
            <a:off x="664775" y="2857998"/>
            <a:ext cx="4990236" cy="1800000"/>
          </a:xfrm>
          <a:prstGeom prst="rect">
            <a:avLst/>
          </a:prstGeom>
        </p:spPr>
        <p:txBody>
          <a:bodyPr lIns="0" tIns="0" rIns="0" bIns="0"/>
          <a:lstStyle>
            <a:lvl1pPr marL="252000" indent="-252000">
              <a:lnSpc>
                <a:spcPct val="100000"/>
              </a:lnSpc>
              <a:spcBef>
                <a:spcPts val="0"/>
              </a:spcBef>
              <a:spcAft>
                <a:spcPts val="600"/>
              </a:spcAft>
              <a:defRPr sz="1300"/>
            </a:lvl1pPr>
            <a:lvl2pPr marL="504000" indent="-252000">
              <a:lnSpc>
                <a:spcPct val="100000"/>
              </a:lnSpc>
              <a:spcBef>
                <a:spcPts val="0"/>
              </a:spcBef>
              <a:spcAft>
                <a:spcPts val="600"/>
              </a:spcAft>
              <a:buFont typeface="Arial" panose="020B0604020202020204" pitchFamily="34" charset="0"/>
              <a:buChar char="▪"/>
              <a:defRPr sz="1300"/>
            </a:lvl2pPr>
            <a:lvl3pPr marL="755650" indent="-252000">
              <a:lnSpc>
                <a:spcPct val="100000"/>
              </a:lnSpc>
              <a:spcBef>
                <a:spcPts val="0"/>
              </a:spcBef>
              <a:spcAft>
                <a:spcPts val="600"/>
              </a:spcAft>
              <a:buSzPct val="70000"/>
              <a:buFont typeface="Courier New" panose="02070309020205020404" pitchFamily="49" charset="0"/>
              <a:buChar char="o"/>
              <a:defRPr sz="1300"/>
            </a:lvl3pPr>
            <a:lvl4pPr marL="1008000" indent="-252000">
              <a:lnSpc>
                <a:spcPct val="100000"/>
              </a:lnSpc>
              <a:spcBef>
                <a:spcPts val="0"/>
              </a:spcBef>
              <a:spcAft>
                <a:spcPts val="600"/>
              </a:spcAft>
              <a:defRPr sz="1300"/>
            </a:lvl4pPr>
            <a:lvl5pPr marL="1260000" indent="-252000">
              <a:lnSpc>
                <a:spcPct val="100000"/>
              </a:lnSpc>
              <a:spcBef>
                <a:spcPts val="0"/>
              </a:spcBef>
              <a:spcAft>
                <a:spcPts val="600"/>
              </a:spcAft>
              <a:defRPr sz="1300"/>
            </a:lvl5pPr>
          </a:lstStyle>
          <a:p>
            <a:pPr lvl="0"/>
            <a:r>
              <a:rPr lang="en-NZ" noProof="0" dirty="0"/>
              <a:t>Extra bullet levels can be added using Tab</a:t>
            </a:r>
          </a:p>
          <a:p>
            <a:pPr lvl="1"/>
            <a:r>
              <a:rPr lang="en-NZ" noProof="0" dirty="0"/>
              <a:t>second level bullet point</a:t>
            </a:r>
          </a:p>
          <a:p>
            <a:pPr lvl="2"/>
            <a:r>
              <a:rPr lang="en-NZ" noProof="0" dirty="0"/>
              <a:t>third level bullet point</a:t>
            </a:r>
          </a:p>
          <a:p>
            <a:pPr lvl="0"/>
            <a:r>
              <a:rPr lang="en-NZ" noProof="0" dirty="0"/>
              <a:t>Turn off AutoFit</a:t>
            </a:r>
          </a:p>
        </p:txBody>
      </p:sp>
      <p:sp>
        <p:nvSpPr>
          <p:cNvPr id="9" name="Picture Placeholder 9">
            <a:extLst>
              <a:ext uri="{FF2B5EF4-FFF2-40B4-BE49-F238E27FC236}">
                <a16:creationId xmlns:a16="http://schemas.microsoft.com/office/drawing/2014/main" id="{E21CB195-1A08-4476-A240-81B6E0EE4121}"/>
              </a:ext>
            </a:extLst>
          </p:cNvPr>
          <p:cNvSpPr>
            <a:spLocks noGrp="1"/>
          </p:cNvSpPr>
          <p:nvPr>
            <p:ph type="pic" sz="quarter" idx="11" hasCustomPrompt="1"/>
          </p:nvPr>
        </p:nvSpPr>
        <p:spPr>
          <a:xfrm>
            <a:off x="6256634" y="257174"/>
            <a:ext cx="5585545" cy="6004800"/>
          </a:xfrm>
          <a:prstGeom prst="rect">
            <a:avLst/>
          </a:prstGeom>
        </p:spPr>
        <p:txBody>
          <a:bodyPr/>
          <a:lstStyle>
            <a:lvl1pPr marL="0" indent="0" algn="ctr">
              <a:buNone/>
              <a:defRPr sz="2500">
                <a:latin typeface="Arial" panose="020B0604020202020204" pitchFamily="34" charset="0"/>
                <a:cs typeface="Arial" panose="020B0604020202020204" pitchFamily="34" charset="0"/>
              </a:defRPr>
            </a:lvl1pPr>
          </a:lstStyle>
          <a:p>
            <a:r>
              <a:rPr lang="en-NZ" noProof="0"/>
              <a:t>(Click icon to add Picture)</a:t>
            </a:r>
          </a:p>
        </p:txBody>
      </p:sp>
    </p:spTree>
    <p:extLst>
      <p:ext uri="{BB962C8B-B14F-4D97-AF65-F5344CB8AC3E}">
        <p14:creationId xmlns:p14="http://schemas.microsoft.com/office/powerpoint/2010/main" val="1882073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3DFA93C-6A59-B84B-BE3C-388467EFD625}"/>
              </a:ext>
            </a:extLst>
          </p:cNvPr>
          <p:cNvSpPr/>
          <p:nvPr userDrawn="1"/>
        </p:nvSpPr>
        <p:spPr>
          <a:xfrm>
            <a:off x="320843" y="256674"/>
            <a:ext cx="5935792" cy="6005300"/>
          </a:xfrm>
          <a:prstGeom prst="rect">
            <a:avLst/>
          </a:prstGeom>
          <a:solidFill>
            <a:srgbClr val="232E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662" b="1" noProof="0">
              <a:solidFill>
                <a:srgbClr val="B98427"/>
              </a:solidFill>
              <a:latin typeface="Arial" panose="020B0604020202020204" pitchFamily="34" charset="0"/>
              <a:cs typeface="Arial" panose="020B0604020202020204" pitchFamily="34" charset="0"/>
            </a:endParaRPr>
          </a:p>
        </p:txBody>
      </p:sp>
      <p:sp>
        <p:nvSpPr>
          <p:cNvPr id="15" name="Text Placeholder 5">
            <a:extLst>
              <a:ext uri="{FF2B5EF4-FFF2-40B4-BE49-F238E27FC236}">
                <a16:creationId xmlns:a16="http://schemas.microsoft.com/office/drawing/2014/main" id="{0A52695E-666A-3F44-8150-CF360F85F529}"/>
              </a:ext>
            </a:extLst>
          </p:cNvPr>
          <p:cNvSpPr>
            <a:spLocks noGrp="1"/>
          </p:cNvSpPr>
          <p:nvPr>
            <p:ph type="body" sz="quarter" idx="12" hasCustomPrompt="1"/>
          </p:nvPr>
        </p:nvSpPr>
        <p:spPr>
          <a:xfrm>
            <a:off x="1003300" y="4841570"/>
            <a:ext cx="4651480" cy="545286"/>
          </a:xfrm>
          <a:prstGeom prst="rect">
            <a:avLst/>
          </a:prstGeom>
        </p:spPr>
        <p:txBody>
          <a:bodyPr wrap="square" lIns="0" tIns="0" bIns="0"/>
          <a:lstStyle>
            <a:lvl1pPr marL="0" indent="0">
              <a:buNone/>
              <a:defRPr sz="1000">
                <a:solidFill>
                  <a:schemeClr val="bg1"/>
                </a:solidFill>
                <a:latin typeface="Arial" panose="020B0604020202020204" pitchFamily="34" charset="0"/>
                <a:cs typeface="Arial" panose="020B0604020202020204" pitchFamily="34" charset="0"/>
              </a:defRPr>
            </a:lvl1pPr>
          </a:lstStyle>
          <a:p>
            <a:pPr lvl="0"/>
            <a:r>
              <a:rPr lang="en-NZ" noProof="0"/>
              <a:t>Source information to be credited in regular 10pt</a:t>
            </a:r>
          </a:p>
        </p:txBody>
      </p:sp>
      <p:sp>
        <p:nvSpPr>
          <p:cNvPr id="16" name="Text Placeholder 7">
            <a:extLst>
              <a:ext uri="{FF2B5EF4-FFF2-40B4-BE49-F238E27FC236}">
                <a16:creationId xmlns:a16="http://schemas.microsoft.com/office/drawing/2014/main" id="{5F19E5D2-4A63-F540-A929-BDA4BD34442B}"/>
              </a:ext>
            </a:extLst>
          </p:cNvPr>
          <p:cNvSpPr>
            <a:spLocks noGrp="1"/>
          </p:cNvSpPr>
          <p:nvPr>
            <p:ph type="body" sz="quarter" idx="13" hasCustomPrompt="1"/>
          </p:nvPr>
        </p:nvSpPr>
        <p:spPr>
          <a:xfrm>
            <a:off x="1003300" y="1776396"/>
            <a:ext cx="4651480" cy="1092200"/>
          </a:xfrm>
          <a:prstGeom prst="rect">
            <a:avLst/>
          </a:prstGeom>
        </p:spPr>
        <p:txBody>
          <a:bodyPr wrap="square" lIns="0" tIns="0" bIns="0"/>
          <a:lstStyle>
            <a:lvl1pPr marL="0" indent="0">
              <a:lnSpc>
                <a:spcPct val="100000"/>
              </a:lnSpc>
              <a:spcBef>
                <a:spcPts val="0"/>
              </a:spcBef>
              <a:spcAft>
                <a:spcPts val="600"/>
              </a:spcAft>
              <a:buNone/>
              <a:defRPr b="1" i="0">
                <a:solidFill>
                  <a:schemeClr val="bg1"/>
                </a:solidFill>
                <a:latin typeface="Arial" panose="020B0604020202020204" pitchFamily="34" charset="0"/>
                <a:cs typeface="Arial" panose="020B0604020202020204" pitchFamily="34" charset="0"/>
              </a:defRPr>
            </a:lvl1pPr>
          </a:lstStyle>
          <a:p>
            <a:pPr lvl="0"/>
            <a:r>
              <a:rPr lang="en-NZ" noProof="0"/>
              <a:t>Add title here</a:t>
            </a:r>
          </a:p>
        </p:txBody>
      </p:sp>
      <p:sp>
        <p:nvSpPr>
          <p:cNvPr id="2" name="Footer Placeholder 1">
            <a:extLst>
              <a:ext uri="{FF2B5EF4-FFF2-40B4-BE49-F238E27FC236}">
                <a16:creationId xmlns:a16="http://schemas.microsoft.com/office/drawing/2014/main" id="{1D984BEC-647F-8D4C-B11E-6C82730F2206}"/>
              </a:ext>
            </a:extLst>
          </p:cNvPr>
          <p:cNvSpPr>
            <a:spLocks noGrp="1"/>
          </p:cNvSpPr>
          <p:nvPr>
            <p:ph type="ftr" sz="quarter" idx="14"/>
          </p:nvPr>
        </p:nvSpPr>
        <p:spPr/>
        <p:txBody>
          <a:bodyPr/>
          <a:lstStyle>
            <a:lvl1pPr>
              <a:defRPr>
                <a:latin typeface="Arial" panose="020B0604020202020204" pitchFamily="34" charset="0"/>
                <a:cs typeface="Arial" panose="020B0604020202020204" pitchFamily="34" charset="0"/>
              </a:defRPr>
            </a:lvl1pPr>
          </a:lstStyle>
          <a:p>
            <a:r>
              <a:rPr lang="en-NZ" noProof="0"/>
              <a:t>Footer</a:t>
            </a:r>
          </a:p>
        </p:txBody>
      </p:sp>
      <p:sp>
        <p:nvSpPr>
          <p:cNvPr id="9" name="Text Placeholder 3">
            <a:extLst>
              <a:ext uri="{FF2B5EF4-FFF2-40B4-BE49-F238E27FC236}">
                <a16:creationId xmlns:a16="http://schemas.microsoft.com/office/drawing/2014/main" id="{E945D445-6745-41AD-A713-B595A7F01834}"/>
              </a:ext>
            </a:extLst>
          </p:cNvPr>
          <p:cNvSpPr>
            <a:spLocks noGrp="1"/>
          </p:cNvSpPr>
          <p:nvPr>
            <p:ph type="body" sz="quarter" idx="16" hasCustomPrompt="1"/>
          </p:nvPr>
        </p:nvSpPr>
        <p:spPr>
          <a:xfrm>
            <a:off x="664775" y="2857998"/>
            <a:ext cx="4990236" cy="1800000"/>
          </a:xfrm>
          <a:prstGeom prst="rect">
            <a:avLst/>
          </a:prstGeom>
        </p:spPr>
        <p:txBody>
          <a:bodyPr lIns="0" tIns="0" rIns="0" bIns="0"/>
          <a:lstStyle>
            <a:lvl1pPr marL="252000" indent="-252000">
              <a:lnSpc>
                <a:spcPct val="100000"/>
              </a:lnSpc>
              <a:spcBef>
                <a:spcPts val="0"/>
              </a:spcBef>
              <a:spcAft>
                <a:spcPts val="600"/>
              </a:spcAft>
              <a:defRPr sz="1300">
                <a:solidFill>
                  <a:schemeClr val="bg1"/>
                </a:solidFill>
              </a:defRPr>
            </a:lvl1pPr>
            <a:lvl2pPr marL="504000" indent="-252000">
              <a:lnSpc>
                <a:spcPct val="100000"/>
              </a:lnSpc>
              <a:spcBef>
                <a:spcPts val="0"/>
              </a:spcBef>
              <a:spcAft>
                <a:spcPts val="600"/>
              </a:spcAft>
              <a:buFont typeface="Arial" panose="020B0604020202020204" pitchFamily="34" charset="0"/>
              <a:buChar char="▪"/>
              <a:defRPr sz="1300">
                <a:solidFill>
                  <a:schemeClr val="bg1"/>
                </a:solidFill>
              </a:defRPr>
            </a:lvl2pPr>
            <a:lvl3pPr marL="755650" indent="-252000">
              <a:lnSpc>
                <a:spcPct val="100000"/>
              </a:lnSpc>
              <a:spcBef>
                <a:spcPts val="0"/>
              </a:spcBef>
              <a:spcAft>
                <a:spcPts val="600"/>
              </a:spcAft>
              <a:buSzPct val="70000"/>
              <a:buFont typeface="Courier New" panose="02070309020205020404" pitchFamily="49" charset="0"/>
              <a:buChar char="o"/>
              <a:defRPr sz="1300">
                <a:solidFill>
                  <a:schemeClr val="bg1"/>
                </a:solidFill>
              </a:defRPr>
            </a:lvl3pPr>
            <a:lvl4pPr marL="1008000" indent="-252000">
              <a:lnSpc>
                <a:spcPct val="100000"/>
              </a:lnSpc>
              <a:spcBef>
                <a:spcPts val="0"/>
              </a:spcBef>
              <a:spcAft>
                <a:spcPts val="600"/>
              </a:spcAft>
              <a:defRPr sz="1300">
                <a:solidFill>
                  <a:schemeClr val="bg1"/>
                </a:solidFill>
              </a:defRPr>
            </a:lvl4pPr>
            <a:lvl5pPr marL="1260000" indent="-252000">
              <a:lnSpc>
                <a:spcPct val="100000"/>
              </a:lnSpc>
              <a:spcBef>
                <a:spcPts val="0"/>
              </a:spcBef>
              <a:spcAft>
                <a:spcPts val="600"/>
              </a:spcAft>
              <a:defRPr sz="1300">
                <a:solidFill>
                  <a:schemeClr val="bg1"/>
                </a:solidFill>
              </a:defRPr>
            </a:lvl5pPr>
          </a:lstStyle>
          <a:p>
            <a:pPr lvl="0"/>
            <a:r>
              <a:rPr lang="en-NZ" noProof="0" dirty="0"/>
              <a:t>Extra bullet levels can be added using Tab</a:t>
            </a:r>
          </a:p>
          <a:p>
            <a:pPr lvl="1"/>
            <a:r>
              <a:rPr lang="en-NZ" noProof="0" dirty="0"/>
              <a:t>second level bullet point</a:t>
            </a:r>
          </a:p>
          <a:p>
            <a:pPr lvl="2"/>
            <a:r>
              <a:rPr lang="en-NZ" noProof="0" dirty="0"/>
              <a:t>third level bullet point</a:t>
            </a:r>
          </a:p>
          <a:p>
            <a:pPr lvl="0"/>
            <a:r>
              <a:rPr lang="en-NZ" noProof="0" dirty="0"/>
              <a:t>Turn off AutoFit</a:t>
            </a:r>
          </a:p>
        </p:txBody>
      </p:sp>
      <p:sp>
        <p:nvSpPr>
          <p:cNvPr id="10" name="Picture Placeholder 9">
            <a:extLst>
              <a:ext uri="{FF2B5EF4-FFF2-40B4-BE49-F238E27FC236}">
                <a16:creationId xmlns:a16="http://schemas.microsoft.com/office/drawing/2014/main" id="{7CCEEAAE-31AF-423B-83C0-EB861B49A9BB}"/>
              </a:ext>
            </a:extLst>
          </p:cNvPr>
          <p:cNvSpPr>
            <a:spLocks noGrp="1"/>
          </p:cNvSpPr>
          <p:nvPr>
            <p:ph type="pic" sz="quarter" idx="11" hasCustomPrompt="1"/>
          </p:nvPr>
        </p:nvSpPr>
        <p:spPr>
          <a:xfrm>
            <a:off x="6256634" y="257174"/>
            <a:ext cx="5585545" cy="6004800"/>
          </a:xfrm>
          <a:prstGeom prst="rect">
            <a:avLst/>
          </a:prstGeom>
        </p:spPr>
        <p:txBody>
          <a:bodyPr/>
          <a:lstStyle>
            <a:lvl1pPr marL="0" indent="0" algn="ctr">
              <a:buNone/>
              <a:defRPr sz="2500">
                <a:latin typeface="Arial" panose="020B0604020202020204" pitchFamily="34" charset="0"/>
                <a:cs typeface="Arial" panose="020B0604020202020204" pitchFamily="34" charset="0"/>
              </a:defRPr>
            </a:lvl1pPr>
          </a:lstStyle>
          <a:p>
            <a:r>
              <a:rPr lang="en-NZ" noProof="0"/>
              <a:t>(Click icon to add Picture)</a:t>
            </a:r>
          </a:p>
        </p:txBody>
      </p:sp>
    </p:spTree>
    <p:extLst>
      <p:ext uri="{BB962C8B-B14F-4D97-AF65-F5344CB8AC3E}">
        <p14:creationId xmlns:p14="http://schemas.microsoft.com/office/powerpoint/2010/main" val="4024564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A0FDFE-7719-D240-9208-608C6E63F447}"/>
              </a:ext>
            </a:extLst>
          </p:cNvPr>
          <p:cNvSpPr/>
          <p:nvPr userDrawn="1"/>
        </p:nvSpPr>
        <p:spPr>
          <a:xfrm>
            <a:off x="320843" y="256674"/>
            <a:ext cx="5935792" cy="6005300"/>
          </a:xfrm>
          <a:prstGeom prst="rect">
            <a:avLst/>
          </a:prstGeom>
          <a:solidFill>
            <a:srgbClr val="EED7D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662" b="1" noProof="0">
              <a:solidFill>
                <a:srgbClr val="B98427"/>
              </a:solidFill>
              <a:latin typeface="Arial" panose="020B0604020202020204" pitchFamily="34" charset="0"/>
              <a:cs typeface="Arial" panose="020B0604020202020204" pitchFamily="34" charset="0"/>
            </a:endParaRPr>
          </a:p>
        </p:txBody>
      </p:sp>
      <p:sp>
        <p:nvSpPr>
          <p:cNvPr id="14" name="Text Placeholder 5">
            <a:extLst>
              <a:ext uri="{FF2B5EF4-FFF2-40B4-BE49-F238E27FC236}">
                <a16:creationId xmlns:a16="http://schemas.microsoft.com/office/drawing/2014/main" id="{9C9D3002-1228-FA40-9FB7-46C702AB6E95}"/>
              </a:ext>
            </a:extLst>
          </p:cNvPr>
          <p:cNvSpPr>
            <a:spLocks noGrp="1"/>
          </p:cNvSpPr>
          <p:nvPr>
            <p:ph type="body" sz="quarter" idx="12" hasCustomPrompt="1"/>
          </p:nvPr>
        </p:nvSpPr>
        <p:spPr>
          <a:xfrm>
            <a:off x="1003301" y="4841570"/>
            <a:ext cx="4651711" cy="545286"/>
          </a:xfrm>
          <a:prstGeom prst="rect">
            <a:avLst/>
          </a:prstGeom>
        </p:spPr>
        <p:txBody>
          <a:bodyPr lIns="0" tIns="0" rIns="0" bIns="0"/>
          <a:lstStyle>
            <a:lvl1pPr marL="0" indent="0">
              <a:buNone/>
              <a:defRPr sz="1000">
                <a:latin typeface="Arial" panose="020B0604020202020204" pitchFamily="34" charset="0"/>
                <a:cs typeface="Arial" panose="020B0604020202020204" pitchFamily="34" charset="0"/>
              </a:defRPr>
            </a:lvl1pPr>
          </a:lstStyle>
          <a:p>
            <a:pPr lvl="0"/>
            <a:r>
              <a:rPr lang="en-NZ" noProof="0" dirty="0"/>
              <a:t>Source information to be credited in regular 10pt</a:t>
            </a:r>
          </a:p>
        </p:txBody>
      </p:sp>
      <p:sp>
        <p:nvSpPr>
          <p:cNvPr id="15" name="Text Placeholder 7">
            <a:extLst>
              <a:ext uri="{FF2B5EF4-FFF2-40B4-BE49-F238E27FC236}">
                <a16:creationId xmlns:a16="http://schemas.microsoft.com/office/drawing/2014/main" id="{A23DCC5A-DBA4-EA48-8180-27A7FFE1C33C}"/>
              </a:ext>
            </a:extLst>
          </p:cNvPr>
          <p:cNvSpPr>
            <a:spLocks noGrp="1"/>
          </p:cNvSpPr>
          <p:nvPr>
            <p:ph type="body" sz="quarter" idx="13" hasCustomPrompt="1"/>
          </p:nvPr>
        </p:nvSpPr>
        <p:spPr>
          <a:xfrm>
            <a:off x="1003301" y="1776396"/>
            <a:ext cx="4651711" cy="1092200"/>
          </a:xfrm>
          <a:prstGeom prst="rect">
            <a:avLst/>
          </a:prstGeom>
        </p:spPr>
        <p:txBody>
          <a:bodyPr lIns="0" tIns="0" rIns="0" bIns="0"/>
          <a:lstStyle>
            <a:lvl1pPr marL="0" indent="0">
              <a:lnSpc>
                <a:spcPct val="100000"/>
              </a:lnSpc>
              <a:spcBef>
                <a:spcPts val="0"/>
              </a:spcBef>
              <a:spcAft>
                <a:spcPts val="600"/>
              </a:spcAft>
              <a:buNone/>
              <a:defRPr b="1" i="0">
                <a:latin typeface="Arial" panose="020B0604020202020204" pitchFamily="34" charset="0"/>
                <a:cs typeface="Arial" panose="020B0604020202020204" pitchFamily="34" charset="0"/>
              </a:defRPr>
            </a:lvl1pPr>
          </a:lstStyle>
          <a:p>
            <a:pPr lvl="0"/>
            <a:r>
              <a:rPr lang="en-NZ" noProof="0"/>
              <a:t>Add title here</a:t>
            </a:r>
          </a:p>
        </p:txBody>
      </p:sp>
      <p:sp>
        <p:nvSpPr>
          <p:cNvPr id="16" name="Footer Placeholder 15">
            <a:extLst>
              <a:ext uri="{FF2B5EF4-FFF2-40B4-BE49-F238E27FC236}">
                <a16:creationId xmlns:a16="http://schemas.microsoft.com/office/drawing/2014/main" id="{B36DFC5A-FA94-584E-B89A-41985716200B}"/>
              </a:ext>
            </a:extLst>
          </p:cNvPr>
          <p:cNvSpPr>
            <a:spLocks noGrp="1"/>
          </p:cNvSpPr>
          <p:nvPr>
            <p:ph type="ftr" sz="quarter" idx="14"/>
          </p:nvPr>
        </p:nvSpPr>
        <p:spPr/>
        <p:txBody>
          <a:bodyPr/>
          <a:lstStyle>
            <a:lvl1pPr>
              <a:defRPr>
                <a:latin typeface="Arial" panose="020B0604020202020204" pitchFamily="34" charset="0"/>
                <a:cs typeface="Arial" panose="020B0604020202020204" pitchFamily="34" charset="0"/>
              </a:defRPr>
            </a:lvl1pPr>
          </a:lstStyle>
          <a:p>
            <a:r>
              <a:rPr lang="en-NZ" noProof="0"/>
              <a:t>Footer</a:t>
            </a:r>
          </a:p>
        </p:txBody>
      </p:sp>
      <p:sp>
        <p:nvSpPr>
          <p:cNvPr id="10" name="Text Placeholder 3">
            <a:extLst>
              <a:ext uri="{FF2B5EF4-FFF2-40B4-BE49-F238E27FC236}">
                <a16:creationId xmlns:a16="http://schemas.microsoft.com/office/drawing/2014/main" id="{C07F0EDC-33E1-48FE-8F57-6E8760FEDF0D}"/>
              </a:ext>
            </a:extLst>
          </p:cNvPr>
          <p:cNvSpPr>
            <a:spLocks noGrp="1"/>
          </p:cNvSpPr>
          <p:nvPr>
            <p:ph type="body" sz="quarter" idx="16" hasCustomPrompt="1"/>
          </p:nvPr>
        </p:nvSpPr>
        <p:spPr>
          <a:xfrm>
            <a:off x="664775" y="2857998"/>
            <a:ext cx="4990236" cy="1800000"/>
          </a:xfrm>
          <a:prstGeom prst="rect">
            <a:avLst/>
          </a:prstGeom>
        </p:spPr>
        <p:txBody>
          <a:bodyPr lIns="0" tIns="0" rIns="0" bIns="0"/>
          <a:lstStyle>
            <a:lvl1pPr marL="252000" indent="-252000">
              <a:lnSpc>
                <a:spcPct val="100000"/>
              </a:lnSpc>
              <a:spcBef>
                <a:spcPts val="0"/>
              </a:spcBef>
              <a:spcAft>
                <a:spcPts val="600"/>
              </a:spcAft>
              <a:defRPr sz="1300"/>
            </a:lvl1pPr>
            <a:lvl2pPr marL="504000" indent="-252000">
              <a:lnSpc>
                <a:spcPct val="100000"/>
              </a:lnSpc>
              <a:spcBef>
                <a:spcPts val="0"/>
              </a:spcBef>
              <a:spcAft>
                <a:spcPts val="600"/>
              </a:spcAft>
              <a:buFont typeface="Arial" panose="020B0604020202020204" pitchFamily="34" charset="0"/>
              <a:buChar char="▪"/>
              <a:defRPr sz="1300"/>
            </a:lvl2pPr>
            <a:lvl3pPr marL="755650" indent="-252000">
              <a:lnSpc>
                <a:spcPct val="100000"/>
              </a:lnSpc>
              <a:spcBef>
                <a:spcPts val="0"/>
              </a:spcBef>
              <a:spcAft>
                <a:spcPts val="600"/>
              </a:spcAft>
              <a:buSzPct val="70000"/>
              <a:buFont typeface="Courier New" panose="02070309020205020404" pitchFamily="49" charset="0"/>
              <a:buChar char="o"/>
              <a:defRPr sz="1300"/>
            </a:lvl3pPr>
            <a:lvl4pPr marL="1008000" indent="-252000">
              <a:lnSpc>
                <a:spcPct val="100000"/>
              </a:lnSpc>
              <a:spcBef>
                <a:spcPts val="0"/>
              </a:spcBef>
              <a:spcAft>
                <a:spcPts val="600"/>
              </a:spcAft>
              <a:defRPr sz="1300"/>
            </a:lvl4pPr>
            <a:lvl5pPr marL="1260000" indent="-252000">
              <a:lnSpc>
                <a:spcPct val="100000"/>
              </a:lnSpc>
              <a:spcBef>
                <a:spcPts val="0"/>
              </a:spcBef>
              <a:spcAft>
                <a:spcPts val="600"/>
              </a:spcAft>
              <a:defRPr sz="1300"/>
            </a:lvl5pPr>
          </a:lstStyle>
          <a:p>
            <a:pPr lvl="0"/>
            <a:r>
              <a:rPr lang="en-NZ" noProof="0" dirty="0"/>
              <a:t>Extra bullet levels can be added using Tab</a:t>
            </a:r>
          </a:p>
          <a:p>
            <a:pPr lvl="1"/>
            <a:r>
              <a:rPr lang="en-NZ" noProof="0" dirty="0"/>
              <a:t>second level bullet point</a:t>
            </a:r>
          </a:p>
          <a:p>
            <a:pPr lvl="2"/>
            <a:r>
              <a:rPr lang="en-NZ" noProof="0" dirty="0"/>
              <a:t>third level bullet point</a:t>
            </a:r>
          </a:p>
          <a:p>
            <a:pPr lvl="0"/>
            <a:r>
              <a:rPr lang="en-NZ" noProof="0" dirty="0"/>
              <a:t>Turn off AutoFit</a:t>
            </a:r>
          </a:p>
        </p:txBody>
      </p:sp>
      <p:sp>
        <p:nvSpPr>
          <p:cNvPr id="11" name="Picture Placeholder 9">
            <a:extLst>
              <a:ext uri="{FF2B5EF4-FFF2-40B4-BE49-F238E27FC236}">
                <a16:creationId xmlns:a16="http://schemas.microsoft.com/office/drawing/2014/main" id="{2C0D7EFD-1294-4464-A663-89374421CD92}"/>
              </a:ext>
            </a:extLst>
          </p:cNvPr>
          <p:cNvSpPr>
            <a:spLocks noGrp="1"/>
          </p:cNvSpPr>
          <p:nvPr>
            <p:ph type="pic" sz="quarter" idx="11" hasCustomPrompt="1"/>
          </p:nvPr>
        </p:nvSpPr>
        <p:spPr>
          <a:xfrm>
            <a:off x="6256634" y="257174"/>
            <a:ext cx="5585545" cy="6004800"/>
          </a:xfrm>
          <a:prstGeom prst="rect">
            <a:avLst/>
          </a:prstGeom>
        </p:spPr>
        <p:txBody>
          <a:bodyPr/>
          <a:lstStyle>
            <a:lvl1pPr marL="0" indent="0" algn="ctr">
              <a:buNone/>
              <a:defRPr sz="2500">
                <a:latin typeface="Arial" panose="020B0604020202020204" pitchFamily="34" charset="0"/>
                <a:cs typeface="Arial" panose="020B0604020202020204" pitchFamily="34" charset="0"/>
              </a:defRPr>
            </a:lvl1pPr>
          </a:lstStyle>
          <a:p>
            <a:r>
              <a:rPr lang="en-NZ" noProof="0"/>
              <a:t>(Click icon to add Picture)</a:t>
            </a:r>
          </a:p>
        </p:txBody>
      </p:sp>
    </p:spTree>
    <p:extLst>
      <p:ext uri="{BB962C8B-B14F-4D97-AF65-F5344CB8AC3E}">
        <p14:creationId xmlns:p14="http://schemas.microsoft.com/office/powerpoint/2010/main" val="4070617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Full Page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A0FDFE-7719-D240-9208-608C6E63F447}"/>
              </a:ext>
            </a:extLst>
          </p:cNvPr>
          <p:cNvSpPr/>
          <p:nvPr userDrawn="1"/>
        </p:nvSpPr>
        <p:spPr>
          <a:xfrm>
            <a:off x="320843" y="256674"/>
            <a:ext cx="11521336" cy="6004800"/>
          </a:xfrm>
          <a:prstGeom prst="rect">
            <a:avLst/>
          </a:prstGeom>
          <a:solidFill>
            <a:srgbClr val="EED7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662" b="1" noProof="0">
              <a:solidFill>
                <a:srgbClr val="B98427"/>
              </a:solidFill>
              <a:latin typeface="Arial" panose="020B0604020202020204" pitchFamily="34" charset="0"/>
              <a:cs typeface="Arial" panose="020B0604020202020204" pitchFamily="34" charset="0"/>
            </a:endParaRPr>
          </a:p>
        </p:txBody>
      </p:sp>
      <p:sp>
        <p:nvSpPr>
          <p:cNvPr id="7" name="Picture Placeholder 6">
            <a:extLst>
              <a:ext uri="{FF2B5EF4-FFF2-40B4-BE49-F238E27FC236}">
                <a16:creationId xmlns:a16="http://schemas.microsoft.com/office/drawing/2014/main" id="{15AD6250-E062-BC4B-A2D9-06AE63843114}"/>
              </a:ext>
            </a:extLst>
          </p:cNvPr>
          <p:cNvSpPr>
            <a:spLocks noGrp="1"/>
          </p:cNvSpPr>
          <p:nvPr>
            <p:ph type="pic" sz="quarter" idx="12" hasCustomPrompt="1"/>
          </p:nvPr>
        </p:nvSpPr>
        <p:spPr>
          <a:xfrm>
            <a:off x="321734" y="257175"/>
            <a:ext cx="11521017" cy="60048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NZ" noProof="0"/>
              <a:t>(Click icon to add Picture)</a:t>
            </a:r>
          </a:p>
        </p:txBody>
      </p:sp>
      <p:sp>
        <p:nvSpPr>
          <p:cNvPr id="12" name="Text Placeholder 2">
            <a:extLst>
              <a:ext uri="{FF2B5EF4-FFF2-40B4-BE49-F238E27FC236}">
                <a16:creationId xmlns:a16="http://schemas.microsoft.com/office/drawing/2014/main" id="{57D5B2E0-565C-274A-B18A-295BD00CBDC2}"/>
              </a:ext>
            </a:extLst>
          </p:cNvPr>
          <p:cNvSpPr>
            <a:spLocks noGrp="1" noChangeAspect="1"/>
          </p:cNvSpPr>
          <p:nvPr>
            <p:ph type="body" sz="quarter" idx="10" hasCustomPrompt="1"/>
          </p:nvPr>
        </p:nvSpPr>
        <p:spPr>
          <a:xfrm>
            <a:off x="6094895" y="1498000"/>
            <a:ext cx="4531200" cy="3398400"/>
          </a:xfrm>
          <a:prstGeom prst="ellipse">
            <a:avLst/>
          </a:prstGeom>
          <a:solidFill>
            <a:schemeClr val="accent1"/>
          </a:solidFill>
          <a:ln>
            <a:noFill/>
          </a:ln>
        </p:spPr>
        <p:txBody>
          <a:bodyPr lIns="0" tIns="0" rIns="0" bIns="0" anchor="ctr"/>
          <a:lstStyle>
            <a:lvl1pPr marL="0" indent="0" algn="l">
              <a:lnSpc>
                <a:spcPct val="100000"/>
              </a:lnSpc>
              <a:buNone/>
              <a:defRPr sz="1500" b="1" i="0">
                <a:solidFill>
                  <a:schemeClr val="bg1"/>
                </a:solidFill>
                <a:latin typeface="Arial" panose="020B0604020202020204" pitchFamily="34" charset="0"/>
                <a:cs typeface="Arial" panose="020B0604020202020204" pitchFamily="34" charset="0"/>
              </a:defRPr>
            </a:lvl1pPr>
          </a:lstStyle>
          <a:p>
            <a:pPr lvl="0"/>
            <a:r>
              <a:rPr lang="en-NZ" noProof="0"/>
              <a:t>Pull quote goes here. Use images that relate to the client or their area of business. Ensure cultural images are approved before use.</a:t>
            </a:r>
          </a:p>
        </p:txBody>
      </p:sp>
      <p:sp>
        <p:nvSpPr>
          <p:cNvPr id="13" name="Text Placeholder 4">
            <a:extLst>
              <a:ext uri="{FF2B5EF4-FFF2-40B4-BE49-F238E27FC236}">
                <a16:creationId xmlns:a16="http://schemas.microsoft.com/office/drawing/2014/main" id="{2707F44E-98B3-FE4A-A771-771F5934A360}"/>
              </a:ext>
            </a:extLst>
          </p:cNvPr>
          <p:cNvSpPr>
            <a:spLocks noGrp="1"/>
          </p:cNvSpPr>
          <p:nvPr>
            <p:ph type="body" sz="quarter" idx="11" hasCustomPrompt="1"/>
          </p:nvPr>
        </p:nvSpPr>
        <p:spPr>
          <a:xfrm>
            <a:off x="6762572" y="3923550"/>
            <a:ext cx="3026833" cy="287901"/>
          </a:xfrm>
          <a:prstGeom prst="rect">
            <a:avLst/>
          </a:prstGeom>
        </p:spPr>
        <p:txBody>
          <a:bodyPr lIns="0" tIns="0" rIns="0" bIns="0"/>
          <a:lstStyle>
            <a:lvl1pPr marL="0" indent="0">
              <a:buNone/>
              <a:defRPr sz="850" cap="all" baseline="0">
                <a:solidFill>
                  <a:schemeClr val="bg1"/>
                </a:solidFill>
                <a:latin typeface="Arial" panose="020B0604020202020204" pitchFamily="34" charset="0"/>
                <a:cs typeface="Arial" panose="020B0604020202020204" pitchFamily="34" charset="0"/>
              </a:defRPr>
            </a:lvl1pPr>
          </a:lstStyle>
          <a:p>
            <a:pPr lvl="0"/>
            <a:r>
              <a:rPr lang="en-NZ" noProof="0"/>
              <a:t>QUOTE REFERENCE</a:t>
            </a:r>
          </a:p>
        </p:txBody>
      </p:sp>
      <p:sp>
        <p:nvSpPr>
          <p:cNvPr id="16" name="Footer Placeholder 15">
            <a:extLst>
              <a:ext uri="{FF2B5EF4-FFF2-40B4-BE49-F238E27FC236}">
                <a16:creationId xmlns:a16="http://schemas.microsoft.com/office/drawing/2014/main" id="{20A6AE58-653C-5E45-9844-0E395E7CD753}"/>
              </a:ext>
            </a:extLst>
          </p:cNvPr>
          <p:cNvSpPr>
            <a:spLocks noGrp="1"/>
          </p:cNvSpPr>
          <p:nvPr>
            <p:ph type="ftr" sz="quarter" idx="13"/>
          </p:nvPr>
        </p:nvSpPr>
        <p:spPr/>
        <p:txBody>
          <a:bodyPr/>
          <a:lstStyle>
            <a:lvl1pPr>
              <a:defRPr>
                <a:latin typeface="Arial" panose="020B0604020202020204" pitchFamily="34" charset="0"/>
                <a:cs typeface="Arial" panose="020B0604020202020204" pitchFamily="34" charset="0"/>
              </a:defRPr>
            </a:lvl1pPr>
          </a:lstStyle>
          <a:p>
            <a:r>
              <a:rPr lang="en-NZ" noProof="0"/>
              <a:t>Footer</a:t>
            </a:r>
          </a:p>
        </p:txBody>
      </p:sp>
    </p:spTree>
    <p:extLst>
      <p:ext uri="{BB962C8B-B14F-4D97-AF65-F5344CB8AC3E}">
        <p14:creationId xmlns:p14="http://schemas.microsoft.com/office/powerpoint/2010/main" val="889209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Full Page Image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A0FDFE-7719-D240-9208-608C6E63F447}"/>
              </a:ext>
            </a:extLst>
          </p:cNvPr>
          <p:cNvSpPr/>
          <p:nvPr userDrawn="1"/>
        </p:nvSpPr>
        <p:spPr>
          <a:xfrm>
            <a:off x="320843" y="256674"/>
            <a:ext cx="11521336" cy="6004800"/>
          </a:xfrm>
          <a:prstGeom prst="rect">
            <a:avLst/>
          </a:prstGeom>
          <a:solidFill>
            <a:srgbClr val="EED7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662" b="1" noProof="0">
              <a:solidFill>
                <a:srgbClr val="B98427"/>
              </a:solidFill>
              <a:latin typeface="Arial" panose="020B0604020202020204" pitchFamily="34" charset="0"/>
              <a:cs typeface="Arial" panose="020B0604020202020204" pitchFamily="34" charset="0"/>
            </a:endParaRPr>
          </a:p>
        </p:txBody>
      </p:sp>
      <p:sp>
        <p:nvSpPr>
          <p:cNvPr id="10" name="Picture Placeholder 9">
            <a:extLst>
              <a:ext uri="{FF2B5EF4-FFF2-40B4-BE49-F238E27FC236}">
                <a16:creationId xmlns:a16="http://schemas.microsoft.com/office/drawing/2014/main" id="{3D706ADF-0B65-F94D-B6A0-1AA0A29517F5}"/>
              </a:ext>
            </a:extLst>
          </p:cNvPr>
          <p:cNvSpPr>
            <a:spLocks noGrp="1"/>
          </p:cNvSpPr>
          <p:nvPr>
            <p:ph type="pic" sz="quarter" idx="11" hasCustomPrompt="1"/>
          </p:nvPr>
        </p:nvSpPr>
        <p:spPr>
          <a:xfrm>
            <a:off x="321735" y="257174"/>
            <a:ext cx="11520445" cy="6004800"/>
          </a:xfrm>
          <a:prstGeom prst="rect">
            <a:avLst/>
          </a:prstGeom>
        </p:spPr>
        <p:txBody>
          <a:bodyPr/>
          <a:lstStyle>
            <a:lvl1pPr marL="0" indent="0" algn="ctr">
              <a:buNone/>
              <a:defRPr sz="2500">
                <a:latin typeface="Arial" panose="020B0604020202020204" pitchFamily="34" charset="0"/>
                <a:cs typeface="Arial" panose="020B0604020202020204" pitchFamily="34" charset="0"/>
              </a:defRPr>
            </a:lvl1pPr>
          </a:lstStyle>
          <a:p>
            <a:r>
              <a:rPr lang="en-NZ" noProof="0"/>
              <a:t>(Click icon to add Picture)</a:t>
            </a:r>
          </a:p>
        </p:txBody>
      </p:sp>
      <p:sp>
        <p:nvSpPr>
          <p:cNvPr id="8" name="Text Placeholder 5">
            <a:extLst>
              <a:ext uri="{FF2B5EF4-FFF2-40B4-BE49-F238E27FC236}">
                <a16:creationId xmlns:a16="http://schemas.microsoft.com/office/drawing/2014/main" id="{F19F0576-3E6C-F94D-BA5E-89E435FE088E}"/>
              </a:ext>
            </a:extLst>
          </p:cNvPr>
          <p:cNvSpPr>
            <a:spLocks noGrp="1"/>
          </p:cNvSpPr>
          <p:nvPr>
            <p:ph type="body" sz="quarter" idx="10" hasCustomPrompt="1"/>
          </p:nvPr>
        </p:nvSpPr>
        <p:spPr>
          <a:xfrm>
            <a:off x="1144472" y="4374519"/>
            <a:ext cx="4423785" cy="1312504"/>
          </a:xfrm>
          <a:prstGeom prst="rect">
            <a:avLst/>
          </a:prstGeom>
        </p:spPr>
        <p:txBody>
          <a:bodyPr lIns="0" tIns="0" rIns="0" bIns="0"/>
          <a:lstStyle>
            <a:lvl1pPr marL="0" indent="0">
              <a:lnSpc>
                <a:spcPct val="100000"/>
              </a:lnSpc>
              <a:spcBef>
                <a:spcPts val="0"/>
              </a:spcBef>
              <a:buNone/>
              <a:defRPr sz="1500" b="1" i="0">
                <a:solidFill>
                  <a:schemeClr val="bg1"/>
                </a:solidFill>
                <a:latin typeface="Arial" panose="020B0604020202020204" pitchFamily="34" charset="0"/>
                <a:cs typeface="Arial" panose="020B0604020202020204" pitchFamily="34" charset="0"/>
              </a:defRPr>
            </a:lvl1pPr>
          </a:lstStyle>
          <a:p>
            <a:pPr lvl="0"/>
            <a:r>
              <a:rPr lang="en-NZ" noProof="0" dirty="0"/>
              <a:t>Text can sit directly on the image if the image has an area with  a plain background. Ensure all text is always legible.</a:t>
            </a:r>
          </a:p>
        </p:txBody>
      </p:sp>
      <p:sp>
        <p:nvSpPr>
          <p:cNvPr id="11" name="Footer Placeholder 10">
            <a:extLst>
              <a:ext uri="{FF2B5EF4-FFF2-40B4-BE49-F238E27FC236}">
                <a16:creationId xmlns:a16="http://schemas.microsoft.com/office/drawing/2014/main" id="{97855702-DE2A-FE48-B775-763061B181D1}"/>
              </a:ext>
            </a:extLst>
          </p:cNvPr>
          <p:cNvSpPr>
            <a:spLocks noGrp="1"/>
          </p:cNvSpPr>
          <p:nvPr>
            <p:ph type="ftr" sz="quarter" idx="12"/>
          </p:nvPr>
        </p:nvSpPr>
        <p:spPr/>
        <p:txBody>
          <a:bodyPr/>
          <a:lstStyle>
            <a:lvl1pPr>
              <a:defRPr>
                <a:latin typeface="Arial" panose="020B0604020202020204" pitchFamily="34" charset="0"/>
                <a:cs typeface="Arial" panose="020B0604020202020204" pitchFamily="34" charset="0"/>
              </a:defRPr>
            </a:lvl1pPr>
          </a:lstStyle>
          <a:p>
            <a:r>
              <a:rPr lang="en-NZ" noProof="0"/>
              <a:t>Footer</a:t>
            </a:r>
          </a:p>
        </p:txBody>
      </p:sp>
    </p:spTree>
    <p:extLst>
      <p:ext uri="{BB962C8B-B14F-4D97-AF65-F5344CB8AC3E}">
        <p14:creationId xmlns:p14="http://schemas.microsoft.com/office/powerpoint/2010/main" val="840522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A0FDFE-7719-D240-9208-608C6E63F447}"/>
              </a:ext>
            </a:extLst>
          </p:cNvPr>
          <p:cNvSpPr/>
          <p:nvPr userDrawn="1"/>
        </p:nvSpPr>
        <p:spPr>
          <a:xfrm>
            <a:off x="320843" y="256674"/>
            <a:ext cx="11521336" cy="6004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662" b="1" noProof="0">
              <a:solidFill>
                <a:srgbClr val="B98427"/>
              </a:solidFill>
              <a:latin typeface="Arial" panose="020B0604020202020204" pitchFamily="34" charset="0"/>
              <a:cs typeface="Arial" panose="020B0604020202020204" pitchFamily="34" charset="0"/>
            </a:endParaRPr>
          </a:p>
        </p:txBody>
      </p:sp>
      <p:sp>
        <p:nvSpPr>
          <p:cNvPr id="8" name="Text Placeholder 5">
            <a:extLst>
              <a:ext uri="{FF2B5EF4-FFF2-40B4-BE49-F238E27FC236}">
                <a16:creationId xmlns:a16="http://schemas.microsoft.com/office/drawing/2014/main" id="{F19F0576-3E6C-F94D-BA5E-89E435FE088E}"/>
              </a:ext>
            </a:extLst>
          </p:cNvPr>
          <p:cNvSpPr>
            <a:spLocks noGrp="1"/>
          </p:cNvSpPr>
          <p:nvPr>
            <p:ph type="body" sz="quarter" idx="10" hasCustomPrompt="1"/>
          </p:nvPr>
        </p:nvSpPr>
        <p:spPr>
          <a:xfrm>
            <a:off x="3830400" y="1729800"/>
            <a:ext cx="4531200" cy="3398400"/>
          </a:xfrm>
          <a:prstGeom prst="ellipse">
            <a:avLst/>
          </a:prstGeom>
          <a:solidFill>
            <a:schemeClr val="accent2"/>
          </a:solidFill>
          <a:ln>
            <a:noFill/>
          </a:ln>
        </p:spPr>
        <p:txBody>
          <a:bodyPr lIns="0" tIns="0" rIns="0" bIns="0" anchor="ctr"/>
          <a:lstStyle>
            <a:lvl1pPr marL="0" indent="0">
              <a:lnSpc>
                <a:spcPct val="100000"/>
              </a:lnSpc>
              <a:spcBef>
                <a:spcPts val="0"/>
              </a:spcBef>
              <a:buNone/>
              <a:defRPr sz="1500" b="1" i="0">
                <a:solidFill>
                  <a:srgbClr val="25303E"/>
                </a:solidFill>
                <a:latin typeface="Arial" panose="020B0604020202020204" pitchFamily="34" charset="0"/>
                <a:cs typeface="Arial" panose="020B0604020202020204" pitchFamily="34" charset="0"/>
              </a:defRPr>
            </a:lvl1pPr>
          </a:lstStyle>
          <a:p>
            <a:pPr lvl="0"/>
            <a:r>
              <a:rPr lang="en-NZ" noProof="0"/>
              <a:t>“Pull quote goes here. This slide has the navy background, rather than an image.”</a:t>
            </a:r>
          </a:p>
        </p:txBody>
      </p:sp>
      <p:sp>
        <p:nvSpPr>
          <p:cNvPr id="11" name="Footer Placeholder 10">
            <a:extLst>
              <a:ext uri="{FF2B5EF4-FFF2-40B4-BE49-F238E27FC236}">
                <a16:creationId xmlns:a16="http://schemas.microsoft.com/office/drawing/2014/main" id="{97855702-DE2A-FE48-B775-763061B181D1}"/>
              </a:ext>
            </a:extLst>
          </p:cNvPr>
          <p:cNvSpPr>
            <a:spLocks noGrp="1"/>
          </p:cNvSpPr>
          <p:nvPr>
            <p:ph type="ftr" sz="quarter" idx="12"/>
          </p:nvPr>
        </p:nvSpPr>
        <p:spPr/>
        <p:txBody>
          <a:bodyPr/>
          <a:lstStyle>
            <a:lvl1pPr>
              <a:defRPr>
                <a:latin typeface="Arial" panose="020B0604020202020204" pitchFamily="34" charset="0"/>
                <a:cs typeface="Arial" panose="020B0604020202020204" pitchFamily="34" charset="0"/>
              </a:defRPr>
            </a:lvl1pPr>
          </a:lstStyle>
          <a:p>
            <a:r>
              <a:rPr lang="en-NZ" noProof="0"/>
              <a:t>Footer</a:t>
            </a:r>
          </a:p>
        </p:txBody>
      </p:sp>
      <p:sp>
        <p:nvSpPr>
          <p:cNvPr id="6" name="Text Placeholder 4">
            <a:extLst>
              <a:ext uri="{FF2B5EF4-FFF2-40B4-BE49-F238E27FC236}">
                <a16:creationId xmlns:a16="http://schemas.microsoft.com/office/drawing/2014/main" id="{F59394DD-D1D0-4C45-896B-2683D34064A2}"/>
              </a:ext>
            </a:extLst>
          </p:cNvPr>
          <p:cNvSpPr>
            <a:spLocks noGrp="1"/>
          </p:cNvSpPr>
          <p:nvPr>
            <p:ph type="body" sz="quarter" idx="11" hasCustomPrompt="1"/>
          </p:nvPr>
        </p:nvSpPr>
        <p:spPr>
          <a:xfrm>
            <a:off x="4485198" y="4078818"/>
            <a:ext cx="3026833" cy="287901"/>
          </a:xfrm>
          <a:prstGeom prst="rect">
            <a:avLst/>
          </a:prstGeom>
        </p:spPr>
        <p:txBody>
          <a:bodyPr lIns="0" tIns="0" rIns="0" bIns="0"/>
          <a:lstStyle>
            <a:lvl1pPr marL="0" indent="0">
              <a:buNone/>
              <a:defRPr sz="850" cap="all" baseline="0">
                <a:solidFill>
                  <a:srgbClr val="25303E"/>
                </a:solidFill>
                <a:latin typeface="Arial" panose="020B0604020202020204" pitchFamily="34" charset="0"/>
                <a:cs typeface="Arial" panose="020B0604020202020204" pitchFamily="34" charset="0"/>
              </a:defRPr>
            </a:lvl1pPr>
          </a:lstStyle>
          <a:p>
            <a:pPr lvl="0"/>
            <a:r>
              <a:rPr lang="en-NZ" noProof="0"/>
              <a:t>QUOTE REFERENCE</a:t>
            </a:r>
          </a:p>
        </p:txBody>
      </p:sp>
    </p:spTree>
    <p:extLst>
      <p:ext uri="{BB962C8B-B14F-4D97-AF65-F5344CB8AC3E}">
        <p14:creationId xmlns:p14="http://schemas.microsoft.com/office/powerpoint/2010/main" val="21532268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r Graph on Whit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4ECFFB2C-2F53-F644-9036-E2038F824E52}"/>
              </a:ext>
            </a:extLst>
          </p:cNvPr>
          <p:cNvSpPr>
            <a:spLocks noGrp="1"/>
          </p:cNvSpPr>
          <p:nvPr>
            <p:ph type="body" sz="quarter" idx="10" hasCustomPrompt="1"/>
          </p:nvPr>
        </p:nvSpPr>
        <p:spPr>
          <a:xfrm>
            <a:off x="921600" y="770400"/>
            <a:ext cx="10599147" cy="543836"/>
          </a:xfrm>
          <a:prstGeom prst="rect">
            <a:avLst/>
          </a:prstGeom>
        </p:spPr>
        <p:txBody>
          <a:bodyPr lIns="0" tIns="0" rIns="0" bIns="0"/>
          <a:lstStyle>
            <a:lvl1pPr marL="0" indent="0">
              <a:buNone/>
              <a:defRPr b="1" i="0">
                <a:solidFill>
                  <a:schemeClr val="tx1"/>
                </a:solidFill>
                <a:latin typeface="Arial" panose="020B0604020202020204" pitchFamily="34" charset="0"/>
                <a:cs typeface="Arial" panose="020B0604020202020204" pitchFamily="34" charset="0"/>
              </a:defRPr>
            </a:lvl1pPr>
          </a:lstStyle>
          <a:p>
            <a:pPr lvl="0"/>
            <a:r>
              <a:rPr lang="en-NZ" noProof="0"/>
              <a:t>Insert your title here</a:t>
            </a:r>
          </a:p>
        </p:txBody>
      </p:sp>
      <p:sp>
        <p:nvSpPr>
          <p:cNvPr id="8" name="Text Placeholder 2">
            <a:extLst>
              <a:ext uri="{FF2B5EF4-FFF2-40B4-BE49-F238E27FC236}">
                <a16:creationId xmlns:a16="http://schemas.microsoft.com/office/drawing/2014/main" id="{9C58B244-8204-F44C-B327-DC394F4F0A94}"/>
              </a:ext>
            </a:extLst>
          </p:cNvPr>
          <p:cNvSpPr>
            <a:spLocks noGrp="1"/>
          </p:cNvSpPr>
          <p:nvPr>
            <p:ph type="body" sz="quarter" idx="11" hasCustomPrompt="1"/>
          </p:nvPr>
        </p:nvSpPr>
        <p:spPr>
          <a:xfrm>
            <a:off x="1150816" y="1681039"/>
            <a:ext cx="10080499" cy="230178"/>
          </a:xfrm>
          <a:prstGeom prst="rect">
            <a:avLst/>
          </a:prstGeom>
        </p:spPr>
        <p:txBody>
          <a:bodyPr lIns="0" tIns="0" rIns="0" bIns="0"/>
          <a:lstStyle>
            <a:lvl1pPr marL="0" indent="0">
              <a:buNone/>
              <a:defRPr sz="1600" b="0" i="0">
                <a:latin typeface="Arial" panose="020B0604020202020204" pitchFamily="34" charset="0"/>
                <a:cs typeface="Arial" panose="020B0604020202020204" pitchFamily="34" charset="0"/>
              </a:defRPr>
            </a:lvl1pPr>
          </a:lstStyle>
          <a:p>
            <a:pPr lvl="0"/>
            <a:r>
              <a:rPr lang="en-NZ" noProof="0"/>
              <a:t>Chart title</a:t>
            </a:r>
          </a:p>
        </p:txBody>
      </p:sp>
      <p:sp>
        <p:nvSpPr>
          <p:cNvPr id="2" name="Footer Placeholder 1">
            <a:extLst>
              <a:ext uri="{FF2B5EF4-FFF2-40B4-BE49-F238E27FC236}">
                <a16:creationId xmlns:a16="http://schemas.microsoft.com/office/drawing/2014/main" id="{586FC100-E9CA-F44F-BCF3-53CC11972323}"/>
              </a:ext>
            </a:extLst>
          </p:cNvPr>
          <p:cNvSpPr>
            <a:spLocks noGrp="1"/>
          </p:cNvSpPr>
          <p:nvPr>
            <p:ph type="ftr" sz="quarter" idx="12"/>
          </p:nvPr>
        </p:nvSpPr>
        <p:spPr/>
        <p:txBody>
          <a:bodyPr/>
          <a:lstStyle>
            <a:lvl1pPr>
              <a:defRPr>
                <a:latin typeface="Arial" panose="020B0604020202020204" pitchFamily="34" charset="0"/>
                <a:cs typeface="Arial" panose="020B0604020202020204" pitchFamily="34" charset="0"/>
              </a:defRPr>
            </a:lvl1pPr>
          </a:lstStyle>
          <a:p>
            <a:r>
              <a:rPr lang="en-NZ" noProof="0"/>
              <a:t>Footer</a:t>
            </a:r>
          </a:p>
        </p:txBody>
      </p:sp>
    </p:spTree>
    <p:extLst>
      <p:ext uri="{BB962C8B-B14F-4D97-AF65-F5344CB8AC3E}">
        <p14:creationId xmlns:p14="http://schemas.microsoft.com/office/powerpoint/2010/main" val="29383114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r Graph on White Exampl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4ECFFB2C-2F53-F644-9036-E2038F824E52}"/>
              </a:ext>
            </a:extLst>
          </p:cNvPr>
          <p:cNvSpPr>
            <a:spLocks noGrp="1"/>
          </p:cNvSpPr>
          <p:nvPr>
            <p:ph type="body" sz="quarter" idx="10" hasCustomPrompt="1"/>
          </p:nvPr>
        </p:nvSpPr>
        <p:spPr>
          <a:xfrm>
            <a:off x="921600" y="770400"/>
            <a:ext cx="10599147" cy="543836"/>
          </a:xfrm>
          <a:prstGeom prst="rect">
            <a:avLst/>
          </a:prstGeom>
        </p:spPr>
        <p:txBody>
          <a:bodyPr lIns="0" tIns="0" rIns="0" bIns="0"/>
          <a:lstStyle>
            <a:lvl1pPr marL="0" indent="0">
              <a:buNone/>
              <a:defRPr b="1" i="0">
                <a:solidFill>
                  <a:schemeClr val="tx1"/>
                </a:solidFill>
                <a:latin typeface="Arial" panose="020B0604020202020204" pitchFamily="34" charset="0"/>
                <a:cs typeface="Arial" panose="020B0604020202020204" pitchFamily="34" charset="0"/>
              </a:defRPr>
            </a:lvl1pPr>
          </a:lstStyle>
          <a:p>
            <a:pPr lvl="0"/>
            <a:r>
              <a:rPr lang="en-NZ" noProof="0"/>
              <a:t>Insert your title here</a:t>
            </a:r>
          </a:p>
        </p:txBody>
      </p:sp>
      <p:sp>
        <p:nvSpPr>
          <p:cNvPr id="8" name="Text Placeholder 2">
            <a:extLst>
              <a:ext uri="{FF2B5EF4-FFF2-40B4-BE49-F238E27FC236}">
                <a16:creationId xmlns:a16="http://schemas.microsoft.com/office/drawing/2014/main" id="{9C58B244-8204-F44C-B327-DC394F4F0A94}"/>
              </a:ext>
            </a:extLst>
          </p:cNvPr>
          <p:cNvSpPr>
            <a:spLocks noGrp="1"/>
          </p:cNvSpPr>
          <p:nvPr>
            <p:ph type="body" sz="quarter" idx="11" hasCustomPrompt="1"/>
          </p:nvPr>
        </p:nvSpPr>
        <p:spPr>
          <a:xfrm>
            <a:off x="1150816" y="1681039"/>
            <a:ext cx="10080499" cy="230178"/>
          </a:xfrm>
          <a:prstGeom prst="rect">
            <a:avLst/>
          </a:prstGeom>
        </p:spPr>
        <p:txBody>
          <a:bodyPr lIns="0" tIns="0" rIns="0" bIns="0"/>
          <a:lstStyle>
            <a:lvl1pPr marL="0" indent="0">
              <a:buNone/>
              <a:defRPr sz="1600" b="0" i="0">
                <a:latin typeface="Arial" panose="020B0604020202020204" pitchFamily="34" charset="0"/>
                <a:cs typeface="Arial" panose="020B0604020202020204" pitchFamily="34" charset="0"/>
              </a:defRPr>
            </a:lvl1pPr>
          </a:lstStyle>
          <a:p>
            <a:pPr lvl="0"/>
            <a:r>
              <a:rPr lang="en-NZ" noProof="0"/>
              <a:t>Chart title</a:t>
            </a:r>
          </a:p>
        </p:txBody>
      </p:sp>
      <p:sp>
        <p:nvSpPr>
          <p:cNvPr id="2" name="Footer Placeholder 1">
            <a:extLst>
              <a:ext uri="{FF2B5EF4-FFF2-40B4-BE49-F238E27FC236}">
                <a16:creationId xmlns:a16="http://schemas.microsoft.com/office/drawing/2014/main" id="{AFB9DCCC-3435-1B4F-968B-036BE73BC52F}"/>
              </a:ext>
            </a:extLst>
          </p:cNvPr>
          <p:cNvSpPr>
            <a:spLocks noGrp="1"/>
          </p:cNvSpPr>
          <p:nvPr>
            <p:ph type="ftr" sz="quarter" idx="12"/>
          </p:nvPr>
        </p:nvSpPr>
        <p:spPr/>
        <p:txBody>
          <a:bodyPr/>
          <a:lstStyle>
            <a:lvl1pPr>
              <a:defRPr>
                <a:latin typeface="Arial" panose="020B0604020202020204" pitchFamily="34" charset="0"/>
                <a:cs typeface="Arial" panose="020B0604020202020204" pitchFamily="34" charset="0"/>
              </a:defRPr>
            </a:lvl1pPr>
          </a:lstStyle>
          <a:p>
            <a:r>
              <a:rPr lang="en-NZ" noProof="0" dirty="0"/>
              <a:t>Footer</a:t>
            </a:r>
          </a:p>
        </p:txBody>
      </p:sp>
      <p:graphicFrame>
        <p:nvGraphicFramePr>
          <p:cNvPr id="6" name="Content Placeholder 6">
            <a:extLst>
              <a:ext uri="{FF2B5EF4-FFF2-40B4-BE49-F238E27FC236}">
                <a16:creationId xmlns:a16="http://schemas.microsoft.com/office/drawing/2014/main" id="{5B3BBFEF-AA16-0040-AE96-0160F7BFD29B}"/>
              </a:ext>
            </a:extLst>
          </p:cNvPr>
          <p:cNvGraphicFramePr>
            <a:graphicFrameLocks/>
          </p:cNvGraphicFramePr>
          <p:nvPr userDrawn="1">
            <p:extLst>
              <p:ext uri="{D42A27DB-BD31-4B8C-83A1-F6EECF244321}">
                <p14:modId xmlns:p14="http://schemas.microsoft.com/office/powerpoint/2010/main" val="2806438614"/>
              </p:ext>
            </p:extLst>
          </p:nvPr>
        </p:nvGraphicFramePr>
        <p:xfrm>
          <a:off x="1150816" y="2089428"/>
          <a:ext cx="9626600" cy="34555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52914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 images">
    <p:spTree>
      <p:nvGrpSpPr>
        <p:cNvPr id="1" name=""/>
        <p:cNvGrpSpPr/>
        <p:nvPr/>
      </p:nvGrpSpPr>
      <p:grpSpPr>
        <a:xfrm>
          <a:off x="0" y="0"/>
          <a:ext cx="0" cy="0"/>
          <a:chOff x="0" y="0"/>
          <a:chExt cx="0" cy="0"/>
        </a:xfrm>
      </p:grpSpPr>
      <p:sp>
        <p:nvSpPr>
          <p:cNvPr id="10" name="Text Placeholder 22">
            <a:extLst>
              <a:ext uri="{FF2B5EF4-FFF2-40B4-BE49-F238E27FC236}">
                <a16:creationId xmlns:a16="http://schemas.microsoft.com/office/drawing/2014/main" id="{95F8281A-7559-D74A-86C8-4554CFC608CE}"/>
              </a:ext>
            </a:extLst>
          </p:cNvPr>
          <p:cNvSpPr>
            <a:spLocks noGrp="1"/>
          </p:cNvSpPr>
          <p:nvPr>
            <p:ph type="body" sz="quarter" idx="14" hasCustomPrompt="1"/>
          </p:nvPr>
        </p:nvSpPr>
        <p:spPr>
          <a:xfrm>
            <a:off x="2030728" y="3060716"/>
            <a:ext cx="5760000" cy="1398226"/>
          </a:xfrm>
          <a:prstGeom prst="rect">
            <a:avLst/>
          </a:prstGeom>
        </p:spPr>
        <p:txBody>
          <a:bodyPr lIns="0" tIns="0" rIns="0" bIns="0" anchor="b"/>
          <a:lstStyle>
            <a:lvl1pPr marL="0" indent="0">
              <a:spcBef>
                <a:spcPts val="0"/>
              </a:spcBef>
              <a:buNone/>
              <a:defRPr sz="4000" b="1" i="0">
                <a:solidFill>
                  <a:schemeClr val="bg1"/>
                </a:solidFill>
                <a:latin typeface="Arial" panose="020B0604020202020204" pitchFamily="34" charset="0"/>
                <a:cs typeface="Arial" panose="020B0604020202020204" pitchFamily="34" charset="0"/>
              </a:defRPr>
            </a:lvl1pPr>
          </a:lstStyle>
          <a:p>
            <a:pPr lvl="0"/>
            <a:r>
              <a:rPr lang="en-NZ" noProof="0"/>
              <a:t>Insert your title here</a:t>
            </a:r>
          </a:p>
        </p:txBody>
      </p:sp>
      <p:sp>
        <p:nvSpPr>
          <p:cNvPr id="11" name="Text Placeholder 16">
            <a:extLst>
              <a:ext uri="{FF2B5EF4-FFF2-40B4-BE49-F238E27FC236}">
                <a16:creationId xmlns:a16="http://schemas.microsoft.com/office/drawing/2014/main" id="{20676ED6-39A8-974B-B7BD-B2A0D7208BB9}"/>
              </a:ext>
            </a:extLst>
          </p:cNvPr>
          <p:cNvSpPr>
            <a:spLocks noGrp="1"/>
          </p:cNvSpPr>
          <p:nvPr>
            <p:ph type="body" sz="quarter" idx="12" hasCustomPrompt="1"/>
          </p:nvPr>
        </p:nvSpPr>
        <p:spPr>
          <a:xfrm>
            <a:off x="2030728" y="4686963"/>
            <a:ext cx="5760000" cy="198021"/>
          </a:xfrm>
          <a:prstGeom prst="rect">
            <a:avLst/>
          </a:prstGeom>
        </p:spPr>
        <p:txBody>
          <a:bodyPr lIns="0" tIns="0" rIns="0" bIns="0"/>
          <a:lstStyle>
            <a:lvl1pPr marL="0" indent="0">
              <a:lnSpc>
                <a:spcPct val="100000"/>
              </a:lnSpc>
              <a:buFont typeface="Arial" panose="020B0604020202020204" pitchFamily="34" charset="0"/>
              <a:buNone/>
              <a:defRPr sz="1300" b="1" i="0">
                <a:solidFill>
                  <a:srgbClr val="DABA86"/>
                </a:solidFill>
                <a:latin typeface="Arial" panose="020B0604020202020204" pitchFamily="34" charset="0"/>
                <a:cs typeface="Arial" panose="020B0604020202020204" pitchFamily="34" charset="0"/>
              </a:defRPr>
            </a:lvl1pPr>
          </a:lstStyle>
          <a:p>
            <a:pPr lvl="0"/>
            <a:r>
              <a:rPr lang="en-NZ" noProof="0"/>
              <a:t>Insert single line subtitle here</a:t>
            </a:r>
          </a:p>
        </p:txBody>
      </p:sp>
      <p:sp>
        <p:nvSpPr>
          <p:cNvPr id="12" name="Text Placeholder 19">
            <a:extLst>
              <a:ext uri="{FF2B5EF4-FFF2-40B4-BE49-F238E27FC236}">
                <a16:creationId xmlns:a16="http://schemas.microsoft.com/office/drawing/2014/main" id="{B5CF384B-734B-8F42-AE5D-ADA88133AF4E}"/>
              </a:ext>
            </a:extLst>
          </p:cNvPr>
          <p:cNvSpPr>
            <a:spLocks noGrp="1"/>
          </p:cNvSpPr>
          <p:nvPr>
            <p:ph type="body" sz="quarter" idx="13" hasCustomPrompt="1"/>
          </p:nvPr>
        </p:nvSpPr>
        <p:spPr>
          <a:xfrm>
            <a:off x="2030728" y="4985069"/>
            <a:ext cx="5760000" cy="198021"/>
          </a:xfrm>
          <a:prstGeom prst="rect">
            <a:avLst/>
          </a:prstGeom>
        </p:spPr>
        <p:txBody>
          <a:bodyPr lIns="0" tIns="0" rIns="0" bIns="0"/>
          <a:lstStyle>
            <a:lvl1pPr marL="0" indent="0">
              <a:buNone/>
              <a:defRPr sz="850" b="1" i="0">
                <a:solidFill>
                  <a:srgbClr val="DABA86"/>
                </a:solidFill>
                <a:latin typeface="Arial" panose="020B0604020202020204" pitchFamily="34" charset="0"/>
                <a:cs typeface="Arial" panose="020B0604020202020204" pitchFamily="34" charset="0"/>
              </a:defRPr>
            </a:lvl1pPr>
          </a:lstStyle>
          <a:p>
            <a:pPr lvl="0"/>
            <a:r>
              <a:rPr lang="en-NZ" noProof="0" dirty="0"/>
              <a:t>Month 2022</a:t>
            </a:r>
          </a:p>
        </p:txBody>
      </p:sp>
      <p:sp>
        <p:nvSpPr>
          <p:cNvPr id="2" name="Footer Placeholder 1">
            <a:extLst>
              <a:ext uri="{FF2B5EF4-FFF2-40B4-BE49-F238E27FC236}">
                <a16:creationId xmlns:a16="http://schemas.microsoft.com/office/drawing/2014/main" id="{0C2C99DD-092E-E149-9C3D-68A7101A19D0}"/>
              </a:ext>
            </a:extLst>
          </p:cNvPr>
          <p:cNvSpPr>
            <a:spLocks noGrp="1"/>
          </p:cNvSpPr>
          <p:nvPr>
            <p:ph type="ftr" sz="quarter" idx="15"/>
          </p:nvPr>
        </p:nvSpPr>
        <p:spPr/>
        <p:txBody>
          <a:bodyPr/>
          <a:lstStyle>
            <a:lvl1pPr>
              <a:defRPr>
                <a:latin typeface="Arial" panose="020B0604020202020204" pitchFamily="34" charset="0"/>
                <a:cs typeface="Arial" panose="020B0604020202020204" pitchFamily="34" charset="0"/>
              </a:defRPr>
            </a:lvl1pPr>
          </a:lstStyle>
          <a:p>
            <a:r>
              <a:rPr lang="en-NZ" noProof="0"/>
              <a:t>Footer</a:t>
            </a:r>
          </a:p>
        </p:txBody>
      </p:sp>
    </p:spTree>
    <p:extLst>
      <p:ext uri="{BB962C8B-B14F-4D97-AF65-F5344CB8AC3E}">
        <p14:creationId xmlns:p14="http://schemas.microsoft.com/office/powerpoint/2010/main" val="35801058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onut Pie Graph on White Exampl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D178C5A-3B6C-EC4C-A012-B3F62D29C93A}"/>
              </a:ext>
            </a:extLst>
          </p:cNvPr>
          <p:cNvSpPr>
            <a:spLocks noGrp="1"/>
          </p:cNvSpPr>
          <p:nvPr>
            <p:ph type="body" sz="quarter" idx="11" hasCustomPrompt="1"/>
          </p:nvPr>
        </p:nvSpPr>
        <p:spPr>
          <a:xfrm>
            <a:off x="1150816" y="1681039"/>
            <a:ext cx="10080499" cy="230178"/>
          </a:xfrm>
          <a:prstGeom prst="rect">
            <a:avLst/>
          </a:prstGeom>
        </p:spPr>
        <p:txBody>
          <a:bodyPr lIns="0" tIns="0" rIns="0" bIns="0"/>
          <a:lstStyle>
            <a:lvl1pPr marL="0" indent="0">
              <a:buNone/>
              <a:defRPr sz="1600" b="0" i="0">
                <a:latin typeface="Arial" panose="020B0604020202020204" pitchFamily="34" charset="0"/>
                <a:cs typeface="Arial" panose="020B0604020202020204" pitchFamily="34" charset="0"/>
              </a:defRPr>
            </a:lvl1pPr>
          </a:lstStyle>
          <a:p>
            <a:pPr lvl="0"/>
            <a:r>
              <a:rPr lang="en-NZ" noProof="0" dirty="0"/>
              <a:t>Chart title</a:t>
            </a:r>
          </a:p>
        </p:txBody>
      </p:sp>
      <p:graphicFrame>
        <p:nvGraphicFramePr>
          <p:cNvPr id="8" name="Content Placeholder 4">
            <a:extLst>
              <a:ext uri="{FF2B5EF4-FFF2-40B4-BE49-F238E27FC236}">
                <a16:creationId xmlns:a16="http://schemas.microsoft.com/office/drawing/2014/main" id="{2DB4BA4C-0B82-D644-82DA-30B269C118F1}"/>
              </a:ext>
            </a:extLst>
          </p:cNvPr>
          <p:cNvGraphicFramePr>
            <a:graphicFrameLocks/>
          </p:cNvGraphicFramePr>
          <p:nvPr userDrawn="1">
            <p:extLst>
              <p:ext uri="{D42A27DB-BD31-4B8C-83A1-F6EECF244321}">
                <p14:modId xmlns:p14="http://schemas.microsoft.com/office/powerpoint/2010/main" val="2241915529"/>
              </p:ext>
            </p:extLst>
          </p:nvPr>
        </p:nvGraphicFramePr>
        <p:xfrm>
          <a:off x="-268941" y="1256630"/>
          <a:ext cx="12440009" cy="458381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2">
            <a:extLst>
              <a:ext uri="{FF2B5EF4-FFF2-40B4-BE49-F238E27FC236}">
                <a16:creationId xmlns:a16="http://schemas.microsoft.com/office/drawing/2014/main" id="{969BF7F1-433A-5A4A-BF77-BA68BAB89A25}"/>
              </a:ext>
            </a:extLst>
          </p:cNvPr>
          <p:cNvSpPr>
            <a:spLocks noGrp="1"/>
          </p:cNvSpPr>
          <p:nvPr>
            <p:ph type="body" sz="quarter" idx="10" hasCustomPrompt="1"/>
          </p:nvPr>
        </p:nvSpPr>
        <p:spPr>
          <a:xfrm>
            <a:off x="921600" y="770400"/>
            <a:ext cx="10599147" cy="543836"/>
          </a:xfrm>
          <a:prstGeom prst="rect">
            <a:avLst/>
          </a:prstGeom>
        </p:spPr>
        <p:txBody>
          <a:bodyPr lIns="0" tIns="0" rIns="0" bIns="0"/>
          <a:lstStyle>
            <a:lvl1pPr marL="0" indent="0">
              <a:buNone/>
              <a:defRPr b="1" i="0">
                <a:solidFill>
                  <a:schemeClr val="tx1"/>
                </a:solidFill>
                <a:latin typeface="Arial" panose="020B0604020202020204" pitchFamily="34" charset="0"/>
                <a:cs typeface="Arial" panose="020B0604020202020204" pitchFamily="34" charset="0"/>
              </a:defRPr>
            </a:lvl1pPr>
          </a:lstStyle>
          <a:p>
            <a:pPr lvl="0"/>
            <a:r>
              <a:rPr lang="en-NZ" noProof="0" dirty="0"/>
              <a:t>Insert your title here</a:t>
            </a:r>
          </a:p>
        </p:txBody>
      </p:sp>
      <p:sp>
        <p:nvSpPr>
          <p:cNvPr id="4" name="Footer Placeholder 3">
            <a:extLst>
              <a:ext uri="{FF2B5EF4-FFF2-40B4-BE49-F238E27FC236}">
                <a16:creationId xmlns:a16="http://schemas.microsoft.com/office/drawing/2014/main" id="{6215A04D-D16E-0F48-A3FA-ADB8AFE3EB68}"/>
              </a:ext>
            </a:extLst>
          </p:cNvPr>
          <p:cNvSpPr>
            <a:spLocks noGrp="1"/>
          </p:cNvSpPr>
          <p:nvPr>
            <p:ph type="ftr" sz="quarter" idx="12"/>
          </p:nvPr>
        </p:nvSpPr>
        <p:spPr/>
        <p:txBody>
          <a:bodyPr/>
          <a:lstStyle>
            <a:lvl1pPr>
              <a:defRPr>
                <a:latin typeface="Arial" panose="020B0604020202020204" pitchFamily="34" charset="0"/>
                <a:cs typeface="Arial" panose="020B0604020202020204" pitchFamily="34" charset="0"/>
              </a:defRPr>
            </a:lvl1pPr>
          </a:lstStyle>
          <a:p>
            <a:r>
              <a:rPr lang="en-NZ" noProof="0" dirty="0"/>
              <a:t>Footer</a:t>
            </a:r>
          </a:p>
        </p:txBody>
      </p:sp>
    </p:spTree>
    <p:extLst>
      <p:ext uri="{BB962C8B-B14F-4D97-AF65-F5344CB8AC3E}">
        <p14:creationId xmlns:p14="http://schemas.microsoft.com/office/powerpoint/2010/main" val="745924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60107032-D944-2C44-A19E-3E5C6A916C15}"/>
              </a:ext>
            </a:extLst>
          </p:cNvPr>
          <p:cNvCxnSpPr/>
          <p:nvPr userDrawn="1"/>
        </p:nvCxnSpPr>
        <p:spPr>
          <a:xfrm>
            <a:off x="1337255" y="3515888"/>
            <a:ext cx="18251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660AD342-1703-7E4A-BB7A-7C4940CC7F3D}"/>
              </a:ext>
            </a:extLst>
          </p:cNvPr>
          <p:cNvSpPr/>
          <p:nvPr userDrawn="1"/>
        </p:nvSpPr>
        <p:spPr>
          <a:xfrm>
            <a:off x="3907127" y="5364906"/>
            <a:ext cx="2012724" cy="215508"/>
          </a:xfrm>
          <a:prstGeom prst="rect">
            <a:avLst/>
          </a:prstGeom>
        </p:spPr>
        <p:txBody>
          <a:bodyPr wrap="square">
            <a:spAutoFit/>
          </a:bodyPr>
          <a:lstStyle/>
          <a:p>
            <a:pPr>
              <a:lnSpc>
                <a:spcPct val="80000"/>
              </a:lnSpc>
              <a:spcAft>
                <a:spcPts val="554"/>
              </a:spcAft>
            </a:pPr>
            <a:r>
              <a:rPr lang="en-NZ" sz="1000" noProof="0">
                <a:solidFill>
                  <a:schemeClr val="bg1"/>
                </a:solidFill>
                <a:latin typeface="Arial" panose="020B0604020202020204" pitchFamily="34" charset="0"/>
                <a:ea typeface="Times New Roman" charset="0"/>
                <a:cs typeface="Arial" panose="020B0604020202020204" pitchFamily="34" charset="0"/>
              </a:rPr>
              <a:t>00 WEES</a:t>
            </a:r>
          </a:p>
        </p:txBody>
      </p:sp>
      <p:cxnSp>
        <p:nvCxnSpPr>
          <p:cNvPr id="39" name="Straight Connector 38">
            <a:extLst>
              <a:ext uri="{FF2B5EF4-FFF2-40B4-BE49-F238E27FC236}">
                <a16:creationId xmlns:a16="http://schemas.microsoft.com/office/drawing/2014/main" id="{1EC44958-34E6-2648-8C60-B875D0C3F365}"/>
              </a:ext>
            </a:extLst>
          </p:cNvPr>
          <p:cNvCxnSpPr/>
          <p:nvPr userDrawn="1"/>
        </p:nvCxnSpPr>
        <p:spPr>
          <a:xfrm>
            <a:off x="3907127" y="3520371"/>
            <a:ext cx="18251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E17FA0EC-DAD1-8345-8C88-9F5A38844C51}"/>
              </a:ext>
            </a:extLst>
          </p:cNvPr>
          <p:cNvSpPr/>
          <p:nvPr userDrawn="1"/>
        </p:nvSpPr>
        <p:spPr>
          <a:xfrm>
            <a:off x="6405286" y="5369389"/>
            <a:ext cx="2012724" cy="215508"/>
          </a:xfrm>
          <a:prstGeom prst="rect">
            <a:avLst/>
          </a:prstGeom>
        </p:spPr>
        <p:txBody>
          <a:bodyPr wrap="square">
            <a:spAutoFit/>
          </a:bodyPr>
          <a:lstStyle/>
          <a:p>
            <a:pPr>
              <a:lnSpc>
                <a:spcPct val="80000"/>
              </a:lnSpc>
              <a:spcAft>
                <a:spcPts val="554"/>
              </a:spcAft>
            </a:pPr>
            <a:r>
              <a:rPr lang="en-NZ" sz="1000" noProof="0">
                <a:solidFill>
                  <a:schemeClr val="bg1"/>
                </a:solidFill>
                <a:latin typeface="Arial" panose="020B0604020202020204" pitchFamily="34" charset="0"/>
                <a:ea typeface="Times New Roman" charset="0"/>
                <a:cs typeface="Arial" panose="020B0604020202020204" pitchFamily="34" charset="0"/>
              </a:rPr>
              <a:t>00 EEKS</a:t>
            </a:r>
          </a:p>
        </p:txBody>
      </p:sp>
      <p:cxnSp>
        <p:nvCxnSpPr>
          <p:cNvPr id="44" name="Straight Connector 43">
            <a:extLst>
              <a:ext uri="{FF2B5EF4-FFF2-40B4-BE49-F238E27FC236}">
                <a16:creationId xmlns:a16="http://schemas.microsoft.com/office/drawing/2014/main" id="{BF223D3A-63B6-114A-8170-124F7E284465}"/>
              </a:ext>
            </a:extLst>
          </p:cNvPr>
          <p:cNvCxnSpPr/>
          <p:nvPr userDrawn="1"/>
        </p:nvCxnSpPr>
        <p:spPr>
          <a:xfrm>
            <a:off x="6405285" y="3524854"/>
            <a:ext cx="18251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DD219B50-3BD5-C644-97EB-7D9CFE5E6645}"/>
              </a:ext>
            </a:extLst>
          </p:cNvPr>
          <p:cNvSpPr/>
          <p:nvPr userDrawn="1"/>
        </p:nvSpPr>
        <p:spPr>
          <a:xfrm>
            <a:off x="8957233" y="5373872"/>
            <a:ext cx="2012724" cy="215508"/>
          </a:xfrm>
          <a:prstGeom prst="rect">
            <a:avLst/>
          </a:prstGeom>
        </p:spPr>
        <p:txBody>
          <a:bodyPr wrap="square">
            <a:spAutoFit/>
          </a:bodyPr>
          <a:lstStyle/>
          <a:p>
            <a:pPr>
              <a:lnSpc>
                <a:spcPct val="80000"/>
              </a:lnSpc>
              <a:spcAft>
                <a:spcPts val="554"/>
              </a:spcAft>
            </a:pPr>
            <a:r>
              <a:rPr lang="en-NZ" sz="1000" noProof="0">
                <a:solidFill>
                  <a:schemeClr val="bg1"/>
                </a:solidFill>
                <a:latin typeface="Arial" panose="020B0604020202020204" pitchFamily="34" charset="0"/>
                <a:ea typeface="Times New Roman" charset="0"/>
                <a:cs typeface="Arial" panose="020B0604020202020204" pitchFamily="34" charset="0"/>
              </a:rPr>
              <a:t>00WEEKS</a:t>
            </a:r>
          </a:p>
        </p:txBody>
      </p:sp>
      <p:cxnSp>
        <p:nvCxnSpPr>
          <p:cNvPr id="49" name="Straight Connector 48">
            <a:extLst>
              <a:ext uri="{FF2B5EF4-FFF2-40B4-BE49-F238E27FC236}">
                <a16:creationId xmlns:a16="http://schemas.microsoft.com/office/drawing/2014/main" id="{6EB6D37C-36D2-CF4F-978A-B8D6F28837FF}"/>
              </a:ext>
            </a:extLst>
          </p:cNvPr>
          <p:cNvCxnSpPr/>
          <p:nvPr userDrawn="1"/>
        </p:nvCxnSpPr>
        <p:spPr>
          <a:xfrm>
            <a:off x="8957232" y="3529337"/>
            <a:ext cx="18251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 Placeholder 2">
            <a:extLst>
              <a:ext uri="{FF2B5EF4-FFF2-40B4-BE49-F238E27FC236}">
                <a16:creationId xmlns:a16="http://schemas.microsoft.com/office/drawing/2014/main" id="{7DAE6A8D-6F26-4343-8C77-E37A7E1245E2}"/>
              </a:ext>
            </a:extLst>
          </p:cNvPr>
          <p:cNvSpPr>
            <a:spLocks noGrp="1"/>
          </p:cNvSpPr>
          <p:nvPr>
            <p:ph type="body" sz="quarter" idx="10" hasCustomPrompt="1"/>
          </p:nvPr>
        </p:nvSpPr>
        <p:spPr>
          <a:xfrm>
            <a:off x="921600" y="770400"/>
            <a:ext cx="10599147" cy="543836"/>
          </a:xfrm>
          <a:prstGeom prst="rect">
            <a:avLst/>
          </a:prstGeom>
        </p:spPr>
        <p:txBody>
          <a:bodyPr lIns="0" tIns="0" rIns="0" bIns="0"/>
          <a:lstStyle>
            <a:lvl1pPr marL="0" indent="0">
              <a:buNone/>
              <a:defRPr b="1" i="0">
                <a:solidFill>
                  <a:schemeClr val="tx1"/>
                </a:solidFill>
                <a:latin typeface="Arial" panose="020B0604020202020204" pitchFamily="34" charset="0"/>
                <a:cs typeface="Arial" panose="020B0604020202020204" pitchFamily="34" charset="0"/>
              </a:defRPr>
            </a:lvl1pPr>
          </a:lstStyle>
          <a:p>
            <a:pPr lvl="0"/>
            <a:r>
              <a:rPr lang="en-NZ" noProof="0" dirty="0"/>
              <a:t>Insert your title here</a:t>
            </a:r>
          </a:p>
        </p:txBody>
      </p:sp>
      <p:sp>
        <p:nvSpPr>
          <p:cNvPr id="62" name="Text Placeholder 2">
            <a:extLst>
              <a:ext uri="{FF2B5EF4-FFF2-40B4-BE49-F238E27FC236}">
                <a16:creationId xmlns:a16="http://schemas.microsoft.com/office/drawing/2014/main" id="{2ADB302D-07CB-2D48-93EF-B1933AB0789B}"/>
              </a:ext>
            </a:extLst>
          </p:cNvPr>
          <p:cNvSpPr>
            <a:spLocks noGrp="1"/>
          </p:cNvSpPr>
          <p:nvPr>
            <p:ph type="body" sz="quarter" idx="11" hasCustomPrompt="1"/>
          </p:nvPr>
        </p:nvSpPr>
        <p:spPr>
          <a:xfrm>
            <a:off x="1191161" y="1625862"/>
            <a:ext cx="1394671" cy="403956"/>
          </a:xfrm>
          <a:prstGeom prst="rect">
            <a:avLst/>
          </a:prstGeom>
          <a:noFill/>
        </p:spPr>
        <p:txBody>
          <a:bodyPr anchor="t"/>
          <a:lstStyle>
            <a:lvl1pPr marL="0" indent="0" algn="l">
              <a:buNone/>
              <a:defRPr b="1" i="0">
                <a:solidFill>
                  <a:srgbClr val="B98427"/>
                </a:solidFill>
                <a:latin typeface="Arial" panose="020B0604020202020204" pitchFamily="34" charset="0"/>
                <a:cs typeface="Arial" panose="020B0604020202020204" pitchFamily="34" charset="0"/>
              </a:defRPr>
            </a:lvl1pPr>
          </a:lstStyle>
          <a:p>
            <a:pPr lvl="0"/>
            <a:r>
              <a:rPr lang="en-NZ" noProof="0"/>
              <a:t>01</a:t>
            </a:r>
          </a:p>
        </p:txBody>
      </p:sp>
      <p:sp>
        <p:nvSpPr>
          <p:cNvPr id="63" name="Text Placeholder 2">
            <a:extLst>
              <a:ext uri="{FF2B5EF4-FFF2-40B4-BE49-F238E27FC236}">
                <a16:creationId xmlns:a16="http://schemas.microsoft.com/office/drawing/2014/main" id="{8E0C3BC7-6C73-2A4D-8BDB-E935FEF20729}"/>
              </a:ext>
            </a:extLst>
          </p:cNvPr>
          <p:cNvSpPr>
            <a:spLocks noGrp="1"/>
          </p:cNvSpPr>
          <p:nvPr>
            <p:ph type="body" sz="quarter" idx="15" hasCustomPrompt="1"/>
          </p:nvPr>
        </p:nvSpPr>
        <p:spPr>
          <a:xfrm>
            <a:off x="1191160" y="2068382"/>
            <a:ext cx="1908568" cy="204131"/>
          </a:xfrm>
          <a:prstGeom prst="rect">
            <a:avLst/>
          </a:prstGeom>
          <a:noFill/>
        </p:spPr>
        <p:txBody>
          <a:bodyPr anchor="t"/>
          <a:lstStyle>
            <a:lvl1pPr marL="0" indent="0" algn="l">
              <a:buNone/>
              <a:defRPr sz="850" b="1" i="0">
                <a:solidFill>
                  <a:srgbClr val="B98427"/>
                </a:solidFill>
                <a:latin typeface="Arial" panose="020B0604020202020204" pitchFamily="34" charset="0"/>
                <a:cs typeface="Arial" panose="020B0604020202020204" pitchFamily="34" charset="0"/>
              </a:defRPr>
            </a:lvl1pPr>
          </a:lstStyle>
          <a:p>
            <a:pPr lvl="0"/>
            <a:r>
              <a:rPr lang="en-NZ" noProof="0" dirty="0"/>
              <a:t>00 Month 2021</a:t>
            </a:r>
          </a:p>
        </p:txBody>
      </p:sp>
      <p:sp>
        <p:nvSpPr>
          <p:cNvPr id="64" name="Text Placeholder 2">
            <a:extLst>
              <a:ext uri="{FF2B5EF4-FFF2-40B4-BE49-F238E27FC236}">
                <a16:creationId xmlns:a16="http://schemas.microsoft.com/office/drawing/2014/main" id="{9D13BB2B-345E-1444-98E9-D05DC0134721}"/>
              </a:ext>
            </a:extLst>
          </p:cNvPr>
          <p:cNvSpPr>
            <a:spLocks noGrp="1"/>
          </p:cNvSpPr>
          <p:nvPr>
            <p:ph type="body" sz="quarter" idx="19" hasCustomPrompt="1"/>
          </p:nvPr>
        </p:nvSpPr>
        <p:spPr>
          <a:xfrm>
            <a:off x="1191160" y="2248492"/>
            <a:ext cx="1908568" cy="204131"/>
          </a:xfrm>
          <a:prstGeom prst="rect">
            <a:avLst/>
          </a:prstGeom>
          <a:noFill/>
        </p:spPr>
        <p:txBody>
          <a:bodyPr anchor="t"/>
          <a:lstStyle>
            <a:lvl1pPr marL="0" indent="0" algn="l">
              <a:buNone/>
              <a:defRPr sz="1000" b="1" i="0">
                <a:solidFill>
                  <a:schemeClr val="tx1"/>
                </a:solidFill>
                <a:latin typeface="Arial" panose="020B0604020202020204" pitchFamily="34" charset="0"/>
                <a:cs typeface="Arial" panose="020B0604020202020204" pitchFamily="34" charset="0"/>
              </a:defRPr>
            </a:lvl1pPr>
          </a:lstStyle>
          <a:p>
            <a:pPr lvl="0"/>
            <a:r>
              <a:rPr lang="en-NZ" noProof="0" dirty="0"/>
              <a:t>Title here</a:t>
            </a:r>
          </a:p>
        </p:txBody>
      </p:sp>
      <p:sp>
        <p:nvSpPr>
          <p:cNvPr id="74" name="Text Placeholder 2">
            <a:extLst>
              <a:ext uri="{FF2B5EF4-FFF2-40B4-BE49-F238E27FC236}">
                <a16:creationId xmlns:a16="http://schemas.microsoft.com/office/drawing/2014/main" id="{94D9DBDF-4B42-A84E-8200-BD5BDAA46B56}"/>
              </a:ext>
            </a:extLst>
          </p:cNvPr>
          <p:cNvSpPr>
            <a:spLocks noGrp="1"/>
          </p:cNvSpPr>
          <p:nvPr>
            <p:ph type="body" sz="quarter" idx="20" hasCustomPrompt="1"/>
          </p:nvPr>
        </p:nvSpPr>
        <p:spPr>
          <a:xfrm>
            <a:off x="3734239" y="1625862"/>
            <a:ext cx="1394671" cy="403956"/>
          </a:xfrm>
          <a:prstGeom prst="rect">
            <a:avLst/>
          </a:prstGeom>
          <a:noFill/>
        </p:spPr>
        <p:txBody>
          <a:bodyPr anchor="t"/>
          <a:lstStyle>
            <a:lvl1pPr marL="0" indent="0" algn="l">
              <a:buNone/>
              <a:defRPr b="1" i="0">
                <a:solidFill>
                  <a:srgbClr val="B98427"/>
                </a:solidFill>
                <a:latin typeface="Arial" panose="020B0604020202020204" pitchFamily="34" charset="0"/>
                <a:cs typeface="Arial" panose="020B0604020202020204" pitchFamily="34" charset="0"/>
              </a:defRPr>
            </a:lvl1pPr>
          </a:lstStyle>
          <a:p>
            <a:pPr lvl="0"/>
            <a:r>
              <a:rPr lang="en-NZ" noProof="0"/>
              <a:t>01</a:t>
            </a:r>
          </a:p>
        </p:txBody>
      </p:sp>
      <p:sp>
        <p:nvSpPr>
          <p:cNvPr id="75" name="Text Placeholder 2">
            <a:extLst>
              <a:ext uri="{FF2B5EF4-FFF2-40B4-BE49-F238E27FC236}">
                <a16:creationId xmlns:a16="http://schemas.microsoft.com/office/drawing/2014/main" id="{3320F6DD-91BB-BA47-8DAE-75915B518EBA}"/>
              </a:ext>
            </a:extLst>
          </p:cNvPr>
          <p:cNvSpPr>
            <a:spLocks noGrp="1"/>
          </p:cNvSpPr>
          <p:nvPr>
            <p:ph type="body" sz="quarter" idx="21" hasCustomPrompt="1"/>
          </p:nvPr>
        </p:nvSpPr>
        <p:spPr>
          <a:xfrm>
            <a:off x="3734239" y="2068382"/>
            <a:ext cx="1908568" cy="204131"/>
          </a:xfrm>
          <a:prstGeom prst="rect">
            <a:avLst/>
          </a:prstGeom>
          <a:noFill/>
        </p:spPr>
        <p:txBody>
          <a:bodyPr anchor="t"/>
          <a:lstStyle>
            <a:lvl1pPr marL="0" indent="0" algn="l">
              <a:buNone/>
              <a:defRPr sz="850" b="1" i="0">
                <a:solidFill>
                  <a:srgbClr val="B98427"/>
                </a:solidFill>
                <a:latin typeface="Arial" panose="020B0604020202020204" pitchFamily="34" charset="0"/>
                <a:cs typeface="Arial" panose="020B0604020202020204" pitchFamily="34" charset="0"/>
              </a:defRPr>
            </a:lvl1pPr>
          </a:lstStyle>
          <a:p>
            <a:pPr lvl="0"/>
            <a:r>
              <a:rPr lang="en-NZ" noProof="0" dirty="0"/>
              <a:t>00 Month 2021</a:t>
            </a:r>
          </a:p>
        </p:txBody>
      </p:sp>
      <p:sp>
        <p:nvSpPr>
          <p:cNvPr id="76" name="Text Placeholder 2">
            <a:extLst>
              <a:ext uri="{FF2B5EF4-FFF2-40B4-BE49-F238E27FC236}">
                <a16:creationId xmlns:a16="http://schemas.microsoft.com/office/drawing/2014/main" id="{3C70D28D-E4D6-734A-ABD4-9F3D8ACD1EC7}"/>
              </a:ext>
            </a:extLst>
          </p:cNvPr>
          <p:cNvSpPr>
            <a:spLocks noGrp="1"/>
          </p:cNvSpPr>
          <p:nvPr>
            <p:ph type="body" sz="quarter" idx="22" hasCustomPrompt="1"/>
          </p:nvPr>
        </p:nvSpPr>
        <p:spPr>
          <a:xfrm>
            <a:off x="3734239" y="2248492"/>
            <a:ext cx="1908568" cy="204131"/>
          </a:xfrm>
          <a:prstGeom prst="rect">
            <a:avLst/>
          </a:prstGeom>
          <a:noFill/>
        </p:spPr>
        <p:txBody>
          <a:bodyPr anchor="t"/>
          <a:lstStyle>
            <a:lvl1pPr marL="0" indent="0" algn="l">
              <a:buNone/>
              <a:defRPr sz="1000" b="1" i="0">
                <a:solidFill>
                  <a:schemeClr val="tx1"/>
                </a:solidFill>
                <a:latin typeface="Arial" panose="020B0604020202020204" pitchFamily="34" charset="0"/>
                <a:cs typeface="Arial" panose="020B0604020202020204" pitchFamily="34" charset="0"/>
              </a:defRPr>
            </a:lvl1pPr>
          </a:lstStyle>
          <a:p>
            <a:pPr lvl="0"/>
            <a:r>
              <a:rPr lang="en-NZ" noProof="0" dirty="0"/>
              <a:t>Title here</a:t>
            </a:r>
          </a:p>
        </p:txBody>
      </p:sp>
      <p:sp>
        <p:nvSpPr>
          <p:cNvPr id="77" name="Text Placeholder 2">
            <a:extLst>
              <a:ext uri="{FF2B5EF4-FFF2-40B4-BE49-F238E27FC236}">
                <a16:creationId xmlns:a16="http://schemas.microsoft.com/office/drawing/2014/main" id="{682D795B-3B3E-0843-B158-A92CBD26BBAA}"/>
              </a:ext>
            </a:extLst>
          </p:cNvPr>
          <p:cNvSpPr>
            <a:spLocks noGrp="1"/>
          </p:cNvSpPr>
          <p:nvPr>
            <p:ph type="body" sz="quarter" idx="23" hasCustomPrompt="1"/>
          </p:nvPr>
        </p:nvSpPr>
        <p:spPr>
          <a:xfrm>
            <a:off x="6228058" y="1625862"/>
            <a:ext cx="1394671" cy="403956"/>
          </a:xfrm>
          <a:prstGeom prst="rect">
            <a:avLst/>
          </a:prstGeom>
          <a:noFill/>
        </p:spPr>
        <p:txBody>
          <a:bodyPr anchor="t"/>
          <a:lstStyle>
            <a:lvl1pPr marL="0" indent="0" algn="l">
              <a:buNone/>
              <a:defRPr b="1" i="0">
                <a:solidFill>
                  <a:srgbClr val="B98427"/>
                </a:solidFill>
                <a:latin typeface="Arial" panose="020B0604020202020204" pitchFamily="34" charset="0"/>
                <a:cs typeface="Arial" panose="020B0604020202020204" pitchFamily="34" charset="0"/>
              </a:defRPr>
            </a:lvl1pPr>
          </a:lstStyle>
          <a:p>
            <a:pPr lvl="0"/>
            <a:r>
              <a:rPr lang="en-NZ" noProof="0"/>
              <a:t>01</a:t>
            </a:r>
          </a:p>
        </p:txBody>
      </p:sp>
      <p:sp>
        <p:nvSpPr>
          <p:cNvPr id="78" name="Text Placeholder 2">
            <a:extLst>
              <a:ext uri="{FF2B5EF4-FFF2-40B4-BE49-F238E27FC236}">
                <a16:creationId xmlns:a16="http://schemas.microsoft.com/office/drawing/2014/main" id="{4A769AD0-6B29-CB43-BEE4-8350022925DE}"/>
              </a:ext>
            </a:extLst>
          </p:cNvPr>
          <p:cNvSpPr>
            <a:spLocks noGrp="1"/>
          </p:cNvSpPr>
          <p:nvPr>
            <p:ph type="body" sz="quarter" idx="24" hasCustomPrompt="1"/>
          </p:nvPr>
        </p:nvSpPr>
        <p:spPr>
          <a:xfrm>
            <a:off x="6228057" y="2068382"/>
            <a:ext cx="1908568" cy="204131"/>
          </a:xfrm>
          <a:prstGeom prst="rect">
            <a:avLst/>
          </a:prstGeom>
          <a:noFill/>
        </p:spPr>
        <p:txBody>
          <a:bodyPr anchor="t"/>
          <a:lstStyle>
            <a:lvl1pPr marL="0" indent="0" algn="l">
              <a:buNone/>
              <a:defRPr sz="850" b="1" i="0">
                <a:solidFill>
                  <a:srgbClr val="B98427"/>
                </a:solidFill>
                <a:latin typeface="Arial" panose="020B0604020202020204" pitchFamily="34" charset="0"/>
                <a:cs typeface="Arial" panose="020B0604020202020204" pitchFamily="34" charset="0"/>
              </a:defRPr>
            </a:lvl1pPr>
          </a:lstStyle>
          <a:p>
            <a:pPr lvl="0"/>
            <a:r>
              <a:rPr lang="en-NZ" noProof="0" dirty="0"/>
              <a:t>00 Month 2021</a:t>
            </a:r>
          </a:p>
        </p:txBody>
      </p:sp>
      <p:sp>
        <p:nvSpPr>
          <p:cNvPr id="79" name="Text Placeholder 2">
            <a:extLst>
              <a:ext uri="{FF2B5EF4-FFF2-40B4-BE49-F238E27FC236}">
                <a16:creationId xmlns:a16="http://schemas.microsoft.com/office/drawing/2014/main" id="{D96C9222-82FC-3A45-AF5B-5C66C9C07893}"/>
              </a:ext>
            </a:extLst>
          </p:cNvPr>
          <p:cNvSpPr>
            <a:spLocks noGrp="1"/>
          </p:cNvSpPr>
          <p:nvPr>
            <p:ph type="body" sz="quarter" idx="25" hasCustomPrompt="1"/>
          </p:nvPr>
        </p:nvSpPr>
        <p:spPr>
          <a:xfrm>
            <a:off x="6228057" y="2248492"/>
            <a:ext cx="1908568" cy="204131"/>
          </a:xfrm>
          <a:prstGeom prst="rect">
            <a:avLst/>
          </a:prstGeom>
          <a:noFill/>
        </p:spPr>
        <p:txBody>
          <a:bodyPr anchor="t"/>
          <a:lstStyle>
            <a:lvl1pPr marL="0" indent="0" algn="l">
              <a:buNone/>
              <a:defRPr sz="1000" b="1" i="0">
                <a:solidFill>
                  <a:schemeClr val="tx1"/>
                </a:solidFill>
                <a:latin typeface="Arial" panose="020B0604020202020204" pitchFamily="34" charset="0"/>
                <a:cs typeface="Arial" panose="020B0604020202020204" pitchFamily="34" charset="0"/>
              </a:defRPr>
            </a:lvl1pPr>
          </a:lstStyle>
          <a:p>
            <a:pPr lvl="0"/>
            <a:r>
              <a:rPr lang="en-NZ" noProof="0" dirty="0"/>
              <a:t>Title here</a:t>
            </a:r>
          </a:p>
        </p:txBody>
      </p:sp>
      <p:sp>
        <p:nvSpPr>
          <p:cNvPr id="80" name="Text Placeholder 2">
            <a:extLst>
              <a:ext uri="{FF2B5EF4-FFF2-40B4-BE49-F238E27FC236}">
                <a16:creationId xmlns:a16="http://schemas.microsoft.com/office/drawing/2014/main" id="{236A365E-DC57-7A46-9C14-63FED9E0BC61}"/>
              </a:ext>
            </a:extLst>
          </p:cNvPr>
          <p:cNvSpPr>
            <a:spLocks noGrp="1"/>
          </p:cNvSpPr>
          <p:nvPr>
            <p:ph type="body" sz="quarter" idx="26" hasCustomPrompt="1"/>
          </p:nvPr>
        </p:nvSpPr>
        <p:spPr>
          <a:xfrm>
            <a:off x="8783451" y="1625862"/>
            <a:ext cx="1394671" cy="403956"/>
          </a:xfrm>
          <a:prstGeom prst="rect">
            <a:avLst/>
          </a:prstGeom>
          <a:noFill/>
        </p:spPr>
        <p:txBody>
          <a:bodyPr anchor="t"/>
          <a:lstStyle>
            <a:lvl1pPr marL="0" indent="0" algn="l">
              <a:buNone/>
              <a:defRPr b="1" i="0">
                <a:solidFill>
                  <a:srgbClr val="B98427"/>
                </a:solidFill>
                <a:latin typeface="Arial" panose="020B0604020202020204" pitchFamily="34" charset="0"/>
                <a:cs typeface="Arial" panose="020B0604020202020204" pitchFamily="34" charset="0"/>
              </a:defRPr>
            </a:lvl1pPr>
          </a:lstStyle>
          <a:p>
            <a:pPr lvl="0"/>
            <a:r>
              <a:rPr lang="en-NZ" noProof="0"/>
              <a:t>01</a:t>
            </a:r>
          </a:p>
        </p:txBody>
      </p:sp>
      <p:sp>
        <p:nvSpPr>
          <p:cNvPr id="81" name="Text Placeholder 2">
            <a:extLst>
              <a:ext uri="{FF2B5EF4-FFF2-40B4-BE49-F238E27FC236}">
                <a16:creationId xmlns:a16="http://schemas.microsoft.com/office/drawing/2014/main" id="{72C5A82F-CFA3-6243-9AC5-A69C4A9301B9}"/>
              </a:ext>
            </a:extLst>
          </p:cNvPr>
          <p:cNvSpPr>
            <a:spLocks noGrp="1"/>
          </p:cNvSpPr>
          <p:nvPr>
            <p:ph type="body" sz="quarter" idx="27" hasCustomPrompt="1"/>
          </p:nvPr>
        </p:nvSpPr>
        <p:spPr>
          <a:xfrm>
            <a:off x="8783451" y="2068382"/>
            <a:ext cx="1908568" cy="204131"/>
          </a:xfrm>
          <a:prstGeom prst="rect">
            <a:avLst/>
          </a:prstGeom>
          <a:noFill/>
        </p:spPr>
        <p:txBody>
          <a:bodyPr anchor="t"/>
          <a:lstStyle>
            <a:lvl1pPr marL="0" indent="0" algn="l">
              <a:buNone/>
              <a:defRPr sz="850" b="1" i="0">
                <a:solidFill>
                  <a:srgbClr val="B98427"/>
                </a:solidFill>
                <a:latin typeface="Arial" panose="020B0604020202020204" pitchFamily="34" charset="0"/>
                <a:cs typeface="Arial" panose="020B0604020202020204" pitchFamily="34" charset="0"/>
              </a:defRPr>
            </a:lvl1pPr>
          </a:lstStyle>
          <a:p>
            <a:pPr lvl="0"/>
            <a:r>
              <a:rPr lang="en-NZ" noProof="0" dirty="0"/>
              <a:t>00 Month 2021</a:t>
            </a:r>
          </a:p>
        </p:txBody>
      </p:sp>
      <p:sp>
        <p:nvSpPr>
          <p:cNvPr id="82" name="Text Placeholder 2">
            <a:extLst>
              <a:ext uri="{FF2B5EF4-FFF2-40B4-BE49-F238E27FC236}">
                <a16:creationId xmlns:a16="http://schemas.microsoft.com/office/drawing/2014/main" id="{860A49D4-9651-D343-94F9-52D4AF15D1A2}"/>
              </a:ext>
            </a:extLst>
          </p:cNvPr>
          <p:cNvSpPr>
            <a:spLocks noGrp="1"/>
          </p:cNvSpPr>
          <p:nvPr>
            <p:ph type="body" sz="quarter" idx="28" hasCustomPrompt="1"/>
          </p:nvPr>
        </p:nvSpPr>
        <p:spPr>
          <a:xfrm>
            <a:off x="8783451" y="2248492"/>
            <a:ext cx="1908568" cy="204131"/>
          </a:xfrm>
          <a:prstGeom prst="rect">
            <a:avLst/>
          </a:prstGeom>
          <a:noFill/>
        </p:spPr>
        <p:txBody>
          <a:bodyPr anchor="t"/>
          <a:lstStyle>
            <a:lvl1pPr marL="0" indent="0" algn="l">
              <a:buNone/>
              <a:defRPr sz="1000" b="1" i="0">
                <a:solidFill>
                  <a:schemeClr val="tx1"/>
                </a:solidFill>
                <a:latin typeface="Arial" panose="020B0604020202020204" pitchFamily="34" charset="0"/>
                <a:cs typeface="Arial" panose="020B0604020202020204" pitchFamily="34" charset="0"/>
              </a:defRPr>
            </a:lvl1pPr>
          </a:lstStyle>
          <a:p>
            <a:pPr lvl="0"/>
            <a:r>
              <a:rPr lang="en-NZ" noProof="0" dirty="0"/>
              <a:t>Title here</a:t>
            </a:r>
          </a:p>
        </p:txBody>
      </p:sp>
      <p:sp>
        <p:nvSpPr>
          <p:cNvPr id="87" name="Text Placeholder 2">
            <a:extLst>
              <a:ext uri="{FF2B5EF4-FFF2-40B4-BE49-F238E27FC236}">
                <a16:creationId xmlns:a16="http://schemas.microsoft.com/office/drawing/2014/main" id="{32A35D30-78C7-FD40-AE81-8BE34851BD9C}"/>
              </a:ext>
            </a:extLst>
          </p:cNvPr>
          <p:cNvSpPr>
            <a:spLocks noGrp="1"/>
          </p:cNvSpPr>
          <p:nvPr>
            <p:ph type="body" sz="quarter" idx="29" hasCustomPrompt="1"/>
          </p:nvPr>
        </p:nvSpPr>
        <p:spPr>
          <a:xfrm>
            <a:off x="1131484" y="5232567"/>
            <a:ext cx="2332021" cy="396186"/>
          </a:xfrm>
          <a:prstGeom prst="rect">
            <a:avLst/>
          </a:prstGeom>
          <a:solidFill>
            <a:srgbClr val="232E3C"/>
          </a:solidFill>
        </p:spPr>
        <p:txBody>
          <a:bodyPr anchor="ctr"/>
          <a:lstStyle>
            <a:lvl1pPr marL="144000" indent="0" algn="l">
              <a:buNone/>
              <a:defRPr sz="1000" b="0" i="0">
                <a:solidFill>
                  <a:schemeClr val="bg1"/>
                </a:solidFill>
                <a:latin typeface="Arial" panose="020B0604020202020204" pitchFamily="34" charset="0"/>
                <a:cs typeface="Arial" panose="020B0604020202020204" pitchFamily="34" charset="0"/>
              </a:defRPr>
            </a:lvl1pPr>
          </a:lstStyle>
          <a:p>
            <a:pPr lvl="0"/>
            <a:r>
              <a:rPr lang="en-NZ" noProof="0" dirty="0"/>
              <a:t>00 weeks</a:t>
            </a:r>
          </a:p>
        </p:txBody>
      </p:sp>
      <p:sp>
        <p:nvSpPr>
          <p:cNvPr id="88" name="Text Placeholder 2">
            <a:extLst>
              <a:ext uri="{FF2B5EF4-FFF2-40B4-BE49-F238E27FC236}">
                <a16:creationId xmlns:a16="http://schemas.microsoft.com/office/drawing/2014/main" id="{70354A2E-1AC3-8E48-87C0-C32F8F5307F6}"/>
              </a:ext>
            </a:extLst>
          </p:cNvPr>
          <p:cNvSpPr>
            <a:spLocks noGrp="1"/>
          </p:cNvSpPr>
          <p:nvPr>
            <p:ph type="body" sz="quarter" idx="30" hasCustomPrompt="1"/>
          </p:nvPr>
        </p:nvSpPr>
        <p:spPr>
          <a:xfrm>
            <a:off x="3619146" y="5232567"/>
            <a:ext cx="2332021" cy="396186"/>
          </a:xfrm>
          <a:prstGeom prst="rect">
            <a:avLst/>
          </a:prstGeom>
          <a:solidFill>
            <a:srgbClr val="232E3C"/>
          </a:solidFill>
        </p:spPr>
        <p:txBody>
          <a:bodyPr anchor="ctr"/>
          <a:lstStyle>
            <a:lvl1pPr marL="144000" indent="0" algn="l">
              <a:buNone/>
              <a:defRPr sz="1000" b="0" i="0">
                <a:solidFill>
                  <a:schemeClr val="bg1"/>
                </a:solidFill>
                <a:latin typeface="Arial" panose="020B0604020202020204" pitchFamily="34" charset="0"/>
                <a:cs typeface="Arial" panose="020B0604020202020204" pitchFamily="34" charset="0"/>
              </a:defRPr>
            </a:lvl1pPr>
          </a:lstStyle>
          <a:p>
            <a:pPr lvl="0"/>
            <a:r>
              <a:rPr lang="en-NZ" noProof="0" dirty="0"/>
              <a:t>00 weeks</a:t>
            </a:r>
          </a:p>
        </p:txBody>
      </p:sp>
      <p:sp>
        <p:nvSpPr>
          <p:cNvPr id="89" name="Text Placeholder 2">
            <a:extLst>
              <a:ext uri="{FF2B5EF4-FFF2-40B4-BE49-F238E27FC236}">
                <a16:creationId xmlns:a16="http://schemas.microsoft.com/office/drawing/2014/main" id="{B3E26307-8B4E-9B42-8EDE-D37DE1A9A65F}"/>
              </a:ext>
            </a:extLst>
          </p:cNvPr>
          <p:cNvSpPr>
            <a:spLocks noGrp="1"/>
          </p:cNvSpPr>
          <p:nvPr>
            <p:ph type="body" sz="quarter" idx="31" hasCustomPrompt="1"/>
          </p:nvPr>
        </p:nvSpPr>
        <p:spPr>
          <a:xfrm>
            <a:off x="6143752" y="5232567"/>
            <a:ext cx="2332021" cy="396186"/>
          </a:xfrm>
          <a:prstGeom prst="rect">
            <a:avLst/>
          </a:prstGeom>
          <a:solidFill>
            <a:srgbClr val="232E3C"/>
          </a:solidFill>
        </p:spPr>
        <p:txBody>
          <a:bodyPr anchor="ctr"/>
          <a:lstStyle>
            <a:lvl1pPr marL="144000" indent="0" algn="l">
              <a:buNone/>
              <a:defRPr sz="1000" b="0" i="0">
                <a:solidFill>
                  <a:schemeClr val="bg1"/>
                </a:solidFill>
                <a:latin typeface="Arial" panose="020B0604020202020204" pitchFamily="34" charset="0"/>
                <a:cs typeface="Arial" panose="020B0604020202020204" pitchFamily="34" charset="0"/>
              </a:defRPr>
            </a:lvl1pPr>
          </a:lstStyle>
          <a:p>
            <a:pPr lvl="0"/>
            <a:r>
              <a:rPr lang="en-NZ" noProof="0" dirty="0"/>
              <a:t>00 weeks</a:t>
            </a:r>
          </a:p>
        </p:txBody>
      </p:sp>
      <p:sp>
        <p:nvSpPr>
          <p:cNvPr id="90" name="Text Placeholder 2">
            <a:extLst>
              <a:ext uri="{FF2B5EF4-FFF2-40B4-BE49-F238E27FC236}">
                <a16:creationId xmlns:a16="http://schemas.microsoft.com/office/drawing/2014/main" id="{15D1C4F8-551D-F74E-818F-B718847B5519}"/>
              </a:ext>
            </a:extLst>
          </p:cNvPr>
          <p:cNvSpPr>
            <a:spLocks noGrp="1"/>
          </p:cNvSpPr>
          <p:nvPr>
            <p:ph type="body" sz="quarter" idx="32" hasCustomPrompt="1"/>
          </p:nvPr>
        </p:nvSpPr>
        <p:spPr>
          <a:xfrm>
            <a:off x="8650819" y="5232567"/>
            <a:ext cx="2332021" cy="396186"/>
          </a:xfrm>
          <a:prstGeom prst="rect">
            <a:avLst/>
          </a:prstGeom>
          <a:solidFill>
            <a:srgbClr val="232E3C"/>
          </a:solidFill>
        </p:spPr>
        <p:txBody>
          <a:bodyPr anchor="ctr"/>
          <a:lstStyle>
            <a:lvl1pPr marL="144000" indent="0" algn="l">
              <a:buNone/>
              <a:defRPr sz="1000" b="0" i="0">
                <a:solidFill>
                  <a:schemeClr val="bg1"/>
                </a:solidFill>
                <a:latin typeface="Arial" panose="020B0604020202020204" pitchFamily="34" charset="0"/>
                <a:cs typeface="Arial" panose="020B0604020202020204" pitchFamily="34" charset="0"/>
              </a:defRPr>
            </a:lvl1pPr>
          </a:lstStyle>
          <a:p>
            <a:pPr lvl="0"/>
            <a:r>
              <a:rPr lang="en-NZ" noProof="0" dirty="0"/>
              <a:t>00 weeks</a:t>
            </a:r>
          </a:p>
        </p:txBody>
      </p:sp>
      <p:sp>
        <p:nvSpPr>
          <p:cNvPr id="5" name="Text Placeholder 4">
            <a:extLst>
              <a:ext uri="{FF2B5EF4-FFF2-40B4-BE49-F238E27FC236}">
                <a16:creationId xmlns:a16="http://schemas.microsoft.com/office/drawing/2014/main" id="{E4E07565-02AE-034F-8299-121415CCE183}"/>
              </a:ext>
            </a:extLst>
          </p:cNvPr>
          <p:cNvSpPr>
            <a:spLocks noGrp="1"/>
          </p:cNvSpPr>
          <p:nvPr>
            <p:ph type="body" sz="quarter" idx="37" hasCustomPrompt="1"/>
          </p:nvPr>
        </p:nvSpPr>
        <p:spPr>
          <a:xfrm>
            <a:off x="3636686" y="2563813"/>
            <a:ext cx="2330449" cy="2624137"/>
          </a:xfrm>
          <a:prstGeom prst="rect">
            <a:avLst/>
          </a:prstGeom>
          <a:solidFill>
            <a:srgbClr val="EED7D9">
              <a:alpha val="30000"/>
            </a:srgbClr>
          </a:solidFill>
        </p:spPr>
        <p:txBody>
          <a:bodyPr lIns="180000" tIns="360000" rIns="180000"/>
          <a:lstStyle>
            <a:lvl1pPr marL="0" marR="0" indent="0" algn="l" defTabSz="914400" rtl="0" eaLnBrk="1" fontAlgn="auto" latinLnBrk="0" hangingPunct="1">
              <a:lnSpc>
                <a:spcPts val="1700"/>
              </a:lnSpc>
              <a:spcBef>
                <a:spcPts val="0"/>
              </a:spcBef>
              <a:spcAft>
                <a:spcPts val="600"/>
              </a:spcAft>
              <a:buClrTx/>
              <a:buSzTx/>
              <a:buFont typeface="Arial" panose="020B0604020202020204" pitchFamily="34" charset="0"/>
              <a:buNone/>
              <a:tabLst/>
              <a:defRPr sz="1400">
                <a:latin typeface="Arial" panose="020B0604020202020204" pitchFamily="34" charset="0"/>
                <a:cs typeface="Arial" panose="020B0604020202020204" pitchFamily="34" charset="0"/>
              </a:defRPr>
            </a:lvl1pPr>
          </a:lstStyle>
          <a:p>
            <a:pPr lvl="0"/>
            <a:r>
              <a:rPr lang="en-NZ" noProof="0"/>
              <a:t>Luptasi rerum sitis eum ium, rest quae velictotatur abore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NZ" noProof="0"/>
              <a:t>Luptasi rerum sitis eum ium, rest quae velictotatur abore</a:t>
            </a:r>
          </a:p>
        </p:txBody>
      </p:sp>
      <p:sp>
        <p:nvSpPr>
          <p:cNvPr id="99" name="Text Placeholder 4">
            <a:extLst>
              <a:ext uri="{FF2B5EF4-FFF2-40B4-BE49-F238E27FC236}">
                <a16:creationId xmlns:a16="http://schemas.microsoft.com/office/drawing/2014/main" id="{3E90374E-AC85-6A49-ABC2-A415F9D02CF1}"/>
              </a:ext>
            </a:extLst>
          </p:cNvPr>
          <p:cNvSpPr>
            <a:spLocks noGrp="1"/>
          </p:cNvSpPr>
          <p:nvPr>
            <p:ph type="body" sz="quarter" idx="38" hasCustomPrompt="1"/>
          </p:nvPr>
        </p:nvSpPr>
        <p:spPr>
          <a:xfrm>
            <a:off x="6153914" y="2563813"/>
            <a:ext cx="2330449" cy="2624137"/>
          </a:xfrm>
          <a:prstGeom prst="rect">
            <a:avLst/>
          </a:prstGeom>
          <a:solidFill>
            <a:srgbClr val="EED7D9">
              <a:alpha val="30000"/>
            </a:srgbClr>
          </a:solidFill>
        </p:spPr>
        <p:txBody>
          <a:bodyPr lIns="180000" tIns="360000" rIns="180000"/>
          <a:lstStyle>
            <a:lvl1pPr marL="0" marR="0" indent="0" algn="l" defTabSz="914400" rtl="0" eaLnBrk="1" fontAlgn="auto" latinLnBrk="0" hangingPunct="1">
              <a:lnSpc>
                <a:spcPts val="1700"/>
              </a:lnSpc>
              <a:spcBef>
                <a:spcPts val="0"/>
              </a:spcBef>
              <a:spcAft>
                <a:spcPts val="600"/>
              </a:spcAft>
              <a:buClrTx/>
              <a:buSzTx/>
              <a:buFont typeface="Arial" panose="020B0604020202020204" pitchFamily="34" charset="0"/>
              <a:buNone/>
              <a:tabLst/>
              <a:defRPr sz="1400">
                <a:latin typeface="Arial" panose="020B0604020202020204" pitchFamily="34" charset="0"/>
                <a:cs typeface="Arial" panose="020B0604020202020204" pitchFamily="34" charset="0"/>
              </a:defRPr>
            </a:lvl1pPr>
          </a:lstStyle>
          <a:p>
            <a:pPr lvl="0"/>
            <a:r>
              <a:rPr lang="en-NZ" noProof="0"/>
              <a:t>Luptasi rerum sitis eum ium, rest quae velictotatur abore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NZ" noProof="0"/>
              <a:t>Luptasi rerum sitis eum ium, rest quae velictotatur abore</a:t>
            </a:r>
          </a:p>
        </p:txBody>
      </p:sp>
      <p:sp>
        <p:nvSpPr>
          <p:cNvPr id="100" name="Text Placeholder 4">
            <a:extLst>
              <a:ext uri="{FF2B5EF4-FFF2-40B4-BE49-F238E27FC236}">
                <a16:creationId xmlns:a16="http://schemas.microsoft.com/office/drawing/2014/main" id="{10261BD1-D514-064D-82B4-C1600F88C742}"/>
              </a:ext>
            </a:extLst>
          </p:cNvPr>
          <p:cNvSpPr>
            <a:spLocks noGrp="1"/>
          </p:cNvSpPr>
          <p:nvPr>
            <p:ph type="body" sz="quarter" idx="39" hasCustomPrompt="1"/>
          </p:nvPr>
        </p:nvSpPr>
        <p:spPr>
          <a:xfrm>
            <a:off x="8647733" y="2563813"/>
            <a:ext cx="2330449" cy="2624137"/>
          </a:xfrm>
          <a:prstGeom prst="rect">
            <a:avLst/>
          </a:prstGeom>
          <a:solidFill>
            <a:srgbClr val="EED7D9">
              <a:alpha val="30000"/>
            </a:srgbClr>
          </a:solidFill>
        </p:spPr>
        <p:txBody>
          <a:bodyPr lIns="180000" tIns="360000" rIns="180000"/>
          <a:lstStyle>
            <a:lvl1pPr marL="0" marR="0" indent="0" algn="l" defTabSz="914400" rtl="0" eaLnBrk="1" fontAlgn="auto" latinLnBrk="0" hangingPunct="1">
              <a:lnSpc>
                <a:spcPts val="1700"/>
              </a:lnSpc>
              <a:spcBef>
                <a:spcPts val="0"/>
              </a:spcBef>
              <a:spcAft>
                <a:spcPts val="600"/>
              </a:spcAft>
              <a:buClrTx/>
              <a:buSzTx/>
              <a:buFont typeface="Arial" panose="020B0604020202020204" pitchFamily="34" charset="0"/>
              <a:buNone/>
              <a:tabLst/>
              <a:defRPr sz="1400">
                <a:latin typeface="Arial" panose="020B0604020202020204" pitchFamily="34" charset="0"/>
                <a:cs typeface="Arial" panose="020B0604020202020204" pitchFamily="34" charset="0"/>
              </a:defRPr>
            </a:lvl1pPr>
          </a:lstStyle>
          <a:p>
            <a:pPr lvl="0"/>
            <a:r>
              <a:rPr lang="en-NZ" noProof="0"/>
              <a:t>Luptasi rerum sitis eum ium, rest quae velictotatur abore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NZ" noProof="0"/>
              <a:t>Luptasi rerum sitis eum ium, rest quae velictotatur abore</a:t>
            </a:r>
          </a:p>
        </p:txBody>
      </p:sp>
      <p:sp>
        <p:nvSpPr>
          <p:cNvPr id="101" name="Text Placeholder 4">
            <a:extLst>
              <a:ext uri="{FF2B5EF4-FFF2-40B4-BE49-F238E27FC236}">
                <a16:creationId xmlns:a16="http://schemas.microsoft.com/office/drawing/2014/main" id="{77087260-C7E0-8B40-B83D-965072090BC4}"/>
              </a:ext>
            </a:extLst>
          </p:cNvPr>
          <p:cNvSpPr>
            <a:spLocks noGrp="1"/>
          </p:cNvSpPr>
          <p:nvPr>
            <p:ph type="body" sz="quarter" idx="40" hasCustomPrompt="1"/>
          </p:nvPr>
        </p:nvSpPr>
        <p:spPr>
          <a:xfrm>
            <a:off x="1130553" y="2563813"/>
            <a:ext cx="2330449" cy="2624137"/>
          </a:xfrm>
          <a:prstGeom prst="rect">
            <a:avLst/>
          </a:prstGeom>
          <a:solidFill>
            <a:srgbClr val="EED7D9">
              <a:alpha val="30000"/>
            </a:srgbClr>
          </a:solidFill>
        </p:spPr>
        <p:txBody>
          <a:bodyPr lIns="180000" tIns="360000" rIns="180000"/>
          <a:lstStyle>
            <a:lvl1pPr marL="0" marR="0" indent="0" algn="l" defTabSz="914400" rtl="0" eaLnBrk="1" fontAlgn="auto" latinLnBrk="0" hangingPunct="1">
              <a:lnSpc>
                <a:spcPts val="1700"/>
              </a:lnSpc>
              <a:spcBef>
                <a:spcPts val="0"/>
              </a:spcBef>
              <a:spcAft>
                <a:spcPts val="600"/>
              </a:spcAft>
              <a:buClrTx/>
              <a:buSzTx/>
              <a:buFont typeface="Arial" panose="020B0604020202020204" pitchFamily="34" charset="0"/>
              <a:buNone/>
              <a:tabLst/>
              <a:defRPr sz="1400">
                <a:latin typeface="Arial" panose="020B0604020202020204" pitchFamily="34" charset="0"/>
                <a:cs typeface="Arial" panose="020B0604020202020204" pitchFamily="34" charset="0"/>
              </a:defRPr>
            </a:lvl1pPr>
          </a:lstStyle>
          <a:p>
            <a:pPr lvl="0"/>
            <a:r>
              <a:rPr lang="en-NZ" noProof="0"/>
              <a:t>Luptasi rerum sitis eum ium, rest quae velictotatur abore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NZ" noProof="0"/>
              <a:t>Luptasi rerum sitis eum ium, rest quae velictotatur abore</a:t>
            </a:r>
          </a:p>
        </p:txBody>
      </p:sp>
      <p:sp>
        <p:nvSpPr>
          <p:cNvPr id="6" name="Footer Placeholder 5">
            <a:extLst>
              <a:ext uri="{FF2B5EF4-FFF2-40B4-BE49-F238E27FC236}">
                <a16:creationId xmlns:a16="http://schemas.microsoft.com/office/drawing/2014/main" id="{00599FE0-162E-4E46-8703-CCB7831772A4}"/>
              </a:ext>
            </a:extLst>
          </p:cNvPr>
          <p:cNvSpPr>
            <a:spLocks noGrp="1"/>
          </p:cNvSpPr>
          <p:nvPr>
            <p:ph type="ftr" sz="quarter" idx="41"/>
          </p:nvPr>
        </p:nvSpPr>
        <p:spPr/>
        <p:txBody>
          <a:bodyPr/>
          <a:lstStyle>
            <a:lvl1pPr>
              <a:defRPr>
                <a:latin typeface="Arial" panose="020B0604020202020204" pitchFamily="34" charset="0"/>
                <a:cs typeface="Arial" panose="020B0604020202020204" pitchFamily="34" charset="0"/>
              </a:defRPr>
            </a:lvl1pPr>
          </a:lstStyle>
          <a:p>
            <a:r>
              <a:rPr lang="en-NZ" noProof="0"/>
              <a:t>Footer</a:t>
            </a:r>
          </a:p>
        </p:txBody>
      </p:sp>
    </p:spTree>
    <p:extLst>
      <p:ext uri="{BB962C8B-B14F-4D97-AF65-F5344CB8AC3E}">
        <p14:creationId xmlns:p14="http://schemas.microsoft.com/office/powerpoint/2010/main" val="32000737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meline Exam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172901C-8126-FC4A-9CC8-0BBD7703A09E}"/>
              </a:ext>
            </a:extLst>
          </p:cNvPr>
          <p:cNvSpPr/>
          <p:nvPr userDrawn="1"/>
        </p:nvSpPr>
        <p:spPr>
          <a:xfrm>
            <a:off x="1131485" y="2563703"/>
            <a:ext cx="2332023" cy="2624574"/>
          </a:xfrm>
          <a:prstGeom prst="rect">
            <a:avLst/>
          </a:prstGeom>
          <a:solidFill>
            <a:srgbClr val="EED7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662" b="1" noProof="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0E074717-2B69-734B-9C9D-C45FCFB14EDC}"/>
              </a:ext>
            </a:extLst>
          </p:cNvPr>
          <p:cNvSpPr/>
          <p:nvPr userDrawn="1"/>
        </p:nvSpPr>
        <p:spPr>
          <a:xfrm>
            <a:off x="1343330" y="2851018"/>
            <a:ext cx="1854940" cy="307777"/>
          </a:xfrm>
          <a:prstGeom prst="rect">
            <a:avLst/>
          </a:prstGeom>
        </p:spPr>
        <p:txBody>
          <a:bodyPr wrap="square" lIns="0" tIns="0" rIns="0" bIns="0">
            <a:spAutoFit/>
          </a:bodyPr>
          <a:lstStyle/>
          <a:p>
            <a:r>
              <a:rPr lang="en-NZ" sz="1000" b="0" i="0" noProof="0">
                <a:latin typeface="Arial" panose="020B0604020202020204" pitchFamily="34" charset="0"/>
                <a:ea typeface="Arial" charset="0"/>
                <a:cs typeface="Arial" panose="020B0604020202020204" pitchFamily="34" charset="0"/>
              </a:rPr>
              <a:t>Luptasi rerum sitis eum ium, rest quae velictotatur abore</a:t>
            </a:r>
          </a:p>
        </p:txBody>
      </p:sp>
      <p:sp>
        <p:nvSpPr>
          <p:cNvPr id="9" name="Rectangle 8">
            <a:extLst>
              <a:ext uri="{FF2B5EF4-FFF2-40B4-BE49-F238E27FC236}">
                <a16:creationId xmlns:a16="http://schemas.microsoft.com/office/drawing/2014/main" id="{5A2EE2BB-13A1-1E4A-A16E-F10697D0D115}"/>
              </a:ext>
            </a:extLst>
          </p:cNvPr>
          <p:cNvSpPr/>
          <p:nvPr userDrawn="1"/>
        </p:nvSpPr>
        <p:spPr>
          <a:xfrm>
            <a:off x="1203475" y="1669724"/>
            <a:ext cx="2012724" cy="818750"/>
          </a:xfrm>
          <a:prstGeom prst="rect">
            <a:avLst/>
          </a:prstGeom>
        </p:spPr>
        <p:txBody>
          <a:bodyPr wrap="square">
            <a:spAutoFit/>
          </a:bodyPr>
          <a:lstStyle/>
          <a:p>
            <a:pPr>
              <a:lnSpc>
                <a:spcPct val="80000"/>
              </a:lnSpc>
              <a:spcAft>
                <a:spcPts val="554"/>
              </a:spcAft>
            </a:pPr>
            <a:r>
              <a:rPr lang="en-NZ" sz="2800" b="1" noProof="0" dirty="0">
                <a:solidFill>
                  <a:srgbClr val="B98427"/>
                </a:solidFill>
                <a:latin typeface="Arial" panose="020B0604020202020204" pitchFamily="34" charset="0"/>
                <a:ea typeface="Times New Roman" charset="0"/>
                <a:cs typeface="Arial" panose="020B0604020202020204" pitchFamily="34" charset="0"/>
              </a:rPr>
              <a:t>01</a:t>
            </a:r>
          </a:p>
          <a:p>
            <a:pPr>
              <a:lnSpc>
                <a:spcPct val="80000"/>
              </a:lnSpc>
              <a:spcAft>
                <a:spcPts val="554"/>
              </a:spcAft>
            </a:pPr>
            <a:r>
              <a:rPr lang="en-NZ" sz="850" b="1" noProof="0" dirty="0">
                <a:solidFill>
                  <a:srgbClr val="B98427"/>
                </a:solidFill>
                <a:latin typeface="Arial" panose="020B0604020202020204" pitchFamily="34" charset="0"/>
                <a:ea typeface="Times New Roman" charset="0"/>
                <a:cs typeface="Arial" panose="020B0604020202020204" pitchFamily="34" charset="0"/>
              </a:rPr>
              <a:t>00 MONTH 2022</a:t>
            </a:r>
            <a:r>
              <a:rPr lang="en-NZ" sz="850" b="1" noProof="0" dirty="0">
                <a:latin typeface="Arial" panose="020B0604020202020204" pitchFamily="34" charset="0"/>
                <a:ea typeface="Times New Roman" charset="0"/>
                <a:cs typeface="Arial" panose="020B0604020202020204" pitchFamily="34" charset="0"/>
              </a:rPr>
              <a:t> </a:t>
            </a:r>
          </a:p>
          <a:p>
            <a:pPr>
              <a:lnSpc>
                <a:spcPct val="80000"/>
              </a:lnSpc>
              <a:spcAft>
                <a:spcPts val="554"/>
              </a:spcAft>
            </a:pPr>
            <a:r>
              <a:rPr lang="en-NZ" sz="1000" b="1" i="0" noProof="0" dirty="0">
                <a:latin typeface="Arial" panose="020B0604020202020204" pitchFamily="34" charset="0"/>
                <a:cs typeface="Arial" panose="020B0604020202020204" pitchFamily="34" charset="0"/>
              </a:rPr>
              <a:t>TITLE HERE</a:t>
            </a:r>
            <a:endParaRPr lang="en-NZ" sz="1000" b="1" i="0" noProof="0" dirty="0">
              <a:latin typeface="Arial" panose="020B0604020202020204" pitchFamily="34" charset="0"/>
              <a:ea typeface="Times New Roman" charset="0"/>
              <a:cs typeface="Arial" panose="020B0604020202020204" pitchFamily="34" charset="0"/>
            </a:endParaRPr>
          </a:p>
        </p:txBody>
      </p:sp>
      <p:sp>
        <p:nvSpPr>
          <p:cNvPr id="10" name="Rectangle 9">
            <a:extLst>
              <a:ext uri="{FF2B5EF4-FFF2-40B4-BE49-F238E27FC236}">
                <a16:creationId xmlns:a16="http://schemas.microsoft.com/office/drawing/2014/main" id="{01A75F1A-1AC7-124D-BE56-FC44A3B00A0F}"/>
              </a:ext>
            </a:extLst>
          </p:cNvPr>
          <p:cNvSpPr/>
          <p:nvPr userDrawn="1"/>
        </p:nvSpPr>
        <p:spPr>
          <a:xfrm>
            <a:off x="1131485" y="5226277"/>
            <a:ext cx="2332023" cy="396186"/>
          </a:xfrm>
          <a:prstGeom prst="rect">
            <a:avLst/>
          </a:prstGeom>
          <a:solidFill>
            <a:srgbClr val="232E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662" b="1" noProof="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864499D-E2E2-7D4C-9B6F-7051F6106BBF}"/>
              </a:ext>
            </a:extLst>
          </p:cNvPr>
          <p:cNvSpPr/>
          <p:nvPr userDrawn="1"/>
        </p:nvSpPr>
        <p:spPr>
          <a:xfrm>
            <a:off x="1337255" y="5360423"/>
            <a:ext cx="2012724" cy="215508"/>
          </a:xfrm>
          <a:prstGeom prst="rect">
            <a:avLst/>
          </a:prstGeom>
        </p:spPr>
        <p:txBody>
          <a:bodyPr wrap="square">
            <a:spAutoFit/>
          </a:bodyPr>
          <a:lstStyle/>
          <a:p>
            <a:pPr>
              <a:lnSpc>
                <a:spcPct val="80000"/>
              </a:lnSpc>
              <a:spcAft>
                <a:spcPts val="554"/>
              </a:spcAft>
            </a:pPr>
            <a:r>
              <a:rPr lang="en-NZ" sz="1000" noProof="0">
                <a:solidFill>
                  <a:schemeClr val="bg1"/>
                </a:solidFill>
                <a:latin typeface="Arial" panose="020B0604020202020204" pitchFamily="34" charset="0"/>
                <a:ea typeface="Times New Roman" charset="0"/>
                <a:cs typeface="Arial" panose="020B0604020202020204" pitchFamily="34" charset="0"/>
              </a:rPr>
              <a:t>00 WEEKS</a:t>
            </a:r>
          </a:p>
        </p:txBody>
      </p:sp>
      <p:cxnSp>
        <p:nvCxnSpPr>
          <p:cNvPr id="12" name="Straight Connector 11">
            <a:extLst>
              <a:ext uri="{FF2B5EF4-FFF2-40B4-BE49-F238E27FC236}">
                <a16:creationId xmlns:a16="http://schemas.microsoft.com/office/drawing/2014/main" id="{60107032-D944-2C44-A19E-3E5C6A916C15}"/>
              </a:ext>
            </a:extLst>
          </p:cNvPr>
          <p:cNvCxnSpPr/>
          <p:nvPr userDrawn="1"/>
        </p:nvCxnSpPr>
        <p:spPr>
          <a:xfrm>
            <a:off x="1337255" y="3515888"/>
            <a:ext cx="18251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25F5B52-A882-FF47-8FB4-990C94829A79}"/>
              </a:ext>
            </a:extLst>
          </p:cNvPr>
          <p:cNvSpPr/>
          <p:nvPr userDrawn="1"/>
        </p:nvSpPr>
        <p:spPr>
          <a:xfrm>
            <a:off x="1381947" y="3689904"/>
            <a:ext cx="1854940" cy="307777"/>
          </a:xfrm>
          <a:prstGeom prst="rect">
            <a:avLst/>
          </a:prstGeom>
        </p:spPr>
        <p:txBody>
          <a:bodyPr wrap="square" lIns="0" tIns="0" rIns="0" bIns="0">
            <a:spAutoFit/>
          </a:bodyPr>
          <a:lstStyle/>
          <a:p>
            <a:r>
              <a:rPr lang="en-NZ" sz="1000" b="0" i="0" noProof="0">
                <a:latin typeface="Arial" panose="020B0604020202020204" pitchFamily="34" charset="0"/>
                <a:ea typeface="Arial" charset="0"/>
                <a:cs typeface="Arial" panose="020B0604020202020204" pitchFamily="34" charset="0"/>
              </a:rPr>
              <a:t>Luptasi rerum sitis eum ium, rest quae velictotatur abore</a:t>
            </a:r>
          </a:p>
        </p:txBody>
      </p:sp>
      <p:sp>
        <p:nvSpPr>
          <p:cNvPr id="14" name="Rectangle 13">
            <a:extLst>
              <a:ext uri="{FF2B5EF4-FFF2-40B4-BE49-F238E27FC236}">
                <a16:creationId xmlns:a16="http://schemas.microsoft.com/office/drawing/2014/main" id="{EA9A900B-6EE7-7A41-9355-20D38A30C9A4}"/>
              </a:ext>
            </a:extLst>
          </p:cNvPr>
          <p:cNvSpPr/>
          <p:nvPr userDrawn="1"/>
        </p:nvSpPr>
        <p:spPr>
          <a:xfrm>
            <a:off x="3626870" y="2563703"/>
            <a:ext cx="2332023" cy="2624574"/>
          </a:xfrm>
          <a:prstGeom prst="rect">
            <a:avLst/>
          </a:prstGeom>
          <a:solidFill>
            <a:srgbClr val="EED7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662" b="1" noProof="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5A542B11-3EAC-FE45-88C3-18828072E364}"/>
              </a:ext>
            </a:extLst>
          </p:cNvPr>
          <p:cNvSpPr/>
          <p:nvPr userDrawn="1"/>
        </p:nvSpPr>
        <p:spPr>
          <a:xfrm>
            <a:off x="3626870" y="5238741"/>
            <a:ext cx="2332023" cy="396186"/>
          </a:xfrm>
          <a:prstGeom prst="rect">
            <a:avLst/>
          </a:prstGeom>
          <a:solidFill>
            <a:srgbClr val="232E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662" b="1" noProof="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520BBF7B-6A41-D648-8DCF-84C008B9BAD9}"/>
              </a:ext>
            </a:extLst>
          </p:cNvPr>
          <p:cNvSpPr/>
          <p:nvPr userDrawn="1"/>
        </p:nvSpPr>
        <p:spPr>
          <a:xfrm>
            <a:off x="6136492" y="2563703"/>
            <a:ext cx="2332023" cy="2624574"/>
          </a:xfrm>
          <a:prstGeom prst="rect">
            <a:avLst/>
          </a:prstGeom>
          <a:solidFill>
            <a:srgbClr val="EED7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662" b="1" noProof="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068CA40B-1BE4-9E49-AD3D-D7CE20F7F031}"/>
              </a:ext>
            </a:extLst>
          </p:cNvPr>
          <p:cNvSpPr/>
          <p:nvPr userDrawn="1"/>
        </p:nvSpPr>
        <p:spPr>
          <a:xfrm>
            <a:off x="6136492" y="5229837"/>
            <a:ext cx="2332023" cy="396186"/>
          </a:xfrm>
          <a:prstGeom prst="rect">
            <a:avLst/>
          </a:prstGeom>
          <a:solidFill>
            <a:srgbClr val="232E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662" b="1" noProof="0">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44ECD308-A6E8-F141-B672-C22E226D1D20}"/>
              </a:ext>
            </a:extLst>
          </p:cNvPr>
          <p:cNvSpPr/>
          <p:nvPr userDrawn="1"/>
        </p:nvSpPr>
        <p:spPr>
          <a:xfrm>
            <a:off x="8658065" y="2563703"/>
            <a:ext cx="2332023" cy="2624574"/>
          </a:xfrm>
          <a:prstGeom prst="rect">
            <a:avLst/>
          </a:prstGeom>
          <a:solidFill>
            <a:srgbClr val="EED7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662" b="1" noProof="0">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11477AED-F592-B74C-9006-ABCFEF4B963E}"/>
              </a:ext>
            </a:extLst>
          </p:cNvPr>
          <p:cNvSpPr/>
          <p:nvPr userDrawn="1"/>
        </p:nvSpPr>
        <p:spPr>
          <a:xfrm>
            <a:off x="8658065" y="5229888"/>
            <a:ext cx="2332023" cy="396186"/>
          </a:xfrm>
          <a:prstGeom prst="rect">
            <a:avLst/>
          </a:prstGeom>
          <a:solidFill>
            <a:srgbClr val="232E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662" b="1" noProof="0">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42D9874D-3D27-994D-AB9D-F4E9D122DAF7}"/>
              </a:ext>
            </a:extLst>
          </p:cNvPr>
          <p:cNvSpPr/>
          <p:nvPr userDrawn="1"/>
        </p:nvSpPr>
        <p:spPr>
          <a:xfrm>
            <a:off x="3877343" y="2855501"/>
            <a:ext cx="1854940" cy="307777"/>
          </a:xfrm>
          <a:prstGeom prst="rect">
            <a:avLst/>
          </a:prstGeom>
        </p:spPr>
        <p:txBody>
          <a:bodyPr wrap="square" lIns="0" tIns="0" rIns="0" bIns="0">
            <a:spAutoFit/>
          </a:bodyPr>
          <a:lstStyle/>
          <a:p>
            <a:r>
              <a:rPr lang="en-NZ" sz="1000" b="0" i="0" noProof="0">
                <a:latin typeface="Arial" panose="020B0604020202020204" pitchFamily="34" charset="0"/>
                <a:ea typeface="Arial" charset="0"/>
                <a:cs typeface="Arial" panose="020B0604020202020204" pitchFamily="34" charset="0"/>
              </a:rPr>
              <a:t>Luptasi rerum sitis eum ium, rest quae velictotatur abore</a:t>
            </a:r>
          </a:p>
        </p:txBody>
      </p:sp>
      <p:sp>
        <p:nvSpPr>
          <p:cNvPr id="37" name="Rectangle 36">
            <a:extLst>
              <a:ext uri="{FF2B5EF4-FFF2-40B4-BE49-F238E27FC236}">
                <a16:creationId xmlns:a16="http://schemas.microsoft.com/office/drawing/2014/main" id="{4CED75B9-9041-0748-977B-FE140A7E74F0}"/>
              </a:ext>
            </a:extLst>
          </p:cNvPr>
          <p:cNvSpPr/>
          <p:nvPr userDrawn="1"/>
        </p:nvSpPr>
        <p:spPr>
          <a:xfrm>
            <a:off x="3737489" y="1674207"/>
            <a:ext cx="2012724" cy="818750"/>
          </a:xfrm>
          <a:prstGeom prst="rect">
            <a:avLst/>
          </a:prstGeom>
        </p:spPr>
        <p:txBody>
          <a:bodyPr wrap="square">
            <a:spAutoFit/>
          </a:bodyPr>
          <a:lstStyle/>
          <a:p>
            <a:pPr>
              <a:lnSpc>
                <a:spcPct val="80000"/>
              </a:lnSpc>
              <a:spcAft>
                <a:spcPts val="554"/>
              </a:spcAft>
            </a:pPr>
            <a:r>
              <a:rPr lang="en-NZ" sz="2800" b="1" noProof="0" dirty="0">
                <a:solidFill>
                  <a:srgbClr val="B98427"/>
                </a:solidFill>
                <a:latin typeface="Arial" panose="020B0604020202020204" pitchFamily="34" charset="0"/>
                <a:ea typeface="Times New Roman" charset="0"/>
                <a:cs typeface="Arial" panose="020B0604020202020204" pitchFamily="34" charset="0"/>
              </a:rPr>
              <a:t>02</a:t>
            </a:r>
          </a:p>
          <a:p>
            <a:pPr>
              <a:lnSpc>
                <a:spcPct val="80000"/>
              </a:lnSpc>
              <a:spcAft>
                <a:spcPts val="554"/>
              </a:spcAft>
            </a:pPr>
            <a:r>
              <a:rPr lang="en-NZ" sz="850" b="1" noProof="0" dirty="0">
                <a:solidFill>
                  <a:srgbClr val="B98427"/>
                </a:solidFill>
                <a:latin typeface="Arial" panose="020B0604020202020204" pitchFamily="34" charset="0"/>
                <a:ea typeface="Times New Roman" charset="0"/>
                <a:cs typeface="Arial" panose="020B0604020202020204" pitchFamily="34" charset="0"/>
              </a:rPr>
              <a:t>00 MONTH 2022</a:t>
            </a:r>
            <a:endParaRPr lang="en-NZ" sz="850" b="1" noProof="0" dirty="0">
              <a:latin typeface="Arial" panose="020B0604020202020204" pitchFamily="34" charset="0"/>
              <a:ea typeface="Times New Roman" charset="0"/>
              <a:cs typeface="Arial" panose="020B0604020202020204" pitchFamily="34" charset="0"/>
            </a:endParaRPr>
          </a:p>
          <a:p>
            <a:pPr>
              <a:lnSpc>
                <a:spcPct val="80000"/>
              </a:lnSpc>
              <a:spcAft>
                <a:spcPts val="554"/>
              </a:spcAft>
            </a:pPr>
            <a:r>
              <a:rPr lang="en-NZ" sz="1000" b="1" i="0" noProof="0" dirty="0">
                <a:latin typeface="Arial" panose="020B0604020202020204" pitchFamily="34" charset="0"/>
                <a:cs typeface="Arial" panose="020B0604020202020204" pitchFamily="34" charset="0"/>
              </a:rPr>
              <a:t>TITLE HERE</a:t>
            </a:r>
            <a:endParaRPr lang="en-NZ" sz="1000" b="1" i="0" noProof="0" dirty="0">
              <a:latin typeface="Arial" panose="020B0604020202020204" pitchFamily="34" charset="0"/>
              <a:ea typeface="Times New Roman" charset="0"/>
              <a:cs typeface="Arial" panose="020B0604020202020204" pitchFamily="34" charset="0"/>
            </a:endParaRPr>
          </a:p>
        </p:txBody>
      </p:sp>
      <p:sp>
        <p:nvSpPr>
          <p:cNvPr id="38" name="Rectangle 37">
            <a:extLst>
              <a:ext uri="{FF2B5EF4-FFF2-40B4-BE49-F238E27FC236}">
                <a16:creationId xmlns:a16="http://schemas.microsoft.com/office/drawing/2014/main" id="{660AD342-1703-7E4A-BB7A-7C4940CC7F3D}"/>
              </a:ext>
            </a:extLst>
          </p:cNvPr>
          <p:cNvSpPr/>
          <p:nvPr userDrawn="1"/>
        </p:nvSpPr>
        <p:spPr>
          <a:xfrm>
            <a:off x="3907127" y="5364906"/>
            <a:ext cx="2012724" cy="215508"/>
          </a:xfrm>
          <a:prstGeom prst="rect">
            <a:avLst/>
          </a:prstGeom>
        </p:spPr>
        <p:txBody>
          <a:bodyPr wrap="square">
            <a:spAutoFit/>
          </a:bodyPr>
          <a:lstStyle/>
          <a:p>
            <a:pPr>
              <a:lnSpc>
                <a:spcPct val="80000"/>
              </a:lnSpc>
              <a:spcAft>
                <a:spcPts val="554"/>
              </a:spcAft>
            </a:pPr>
            <a:r>
              <a:rPr lang="en-NZ" sz="1000" noProof="0">
                <a:solidFill>
                  <a:schemeClr val="bg1"/>
                </a:solidFill>
                <a:latin typeface="Arial" panose="020B0604020202020204" pitchFamily="34" charset="0"/>
                <a:ea typeface="Times New Roman" charset="0"/>
                <a:cs typeface="Arial" panose="020B0604020202020204" pitchFamily="34" charset="0"/>
              </a:rPr>
              <a:t>00 WEEKS</a:t>
            </a:r>
          </a:p>
        </p:txBody>
      </p:sp>
      <p:cxnSp>
        <p:nvCxnSpPr>
          <p:cNvPr id="39" name="Straight Connector 38">
            <a:extLst>
              <a:ext uri="{FF2B5EF4-FFF2-40B4-BE49-F238E27FC236}">
                <a16:creationId xmlns:a16="http://schemas.microsoft.com/office/drawing/2014/main" id="{1EC44958-34E6-2648-8C60-B875D0C3F365}"/>
              </a:ext>
            </a:extLst>
          </p:cNvPr>
          <p:cNvCxnSpPr/>
          <p:nvPr userDrawn="1"/>
        </p:nvCxnSpPr>
        <p:spPr>
          <a:xfrm>
            <a:off x="3907127" y="3520371"/>
            <a:ext cx="18251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212CBDDE-EA74-EB44-8935-F6A2FEB676D4}"/>
              </a:ext>
            </a:extLst>
          </p:cNvPr>
          <p:cNvSpPr/>
          <p:nvPr userDrawn="1"/>
        </p:nvSpPr>
        <p:spPr>
          <a:xfrm>
            <a:off x="3915961" y="3694387"/>
            <a:ext cx="1854940" cy="307777"/>
          </a:xfrm>
          <a:prstGeom prst="rect">
            <a:avLst/>
          </a:prstGeom>
        </p:spPr>
        <p:txBody>
          <a:bodyPr wrap="square" lIns="0" tIns="0" rIns="0" bIns="0">
            <a:spAutoFit/>
          </a:bodyPr>
          <a:lstStyle/>
          <a:p>
            <a:r>
              <a:rPr lang="en-NZ" sz="1000" b="0" i="0" noProof="0">
                <a:latin typeface="Arial" panose="020B0604020202020204" pitchFamily="34" charset="0"/>
                <a:ea typeface="Arial" charset="0"/>
                <a:cs typeface="Arial" panose="020B0604020202020204" pitchFamily="34" charset="0"/>
              </a:rPr>
              <a:t>Luptasi rerum sitis eum ium, rest quae velictotatur abore</a:t>
            </a:r>
          </a:p>
        </p:txBody>
      </p:sp>
      <p:sp>
        <p:nvSpPr>
          <p:cNvPr id="41" name="Rectangle 40">
            <a:extLst>
              <a:ext uri="{FF2B5EF4-FFF2-40B4-BE49-F238E27FC236}">
                <a16:creationId xmlns:a16="http://schemas.microsoft.com/office/drawing/2014/main" id="{5FE53695-6B58-7E46-824F-A5616F98BA23}"/>
              </a:ext>
            </a:extLst>
          </p:cNvPr>
          <p:cNvSpPr/>
          <p:nvPr userDrawn="1"/>
        </p:nvSpPr>
        <p:spPr>
          <a:xfrm>
            <a:off x="6375502" y="2859984"/>
            <a:ext cx="1854940" cy="307777"/>
          </a:xfrm>
          <a:prstGeom prst="rect">
            <a:avLst/>
          </a:prstGeom>
        </p:spPr>
        <p:txBody>
          <a:bodyPr wrap="square" lIns="0" tIns="0" rIns="0" bIns="0">
            <a:spAutoFit/>
          </a:bodyPr>
          <a:lstStyle/>
          <a:p>
            <a:r>
              <a:rPr lang="en-NZ" sz="1000" b="0" i="0" noProof="0">
                <a:latin typeface="Arial" panose="020B0604020202020204" pitchFamily="34" charset="0"/>
                <a:ea typeface="Arial" charset="0"/>
                <a:cs typeface="Arial" panose="020B0604020202020204" pitchFamily="34" charset="0"/>
              </a:rPr>
              <a:t>Luptasi rerum sitis eum ium, rest quae velictotatur abore</a:t>
            </a:r>
          </a:p>
        </p:txBody>
      </p:sp>
      <p:sp>
        <p:nvSpPr>
          <p:cNvPr id="42" name="Rectangle 41">
            <a:extLst>
              <a:ext uri="{FF2B5EF4-FFF2-40B4-BE49-F238E27FC236}">
                <a16:creationId xmlns:a16="http://schemas.microsoft.com/office/drawing/2014/main" id="{F93E9BCD-33BB-6247-A925-6F16D80298D3}"/>
              </a:ext>
            </a:extLst>
          </p:cNvPr>
          <p:cNvSpPr/>
          <p:nvPr userDrawn="1"/>
        </p:nvSpPr>
        <p:spPr>
          <a:xfrm>
            <a:off x="6235647" y="1678690"/>
            <a:ext cx="2012724" cy="818750"/>
          </a:xfrm>
          <a:prstGeom prst="rect">
            <a:avLst/>
          </a:prstGeom>
        </p:spPr>
        <p:txBody>
          <a:bodyPr wrap="square">
            <a:spAutoFit/>
          </a:bodyPr>
          <a:lstStyle/>
          <a:p>
            <a:pPr>
              <a:lnSpc>
                <a:spcPct val="80000"/>
              </a:lnSpc>
              <a:spcAft>
                <a:spcPts val="554"/>
              </a:spcAft>
            </a:pPr>
            <a:r>
              <a:rPr lang="en-NZ" sz="2800" b="1" noProof="0" dirty="0">
                <a:solidFill>
                  <a:srgbClr val="B98427"/>
                </a:solidFill>
                <a:latin typeface="Arial" panose="020B0604020202020204" pitchFamily="34" charset="0"/>
                <a:ea typeface="Times New Roman" charset="0"/>
                <a:cs typeface="Arial" panose="020B0604020202020204" pitchFamily="34" charset="0"/>
              </a:rPr>
              <a:t>03</a:t>
            </a:r>
          </a:p>
          <a:p>
            <a:pPr>
              <a:lnSpc>
                <a:spcPct val="80000"/>
              </a:lnSpc>
              <a:spcAft>
                <a:spcPts val="554"/>
              </a:spcAft>
            </a:pPr>
            <a:r>
              <a:rPr lang="en-NZ" sz="850" b="1" noProof="0" dirty="0">
                <a:solidFill>
                  <a:srgbClr val="B98427"/>
                </a:solidFill>
                <a:latin typeface="Arial" panose="020B0604020202020204" pitchFamily="34" charset="0"/>
                <a:ea typeface="Times New Roman" charset="0"/>
                <a:cs typeface="Arial" panose="020B0604020202020204" pitchFamily="34" charset="0"/>
              </a:rPr>
              <a:t>00 MONTH 2022</a:t>
            </a:r>
            <a:r>
              <a:rPr lang="en-NZ" sz="850" b="1" noProof="0" dirty="0">
                <a:latin typeface="Arial" panose="020B0604020202020204" pitchFamily="34" charset="0"/>
                <a:ea typeface="Times New Roman" charset="0"/>
                <a:cs typeface="Arial" panose="020B0604020202020204" pitchFamily="34" charset="0"/>
              </a:rPr>
              <a:t> </a:t>
            </a:r>
          </a:p>
          <a:p>
            <a:pPr>
              <a:lnSpc>
                <a:spcPct val="80000"/>
              </a:lnSpc>
              <a:spcAft>
                <a:spcPts val="554"/>
              </a:spcAft>
            </a:pPr>
            <a:r>
              <a:rPr lang="en-NZ" sz="1000" b="1" i="0" noProof="0" dirty="0">
                <a:latin typeface="Arial" panose="020B0604020202020204" pitchFamily="34" charset="0"/>
                <a:cs typeface="Arial" panose="020B0604020202020204" pitchFamily="34" charset="0"/>
              </a:rPr>
              <a:t>TITLE HERE</a:t>
            </a:r>
            <a:endParaRPr lang="en-NZ" sz="1000" b="1" i="0" noProof="0" dirty="0">
              <a:latin typeface="Arial" panose="020B0604020202020204" pitchFamily="34" charset="0"/>
              <a:ea typeface="Times New Roman" charset="0"/>
              <a:cs typeface="Arial" panose="020B0604020202020204" pitchFamily="34" charset="0"/>
            </a:endParaRPr>
          </a:p>
        </p:txBody>
      </p:sp>
      <p:sp>
        <p:nvSpPr>
          <p:cNvPr id="43" name="Rectangle 42">
            <a:extLst>
              <a:ext uri="{FF2B5EF4-FFF2-40B4-BE49-F238E27FC236}">
                <a16:creationId xmlns:a16="http://schemas.microsoft.com/office/drawing/2014/main" id="{E17FA0EC-DAD1-8345-8C88-9F5A38844C51}"/>
              </a:ext>
            </a:extLst>
          </p:cNvPr>
          <p:cNvSpPr/>
          <p:nvPr userDrawn="1"/>
        </p:nvSpPr>
        <p:spPr>
          <a:xfrm>
            <a:off x="6405286" y="5369389"/>
            <a:ext cx="2012724" cy="215508"/>
          </a:xfrm>
          <a:prstGeom prst="rect">
            <a:avLst/>
          </a:prstGeom>
        </p:spPr>
        <p:txBody>
          <a:bodyPr wrap="square">
            <a:spAutoFit/>
          </a:bodyPr>
          <a:lstStyle/>
          <a:p>
            <a:pPr>
              <a:lnSpc>
                <a:spcPct val="80000"/>
              </a:lnSpc>
              <a:spcAft>
                <a:spcPts val="554"/>
              </a:spcAft>
            </a:pPr>
            <a:r>
              <a:rPr lang="en-NZ" sz="1000" noProof="0">
                <a:solidFill>
                  <a:schemeClr val="bg1"/>
                </a:solidFill>
                <a:latin typeface="Arial" panose="020B0604020202020204" pitchFamily="34" charset="0"/>
                <a:ea typeface="Times New Roman" charset="0"/>
                <a:cs typeface="Arial" panose="020B0604020202020204" pitchFamily="34" charset="0"/>
              </a:rPr>
              <a:t>00 WEEKS</a:t>
            </a:r>
          </a:p>
        </p:txBody>
      </p:sp>
      <p:cxnSp>
        <p:nvCxnSpPr>
          <p:cNvPr id="44" name="Straight Connector 43">
            <a:extLst>
              <a:ext uri="{FF2B5EF4-FFF2-40B4-BE49-F238E27FC236}">
                <a16:creationId xmlns:a16="http://schemas.microsoft.com/office/drawing/2014/main" id="{BF223D3A-63B6-114A-8170-124F7E284465}"/>
              </a:ext>
            </a:extLst>
          </p:cNvPr>
          <p:cNvCxnSpPr/>
          <p:nvPr userDrawn="1"/>
        </p:nvCxnSpPr>
        <p:spPr>
          <a:xfrm>
            <a:off x="6405285" y="3524854"/>
            <a:ext cx="18251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6E41B758-91C8-1042-A97E-D0EEB653733F}"/>
              </a:ext>
            </a:extLst>
          </p:cNvPr>
          <p:cNvSpPr/>
          <p:nvPr userDrawn="1"/>
        </p:nvSpPr>
        <p:spPr>
          <a:xfrm>
            <a:off x="6414119" y="3698869"/>
            <a:ext cx="1854940" cy="307777"/>
          </a:xfrm>
          <a:prstGeom prst="rect">
            <a:avLst/>
          </a:prstGeom>
        </p:spPr>
        <p:txBody>
          <a:bodyPr wrap="square" lIns="0" tIns="0" rIns="0" bIns="0">
            <a:spAutoFit/>
          </a:bodyPr>
          <a:lstStyle/>
          <a:p>
            <a:r>
              <a:rPr lang="en-NZ" sz="1000" b="0" i="0" noProof="0">
                <a:latin typeface="Arial" panose="020B0604020202020204" pitchFamily="34" charset="0"/>
                <a:ea typeface="Arial" charset="0"/>
                <a:cs typeface="Arial" panose="020B0604020202020204" pitchFamily="34" charset="0"/>
              </a:rPr>
              <a:t>Luptasi rerum sitis eum ium, rest quae velictotatur abore</a:t>
            </a:r>
          </a:p>
        </p:txBody>
      </p:sp>
      <p:sp>
        <p:nvSpPr>
          <p:cNvPr id="46" name="Rectangle 45">
            <a:extLst>
              <a:ext uri="{FF2B5EF4-FFF2-40B4-BE49-F238E27FC236}">
                <a16:creationId xmlns:a16="http://schemas.microsoft.com/office/drawing/2014/main" id="{83A42EF1-CCE8-5541-B413-9289175A6000}"/>
              </a:ext>
            </a:extLst>
          </p:cNvPr>
          <p:cNvSpPr/>
          <p:nvPr userDrawn="1"/>
        </p:nvSpPr>
        <p:spPr>
          <a:xfrm>
            <a:off x="8927449" y="2864467"/>
            <a:ext cx="1854940" cy="307777"/>
          </a:xfrm>
          <a:prstGeom prst="rect">
            <a:avLst/>
          </a:prstGeom>
        </p:spPr>
        <p:txBody>
          <a:bodyPr wrap="square" lIns="0" tIns="0" rIns="0" bIns="0">
            <a:spAutoFit/>
          </a:bodyPr>
          <a:lstStyle/>
          <a:p>
            <a:r>
              <a:rPr lang="en-NZ" sz="1000" b="0" i="0" noProof="0" dirty="0" err="1">
                <a:latin typeface="Arial" panose="020B0604020202020204" pitchFamily="34" charset="0"/>
                <a:ea typeface="Arial" charset="0"/>
                <a:cs typeface="Arial" panose="020B0604020202020204" pitchFamily="34" charset="0"/>
              </a:rPr>
              <a:t>Luptasi</a:t>
            </a:r>
            <a:r>
              <a:rPr lang="en-NZ" sz="1000" b="0" i="0" noProof="0" dirty="0">
                <a:latin typeface="Arial" panose="020B0604020202020204" pitchFamily="34" charset="0"/>
                <a:ea typeface="Arial" charset="0"/>
                <a:cs typeface="Arial" panose="020B0604020202020204" pitchFamily="34" charset="0"/>
              </a:rPr>
              <a:t> rerum </a:t>
            </a:r>
            <a:r>
              <a:rPr lang="en-NZ" sz="1000" b="0" i="0" noProof="0" dirty="0" err="1">
                <a:latin typeface="Arial" panose="020B0604020202020204" pitchFamily="34" charset="0"/>
                <a:ea typeface="Arial" charset="0"/>
                <a:cs typeface="Arial" panose="020B0604020202020204" pitchFamily="34" charset="0"/>
              </a:rPr>
              <a:t>sitis</a:t>
            </a:r>
            <a:r>
              <a:rPr lang="en-NZ" sz="1000" b="0" i="0" noProof="0" dirty="0">
                <a:latin typeface="Arial" panose="020B0604020202020204" pitchFamily="34" charset="0"/>
                <a:ea typeface="Arial" charset="0"/>
                <a:cs typeface="Arial" panose="020B0604020202020204" pitchFamily="34" charset="0"/>
              </a:rPr>
              <a:t> </a:t>
            </a:r>
            <a:r>
              <a:rPr lang="en-NZ" sz="1000" b="0" i="0" noProof="0" dirty="0" err="1">
                <a:latin typeface="Arial" panose="020B0604020202020204" pitchFamily="34" charset="0"/>
                <a:ea typeface="Arial" charset="0"/>
                <a:cs typeface="Arial" panose="020B0604020202020204" pitchFamily="34" charset="0"/>
              </a:rPr>
              <a:t>eum</a:t>
            </a:r>
            <a:r>
              <a:rPr lang="en-NZ" sz="1000" b="0" i="0" noProof="0" dirty="0">
                <a:latin typeface="Arial" panose="020B0604020202020204" pitchFamily="34" charset="0"/>
                <a:ea typeface="Arial" charset="0"/>
                <a:cs typeface="Arial" panose="020B0604020202020204" pitchFamily="34" charset="0"/>
              </a:rPr>
              <a:t> </a:t>
            </a:r>
            <a:r>
              <a:rPr lang="en-NZ" sz="1000" b="0" i="0" noProof="0" dirty="0" err="1">
                <a:latin typeface="Arial" panose="020B0604020202020204" pitchFamily="34" charset="0"/>
                <a:ea typeface="Arial" charset="0"/>
                <a:cs typeface="Arial" panose="020B0604020202020204" pitchFamily="34" charset="0"/>
              </a:rPr>
              <a:t>ium</a:t>
            </a:r>
            <a:r>
              <a:rPr lang="en-NZ" sz="1000" b="0" i="0" noProof="0" dirty="0">
                <a:latin typeface="Arial" panose="020B0604020202020204" pitchFamily="34" charset="0"/>
                <a:ea typeface="Arial" charset="0"/>
                <a:cs typeface="Arial" panose="020B0604020202020204" pitchFamily="34" charset="0"/>
              </a:rPr>
              <a:t>, rest </a:t>
            </a:r>
            <a:r>
              <a:rPr lang="en-NZ" sz="1000" b="0" i="0" noProof="0" dirty="0" err="1">
                <a:latin typeface="Arial" panose="020B0604020202020204" pitchFamily="34" charset="0"/>
                <a:ea typeface="Arial" charset="0"/>
                <a:cs typeface="Arial" panose="020B0604020202020204" pitchFamily="34" charset="0"/>
              </a:rPr>
              <a:t>quae</a:t>
            </a:r>
            <a:r>
              <a:rPr lang="en-NZ" sz="1000" b="0" i="0" noProof="0" dirty="0">
                <a:latin typeface="Arial" panose="020B0604020202020204" pitchFamily="34" charset="0"/>
                <a:ea typeface="Arial" charset="0"/>
                <a:cs typeface="Arial" panose="020B0604020202020204" pitchFamily="34" charset="0"/>
              </a:rPr>
              <a:t> </a:t>
            </a:r>
            <a:r>
              <a:rPr lang="en-NZ" sz="1000" b="0" i="0" noProof="0" dirty="0" err="1">
                <a:latin typeface="Arial" panose="020B0604020202020204" pitchFamily="34" charset="0"/>
                <a:ea typeface="Arial" charset="0"/>
                <a:cs typeface="Arial" panose="020B0604020202020204" pitchFamily="34" charset="0"/>
              </a:rPr>
              <a:t>velictotatur</a:t>
            </a:r>
            <a:r>
              <a:rPr lang="en-NZ" sz="1000" b="0" i="0" noProof="0" dirty="0">
                <a:latin typeface="Arial" panose="020B0604020202020204" pitchFamily="34" charset="0"/>
                <a:ea typeface="Arial" charset="0"/>
                <a:cs typeface="Arial" panose="020B0604020202020204" pitchFamily="34" charset="0"/>
              </a:rPr>
              <a:t> </a:t>
            </a:r>
            <a:r>
              <a:rPr lang="en-NZ" sz="1000" b="0" i="0" noProof="0" dirty="0" err="1">
                <a:latin typeface="Arial" panose="020B0604020202020204" pitchFamily="34" charset="0"/>
                <a:ea typeface="Arial" charset="0"/>
                <a:cs typeface="Arial" panose="020B0604020202020204" pitchFamily="34" charset="0"/>
              </a:rPr>
              <a:t>abore</a:t>
            </a:r>
            <a:endParaRPr lang="en-NZ" sz="1000" b="0" i="0" noProof="0" dirty="0">
              <a:latin typeface="Arial" panose="020B0604020202020204" pitchFamily="34" charset="0"/>
              <a:ea typeface="Arial" charset="0"/>
              <a:cs typeface="Arial" panose="020B0604020202020204" pitchFamily="34" charset="0"/>
            </a:endParaRPr>
          </a:p>
        </p:txBody>
      </p:sp>
      <p:sp>
        <p:nvSpPr>
          <p:cNvPr id="47" name="Rectangle 46">
            <a:extLst>
              <a:ext uri="{FF2B5EF4-FFF2-40B4-BE49-F238E27FC236}">
                <a16:creationId xmlns:a16="http://schemas.microsoft.com/office/drawing/2014/main" id="{899D08D1-2561-C541-93C8-E53E9CA9303E}"/>
              </a:ext>
            </a:extLst>
          </p:cNvPr>
          <p:cNvSpPr/>
          <p:nvPr userDrawn="1"/>
        </p:nvSpPr>
        <p:spPr>
          <a:xfrm>
            <a:off x="8787594" y="1683173"/>
            <a:ext cx="2012724" cy="818750"/>
          </a:xfrm>
          <a:prstGeom prst="rect">
            <a:avLst/>
          </a:prstGeom>
        </p:spPr>
        <p:txBody>
          <a:bodyPr wrap="square">
            <a:spAutoFit/>
          </a:bodyPr>
          <a:lstStyle/>
          <a:p>
            <a:pPr>
              <a:lnSpc>
                <a:spcPct val="80000"/>
              </a:lnSpc>
              <a:spcAft>
                <a:spcPts val="554"/>
              </a:spcAft>
            </a:pPr>
            <a:r>
              <a:rPr lang="en-NZ" sz="2800" b="1" noProof="0" dirty="0">
                <a:solidFill>
                  <a:srgbClr val="B98427"/>
                </a:solidFill>
                <a:latin typeface="Arial" panose="020B0604020202020204" pitchFamily="34" charset="0"/>
                <a:ea typeface="Times New Roman" charset="0"/>
                <a:cs typeface="Arial" panose="020B0604020202020204" pitchFamily="34" charset="0"/>
              </a:rPr>
              <a:t>04</a:t>
            </a:r>
          </a:p>
          <a:p>
            <a:pPr>
              <a:lnSpc>
                <a:spcPct val="80000"/>
              </a:lnSpc>
              <a:spcAft>
                <a:spcPts val="554"/>
              </a:spcAft>
            </a:pPr>
            <a:r>
              <a:rPr lang="en-NZ" sz="850" b="1" noProof="0" dirty="0">
                <a:solidFill>
                  <a:srgbClr val="B98427"/>
                </a:solidFill>
                <a:latin typeface="Arial" panose="020B0604020202020204" pitchFamily="34" charset="0"/>
                <a:ea typeface="Times New Roman" charset="0"/>
                <a:cs typeface="Arial" panose="020B0604020202020204" pitchFamily="34" charset="0"/>
              </a:rPr>
              <a:t>00 MONTH 2022</a:t>
            </a:r>
            <a:r>
              <a:rPr lang="en-NZ" sz="850" b="1" noProof="0" dirty="0">
                <a:latin typeface="Arial" panose="020B0604020202020204" pitchFamily="34" charset="0"/>
                <a:ea typeface="Times New Roman" charset="0"/>
                <a:cs typeface="Arial" panose="020B0604020202020204" pitchFamily="34" charset="0"/>
              </a:rPr>
              <a:t> </a:t>
            </a:r>
          </a:p>
          <a:p>
            <a:pPr>
              <a:lnSpc>
                <a:spcPct val="80000"/>
              </a:lnSpc>
              <a:spcAft>
                <a:spcPts val="554"/>
              </a:spcAft>
            </a:pPr>
            <a:r>
              <a:rPr lang="en-NZ" sz="1000" b="1" i="0" noProof="0" dirty="0">
                <a:latin typeface="Arial" panose="020B0604020202020204" pitchFamily="34" charset="0"/>
                <a:cs typeface="Arial" panose="020B0604020202020204" pitchFamily="34" charset="0"/>
              </a:rPr>
              <a:t>TITLE HERE</a:t>
            </a:r>
            <a:endParaRPr lang="en-NZ" sz="1000" b="1" i="0" noProof="0" dirty="0">
              <a:latin typeface="Arial" panose="020B0604020202020204" pitchFamily="34" charset="0"/>
              <a:ea typeface="Times New Roman" charset="0"/>
              <a:cs typeface="Arial" panose="020B0604020202020204" pitchFamily="34" charset="0"/>
            </a:endParaRPr>
          </a:p>
        </p:txBody>
      </p:sp>
      <p:sp>
        <p:nvSpPr>
          <p:cNvPr id="48" name="Rectangle 47">
            <a:extLst>
              <a:ext uri="{FF2B5EF4-FFF2-40B4-BE49-F238E27FC236}">
                <a16:creationId xmlns:a16="http://schemas.microsoft.com/office/drawing/2014/main" id="{DD219B50-3BD5-C644-97EB-7D9CFE5E6645}"/>
              </a:ext>
            </a:extLst>
          </p:cNvPr>
          <p:cNvSpPr/>
          <p:nvPr userDrawn="1"/>
        </p:nvSpPr>
        <p:spPr>
          <a:xfrm>
            <a:off x="8957233" y="5373872"/>
            <a:ext cx="2012724" cy="215508"/>
          </a:xfrm>
          <a:prstGeom prst="rect">
            <a:avLst/>
          </a:prstGeom>
        </p:spPr>
        <p:txBody>
          <a:bodyPr wrap="square">
            <a:spAutoFit/>
          </a:bodyPr>
          <a:lstStyle/>
          <a:p>
            <a:pPr>
              <a:lnSpc>
                <a:spcPct val="80000"/>
              </a:lnSpc>
              <a:spcAft>
                <a:spcPts val="554"/>
              </a:spcAft>
            </a:pPr>
            <a:r>
              <a:rPr lang="en-NZ" sz="1000" noProof="0">
                <a:solidFill>
                  <a:schemeClr val="bg1"/>
                </a:solidFill>
                <a:latin typeface="Arial" panose="020B0604020202020204" pitchFamily="34" charset="0"/>
                <a:ea typeface="Times New Roman" charset="0"/>
                <a:cs typeface="Arial" panose="020B0604020202020204" pitchFamily="34" charset="0"/>
              </a:rPr>
              <a:t>00 WEEKS</a:t>
            </a:r>
          </a:p>
        </p:txBody>
      </p:sp>
      <p:cxnSp>
        <p:nvCxnSpPr>
          <p:cNvPr id="49" name="Straight Connector 48">
            <a:extLst>
              <a:ext uri="{FF2B5EF4-FFF2-40B4-BE49-F238E27FC236}">
                <a16:creationId xmlns:a16="http://schemas.microsoft.com/office/drawing/2014/main" id="{6EB6D37C-36D2-CF4F-978A-B8D6F28837FF}"/>
              </a:ext>
            </a:extLst>
          </p:cNvPr>
          <p:cNvCxnSpPr/>
          <p:nvPr userDrawn="1"/>
        </p:nvCxnSpPr>
        <p:spPr>
          <a:xfrm>
            <a:off x="8957232" y="3529337"/>
            <a:ext cx="18251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00C6B6BD-24F6-CA47-8BCE-1735F82B17F8}"/>
              </a:ext>
            </a:extLst>
          </p:cNvPr>
          <p:cNvSpPr/>
          <p:nvPr userDrawn="1"/>
        </p:nvSpPr>
        <p:spPr>
          <a:xfrm>
            <a:off x="8966066" y="3703353"/>
            <a:ext cx="1854940" cy="307777"/>
          </a:xfrm>
          <a:prstGeom prst="rect">
            <a:avLst/>
          </a:prstGeom>
        </p:spPr>
        <p:txBody>
          <a:bodyPr wrap="square" lIns="0" tIns="0" rIns="0" bIns="0">
            <a:spAutoFit/>
          </a:bodyPr>
          <a:lstStyle/>
          <a:p>
            <a:r>
              <a:rPr lang="en-NZ" sz="1000" b="0" i="0" noProof="0">
                <a:latin typeface="Arial" panose="020B0604020202020204" pitchFamily="34" charset="0"/>
                <a:ea typeface="Arial" charset="0"/>
                <a:cs typeface="Arial" panose="020B0604020202020204" pitchFamily="34" charset="0"/>
              </a:rPr>
              <a:t>Luptasi rerum sitis eum ium, rest quae velictotatur abore</a:t>
            </a:r>
          </a:p>
        </p:txBody>
      </p:sp>
      <p:sp>
        <p:nvSpPr>
          <p:cNvPr id="33" name="Text Placeholder 2">
            <a:extLst>
              <a:ext uri="{FF2B5EF4-FFF2-40B4-BE49-F238E27FC236}">
                <a16:creationId xmlns:a16="http://schemas.microsoft.com/office/drawing/2014/main" id="{7DAE6A8D-6F26-4343-8C77-E37A7E1245E2}"/>
              </a:ext>
            </a:extLst>
          </p:cNvPr>
          <p:cNvSpPr>
            <a:spLocks noGrp="1"/>
          </p:cNvSpPr>
          <p:nvPr>
            <p:ph type="body" sz="quarter" idx="10" hasCustomPrompt="1"/>
          </p:nvPr>
        </p:nvSpPr>
        <p:spPr>
          <a:xfrm>
            <a:off x="921600" y="770400"/>
            <a:ext cx="10599147" cy="543836"/>
          </a:xfrm>
          <a:prstGeom prst="rect">
            <a:avLst/>
          </a:prstGeom>
        </p:spPr>
        <p:txBody>
          <a:bodyPr lIns="0" tIns="0" rIns="0" bIns="0"/>
          <a:lstStyle>
            <a:lvl1pPr marL="0" indent="0">
              <a:buNone/>
              <a:defRPr b="1" i="0">
                <a:solidFill>
                  <a:schemeClr val="tx1"/>
                </a:solidFill>
                <a:latin typeface="Arial" panose="020B0604020202020204" pitchFamily="34" charset="0"/>
                <a:cs typeface="Arial" panose="020B0604020202020204" pitchFamily="34" charset="0"/>
              </a:defRPr>
            </a:lvl1pPr>
          </a:lstStyle>
          <a:p>
            <a:pPr lvl="0"/>
            <a:r>
              <a:rPr lang="en-NZ" noProof="0"/>
              <a:t>Insert your title here</a:t>
            </a:r>
          </a:p>
        </p:txBody>
      </p:sp>
      <p:sp>
        <p:nvSpPr>
          <p:cNvPr id="2" name="Footer Placeholder 1">
            <a:extLst>
              <a:ext uri="{FF2B5EF4-FFF2-40B4-BE49-F238E27FC236}">
                <a16:creationId xmlns:a16="http://schemas.microsoft.com/office/drawing/2014/main" id="{7DCDA2F8-3581-A745-942E-A44FD521DE62}"/>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en-NZ" noProof="0"/>
              <a:t>Footer</a:t>
            </a:r>
          </a:p>
        </p:txBody>
      </p:sp>
    </p:spTree>
    <p:extLst>
      <p:ext uri="{BB962C8B-B14F-4D97-AF65-F5344CB8AC3E}">
        <p14:creationId xmlns:p14="http://schemas.microsoft.com/office/powerpoint/2010/main" val="18423737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ep Diagram - Blank Space">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5B4D2193-FDA6-E344-8751-E0226FAC2356}"/>
              </a:ext>
            </a:extLst>
          </p:cNvPr>
          <p:cNvSpPr>
            <a:spLocks noGrp="1"/>
          </p:cNvSpPr>
          <p:nvPr>
            <p:ph type="body" sz="quarter" idx="10" hasCustomPrompt="1"/>
          </p:nvPr>
        </p:nvSpPr>
        <p:spPr>
          <a:xfrm>
            <a:off x="921600" y="770400"/>
            <a:ext cx="10599147" cy="543836"/>
          </a:xfrm>
          <a:prstGeom prst="rect">
            <a:avLst/>
          </a:prstGeom>
        </p:spPr>
        <p:txBody>
          <a:bodyPr lIns="0" tIns="0" rIns="0" bIns="0"/>
          <a:lstStyle>
            <a:lvl1pPr marL="0" indent="0">
              <a:buNone/>
              <a:defRPr b="1" i="0">
                <a:solidFill>
                  <a:schemeClr val="tx1"/>
                </a:solidFill>
                <a:latin typeface="Arial" panose="020B0604020202020204" pitchFamily="34" charset="0"/>
                <a:cs typeface="Arial" panose="020B0604020202020204" pitchFamily="34" charset="0"/>
              </a:defRPr>
            </a:lvl1pPr>
          </a:lstStyle>
          <a:p>
            <a:pPr lvl="0"/>
            <a:r>
              <a:rPr lang="en-NZ" noProof="0"/>
              <a:t>Insert your title here</a:t>
            </a:r>
          </a:p>
        </p:txBody>
      </p:sp>
      <p:sp>
        <p:nvSpPr>
          <p:cNvPr id="2" name="Footer Placeholder 1">
            <a:extLst>
              <a:ext uri="{FF2B5EF4-FFF2-40B4-BE49-F238E27FC236}">
                <a16:creationId xmlns:a16="http://schemas.microsoft.com/office/drawing/2014/main" id="{DD11656F-1C28-9545-A4D1-4F6A79476204}"/>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en-NZ" noProof="0"/>
              <a:t>Footer</a:t>
            </a:r>
          </a:p>
        </p:txBody>
      </p:sp>
    </p:spTree>
    <p:extLst>
      <p:ext uri="{BB962C8B-B14F-4D97-AF65-F5344CB8AC3E}">
        <p14:creationId xmlns:p14="http://schemas.microsoft.com/office/powerpoint/2010/main" val="33940351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ep Diagram">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5B4D2193-FDA6-E344-8751-E0226FAC2356}"/>
              </a:ext>
            </a:extLst>
          </p:cNvPr>
          <p:cNvSpPr>
            <a:spLocks noGrp="1"/>
          </p:cNvSpPr>
          <p:nvPr>
            <p:ph type="body" sz="quarter" idx="10" hasCustomPrompt="1"/>
          </p:nvPr>
        </p:nvSpPr>
        <p:spPr>
          <a:xfrm>
            <a:off x="921600" y="770400"/>
            <a:ext cx="10599147" cy="543836"/>
          </a:xfrm>
          <a:prstGeom prst="rect">
            <a:avLst/>
          </a:prstGeom>
        </p:spPr>
        <p:txBody>
          <a:bodyPr lIns="0" tIns="0" rIns="0" bIns="0"/>
          <a:lstStyle>
            <a:lvl1pPr marL="0" indent="0">
              <a:buNone/>
              <a:defRPr b="1" i="0">
                <a:solidFill>
                  <a:schemeClr val="tx1"/>
                </a:solidFill>
                <a:latin typeface="Arial" panose="020B0604020202020204" pitchFamily="34" charset="0"/>
                <a:cs typeface="Arial" panose="020B0604020202020204" pitchFamily="34" charset="0"/>
              </a:defRPr>
            </a:lvl1pPr>
          </a:lstStyle>
          <a:p>
            <a:pPr lvl="0"/>
            <a:r>
              <a:rPr lang="en-NZ" noProof="0"/>
              <a:t>Insert your title here</a:t>
            </a:r>
          </a:p>
        </p:txBody>
      </p:sp>
      <p:sp>
        <p:nvSpPr>
          <p:cNvPr id="22" name="Text Placeholder 2">
            <a:extLst>
              <a:ext uri="{FF2B5EF4-FFF2-40B4-BE49-F238E27FC236}">
                <a16:creationId xmlns:a16="http://schemas.microsoft.com/office/drawing/2014/main" id="{00DB6485-AD41-904F-9148-E4C4CDEAD791}"/>
              </a:ext>
            </a:extLst>
          </p:cNvPr>
          <p:cNvSpPr>
            <a:spLocks noGrp="1"/>
          </p:cNvSpPr>
          <p:nvPr>
            <p:ph type="body" sz="quarter" idx="11" hasCustomPrompt="1"/>
          </p:nvPr>
        </p:nvSpPr>
        <p:spPr>
          <a:xfrm>
            <a:off x="5003691" y="2349100"/>
            <a:ext cx="1394671" cy="653734"/>
          </a:xfrm>
          <a:prstGeom prst="rect">
            <a:avLst/>
          </a:prstGeom>
          <a:solidFill>
            <a:srgbClr val="232E3C"/>
          </a:solidFill>
        </p:spPr>
        <p:txBody>
          <a:bodyPr anchor="ctr"/>
          <a:lstStyle>
            <a:lvl1pPr marL="0" indent="0" algn="ctr">
              <a:buNone/>
              <a:defRPr b="1" i="0">
                <a:solidFill>
                  <a:schemeClr val="bg1"/>
                </a:solidFill>
                <a:latin typeface="Arial" panose="020B0604020202020204" pitchFamily="34" charset="0"/>
                <a:cs typeface="Arial" panose="020B0604020202020204" pitchFamily="34" charset="0"/>
              </a:defRPr>
            </a:lvl1pPr>
          </a:lstStyle>
          <a:p>
            <a:pPr lvl="0"/>
            <a:r>
              <a:rPr lang="en-NZ" noProof="0"/>
              <a:t>04</a:t>
            </a:r>
          </a:p>
        </p:txBody>
      </p:sp>
      <p:sp>
        <p:nvSpPr>
          <p:cNvPr id="23" name="Text Placeholder 2">
            <a:extLst>
              <a:ext uri="{FF2B5EF4-FFF2-40B4-BE49-F238E27FC236}">
                <a16:creationId xmlns:a16="http://schemas.microsoft.com/office/drawing/2014/main" id="{C0EFE491-2330-B84B-BB66-19BE9A34A2B2}"/>
              </a:ext>
            </a:extLst>
          </p:cNvPr>
          <p:cNvSpPr>
            <a:spLocks noGrp="1"/>
          </p:cNvSpPr>
          <p:nvPr>
            <p:ph type="body" sz="quarter" idx="12" hasCustomPrompt="1"/>
          </p:nvPr>
        </p:nvSpPr>
        <p:spPr>
          <a:xfrm>
            <a:off x="6267381" y="2349100"/>
            <a:ext cx="4804720" cy="655200"/>
          </a:xfrm>
          <a:prstGeom prst="rect">
            <a:avLst/>
          </a:prstGeom>
          <a:solidFill>
            <a:srgbClr val="232E3C"/>
          </a:solidFill>
        </p:spPr>
        <p:txBody>
          <a:bodyPr anchor="ctr"/>
          <a:lstStyle>
            <a:lvl1pPr marL="0" indent="0">
              <a:lnSpc>
                <a:spcPts val="1600"/>
              </a:lnSpc>
              <a:spcBef>
                <a:spcPts val="0"/>
              </a:spcBef>
              <a:spcAft>
                <a:spcPts val="600"/>
              </a:spcAft>
              <a:buNone/>
              <a:defRPr sz="1200" b="0" i="0">
                <a:solidFill>
                  <a:schemeClr val="bg1"/>
                </a:solidFill>
                <a:latin typeface="Arial" panose="020B0604020202020204" pitchFamily="34" charset="0"/>
                <a:cs typeface="Arial" panose="020B0604020202020204" pitchFamily="34" charset="0"/>
              </a:defRPr>
            </a:lvl1pPr>
          </a:lstStyle>
          <a:p>
            <a:pPr lvl="0"/>
            <a:r>
              <a:rPr lang="en-NZ" noProof="0"/>
              <a:t>Text here. Curabitur luctus ut leo sed auctor.</a:t>
            </a:r>
          </a:p>
        </p:txBody>
      </p:sp>
      <p:sp>
        <p:nvSpPr>
          <p:cNvPr id="26" name="Text Placeholder 2">
            <a:extLst>
              <a:ext uri="{FF2B5EF4-FFF2-40B4-BE49-F238E27FC236}">
                <a16:creationId xmlns:a16="http://schemas.microsoft.com/office/drawing/2014/main" id="{D1874D36-E26E-3C45-8A61-D26F426D02D4}"/>
              </a:ext>
            </a:extLst>
          </p:cNvPr>
          <p:cNvSpPr>
            <a:spLocks noGrp="1"/>
          </p:cNvSpPr>
          <p:nvPr>
            <p:ph type="body" sz="quarter" idx="13" hasCustomPrompt="1"/>
          </p:nvPr>
        </p:nvSpPr>
        <p:spPr>
          <a:xfrm>
            <a:off x="3938431" y="3120336"/>
            <a:ext cx="1394671" cy="653734"/>
          </a:xfrm>
          <a:prstGeom prst="rect">
            <a:avLst/>
          </a:prstGeom>
          <a:solidFill>
            <a:srgbClr val="232E3C"/>
          </a:solidFill>
        </p:spPr>
        <p:txBody>
          <a:bodyPr anchor="ctr"/>
          <a:lstStyle>
            <a:lvl1pPr marL="0" indent="0" algn="ctr">
              <a:buNone/>
              <a:defRPr b="1" i="0">
                <a:solidFill>
                  <a:schemeClr val="bg1"/>
                </a:solidFill>
                <a:latin typeface="Arial" panose="020B0604020202020204" pitchFamily="34" charset="0"/>
                <a:cs typeface="Arial" panose="020B0604020202020204" pitchFamily="34" charset="0"/>
              </a:defRPr>
            </a:lvl1pPr>
          </a:lstStyle>
          <a:p>
            <a:pPr lvl="0"/>
            <a:r>
              <a:rPr lang="en-NZ" noProof="0"/>
              <a:t>03</a:t>
            </a:r>
          </a:p>
        </p:txBody>
      </p:sp>
      <p:sp>
        <p:nvSpPr>
          <p:cNvPr id="27" name="Text Placeholder 2">
            <a:extLst>
              <a:ext uri="{FF2B5EF4-FFF2-40B4-BE49-F238E27FC236}">
                <a16:creationId xmlns:a16="http://schemas.microsoft.com/office/drawing/2014/main" id="{1F0C3625-C725-6542-B7E6-841F3BD5E3F1}"/>
              </a:ext>
            </a:extLst>
          </p:cNvPr>
          <p:cNvSpPr>
            <a:spLocks noGrp="1"/>
          </p:cNvSpPr>
          <p:nvPr>
            <p:ph type="body" sz="quarter" idx="14" hasCustomPrompt="1"/>
          </p:nvPr>
        </p:nvSpPr>
        <p:spPr>
          <a:xfrm>
            <a:off x="5202121" y="3120336"/>
            <a:ext cx="5869980" cy="655200"/>
          </a:xfrm>
          <a:prstGeom prst="rect">
            <a:avLst/>
          </a:prstGeom>
          <a:solidFill>
            <a:srgbClr val="232E3C"/>
          </a:solidFill>
        </p:spPr>
        <p:txBody>
          <a:bodyPr anchor="ctr"/>
          <a:lstStyle>
            <a:lvl1pPr marL="0" indent="0">
              <a:lnSpc>
                <a:spcPts val="1600"/>
              </a:lnSpc>
              <a:spcBef>
                <a:spcPts val="0"/>
              </a:spcBef>
              <a:spcAft>
                <a:spcPts val="600"/>
              </a:spcAft>
              <a:buNone/>
              <a:defRPr sz="1200" b="0" i="0">
                <a:solidFill>
                  <a:schemeClr val="bg1"/>
                </a:solidFill>
                <a:latin typeface="Arial" panose="020B0604020202020204" pitchFamily="34" charset="0"/>
                <a:cs typeface="Arial" panose="020B0604020202020204" pitchFamily="34" charset="0"/>
              </a:defRPr>
            </a:lvl1pPr>
          </a:lstStyle>
          <a:p>
            <a:pPr lvl="0"/>
            <a:r>
              <a:rPr lang="en-NZ" noProof="0"/>
              <a:t>Text here. Curabitur luctus ut leo sed auctor.</a:t>
            </a:r>
          </a:p>
        </p:txBody>
      </p:sp>
      <p:sp>
        <p:nvSpPr>
          <p:cNvPr id="30" name="Text Placeholder 2">
            <a:extLst>
              <a:ext uri="{FF2B5EF4-FFF2-40B4-BE49-F238E27FC236}">
                <a16:creationId xmlns:a16="http://schemas.microsoft.com/office/drawing/2014/main" id="{203FE9CE-AAA8-5D42-8151-B7AD063C8E19}"/>
              </a:ext>
            </a:extLst>
          </p:cNvPr>
          <p:cNvSpPr>
            <a:spLocks noGrp="1"/>
          </p:cNvSpPr>
          <p:nvPr>
            <p:ph type="body" sz="quarter" idx="15" hasCustomPrompt="1"/>
          </p:nvPr>
        </p:nvSpPr>
        <p:spPr>
          <a:xfrm>
            <a:off x="2714243" y="3900808"/>
            <a:ext cx="1394671" cy="653734"/>
          </a:xfrm>
          <a:prstGeom prst="rect">
            <a:avLst/>
          </a:prstGeom>
          <a:solidFill>
            <a:srgbClr val="232E3C"/>
          </a:solidFill>
        </p:spPr>
        <p:txBody>
          <a:bodyPr anchor="ctr"/>
          <a:lstStyle>
            <a:lvl1pPr marL="0" indent="0" algn="ctr">
              <a:buNone/>
              <a:defRPr b="1" i="0">
                <a:solidFill>
                  <a:schemeClr val="bg1"/>
                </a:solidFill>
                <a:latin typeface="Arial" panose="020B0604020202020204" pitchFamily="34" charset="0"/>
                <a:cs typeface="Arial" panose="020B0604020202020204" pitchFamily="34" charset="0"/>
              </a:defRPr>
            </a:lvl1pPr>
          </a:lstStyle>
          <a:p>
            <a:pPr lvl="0"/>
            <a:r>
              <a:rPr lang="en-NZ" noProof="0"/>
              <a:t>02</a:t>
            </a:r>
          </a:p>
        </p:txBody>
      </p:sp>
      <p:sp>
        <p:nvSpPr>
          <p:cNvPr id="31" name="Text Placeholder 2">
            <a:extLst>
              <a:ext uri="{FF2B5EF4-FFF2-40B4-BE49-F238E27FC236}">
                <a16:creationId xmlns:a16="http://schemas.microsoft.com/office/drawing/2014/main" id="{B9BB0689-9E75-D647-9CEA-19B6B152EFE2}"/>
              </a:ext>
            </a:extLst>
          </p:cNvPr>
          <p:cNvSpPr>
            <a:spLocks noGrp="1"/>
          </p:cNvSpPr>
          <p:nvPr>
            <p:ph type="body" sz="quarter" idx="16" hasCustomPrompt="1"/>
          </p:nvPr>
        </p:nvSpPr>
        <p:spPr>
          <a:xfrm>
            <a:off x="3977932" y="3900808"/>
            <a:ext cx="7094168" cy="655200"/>
          </a:xfrm>
          <a:prstGeom prst="rect">
            <a:avLst/>
          </a:prstGeom>
          <a:solidFill>
            <a:srgbClr val="232E3C"/>
          </a:solidFill>
        </p:spPr>
        <p:txBody>
          <a:bodyPr anchor="ctr"/>
          <a:lstStyle>
            <a:lvl1pPr marL="0" indent="0">
              <a:lnSpc>
                <a:spcPts val="1600"/>
              </a:lnSpc>
              <a:spcBef>
                <a:spcPts val="0"/>
              </a:spcBef>
              <a:spcAft>
                <a:spcPts val="600"/>
              </a:spcAft>
              <a:buNone/>
              <a:defRPr sz="1200" b="0" i="0">
                <a:solidFill>
                  <a:schemeClr val="bg1"/>
                </a:solidFill>
                <a:latin typeface="Arial" panose="020B0604020202020204" pitchFamily="34" charset="0"/>
                <a:cs typeface="Arial" panose="020B0604020202020204" pitchFamily="34" charset="0"/>
              </a:defRPr>
            </a:lvl1pPr>
          </a:lstStyle>
          <a:p>
            <a:pPr lvl="0"/>
            <a:r>
              <a:rPr lang="en-NZ" noProof="0"/>
              <a:t>Text here. Curabitur luctus ut leo sed auctor.</a:t>
            </a:r>
          </a:p>
        </p:txBody>
      </p:sp>
      <p:sp>
        <p:nvSpPr>
          <p:cNvPr id="34" name="Text Placeholder 2">
            <a:extLst>
              <a:ext uri="{FF2B5EF4-FFF2-40B4-BE49-F238E27FC236}">
                <a16:creationId xmlns:a16="http://schemas.microsoft.com/office/drawing/2014/main" id="{8019A6CC-E171-BA41-8D10-32D60E329178}"/>
              </a:ext>
            </a:extLst>
          </p:cNvPr>
          <p:cNvSpPr>
            <a:spLocks noGrp="1"/>
          </p:cNvSpPr>
          <p:nvPr>
            <p:ph type="body" sz="quarter" idx="17" hasCustomPrompt="1"/>
          </p:nvPr>
        </p:nvSpPr>
        <p:spPr>
          <a:xfrm>
            <a:off x="1709570" y="4676662"/>
            <a:ext cx="1394671" cy="653734"/>
          </a:xfrm>
          <a:prstGeom prst="rect">
            <a:avLst/>
          </a:prstGeom>
          <a:solidFill>
            <a:srgbClr val="232E3C"/>
          </a:solidFill>
        </p:spPr>
        <p:txBody>
          <a:bodyPr anchor="ctr"/>
          <a:lstStyle>
            <a:lvl1pPr marL="0" indent="0" algn="ctr">
              <a:buNone/>
              <a:defRPr b="1" i="0">
                <a:solidFill>
                  <a:schemeClr val="bg1"/>
                </a:solidFill>
                <a:latin typeface="Arial" panose="020B0604020202020204" pitchFamily="34" charset="0"/>
                <a:cs typeface="Arial" panose="020B0604020202020204" pitchFamily="34" charset="0"/>
              </a:defRPr>
            </a:lvl1pPr>
          </a:lstStyle>
          <a:p>
            <a:pPr lvl="0"/>
            <a:r>
              <a:rPr lang="en-NZ" noProof="0"/>
              <a:t>01</a:t>
            </a:r>
          </a:p>
        </p:txBody>
      </p:sp>
      <p:sp>
        <p:nvSpPr>
          <p:cNvPr id="35" name="Text Placeholder 2">
            <a:extLst>
              <a:ext uri="{FF2B5EF4-FFF2-40B4-BE49-F238E27FC236}">
                <a16:creationId xmlns:a16="http://schemas.microsoft.com/office/drawing/2014/main" id="{17D1BC92-3995-B340-8401-5742475E534A}"/>
              </a:ext>
            </a:extLst>
          </p:cNvPr>
          <p:cNvSpPr>
            <a:spLocks noGrp="1"/>
          </p:cNvSpPr>
          <p:nvPr>
            <p:ph type="body" sz="quarter" idx="18" hasCustomPrompt="1"/>
          </p:nvPr>
        </p:nvSpPr>
        <p:spPr>
          <a:xfrm>
            <a:off x="2973258" y="4676662"/>
            <a:ext cx="8098841" cy="655200"/>
          </a:xfrm>
          <a:prstGeom prst="rect">
            <a:avLst/>
          </a:prstGeom>
          <a:solidFill>
            <a:srgbClr val="232E3C"/>
          </a:solidFill>
        </p:spPr>
        <p:txBody>
          <a:bodyPr anchor="ctr"/>
          <a:lstStyle>
            <a:lvl1pPr marL="0" indent="0">
              <a:lnSpc>
                <a:spcPts val="1600"/>
              </a:lnSpc>
              <a:spcBef>
                <a:spcPts val="0"/>
              </a:spcBef>
              <a:spcAft>
                <a:spcPts val="600"/>
              </a:spcAft>
              <a:buNone/>
              <a:defRPr sz="1200" b="0" i="0">
                <a:solidFill>
                  <a:schemeClr val="bg1"/>
                </a:solidFill>
                <a:latin typeface="Arial" panose="020B0604020202020204" pitchFamily="34" charset="0"/>
                <a:cs typeface="Arial" panose="020B0604020202020204" pitchFamily="34" charset="0"/>
              </a:defRPr>
            </a:lvl1pPr>
          </a:lstStyle>
          <a:p>
            <a:pPr lvl="0"/>
            <a:r>
              <a:rPr lang="en-NZ" noProof="0"/>
              <a:t>Text here. Curabitur luctus ut leo sed auctor.</a:t>
            </a:r>
          </a:p>
        </p:txBody>
      </p:sp>
      <p:sp>
        <p:nvSpPr>
          <p:cNvPr id="55" name="Picture Placeholder 2">
            <a:extLst>
              <a:ext uri="{FF2B5EF4-FFF2-40B4-BE49-F238E27FC236}">
                <a16:creationId xmlns:a16="http://schemas.microsoft.com/office/drawing/2014/main" id="{20358065-C09C-4241-9386-B2215B361F5E}"/>
              </a:ext>
            </a:extLst>
          </p:cNvPr>
          <p:cNvSpPr>
            <a:spLocks noGrp="1"/>
          </p:cNvSpPr>
          <p:nvPr>
            <p:ph type="pic" sz="quarter" idx="19"/>
          </p:nvPr>
        </p:nvSpPr>
        <p:spPr>
          <a:xfrm>
            <a:off x="3790951" y="2349500"/>
            <a:ext cx="838200" cy="654050"/>
          </a:xfrm>
          <a:prstGeom prst="rect">
            <a:avLst/>
          </a:prstGeom>
          <a:solidFill>
            <a:schemeClr val="bg2"/>
          </a:solidFill>
        </p:spPr>
        <p:txBody>
          <a:bodyPr/>
          <a:lstStyle>
            <a:lvl1pPr marL="0" indent="0">
              <a:buNone/>
              <a:defRPr sz="500">
                <a:latin typeface="Arial" panose="020B0604020202020204" pitchFamily="34" charset="0"/>
                <a:cs typeface="Arial" panose="020B0604020202020204" pitchFamily="34" charset="0"/>
              </a:defRPr>
            </a:lvl1pPr>
          </a:lstStyle>
          <a:p>
            <a:endParaRPr lang="en-NZ" noProof="0"/>
          </a:p>
        </p:txBody>
      </p:sp>
      <p:sp>
        <p:nvSpPr>
          <p:cNvPr id="56" name="Picture Placeholder 2">
            <a:extLst>
              <a:ext uri="{FF2B5EF4-FFF2-40B4-BE49-F238E27FC236}">
                <a16:creationId xmlns:a16="http://schemas.microsoft.com/office/drawing/2014/main" id="{2973EEFA-1204-DD45-B4B0-2E85C096B7F0}"/>
              </a:ext>
            </a:extLst>
          </p:cNvPr>
          <p:cNvSpPr>
            <a:spLocks noGrp="1"/>
          </p:cNvSpPr>
          <p:nvPr>
            <p:ph type="pic" sz="quarter" idx="20"/>
          </p:nvPr>
        </p:nvSpPr>
        <p:spPr>
          <a:xfrm>
            <a:off x="2750320" y="3116118"/>
            <a:ext cx="838200" cy="654050"/>
          </a:xfrm>
          <a:prstGeom prst="rect">
            <a:avLst/>
          </a:prstGeom>
          <a:solidFill>
            <a:schemeClr val="bg2"/>
          </a:solidFill>
        </p:spPr>
        <p:txBody>
          <a:bodyPr/>
          <a:lstStyle>
            <a:lvl1pPr marL="0" indent="0">
              <a:buNone/>
              <a:defRPr sz="500">
                <a:latin typeface="Arial" panose="020B0604020202020204" pitchFamily="34" charset="0"/>
                <a:cs typeface="Arial" panose="020B0604020202020204" pitchFamily="34" charset="0"/>
              </a:defRPr>
            </a:lvl1pPr>
          </a:lstStyle>
          <a:p>
            <a:endParaRPr lang="en-NZ" noProof="0"/>
          </a:p>
        </p:txBody>
      </p:sp>
      <p:sp>
        <p:nvSpPr>
          <p:cNvPr id="57" name="Picture Placeholder 2">
            <a:extLst>
              <a:ext uri="{FF2B5EF4-FFF2-40B4-BE49-F238E27FC236}">
                <a16:creationId xmlns:a16="http://schemas.microsoft.com/office/drawing/2014/main" id="{DBCF9C6A-9355-464D-B34E-435421F2C78D}"/>
              </a:ext>
            </a:extLst>
          </p:cNvPr>
          <p:cNvSpPr>
            <a:spLocks noGrp="1"/>
          </p:cNvSpPr>
          <p:nvPr>
            <p:ph type="pic" sz="quarter" idx="21"/>
          </p:nvPr>
        </p:nvSpPr>
        <p:spPr>
          <a:xfrm>
            <a:off x="1629641" y="3891972"/>
            <a:ext cx="838200" cy="654050"/>
          </a:xfrm>
          <a:prstGeom prst="rect">
            <a:avLst/>
          </a:prstGeom>
          <a:solidFill>
            <a:schemeClr val="bg2"/>
          </a:solidFill>
        </p:spPr>
        <p:txBody>
          <a:bodyPr/>
          <a:lstStyle>
            <a:lvl1pPr marL="0" indent="0">
              <a:buNone/>
              <a:defRPr sz="500">
                <a:latin typeface="Arial" panose="020B0604020202020204" pitchFamily="34" charset="0"/>
                <a:cs typeface="Arial" panose="020B0604020202020204" pitchFamily="34" charset="0"/>
              </a:defRPr>
            </a:lvl1pPr>
          </a:lstStyle>
          <a:p>
            <a:endParaRPr lang="en-NZ" noProof="0"/>
          </a:p>
        </p:txBody>
      </p:sp>
      <p:sp>
        <p:nvSpPr>
          <p:cNvPr id="58" name="Picture Placeholder 2">
            <a:extLst>
              <a:ext uri="{FF2B5EF4-FFF2-40B4-BE49-F238E27FC236}">
                <a16:creationId xmlns:a16="http://schemas.microsoft.com/office/drawing/2014/main" id="{2F272DF9-A5F3-804F-A3F8-9D0F1550F366}"/>
              </a:ext>
            </a:extLst>
          </p:cNvPr>
          <p:cNvSpPr>
            <a:spLocks noGrp="1"/>
          </p:cNvSpPr>
          <p:nvPr>
            <p:ph type="pic" sz="quarter" idx="22"/>
          </p:nvPr>
        </p:nvSpPr>
        <p:spPr>
          <a:xfrm>
            <a:off x="724479" y="4672444"/>
            <a:ext cx="838200" cy="654050"/>
          </a:xfrm>
          <a:prstGeom prst="rect">
            <a:avLst/>
          </a:prstGeom>
          <a:solidFill>
            <a:schemeClr val="bg2"/>
          </a:solidFill>
        </p:spPr>
        <p:txBody>
          <a:bodyPr/>
          <a:lstStyle>
            <a:lvl1pPr marL="0" indent="0">
              <a:buNone/>
              <a:defRPr sz="500">
                <a:latin typeface="Arial" panose="020B0604020202020204" pitchFamily="34" charset="0"/>
                <a:cs typeface="Arial" panose="020B0604020202020204" pitchFamily="34" charset="0"/>
              </a:defRPr>
            </a:lvl1pPr>
          </a:lstStyle>
          <a:p>
            <a:endParaRPr lang="en-NZ" noProof="0"/>
          </a:p>
        </p:txBody>
      </p:sp>
      <p:sp>
        <p:nvSpPr>
          <p:cNvPr id="4" name="Footer Placeholder 3">
            <a:extLst>
              <a:ext uri="{FF2B5EF4-FFF2-40B4-BE49-F238E27FC236}">
                <a16:creationId xmlns:a16="http://schemas.microsoft.com/office/drawing/2014/main" id="{ABDFBAFE-132B-8E48-814B-EB31A57CAF5F}"/>
              </a:ext>
            </a:extLst>
          </p:cNvPr>
          <p:cNvSpPr>
            <a:spLocks noGrp="1"/>
          </p:cNvSpPr>
          <p:nvPr>
            <p:ph type="ftr" sz="quarter" idx="23"/>
          </p:nvPr>
        </p:nvSpPr>
        <p:spPr/>
        <p:txBody>
          <a:bodyPr/>
          <a:lstStyle>
            <a:lvl1pPr>
              <a:defRPr>
                <a:latin typeface="Arial" panose="020B0604020202020204" pitchFamily="34" charset="0"/>
                <a:cs typeface="Arial" panose="020B0604020202020204" pitchFamily="34" charset="0"/>
              </a:defRPr>
            </a:lvl1pPr>
          </a:lstStyle>
          <a:p>
            <a:r>
              <a:rPr lang="en-NZ" noProof="0"/>
              <a:t>Footer</a:t>
            </a:r>
          </a:p>
        </p:txBody>
      </p:sp>
      <p:sp>
        <p:nvSpPr>
          <p:cNvPr id="16" name="Triangle 15">
            <a:extLst>
              <a:ext uri="{FF2B5EF4-FFF2-40B4-BE49-F238E27FC236}">
                <a16:creationId xmlns:a16="http://schemas.microsoft.com/office/drawing/2014/main" id="{897D8A0F-F70A-F849-96A5-75EF72580175}"/>
              </a:ext>
            </a:extLst>
          </p:cNvPr>
          <p:cNvSpPr/>
          <p:nvPr userDrawn="1"/>
        </p:nvSpPr>
        <p:spPr>
          <a:xfrm>
            <a:off x="9809237" y="3672816"/>
            <a:ext cx="820580" cy="1943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noProof="0"/>
          </a:p>
        </p:txBody>
      </p:sp>
      <p:sp>
        <p:nvSpPr>
          <p:cNvPr id="17" name="Triangle 16">
            <a:extLst>
              <a:ext uri="{FF2B5EF4-FFF2-40B4-BE49-F238E27FC236}">
                <a16:creationId xmlns:a16="http://schemas.microsoft.com/office/drawing/2014/main" id="{AC8CD5B4-8F43-A642-80A4-FB648BC03D1A}"/>
              </a:ext>
            </a:extLst>
          </p:cNvPr>
          <p:cNvSpPr/>
          <p:nvPr userDrawn="1"/>
        </p:nvSpPr>
        <p:spPr>
          <a:xfrm>
            <a:off x="9809237" y="2895576"/>
            <a:ext cx="820580" cy="1943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noProof="0"/>
          </a:p>
        </p:txBody>
      </p:sp>
      <p:sp>
        <p:nvSpPr>
          <p:cNvPr id="18" name="Triangle 17">
            <a:extLst>
              <a:ext uri="{FF2B5EF4-FFF2-40B4-BE49-F238E27FC236}">
                <a16:creationId xmlns:a16="http://schemas.microsoft.com/office/drawing/2014/main" id="{5C3AEBBF-CAD6-9D48-8C95-73127FFBF410}"/>
              </a:ext>
            </a:extLst>
          </p:cNvPr>
          <p:cNvSpPr/>
          <p:nvPr userDrawn="1"/>
        </p:nvSpPr>
        <p:spPr>
          <a:xfrm>
            <a:off x="9809237" y="4450056"/>
            <a:ext cx="820580" cy="1943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noProof="0"/>
          </a:p>
        </p:txBody>
      </p:sp>
    </p:spTree>
    <p:extLst>
      <p:ext uri="{BB962C8B-B14F-4D97-AF65-F5344CB8AC3E}">
        <p14:creationId xmlns:p14="http://schemas.microsoft.com/office/powerpoint/2010/main" val="6381039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41" name="Text Placeholder 2">
            <a:extLst>
              <a:ext uri="{FF2B5EF4-FFF2-40B4-BE49-F238E27FC236}">
                <a16:creationId xmlns:a16="http://schemas.microsoft.com/office/drawing/2014/main" id="{0326E2BE-C7E3-9D4F-88A5-B344ED6999E5}"/>
              </a:ext>
            </a:extLst>
          </p:cNvPr>
          <p:cNvSpPr>
            <a:spLocks noGrp="1"/>
          </p:cNvSpPr>
          <p:nvPr>
            <p:ph type="body" sz="quarter" idx="10" hasCustomPrompt="1"/>
          </p:nvPr>
        </p:nvSpPr>
        <p:spPr>
          <a:xfrm>
            <a:off x="921600" y="770400"/>
            <a:ext cx="10599147" cy="543836"/>
          </a:xfrm>
          <a:prstGeom prst="rect">
            <a:avLst/>
          </a:prstGeom>
        </p:spPr>
        <p:txBody>
          <a:bodyPr lIns="0" tIns="0" rIns="0" bIns="0"/>
          <a:lstStyle>
            <a:lvl1pPr marL="0" indent="0">
              <a:buNone/>
              <a:defRPr b="1" i="0">
                <a:solidFill>
                  <a:schemeClr val="tx1"/>
                </a:solidFill>
                <a:latin typeface="Arial" panose="020B0604020202020204" pitchFamily="34" charset="0"/>
                <a:cs typeface="Arial" panose="020B0604020202020204" pitchFamily="34" charset="0"/>
              </a:defRPr>
            </a:lvl1pPr>
          </a:lstStyle>
          <a:p>
            <a:pPr lvl="0"/>
            <a:r>
              <a:rPr lang="en-NZ" noProof="0"/>
              <a:t>Insert your title here</a:t>
            </a:r>
          </a:p>
        </p:txBody>
      </p:sp>
      <p:sp>
        <p:nvSpPr>
          <p:cNvPr id="2" name="Footer Placeholder 1">
            <a:extLst>
              <a:ext uri="{FF2B5EF4-FFF2-40B4-BE49-F238E27FC236}">
                <a16:creationId xmlns:a16="http://schemas.microsoft.com/office/drawing/2014/main" id="{09F9826F-658A-494C-A00C-30885B1B98B1}"/>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en-NZ" noProof="0"/>
              <a:t>Footer</a:t>
            </a:r>
          </a:p>
        </p:txBody>
      </p:sp>
      <p:grpSp>
        <p:nvGrpSpPr>
          <p:cNvPr id="4" name="Group 3">
            <a:extLst>
              <a:ext uri="{FF2B5EF4-FFF2-40B4-BE49-F238E27FC236}">
                <a16:creationId xmlns:a16="http://schemas.microsoft.com/office/drawing/2014/main" id="{E36471C9-10E6-3D46-84F8-B8C3D0395C97}"/>
              </a:ext>
            </a:extLst>
          </p:cNvPr>
          <p:cNvGrpSpPr/>
          <p:nvPr userDrawn="1"/>
        </p:nvGrpSpPr>
        <p:grpSpPr>
          <a:xfrm>
            <a:off x="649163" y="3399312"/>
            <a:ext cx="10871855" cy="375264"/>
            <a:chOff x="245053" y="3567464"/>
            <a:chExt cx="8153891" cy="375264"/>
          </a:xfrm>
        </p:grpSpPr>
        <p:sp>
          <p:nvSpPr>
            <p:cNvPr id="5" name="Rectangle 4">
              <a:extLst>
                <a:ext uri="{FF2B5EF4-FFF2-40B4-BE49-F238E27FC236}">
                  <a16:creationId xmlns:a16="http://schemas.microsoft.com/office/drawing/2014/main" id="{67383DBA-D8B6-274F-BF37-88088063904B}"/>
                </a:ext>
              </a:extLst>
            </p:cNvPr>
            <p:cNvSpPr/>
            <p:nvPr/>
          </p:nvSpPr>
          <p:spPr>
            <a:xfrm>
              <a:off x="432685" y="3567464"/>
              <a:ext cx="7778627" cy="375264"/>
            </a:xfrm>
            <a:prstGeom prst="rect">
              <a:avLst/>
            </a:prstGeom>
            <a:solidFill>
              <a:srgbClr val="232E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662" b="1" noProof="0">
                <a:latin typeface="Bold" pitchFamily="2" charset="77"/>
                <a:cs typeface="Bold" pitchFamily="2" charset="77"/>
              </a:endParaRPr>
            </a:p>
          </p:txBody>
        </p:sp>
        <p:sp>
          <p:nvSpPr>
            <p:cNvPr id="6" name="Oval 5">
              <a:extLst>
                <a:ext uri="{FF2B5EF4-FFF2-40B4-BE49-F238E27FC236}">
                  <a16:creationId xmlns:a16="http://schemas.microsoft.com/office/drawing/2014/main" id="{F6C39E4F-A4A5-394D-91D4-6762DAE82988}"/>
                </a:ext>
              </a:extLst>
            </p:cNvPr>
            <p:cNvSpPr/>
            <p:nvPr/>
          </p:nvSpPr>
          <p:spPr>
            <a:xfrm>
              <a:off x="245053" y="3567464"/>
              <a:ext cx="375264" cy="375264"/>
            </a:xfrm>
            <a:prstGeom prst="ellipse">
              <a:avLst/>
            </a:prstGeom>
            <a:solidFill>
              <a:srgbClr val="232E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noProof="0"/>
            </a:p>
          </p:txBody>
        </p:sp>
        <p:sp>
          <p:nvSpPr>
            <p:cNvPr id="7" name="Oval 6">
              <a:extLst>
                <a:ext uri="{FF2B5EF4-FFF2-40B4-BE49-F238E27FC236}">
                  <a16:creationId xmlns:a16="http://schemas.microsoft.com/office/drawing/2014/main" id="{A6B28546-BA33-8642-B131-8347B96454CD}"/>
                </a:ext>
              </a:extLst>
            </p:cNvPr>
            <p:cNvSpPr/>
            <p:nvPr/>
          </p:nvSpPr>
          <p:spPr>
            <a:xfrm>
              <a:off x="8023680" y="3567464"/>
              <a:ext cx="375264" cy="375264"/>
            </a:xfrm>
            <a:prstGeom prst="ellipse">
              <a:avLst/>
            </a:prstGeom>
            <a:solidFill>
              <a:srgbClr val="232E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noProof="0"/>
            </a:p>
          </p:txBody>
        </p:sp>
      </p:grpSp>
      <p:sp>
        <p:nvSpPr>
          <p:cNvPr id="9" name="Title 1">
            <a:extLst>
              <a:ext uri="{FF2B5EF4-FFF2-40B4-BE49-F238E27FC236}">
                <a16:creationId xmlns:a16="http://schemas.microsoft.com/office/drawing/2014/main" id="{10FA1A5A-AB89-3844-A166-F60C9BD9EB33}"/>
              </a:ext>
            </a:extLst>
          </p:cNvPr>
          <p:cNvSpPr txBox="1">
            <a:spLocks/>
          </p:cNvSpPr>
          <p:nvPr userDrawn="1"/>
        </p:nvSpPr>
        <p:spPr>
          <a:xfrm>
            <a:off x="1217010" y="2319029"/>
            <a:ext cx="2402324" cy="792188"/>
          </a:xfrm>
          <a:prstGeom prst="rect">
            <a:avLst/>
          </a:prstGeom>
        </p:spPr>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554"/>
              </a:spcAft>
            </a:pPr>
            <a:r>
              <a:rPr lang="en-NZ" sz="1250" b="1" noProof="0">
                <a:latin typeface="Arial" panose="020B0604020202020204" pitchFamily="34" charset="0"/>
                <a:ea typeface="Times New Roman" charset="0"/>
                <a:cs typeface="Arial" panose="020B0604020202020204" pitchFamily="34" charset="0"/>
              </a:rPr>
              <a:t>Text here</a:t>
            </a:r>
          </a:p>
          <a:p>
            <a:pPr algn="l"/>
            <a:r>
              <a:rPr lang="en-NZ" sz="1000" noProof="0">
                <a:latin typeface="Arial" panose="020B0604020202020204" pitchFamily="34" charset="0"/>
                <a:cs typeface="Arial" panose="020B0604020202020204" pitchFamily="34" charset="0"/>
              </a:rPr>
              <a:t>With brief explanation</a:t>
            </a:r>
            <a:br>
              <a:rPr lang="en-NZ" sz="1000" noProof="0">
                <a:latin typeface="Arial" panose="020B0604020202020204" pitchFamily="34" charset="0"/>
                <a:cs typeface="Arial" panose="020B0604020202020204" pitchFamily="34" charset="0"/>
              </a:rPr>
            </a:br>
            <a:r>
              <a:rPr lang="en-NZ" sz="1000" noProof="0">
                <a:latin typeface="Arial" panose="020B0604020202020204" pitchFamily="34" charset="0"/>
                <a:cs typeface="Arial" panose="020B0604020202020204" pitchFamily="34" charset="0"/>
              </a:rPr>
              <a:t>body text here</a:t>
            </a:r>
          </a:p>
        </p:txBody>
      </p:sp>
      <p:sp>
        <p:nvSpPr>
          <p:cNvPr id="10" name="Title 1">
            <a:extLst>
              <a:ext uri="{FF2B5EF4-FFF2-40B4-BE49-F238E27FC236}">
                <a16:creationId xmlns:a16="http://schemas.microsoft.com/office/drawing/2014/main" id="{848FC4BD-E102-6B45-8F14-D003C39FF0FB}"/>
              </a:ext>
            </a:extLst>
          </p:cNvPr>
          <p:cNvSpPr txBox="1">
            <a:spLocks/>
          </p:cNvSpPr>
          <p:nvPr userDrawn="1"/>
        </p:nvSpPr>
        <p:spPr>
          <a:xfrm>
            <a:off x="2481930" y="3914511"/>
            <a:ext cx="2402324" cy="792188"/>
          </a:xfrm>
          <a:prstGeom prst="rect">
            <a:avLst/>
          </a:prstGeom>
        </p:spPr>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554"/>
              </a:spcAft>
            </a:pPr>
            <a:r>
              <a:rPr lang="en-NZ" sz="1250" b="1" noProof="0">
                <a:latin typeface="Arial" panose="020B0604020202020204" pitchFamily="34" charset="0"/>
                <a:ea typeface="Times New Roman" charset="0"/>
                <a:cs typeface="Arial" panose="020B0604020202020204" pitchFamily="34" charset="0"/>
              </a:rPr>
              <a:t>Text here</a:t>
            </a:r>
          </a:p>
          <a:p>
            <a:pPr algn="l"/>
            <a:r>
              <a:rPr lang="en-NZ" sz="1000" noProof="0">
                <a:latin typeface="Arial" panose="020B0604020202020204" pitchFamily="34" charset="0"/>
                <a:cs typeface="Arial" panose="020B0604020202020204" pitchFamily="34" charset="0"/>
              </a:rPr>
              <a:t>With brief explanation</a:t>
            </a:r>
            <a:br>
              <a:rPr lang="en-NZ" sz="1000" noProof="0">
                <a:latin typeface="Arial" panose="020B0604020202020204" pitchFamily="34" charset="0"/>
                <a:cs typeface="Arial" panose="020B0604020202020204" pitchFamily="34" charset="0"/>
              </a:rPr>
            </a:br>
            <a:r>
              <a:rPr lang="en-NZ" sz="1000" noProof="0">
                <a:latin typeface="Arial" panose="020B0604020202020204" pitchFamily="34" charset="0"/>
                <a:cs typeface="Arial" panose="020B0604020202020204" pitchFamily="34" charset="0"/>
              </a:rPr>
              <a:t>body text here</a:t>
            </a:r>
          </a:p>
        </p:txBody>
      </p:sp>
      <p:sp>
        <p:nvSpPr>
          <p:cNvPr id="11" name="Title 1">
            <a:extLst>
              <a:ext uri="{FF2B5EF4-FFF2-40B4-BE49-F238E27FC236}">
                <a16:creationId xmlns:a16="http://schemas.microsoft.com/office/drawing/2014/main" id="{8FED6462-97A9-DE45-83AF-482FB0DE6667}"/>
              </a:ext>
            </a:extLst>
          </p:cNvPr>
          <p:cNvSpPr txBox="1">
            <a:spLocks/>
          </p:cNvSpPr>
          <p:nvPr userDrawn="1"/>
        </p:nvSpPr>
        <p:spPr>
          <a:xfrm>
            <a:off x="3783426" y="2319029"/>
            <a:ext cx="2402324" cy="792188"/>
          </a:xfrm>
          <a:prstGeom prst="rect">
            <a:avLst/>
          </a:prstGeom>
        </p:spPr>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554"/>
              </a:spcAft>
            </a:pPr>
            <a:r>
              <a:rPr lang="en-NZ" sz="1250" b="1" noProof="0">
                <a:latin typeface="Arial" panose="020B0604020202020204" pitchFamily="34" charset="0"/>
                <a:ea typeface="Times New Roman" charset="0"/>
                <a:cs typeface="Arial" panose="020B0604020202020204" pitchFamily="34" charset="0"/>
              </a:rPr>
              <a:t>Text here</a:t>
            </a:r>
          </a:p>
          <a:p>
            <a:pPr algn="l"/>
            <a:r>
              <a:rPr lang="en-NZ" sz="1000" noProof="0">
                <a:latin typeface="Arial" panose="020B0604020202020204" pitchFamily="34" charset="0"/>
                <a:cs typeface="Arial" panose="020B0604020202020204" pitchFamily="34" charset="0"/>
              </a:rPr>
              <a:t>With brief explanation</a:t>
            </a:r>
            <a:br>
              <a:rPr lang="en-NZ" sz="1000" noProof="0">
                <a:latin typeface="Arial" panose="020B0604020202020204" pitchFamily="34" charset="0"/>
                <a:cs typeface="Arial" panose="020B0604020202020204" pitchFamily="34" charset="0"/>
              </a:rPr>
            </a:br>
            <a:r>
              <a:rPr lang="en-NZ" sz="1000" noProof="0">
                <a:latin typeface="Arial" panose="020B0604020202020204" pitchFamily="34" charset="0"/>
                <a:cs typeface="Arial" panose="020B0604020202020204" pitchFamily="34" charset="0"/>
              </a:rPr>
              <a:t>body text here</a:t>
            </a:r>
          </a:p>
        </p:txBody>
      </p:sp>
      <p:sp>
        <p:nvSpPr>
          <p:cNvPr id="12" name="Title 1">
            <a:extLst>
              <a:ext uri="{FF2B5EF4-FFF2-40B4-BE49-F238E27FC236}">
                <a16:creationId xmlns:a16="http://schemas.microsoft.com/office/drawing/2014/main" id="{8F70C997-8806-2041-832E-5B66A07F89F1}"/>
              </a:ext>
            </a:extLst>
          </p:cNvPr>
          <p:cNvSpPr txBox="1">
            <a:spLocks/>
          </p:cNvSpPr>
          <p:nvPr userDrawn="1"/>
        </p:nvSpPr>
        <p:spPr>
          <a:xfrm>
            <a:off x="5225130" y="3914511"/>
            <a:ext cx="2402324" cy="792188"/>
          </a:xfrm>
          <a:prstGeom prst="rect">
            <a:avLst/>
          </a:prstGeom>
        </p:spPr>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554"/>
              </a:spcAft>
            </a:pPr>
            <a:r>
              <a:rPr lang="en-NZ" sz="1250" b="1" noProof="0">
                <a:latin typeface="Arial" panose="020B0604020202020204" pitchFamily="34" charset="0"/>
                <a:ea typeface="Times New Roman" charset="0"/>
                <a:cs typeface="Arial" panose="020B0604020202020204" pitchFamily="34" charset="0"/>
              </a:rPr>
              <a:t>Text here</a:t>
            </a:r>
          </a:p>
          <a:p>
            <a:pPr algn="l"/>
            <a:r>
              <a:rPr lang="en-NZ" sz="1000" noProof="0">
                <a:latin typeface="Arial" panose="020B0604020202020204" pitchFamily="34" charset="0"/>
                <a:cs typeface="Arial" panose="020B0604020202020204" pitchFamily="34" charset="0"/>
              </a:rPr>
              <a:t>With brief explanation</a:t>
            </a:r>
            <a:br>
              <a:rPr lang="en-NZ" sz="1000" noProof="0">
                <a:latin typeface="Arial" panose="020B0604020202020204" pitchFamily="34" charset="0"/>
                <a:cs typeface="Arial" panose="020B0604020202020204" pitchFamily="34" charset="0"/>
              </a:rPr>
            </a:br>
            <a:r>
              <a:rPr lang="en-NZ" sz="1000" noProof="0">
                <a:latin typeface="Arial" panose="020B0604020202020204" pitchFamily="34" charset="0"/>
                <a:cs typeface="Arial" panose="020B0604020202020204" pitchFamily="34" charset="0"/>
              </a:rPr>
              <a:t>body text here</a:t>
            </a:r>
          </a:p>
        </p:txBody>
      </p:sp>
      <p:sp>
        <p:nvSpPr>
          <p:cNvPr id="13" name="Title 1">
            <a:extLst>
              <a:ext uri="{FF2B5EF4-FFF2-40B4-BE49-F238E27FC236}">
                <a16:creationId xmlns:a16="http://schemas.microsoft.com/office/drawing/2014/main" id="{929DE81F-1220-C64F-B9D8-638590AC41A2}"/>
              </a:ext>
            </a:extLst>
          </p:cNvPr>
          <p:cNvSpPr txBox="1">
            <a:spLocks/>
          </p:cNvSpPr>
          <p:nvPr userDrawn="1"/>
        </p:nvSpPr>
        <p:spPr>
          <a:xfrm>
            <a:off x="6505290" y="2319029"/>
            <a:ext cx="2402324" cy="792188"/>
          </a:xfrm>
          <a:prstGeom prst="rect">
            <a:avLst/>
          </a:prstGeom>
        </p:spPr>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554"/>
              </a:spcAft>
            </a:pPr>
            <a:r>
              <a:rPr lang="en-NZ" sz="1250" b="1" noProof="0">
                <a:latin typeface="Arial" panose="020B0604020202020204" pitchFamily="34" charset="0"/>
                <a:ea typeface="Times New Roman" charset="0"/>
                <a:cs typeface="Arial" panose="020B0604020202020204" pitchFamily="34" charset="0"/>
              </a:rPr>
              <a:t>Text here</a:t>
            </a:r>
          </a:p>
          <a:p>
            <a:pPr algn="l"/>
            <a:r>
              <a:rPr lang="en-NZ" sz="1000" noProof="0">
                <a:latin typeface="Arial" panose="020B0604020202020204" pitchFamily="34" charset="0"/>
                <a:cs typeface="Arial" panose="020B0604020202020204" pitchFamily="34" charset="0"/>
              </a:rPr>
              <a:t>With brief explanation</a:t>
            </a:r>
            <a:br>
              <a:rPr lang="en-NZ" sz="1000" noProof="0">
                <a:latin typeface="Arial" panose="020B0604020202020204" pitchFamily="34" charset="0"/>
                <a:cs typeface="Arial" panose="020B0604020202020204" pitchFamily="34" charset="0"/>
              </a:rPr>
            </a:br>
            <a:r>
              <a:rPr lang="en-NZ" sz="1000" noProof="0">
                <a:latin typeface="Arial" panose="020B0604020202020204" pitchFamily="34" charset="0"/>
                <a:cs typeface="Arial" panose="020B0604020202020204" pitchFamily="34" charset="0"/>
              </a:rPr>
              <a:t>body text here</a:t>
            </a:r>
          </a:p>
        </p:txBody>
      </p:sp>
      <p:sp>
        <p:nvSpPr>
          <p:cNvPr id="14" name="Title 1">
            <a:extLst>
              <a:ext uri="{FF2B5EF4-FFF2-40B4-BE49-F238E27FC236}">
                <a16:creationId xmlns:a16="http://schemas.microsoft.com/office/drawing/2014/main" id="{7C459807-A952-8641-998C-6E1FC2669001}"/>
              </a:ext>
            </a:extLst>
          </p:cNvPr>
          <p:cNvSpPr txBox="1">
            <a:spLocks/>
          </p:cNvSpPr>
          <p:nvPr userDrawn="1"/>
        </p:nvSpPr>
        <p:spPr>
          <a:xfrm>
            <a:off x="7922610" y="3914511"/>
            <a:ext cx="2402324" cy="792188"/>
          </a:xfrm>
          <a:prstGeom prst="rect">
            <a:avLst/>
          </a:prstGeom>
        </p:spPr>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554"/>
              </a:spcAft>
            </a:pPr>
            <a:r>
              <a:rPr lang="en-NZ" sz="1250" b="1" noProof="0">
                <a:latin typeface="Arial" panose="020B0604020202020204" pitchFamily="34" charset="0"/>
                <a:ea typeface="Times New Roman" charset="0"/>
                <a:cs typeface="Arial" panose="020B0604020202020204" pitchFamily="34" charset="0"/>
              </a:rPr>
              <a:t>Text here</a:t>
            </a:r>
          </a:p>
          <a:p>
            <a:pPr algn="l"/>
            <a:r>
              <a:rPr lang="en-NZ" sz="1000" noProof="0">
                <a:latin typeface="Arial" panose="020B0604020202020204" pitchFamily="34" charset="0"/>
                <a:cs typeface="Arial" panose="020B0604020202020204" pitchFamily="34" charset="0"/>
              </a:rPr>
              <a:t>With brief explanation</a:t>
            </a:r>
            <a:br>
              <a:rPr lang="en-NZ" sz="1000" noProof="0">
                <a:latin typeface="Arial" panose="020B0604020202020204" pitchFamily="34" charset="0"/>
                <a:cs typeface="Arial" panose="020B0604020202020204" pitchFamily="34" charset="0"/>
              </a:rPr>
            </a:br>
            <a:r>
              <a:rPr lang="en-NZ" sz="1000" noProof="0">
                <a:latin typeface="Arial" panose="020B0604020202020204" pitchFamily="34" charset="0"/>
                <a:cs typeface="Arial" panose="020B0604020202020204" pitchFamily="34" charset="0"/>
              </a:rPr>
              <a:t>body text here</a:t>
            </a:r>
          </a:p>
        </p:txBody>
      </p:sp>
      <p:sp>
        <p:nvSpPr>
          <p:cNvPr id="15" name="Title 1">
            <a:extLst>
              <a:ext uri="{FF2B5EF4-FFF2-40B4-BE49-F238E27FC236}">
                <a16:creationId xmlns:a16="http://schemas.microsoft.com/office/drawing/2014/main" id="{B32F4AB9-1DCF-C540-BEBA-0A658109A632}"/>
              </a:ext>
            </a:extLst>
          </p:cNvPr>
          <p:cNvSpPr txBox="1">
            <a:spLocks/>
          </p:cNvSpPr>
          <p:nvPr userDrawn="1"/>
        </p:nvSpPr>
        <p:spPr>
          <a:xfrm>
            <a:off x="9114378" y="2319029"/>
            <a:ext cx="2402324" cy="792188"/>
          </a:xfrm>
          <a:prstGeom prst="rect">
            <a:avLst/>
          </a:prstGeom>
        </p:spPr>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554"/>
              </a:spcAft>
            </a:pPr>
            <a:r>
              <a:rPr lang="en-NZ" sz="1250" b="1" noProof="0">
                <a:latin typeface="Arial" panose="020B0604020202020204" pitchFamily="34" charset="0"/>
                <a:ea typeface="Times New Roman" charset="0"/>
                <a:cs typeface="Arial" panose="020B0604020202020204" pitchFamily="34" charset="0"/>
              </a:rPr>
              <a:t>Text here</a:t>
            </a:r>
          </a:p>
          <a:p>
            <a:pPr algn="l"/>
            <a:r>
              <a:rPr lang="en-NZ" sz="1000" noProof="0">
                <a:latin typeface="Arial" panose="020B0604020202020204" pitchFamily="34" charset="0"/>
                <a:cs typeface="Arial" panose="020B0604020202020204" pitchFamily="34" charset="0"/>
              </a:rPr>
              <a:t>With brief explanation</a:t>
            </a:r>
            <a:br>
              <a:rPr lang="en-NZ" sz="1000" noProof="0">
                <a:latin typeface="Arial" panose="020B0604020202020204" pitchFamily="34" charset="0"/>
                <a:cs typeface="Arial" panose="020B0604020202020204" pitchFamily="34" charset="0"/>
              </a:rPr>
            </a:br>
            <a:r>
              <a:rPr lang="en-NZ" sz="1000" noProof="0">
                <a:latin typeface="Arial" panose="020B0604020202020204" pitchFamily="34" charset="0"/>
                <a:cs typeface="Arial" panose="020B0604020202020204" pitchFamily="34" charset="0"/>
              </a:rPr>
              <a:t>body text here</a:t>
            </a:r>
          </a:p>
        </p:txBody>
      </p:sp>
      <p:sp>
        <p:nvSpPr>
          <p:cNvPr id="16" name="Oval 15">
            <a:extLst>
              <a:ext uri="{FF2B5EF4-FFF2-40B4-BE49-F238E27FC236}">
                <a16:creationId xmlns:a16="http://schemas.microsoft.com/office/drawing/2014/main" id="{C6BA97E4-E412-0C40-829D-2460E1FF1E1F}"/>
              </a:ext>
            </a:extLst>
          </p:cNvPr>
          <p:cNvSpPr/>
          <p:nvPr userDrawn="1"/>
        </p:nvSpPr>
        <p:spPr>
          <a:xfrm>
            <a:off x="1728875" y="3283760"/>
            <a:ext cx="322231" cy="241673"/>
          </a:xfrm>
          <a:prstGeom prst="ellipse">
            <a:avLst/>
          </a:prstGeom>
          <a:solidFill>
            <a:srgbClr val="EE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noProof="0"/>
          </a:p>
        </p:txBody>
      </p:sp>
      <p:sp>
        <p:nvSpPr>
          <p:cNvPr id="17" name="Oval 16">
            <a:extLst>
              <a:ext uri="{FF2B5EF4-FFF2-40B4-BE49-F238E27FC236}">
                <a16:creationId xmlns:a16="http://schemas.microsoft.com/office/drawing/2014/main" id="{1ED688AB-91C5-5443-B68D-30BF9D82CE2B}"/>
              </a:ext>
            </a:extLst>
          </p:cNvPr>
          <p:cNvSpPr/>
          <p:nvPr userDrawn="1"/>
        </p:nvSpPr>
        <p:spPr>
          <a:xfrm>
            <a:off x="2874923" y="3640375"/>
            <a:ext cx="322231" cy="241673"/>
          </a:xfrm>
          <a:prstGeom prst="ellipse">
            <a:avLst/>
          </a:prstGeom>
          <a:solidFill>
            <a:srgbClr val="EE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noProof="0"/>
          </a:p>
        </p:txBody>
      </p:sp>
      <p:sp>
        <p:nvSpPr>
          <p:cNvPr id="18" name="Oval 17">
            <a:extLst>
              <a:ext uri="{FF2B5EF4-FFF2-40B4-BE49-F238E27FC236}">
                <a16:creationId xmlns:a16="http://schemas.microsoft.com/office/drawing/2014/main" id="{DF70DCEF-B1AF-FF48-8D79-080C74325A5E}"/>
              </a:ext>
            </a:extLst>
          </p:cNvPr>
          <p:cNvSpPr/>
          <p:nvPr userDrawn="1"/>
        </p:nvSpPr>
        <p:spPr>
          <a:xfrm>
            <a:off x="4289195" y="3283760"/>
            <a:ext cx="322231" cy="241673"/>
          </a:xfrm>
          <a:prstGeom prst="ellipse">
            <a:avLst/>
          </a:prstGeom>
          <a:solidFill>
            <a:srgbClr val="EE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noProof="0"/>
          </a:p>
        </p:txBody>
      </p:sp>
      <p:sp>
        <p:nvSpPr>
          <p:cNvPr id="19" name="Oval 18">
            <a:extLst>
              <a:ext uri="{FF2B5EF4-FFF2-40B4-BE49-F238E27FC236}">
                <a16:creationId xmlns:a16="http://schemas.microsoft.com/office/drawing/2014/main" id="{BC6EC51E-41F6-4948-8BF5-66081A565DA6}"/>
              </a:ext>
            </a:extLst>
          </p:cNvPr>
          <p:cNvSpPr/>
          <p:nvPr userDrawn="1"/>
        </p:nvSpPr>
        <p:spPr>
          <a:xfrm>
            <a:off x="6910475" y="3283760"/>
            <a:ext cx="322231" cy="241673"/>
          </a:xfrm>
          <a:prstGeom prst="ellipse">
            <a:avLst/>
          </a:prstGeom>
          <a:solidFill>
            <a:srgbClr val="EE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noProof="0"/>
          </a:p>
        </p:txBody>
      </p:sp>
      <p:sp>
        <p:nvSpPr>
          <p:cNvPr id="20" name="Oval 19">
            <a:extLst>
              <a:ext uri="{FF2B5EF4-FFF2-40B4-BE49-F238E27FC236}">
                <a16:creationId xmlns:a16="http://schemas.microsoft.com/office/drawing/2014/main" id="{32CD2AC9-6F52-7247-A003-BA8F113DD371}"/>
              </a:ext>
            </a:extLst>
          </p:cNvPr>
          <p:cNvSpPr/>
          <p:nvPr userDrawn="1"/>
        </p:nvSpPr>
        <p:spPr>
          <a:xfrm>
            <a:off x="9470795" y="3283760"/>
            <a:ext cx="322231" cy="241673"/>
          </a:xfrm>
          <a:prstGeom prst="ellipse">
            <a:avLst/>
          </a:prstGeom>
          <a:solidFill>
            <a:srgbClr val="EE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noProof="0"/>
          </a:p>
        </p:txBody>
      </p:sp>
      <p:sp>
        <p:nvSpPr>
          <p:cNvPr id="21" name="Oval 20">
            <a:extLst>
              <a:ext uri="{FF2B5EF4-FFF2-40B4-BE49-F238E27FC236}">
                <a16:creationId xmlns:a16="http://schemas.microsoft.com/office/drawing/2014/main" id="{4839A4F2-87F7-6243-8018-8E740F95B291}"/>
              </a:ext>
            </a:extLst>
          </p:cNvPr>
          <p:cNvSpPr/>
          <p:nvPr userDrawn="1"/>
        </p:nvSpPr>
        <p:spPr>
          <a:xfrm>
            <a:off x="5654699" y="3640375"/>
            <a:ext cx="322231" cy="241673"/>
          </a:xfrm>
          <a:prstGeom prst="ellipse">
            <a:avLst/>
          </a:prstGeom>
          <a:solidFill>
            <a:srgbClr val="EE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noProof="0"/>
          </a:p>
        </p:txBody>
      </p:sp>
      <p:sp>
        <p:nvSpPr>
          <p:cNvPr id="22" name="Oval 21">
            <a:extLst>
              <a:ext uri="{FF2B5EF4-FFF2-40B4-BE49-F238E27FC236}">
                <a16:creationId xmlns:a16="http://schemas.microsoft.com/office/drawing/2014/main" id="{042B5ABC-A2E2-FB4B-B3C8-CF5832E05347}"/>
              </a:ext>
            </a:extLst>
          </p:cNvPr>
          <p:cNvSpPr/>
          <p:nvPr userDrawn="1"/>
        </p:nvSpPr>
        <p:spPr>
          <a:xfrm>
            <a:off x="8300363" y="3640375"/>
            <a:ext cx="322231" cy="241673"/>
          </a:xfrm>
          <a:prstGeom prst="ellipse">
            <a:avLst/>
          </a:prstGeom>
          <a:solidFill>
            <a:srgbClr val="EE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noProof="0"/>
          </a:p>
        </p:txBody>
      </p:sp>
    </p:spTree>
    <p:extLst>
      <p:ext uri="{BB962C8B-B14F-4D97-AF65-F5344CB8AC3E}">
        <p14:creationId xmlns:p14="http://schemas.microsoft.com/office/powerpoint/2010/main" val="32697642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sp>
        <p:nvSpPr>
          <p:cNvPr id="41" name="Text Placeholder 2">
            <a:extLst>
              <a:ext uri="{FF2B5EF4-FFF2-40B4-BE49-F238E27FC236}">
                <a16:creationId xmlns:a16="http://schemas.microsoft.com/office/drawing/2014/main" id="{0326E2BE-C7E3-9D4F-88A5-B344ED6999E5}"/>
              </a:ext>
            </a:extLst>
          </p:cNvPr>
          <p:cNvSpPr>
            <a:spLocks noGrp="1"/>
          </p:cNvSpPr>
          <p:nvPr>
            <p:ph type="body" sz="quarter" idx="10" hasCustomPrompt="1"/>
          </p:nvPr>
        </p:nvSpPr>
        <p:spPr>
          <a:xfrm>
            <a:off x="921600" y="770400"/>
            <a:ext cx="10599147" cy="543836"/>
          </a:xfrm>
          <a:prstGeom prst="rect">
            <a:avLst/>
          </a:prstGeom>
        </p:spPr>
        <p:txBody>
          <a:bodyPr lIns="0" tIns="0" rIns="0" bIns="0"/>
          <a:lstStyle>
            <a:lvl1pPr marL="0" indent="0">
              <a:buNone/>
              <a:defRPr b="1" i="0">
                <a:solidFill>
                  <a:schemeClr val="tx1"/>
                </a:solidFill>
                <a:latin typeface="Arial" panose="020B0604020202020204" pitchFamily="34" charset="0"/>
                <a:cs typeface="Arial" panose="020B0604020202020204" pitchFamily="34" charset="0"/>
              </a:defRPr>
            </a:lvl1pPr>
          </a:lstStyle>
          <a:p>
            <a:pPr lvl="0"/>
            <a:r>
              <a:rPr lang="en-NZ" noProof="0"/>
              <a:t>Insert your title here</a:t>
            </a:r>
          </a:p>
        </p:txBody>
      </p:sp>
      <p:sp>
        <p:nvSpPr>
          <p:cNvPr id="2" name="Footer Placeholder 1">
            <a:extLst>
              <a:ext uri="{FF2B5EF4-FFF2-40B4-BE49-F238E27FC236}">
                <a16:creationId xmlns:a16="http://schemas.microsoft.com/office/drawing/2014/main" id="{09F9826F-658A-494C-A00C-30885B1B98B1}"/>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en-NZ" noProof="0"/>
              <a:t>Footer</a:t>
            </a:r>
          </a:p>
        </p:txBody>
      </p:sp>
      <p:grpSp>
        <p:nvGrpSpPr>
          <p:cNvPr id="4" name="Group 3">
            <a:extLst>
              <a:ext uri="{FF2B5EF4-FFF2-40B4-BE49-F238E27FC236}">
                <a16:creationId xmlns:a16="http://schemas.microsoft.com/office/drawing/2014/main" id="{E36471C9-10E6-3D46-84F8-B8C3D0395C97}"/>
              </a:ext>
            </a:extLst>
          </p:cNvPr>
          <p:cNvGrpSpPr/>
          <p:nvPr userDrawn="1"/>
        </p:nvGrpSpPr>
        <p:grpSpPr>
          <a:xfrm>
            <a:off x="649163" y="3399312"/>
            <a:ext cx="10871855" cy="375264"/>
            <a:chOff x="245053" y="3567464"/>
            <a:chExt cx="8153891" cy="375264"/>
          </a:xfrm>
        </p:grpSpPr>
        <p:sp>
          <p:nvSpPr>
            <p:cNvPr id="5" name="Rectangle 4">
              <a:extLst>
                <a:ext uri="{FF2B5EF4-FFF2-40B4-BE49-F238E27FC236}">
                  <a16:creationId xmlns:a16="http://schemas.microsoft.com/office/drawing/2014/main" id="{67383DBA-D8B6-274F-BF37-88088063904B}"/>
                </a:ext>
              </a:extLst>
            </p:cNvPr>
            <p:cNvSpPr/>
            <p:nvPr/>
          </p:nvSpPr>
          <p:spPr>
            <a:xfrm>
              <a:off x="432685" y="3567464"/>
              <a:ext cx="7778627" cy="375264"/>
            </a:xfrm>
            <a:prstGeom prst="rect">
              <a:avLst/>
            </a:prstGeom>
            <a:solidFill>
              <a:srgbClr val="232E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662" b="1" noProof="0">
                <a:latin typeface="Bold" pitchFamily="2" charset="77"/>
                <a:cs typeface="Bold" pitchFamily="2" charset="77"/>
              </a:endParaRPr>
            </a:p>
          </p:txBody>
        </p:sp>
        <p:sp>
          <p:nvSpPr>
            <p:cNvPr id="6" name="Oval 5">
              <a:extLst>
                <a:ext uri="{FF2B5EF4-FFF2-40B4-BE49-F238E27FC236}">
                  <a16:creationId xmlns:a16="http://schemas.microsoft.com/office/drawing/2014/main" id="{F6C39E4F-A4A5-394D-91D4-6762DAE82988}"/>
                </a:ext>
              </a:extLst>
            </p:cNvPr>
            <p:cNvSpPr/>
            <p:nvPr/>
          </p:nvSpPr>
          <p:spPr>
            <a:xfrm>
              <a:off x="245053" y="3567464"/>
              <a:ext cx="375264" cy="375264"/>
            </a:xfrm>
            <a:prstGeom prst="ellipse">
              <a:avLst/>
            </a:prstGeom>
            <a:solidFill>
              <a:srgbClr val="232E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noProof="0"/>
            </a:p>
          </p:txBody>
        </p:sp>
        <p:sp>
          <p:nvSpPr>
            <p:cNvPr id="7" name="Oval 6">
              <a:extLst>
                <a:ext uri="{FF2B5EF4-FFF2-40B4-BE49-F238E27FC236}">
                  <a16:creationId xmlns:a16="http://schemas.microsoft.com/office/drawing/2014/main" id="{A6B28546-BA33-8642-B131-8347B96454CD}"/>
                </a:ext>
              </a:extLst>
            </p:cNvPr>
            <p:cNvSpPr/>
            <p:nvPr/>
          </p:nvSpPr>
          <p:spPr>
            <a:xfrm>
              <a:off x="8023680" y="3567464"/>
              <a:ext cx="375264" cy="375264"/>
            </a:xfrm>
            <a:prstGeom prst="ellipse">
              <a:avLst/>
            </a:prstGeom>
            <a:solidFill>
              <a:srgbClr val="232E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noProof="0"/>
            </a:p>
          </p:txBody>
        </p:sp>
      </p:grpSp>
      <p:sp>
        <p:nvSpPr>
          <p:cNvPr id="9" name="Title 1">
            <a:extLst>
              <a:ext uri="{FF2B5EF4-FFF2-40B4-BE49-F238E27FC236}">
                <a16:creationId xmlns:a16="http://schemas.microsoft.com/office/drawing/2014/main" id="{10FA1A5A-AB89-3844-A166-F60C9BD9EB33}"/>
              </a:ext>
            </a:extLst>
          </p:cNvPr>
          <p:cNvSpPr txBox="1">
            <a:spLocks/>
          </p:cNvSpPr>
          <p:nvPr userDrawn="1"/>
        </p:nvSpPr>
        <p:spPr>
          <a:xfrm>
            <a:off x="1217010" y="2319029"/>
            <a:ext cx="2402324" cy="792188"/>
          </a:xfrm>
          <a:prstGeom prst="rect">
            <a:avLst/>
          </a:prstGeom>
        </p:spPr>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554"/>
              </a:spcAft>
            </a:pPr>
            <a:r>
              <a:rPr lang="en-NZ" sz="1250" b="1" noProof="0">
                <a:latin typeface="Arial" panose="020B0604020202020204" pitchFamily="34" charset="0"/>
                <a:ea typeface="Times New Roman" charset="0"/>
                <a:cs typeface="Arial" panose="020B0604020202020204" pitchFamily="34" charset="0"/>
              </a:rPr>
              <a:t>Text here</a:t>
            </a:r>
          </a:p>
          <a:p>
            <a:pPr algn="l"/>
            <a:r>
              <a:rPr lang="en-NZ" sz="1000" noProof="0">
                <a:latin typeface="Arial" panose="020B0604020202020204" pitchFamily="34" charset="0"/>
                <a:cs typeface="Arial" panose="020B0604020202020204" pitchFamily="34" charset="0"/>
              </a:rPr>
              <a:t>With brief explanation</a:t>
            </a:r>
            <a:br>
              <a:rPr lang="en-NZ" sz="1000" noProof="0">
                <a:latin typeface="Arial" panose="020B0604020202020204" pitchFamily="34" charset="0"/>
                <a:cs typeface="Arial" panose="020B0604020202020204" pitchFamily="34" charset="0"/>
              </a:rPr>
            </a:br>
            <a:r>
              <a:rPr lang="en-NZ" sz="1000" noProof="0">
                <a:latin typeface="Arial" panose="020B0604020202020204" pitchFamily="34" charset="0"/>
                <a:cs typeface="Arial" panose="020B0604020202020204" pitchFamily="34" charset="0"/>
              </a:rPr>
              <a:t>body text here</a:t>
            </a:r>
          </a:p>
        </p:txBody>
      </p:sp>
      <p:sp>
        <p:nvSpPr>
          <p:cNvPr id="10" name="Title 1">
            <a:extLst>
              <a:ext uri="{FF2B5EF4-FFF2-40B4-BE49-F238E27FC236}">
                <a16:creationId xmlns:a16="http://schemas.microsoft.com/office/drawing/2014/main" id="{848FC4BD-E102-6B45-8F14-D003C39FF0FB}"/>
              </a:ext>
            </a:extLst>
          </p:cNvPr>
          <p:cNvSpPr txBox="1">
            <a:spLocks/>
          </p:cNvSpPr>
          <p:nvPr userDrawn="1"/>
        </p:nvSpPr>
        <p:spPr>
          <a:xfrm>
            <a:off x="2481930" y="3914511"/>
            <a:ext cx="2402324" cy="792188"/>
          </a:xfrm>
          <a:prstGeom prst="rect">
            <a:avLst/>
          </a:prstGeom>
        </p:spPr>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554"/>
              </a:spcAft>
            </a:pPr>
            <a:r>
              <a:rPr lang="en-NZ" sz="1250" b="1" noProof="0">
                <a:latin typeface="Arial" panose="020B0604020202020204" pitchFamily="34" charset="0"/>
                <a:ea typeface="Times New Roman" charset="0"/>
                <a:cs typeface="Arial" panose="020B0604020202020204" pitchFamily="34" charset="0"/>
              </a:rPr>
              <a:t>Text here</a:t>
            </a:r>
          </a:p>
          <a:p>
            <a:pPr algn="l"/>
            <a:r>
              <a:rPr lang="en-NZ" sz="1000" noProof="0">
                <a:latin typeface="Arial" panose="020B0604020202020204" pitchFamily="34" charset="0"/>
                <a:cs typeface="Arial" panose="020B0604020202020204" pitchFamily="34" charset="0"/>
              </a:rPr>
              <a:t>With brief explanation</a:t>
            </a:r>
            <a:br>
              <a:rPr lang="en-NZ" sz="1000" noProof="0">
                <a:latin typeface="Arial" panose="020B0604020202020204" pitchFamily="34" charset="0"/>
                <a:cs typeface="Arial" panose="020B0604020202020204" pitchFamily="34" charset="0"/>
              </a:rPr>
            </a:br>
            <a:r>
              <a:rPr lang="en-NZ" sz="1000" noProof="0">
                <a:latin typeface="Arial" panose="020B0604020202020204" pitchFamily="34" charset="0"/>
                <a:cs typeface="Arial" panose="020B0604020202020204" pitchFamily="34" charset="0"/>
              </a:rPr>
              <a:t>body text here</a:t>
            </a:r>
          </a:p>
        </p:txBody>
      </p:sp>
      <p:sp>
        <p:nvSpPr>
          <p:cNvPr id="11" name="Title 1">
            <a:extLst>
              <a:ext uri="{FF2B5EF4-FFF2-40B4-BE49-F238E27FC236}">
                <a16:creationId xmlns:a16="http://schemas.microsoft.com/office/drawing/2014/main" id="{8FED6462-97A9-DE45-83AF-482FB0DE6667}"/>
              </a:ext>
            </a:extLst>
          </p:cNvPr>
          <p:cNvSpPr txBox="1">
            <a:spLocks/>
          </p:cNvSpPr>
          <p:nvPr userDrawn="1"/>
        </p:nvSpPr>
        <p:spPr>
          <a:xfrm>
            <a:off x="3783426" y="2319029"/>
            <a:ext cx="2402324" cy="792188"/>
          </a:xfrm>
          <a:prstGeom prst="rect">
            <a:avLst/>
          </a:prstGeom>
        </p:spPr>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554"/>
              </a:spcAft>
            </a:pPr>
            <a:r>
              <a:rPr lang="en-NZ" sz="1250" b="1" noProof="0">
                <a:latin typeface="Arial" panose="020B0604020202020204" pitchFamily="34" charset="0"/>
                <a:ea typeface="Times New Roman" charset="0"/>
                <a:cs typeface="Arial" panose="020B0604020202020204" pitchFamily="34" charset="0"/>
              </a:rPr>
              <a:t>Text here</a:t>
            </a:r>
          </a:p>
          <a:p>
            <a:pPr algn="l"/>
            <a:r>
              <a:rPr lang="en-NZ" sz="1000" noProof="0">
                <a:latin typeface="Arial" panose="020B0604020202020204" pitchFamily="34" charset="0"/>
                <a:cs typeface="Arial" panose="020B0604020202020204" pitchFamily="34" charset="0"/>
              </a:rPr>
              <a:t>With brief explanation</a:t>
            </a:r>
            <a:br>
              <a:rPr lang="en-NZ" sz="1000" noProof="0">
                <a:latin typeface="Arial" panose="020B0604020202020204" pitchFamily="34" charset="0"/>
                <a:cs typeface="Arial" panose="020B0604020202020204" pitchFamily="34" charset="0"/>
              </a:rPr>
            </a:br>
            <a:r>
              <a:rPr lang="en-NZ" sz="1000" noProof="0">
                <a:latin typeface="Arial" panose="020B0604020202020204" pitchFamily="34" charset="0"/>
                <a:cs typeface="Arial" panose="020B0604020202020204" pitchFamily="34" charset="0"/>
              </a:rPr>
              <a:t>body text here</a:t>
            </a:r>
          </a:p>
        </p:txBody>
      </p:sp>
      <p:sp>
        <p:nvSpPr>
          <p:cNvPr id="12" name="Title 1">
            <a:extLst>
              <a:ext uri="{FF2B5EF4-FFF2-40B4-BE49-F238E27FC236}">
                <a16:creationId xmlns:a16="http://schemas.microsoft.com/office/drawing/2014/main" id="{8F70C997-8806-2041-832E-5B66A07F89F1}"/>
              </a:ext>
            </a:extLst>
          </p:cNvPr>
          <p:cNvSpPr txBox="1">
            <a:spLocks/>
          </p:cNvSpPr>
          <p:nvPr userDrawn="1"/>
        </p:nvSpPr>
        <p:spPr>
          <a:xfrm>
            <a:off x="5225130" y="3914511"/>
            <a:ext cx="2402324" cy="792188"/>
          </a:xfrm>
          <a:prstGeom prst="rect">
            <a:avLst/>
          </a:prstGeom>
        </p:spPr>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554"/>
              </a:spcAft>
            </a:pPr>
            <a:r>
              <a:rPr lang="en-NZ" sz="1250" b="1" noProof="0">
                <a:latin typeface="Arial" panose="020B0604020202020204" pitchFamily="34" charset="0"/>
                <a:ea typeface="Times New Roman" charset="0"/>
                <a:cs typeface="Arial" panose="020B0604020202020204" pitchFamily="34" charset="0"/>
              </a:rPr>
              <a:t>Text here</a:t>
            </a:r>
          </a:p>
          <a:p>
            <a:pPr algn="l"/>
            <a:r>
              <a:rPr lang="en-NZ" sz="1000" noProof="0">
                <a:latin typeface="Arial" panose="020B0604020202020204" pitchFamily="34" charset="0"/>
                <a:cs typeface="Arial" panose="020B0604020202020204" pitchFamily="34" charset="0"/>
              </a:rPr>
              <a:t>With brief explanation</a:t>
            </a:r>
            <a:br>
              <a:rPr lang="en-NZ" sz="1000" noProof="0">
                <a:latin typeface="Arial" panose="020B0604020202020204" pitchFamily="34" charset="0"/>
                <a:cs typeface="Arial" panose="020B0604020202020204" pitchFamily="34" charset="0"/>
              </a:rPr>
            </a:br>
            <a:r>
              <a:rPr lang="en-NZ" sz="1000" noProof="0">
                <a:latin typeface="Arial" panose="020B0604020202020204" pitchFamily="34" charset="0"/>
                <a:cs typeface="Arial" panose="020B0604020202020204" pitchFamily="34" charset="0"/>
              </a:rPr>
              <a:t>body text here</a:t>
            </a:r>
          </a:p>
        </p:txBody>
      </p:sp>
      <p:sp>
        <p:nvSpPr>
          <p:cNvPr id="13" name="Title 1">
            <a:extLst>
              <a:ext uri="{FF2B5EF4-FFF2-40B4-BE49-F238E27FC236}">
                <a16:creationId xmlns:a16="http://schemas.microsoft.com/office/drawing/2014/main" id="{929DE81F-1220-C64F-B9D8-638590AC41A2}"/>
              </a:ext>
            </a:extLst>
          </p:cNvPr>
          <p:cNvSpPr txBox="1">
            <a:spLocks/>
          </p:cNvSpPr>
          <p:nvPr userDrawn="1"/>
        </p:nvSpPr>
        <p:spPr>
          <a:xfrm>
            <a:off x="6505290" y="2319029"/>
            <a:ext cx="2402324" cy="792188"/>
          </a:xfrm>
          <a:prstGeom prst="rect">
            <a:avLst/>
          </a:prstGeom>
        </p:spPr>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554"/>
              </a:spcAft>
            </a:pPr>
            <a:r>
              <a:rPr lang="en-NZ" sz="1250" b="1" noProof="0">
                <a:latin typeface="Arial" panose="020B0604020202020204" pitchFamily="34" charset="0"/>
                <a:ea typeface="Times New Roman" charset="0"/>
                <a:cs typeface="Arial" panose="020B0604020202020204" pitchFamily="34" charset="0"/>
              </a:rPr>
              <a:t>Text here</a:t>
            </a:r>
          </a:p>
          <a:p>
            <a:pPr algn="l"/>
            <a:r>
              <a:rPr lang="en-NZ" sz="1000" noProof="0">
                <a:latin typeface="Arial" panose="020B0604020202020204" pitchFamily="34" charset="0"/>
                <a:cs typeface="Arial" panose="020B0604020202020204" pitchFamily="34" charset="0"/>
              </a:rPr>
              <a:t>With brief explanation</a:t>
            </a:r>
            <a:br>
              <a:rPr lang="en-NZ" sz="1000" noProof="0">
                <a:latin typeface="Arial" panose="020B0604020202020204" pitchFamily="34" charset="0"/>
                <a:cs typeface="Arial" panose="020B0604020202020204" pitchFamily="34" charset="0"/>
              </a:rPr>
            </a:br>
            <a:r>
              <a:rPr lang="en-NZ" sz="1000" noProof="0">
                <a:latin typeface="Arial" panose="020B0604020202020204" pitchFamily="34" charset="0"/>
                <a:cs typeface="Arial" panose="020B0604020202020204" pitchFamily="34" charset="0"/>
              </a:rPr>
              <a:t>body text here</a:t>
            </a:r>
          </a:p>
        </p:txBody>
      </p:sp>
      <p:sp>
        <p:nvSpPr>
          <p:cNvPr id="14" name="Title 1">
            <a:extLst>
              <a:ext uri="{FF2B5EF4-FFF2-40B4-BE49-F238E27FC236}">
                <a16:creationId xmlns:a16="http://schemas.microsoft.com/office/drawing/2014/main" id="{7C459807-A952-8641-998C-6E1FC2669001}"/>
              </a:ext>
            </a:extLst>
          </p:cNvPr>
          <p:cNvSpPr txBox="1">
            <a:spLocks/>
          </p:cNvSpPr>
          <p:nvPr userDrawn="1"/>
        </p:nvSpPr>
        <p:spPr>
          <a:xfrm>
            <a:off x="7922610" y="3914511"/>
            <a:ext cx="2402324" cy="792188"/>
          </a:xfrm>
          <a:prstGeom prst="rect">
            <a:avLst/>
          </a:prstGeom>
        </p:spPr>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554"/>
              </a:spcAft>
            </a:pPr>
            <a:r>
              <a:rPr lang="en-NZ" sz="1250" b="1" noProof="0">
                <a:latin typeface="Arial" panose="020B0604020202020204" pitchFamily="34" charset="0"/>
                <a:ea typeface="Times New Roman" charset="0"/>
                <a:cs typeface="Arial" panose="020B0604020202020204" pitchFamily="34" charset="0"/>
              </a:rPr>
              <a:t>Text here</a:t>
            </a:r>
          </a:p>
          <a:p>
            <a:pPr algn="l"/>
            <a:r>
              <a:rPr lang="en-NZ" sz="1000" noProof="0">
                <a:latin typeface="Arial" panose="020B0604020202020204" pitchFamily="34" charset="0"/>
                <a:cs typeface="Arial" panose="020B0604020202020204" pitchFamily="34" charset="0"/>
              </a:rPr>
              <a:t>With brief explanation</a:t>
            </a:r>
            <a:br>
              <a:rPr lang="en-NZ" sz="1000" noProof="0">
                <a:latin typeface="Arial" panose="020B0604020202020204" pitchFamily="34" charset="0"/>
                <a:cs typeface="Arial" panose="020B0604020202020204" pitchFamily="34" charset="0"/>
              </a:rPr>
            </a:br>
            <a:r>
              <a:rPr lang="en-NZ" sz="1000" noProof="0">
                <a:latin typeface="Arial" panose="020B0604020202020204" pitchFamily="34" charset="0"/>
                <a:cs typeface="Arial" panose="020B0604020202020204" pitchFamily="34" charset="0"/>
              </a:rPr>
              <a:t>body text here</a:t>
            </a:r>
          </a:p>
        </p:txBody>
      </p:sp>
      <p:sp>
        <p:nvSpPr>
          <p:cNvPr id="15" name="Title 1">
            <a:extLst>
              <a:ext uri="{FF2B5EF4-FFF2-40B4-BE49-F238E27FC236}">
                <a16:creationId xmlns:a16="http://schemas.microsoft.com/office/drawing/2014/main" id="{B32F4AB9-1DCF-C540-BEBA-0A658109A632}"/>
              </a:ext>
            </a:extLst>
          </p:cNvPr>
          <p:cNvSpPr txBox="1">
            <a:spLocks/>
          </p:cNvSpPr>
          <p:nvPr userDrawn="1"/>
        </p:nvSpPr>
        <p:spPr>
          <a:xfrm>
            <a:off x="9114378" y="2319029"/>
            <a:ext cx="2402324" cy="792188"/>
          </a:xfrm>
          <a:prstGeom prst="rect">
            <a:avLst/>
          </a:prstGeom>
        </p:spPr>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554"/>
              </a:spcAft>
            </a:pPr>
            <a:r>
              <a:rPr lang="en-NZ" sz="1250" b="1" noProof="0">
                <a:latin typeface="Arial" panose="020B0604020202020204" pitchFamily="34" charset="0"/>
                <a:ea typeface="Times New Roman" charset="0"/>
                <a:cs typeface="Arial" panose="020B0604020202020204" pitchFamily="34" charset="0"/>
              </a:rPr>
              <a:t>Text here</a:t>
            </a:r>
          </a:p>
          <a:p>
            <a:pPr algn="l"/>
            <a:r>
              <a:rPr lang="en-NZ" sz="1000" noProof="0">
                <a:latin typeface="Arial" panose="020B0604020202020204" pitchFamily="34" charset="0"/>
                <a:cs typeface="Arial" panose="020B0604020202020204" pitchFamily="34" charset="0"/>
              </a:rPr>
              <a:t>With brief explanation</a:t>
            </a:r>
            <a:br>
              <a:rPr lang="en-NZ" sz="1000" noProof="0">
                <a:latin typeface="Arial" panose="020B0604020202020204" pitchFamily="34" charset="0"/>
                <a:cs typeface="Arial" panose="020B0604020202020204" pitchFamily="34" charset="0"/>
              </a:rPr>
            </a:br>
            <a:r>
              <a:rPr lang="en-NZ" sz="1000" noProof="0">
                <a:latin typeface="Arial" panose="020B0604020202020204" pitchFamily="34" charset="0"/>
                <a:cs typeface="Arial" panose="020B0604020202020204" pitchFamily="34" charset="0"/>
              </a:rPr>
              <a:t>body text here</a:t>
            </a:r>
          </a:p>
        </p:txBody>
      </p:sp>
      <p:sp>
        <p:nvSpPr>
          <p:cNvPr id="16" name="Oval 15">
            <a:extLst>
              <a:ext uri="{FF2B5EF4-FFF2-40B4-BE49-F238E27FC236}">
                <a16:creationId xmlns:a16="http://schemas.microsoft.com/office/drawing/2014/main" id="{C6BA97E4-E412-0C40-829D-2460E1FF1E1F}"/>
              </a:ext>
            </a:extLst>
          </p:cNvPr>
          <p:cNvSpPr/>
          <p:nvPr userDrawn="1"/>
        </p:nvSpPr>
        <p:spPr>
          <a:xfrm>
            <a:off x="1728875" y="3283760"/>
            <a:ext cx="322231" cy="241673"/>
          </a:xfrm>
          <a:prstGeom prst="ellipse">
            <a:avLst/>
          </a:prstGeom>
          <a:solidFill>
            <a:srgbClr val="B98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noProof="0"/>
          </a:p>
        </p:txBody>
      </p:sp>
      <p:sp>
        <p:nvSpPr>
          <p:cNvPr id="17" name="Oval 16">
            <a:extLst>
              <a:ext uri="{FF2B5EF4-FFF2-40B4-BE49-F238E27FC236}">
                <a16:creationId xmlns:a16="http://schemas.microsoft.com/office/drawing/2014/main" id="{1ED688AB-91C5-5443-B68D-30BF9D82CE2B}"/>
              </a:ext>
            </a:extLst>
          </p:cNvPr>
          <p:cNvSpPr/>
          <p:nvPr userDrawn="1"/>
        </p:nvSpPr>
        <p:spPr>
          <a:xfrm>
            <a:off x="2874923" y="3640375"/>
            <a:ext cx="322231" cy="241673"/>
          </a:xfrm>
          <a:prstGeom prst="ellipse">
            <a:avLst/>
          </a:prstGeom>
          <a:solidFill>
            <a:srgbClr val="B98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noProof="0"/>
          </a:p>
        </p:txBody>
      </p:sp>
      <p:sp>
        <p:nvSpPr>
          <p:cNvPr id="18" name="Oval 17">
            <a:extLst>
              <a:ext uri="{FF2B5EF4-FFF2-40B4-BE49-F238E27FC236}">
                <a16:creationId xmlns:a16="http://schemas.microsoft.com/office/drawing/2014/main" id="{DF70DCEF-B1AF-FF48-8D79-080C74325A5E}"/>
              </a:ext>
            </a:extLst>
          </p:cNvPr>
          <p:cNvSpPr/>
          <p:nvPr userDrawn="1"/>
        </p:nvSpPr>
        <p:spPr>
          <a:xfrm>
            <a:off x="4289195" y="3283760"/>
            <a:ext cx="322231" cy="241673"/>
          </a:xfrm>
          <a:prstGeom prst="ellipse">
            <a:avLst/>
          </a:prstGeom>
          <a:solidFill>
            <a:srgbClr val="B98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noProof="0"/>
          </a:p>
        </p:txBody>
      </p:sp>
      <p:sp>
        <p:nvSpPr>
          <p:cNvPr id="19" name="Oval 18">
            <a:extLst>
              <a:ext uri="{FF2B5EF4-FFF2-40B4-BE49-F238E27FC236}">
                <a16:creationId xmlns:a16="http://schemas.microsoft.com/office/drawing/2014/main" id="{BC6EC51E-41F6-4948-8BF5-66081A565DA6}"/>
              </a:ext>
            </a:extLst>
          </p:cNvPr>
          <p:cNvSpPr/>
          <p:nvPr userDrawn="1"/>
        </p:nvSpPr>
        <p:spPr>
          <a:xfrm>
            <a:off x="6910475" y="3283760"/>
            <a:ext cx="322231" cy="241673"/>
          </a:xfrm>
          <a:prstGeom prst="ellipse">
            <a:avLst/>
          </a:prstGeom>
          <a:solidFill>
            <a:srgbClr val="B98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noProof="0"/>
          </a:p>
        </p:txBody>
      </p:sp>
      <p:sp>
        <p:nvSpPr>
          <p:cNvPr id="20" name="Oval 19">
            <a:extLst>
              <a:ext uri="{FF2B5EF4-FFF2-40B4-BE49-F238E27FC236}">
                <a16:creationId xmlns:a16="http://schemas.microsoft.com/office/drawing/2014/main" id="{32CD2AC9-6F52-7247-A003-BA8F113DD371}"/>
              </a:ext>
            </a:extLst>
          </p:cNvPr>
          <p:cNvSpPr/>
          <p:nvPr userDrawn="1"/>
        </p:nvSpPr>
        <p:spPr>
          <a:xfrm>
            <a:off x="9470795" y="3283760"/>
            <a:ext cx="322231" cy="241673"/>
          </a:xfrm>
          <a:prstGeom prst="ellipse">
            <a:avLst/>
          </a:prstGeom>
          <a:solidFill>
            <a:srgbClr val="B98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noProof="0"/>
          </a:p>
        </p:txBody>
      </p:sp>
      <p:sp>
        <p:nvSpPr>
          <p:cNvPr id="21" name="Oval 20">
            <a:extLst>
              <a:ext uri="{FF2B5EF4-FFF2-40B4-BE49-F238E27FC236}">
                <a16:creationId xmlns:a16="http://schemas.microsoft.com/office/drawing/2014/main" id="{4839A4F2-87F7-6243-8018-8E740F95B291}"/>
              </a:ext>
            </a:extLst>
          </p:cNvPr>
          <p:cNvSpPr/>
          <p:nvPr userDrawn="1"/>
        </p:nvSpPr>
        <p:spPr>
          <a:xfrm>
            <a:off x="5654699" y="3640375"/>
            <a:ext cx="322231" cy="241673"/>
          </a:xfrm>
          <a:prstGeom prst="ellipse">
            <a:avLst/>
          </a:prstGeom>
          <a:solidFill>
            <a:srgbClr val="B98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noProof="0"/>
          </a:p>
        </p:txBody>
      </p:sp>
      <p:sp>
        <p:nvSpPr>
          <p:cNvPr id="22" name="Oval 21">
            <a:extLst>
              <a:ext uri="{FF2B5EF4-FFF2-40B4-BE49-F238E27FC236}">
                <a16:creationId xmlns:a16="http://schemas.microsoft.com/office/drawing/2014/main" id="{042B5ABC-A2E2-FB4B-B3C8-CF5832E05347}"/>
              </a:ext>
            </a:extLst>
          </p:cNvPr>
          <p:cNvSpPr/>
          <p:nvPr userDrawn="1"/>
        </p:nvSpPr>
        <p:spPr>
          <a:xfrm>
            <a:off x="8300363" y="3640375"/>
            <a:ext cx="322231" cy="241673"/>
          </a:xfrm>
          <a:prstGeom prst="ellipse">
            <a:avLst/>
          </a:prstGeom>
          <a:solidFill>
            <a:srgbClr val="B98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noProof="0"/>
          </a:p>
        </p:txBody>
      </p:sp>
    </p:spTree>
    <p:extLst>
      <p:ext uri="{BB962C8B-B14F-4D97-AF65-F5344CB8AC3E}">
        <p14:creationId xmlns:p14="http://schemas.microsoft.com/office/powerpoint/2010/main" val="10547968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meline 4">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4D730EB7-89DF-284C-8A7C-055E3BC3A017}"/>
              </a:ext>
            </a:extLst>
          </p:cNvPr>
          <p:cNvSpPr/>
          <p:nvPr userDrawn="1"/>
        </p:nvSpPr>
        <p:spPr>
          <a:xfrm>
            <a:off x="336520" y="255495"/>
            <a:ext cx="11518957" cy="6004800"/>
          </a:xfrm>
          <a:prstGeom prst="rect">
            <a:avLst/>
          </a:prstGeom>
          <a:solidFill>
            <a:srgbClr val="EED7D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662" b="1" noProof="0">
              <a:solidFill>
                <a:srgbClr val="B98427"/>
              </a:solidFill>
              <a:latin typeface="Arial" panose="020B0604020202020204" pitchFamily="34" charset="0"/>
              <a:cs typeface="Arial" panose="020B0604020202020204" pitchFamily="34" charset="0"/>
            </a:endParaRPr>
          </a:p>
        </p:txBody>
      </p:sp>
      <p:sp>
        <p:nvSpPr>
          <p:cNvPr id="41" name="Text Placeholder 2">
            <a:extLst>
              <a:ext uri="{FF2B5EF4-FFF2-40B4-BE49-F238E27FC236}">
                <a16:creationId xmlns:a16="http://schemas.microsoft.com/office/drawing/2014/main" id="{0326E2BE-C7E3-9D4F-88A5-B344ED6999E5}"/>
              </a:ext>
            </a:extLst>
          </p:cNvPr>
          <p:cNvSpPr>
            <a:spLocks noGrp="1"/>
          </p:cNvSpPr>
          <p:nvPr>
            <p:ph type="body" sz="quarter" idx="10" hasCustomPrompt="1"/>
          </p:nvPr>
        </p:nvSpPr>
        <p:spPr>
          <a:xfrm>
            <a:off x="921600" y="770400"/>
            <a:ext cx="10599147" cy="543836"/>
          </a:xfrm>
          <a:prstGeom prst="rect">
            <a:avLst/>
          </a:prstGeom>
        </p:spPr>
        <p:txBody>
          <a:bodyPr lIns="0" tIns="0" bIns="0"/>
          <a:lstStyle>
            <a:lvl1pPr marL="0" indent="0">
              <a:buNone/>
              <a:defRPr b="1" i="0">
                <a:solidFill>
                  <a:schemeClr val="tx1"/>
                </a:solidFill>
                <a:latin typeface="Arial" panose="020B0604020202020204" pitchFamily="34" charset="0"/>
                <a:cs typeface="Arial" panose="020B0604020202020204" pitchFamily="34" charset="0"/>
              </a:defRPr>
            </a:lvl1pPr>
          </a:lstStyle>
          <a:p>
            <a:pPr lvl="0"/>
            <a:r>
              <a:rPr lang="en-NZ" noProof="0"/>
              <a:t>Insert your title here</a:t>
            </a:r>
          </a:p>
        </p:txBody>
      </p:sp>
      <p:sp>
        <p:nvSpPr>
          <p:cNvPr id="2" name="Footer Placeholder 1">
            <a:extLst>
              <a:ext uri="{FF2B5EF4-FFF2-40B4-BE49-F238E27FC236}">
                <a16:creationId xmlns:a16="http://schemas.microsoft.com/office/drawing/2014/main" id="{09F9826F-658A-494C-A00C-30885B1B98B1}"/>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en-NZ" noProof="0"/>
              <a:t>Footer</a:t>
            </a:r>
          </a:p>
        </p:txBody>
      </p:sp>
      <p:grpSp>
        <p:nvGrpSpPr>
          <p:cNvPr id="23" name="Group 22">
            <a:extLst>
              <a:ext uri="{FF2B5EF4-FFF2-40B4-BE49-F238E27FC236}">
                <a16:creationId xmlns:a16="http://schemas.microsoft.com/office/drawing/2014/main" id="{303A1AC5-57A7-B648-A5A4-E2A31B290786}"/>
              </a:ext>
            </a:extLst>
          </p:cNvPr>
          <p:cNvGrpSpPr/>
          <p:nvPr userDrawn="1"/>
        </p:nvGrpSpPr>
        <p:grpSpPr>
          <a:xfrm>
            <a:off x="649163" y="3399312"/>
            <a:ext cx="10871855" cy="375264"/>
            <a:chOff x="245053" y="3567464"/>
            <a:chExt cx="8153891" cy="375264"/>
          </a:xfrm>
        </p:grpSpPr>
        <p:sp>
          <p:nvSpPr>
            <p:cNvPr id="24" name="Rectangle 23">
              <a:extLst>
                <a:ext uri="{FF2B5EF4-FFF2-40B4-BE49-F238E27FC236}">
                  <a16:creationId xmlns:a16="http://schemas.microsoft.com/office/drawing/2014/main" id="{10E4144C-74BE-094A-B321-3C191839446F}"/>
                </a:ext>
              </a:extLst>
            </p:cNvPr>
            <p:cNvSpPr/>
            <p:nvPr/>
          </p:nvSpPr>
          <p:spPr>
            <a:xfrm>
              <a:off x="432685" y="3567464"/>
              <a:ext cx="7778627" cy="375264"/>
            </a:xfrm>
            <a:prstGeom prst="rect">
              <a:avLst/>
            </a:prstGeom>
            <a:solidFill>
              <a:srgbClr val="232E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662" b="1" noProof="0">
                <a:latin typeface="Bold" pitchFamily="2" charset="77"/>
                <a:cs typeface="Bold" pitchFamily="2" charset="77"/>
              </a:endParaRPr>
            </a:p>
          </p:txBody>
        </p:sp>
        <p:sp>
          <p:nvSpPr>
            <p:cNvPr id="25" name="Oval 24">
              <a:extLst>
                <a:ext uri="{FF2B5EF4-FFF2-40B4-BE49-F238E27FC236}">
                  <a16:creationId xmlns:a16="http://schemas.microsoft.com/office/drawing/2014/main" id="{AFA29293-1C8F-4141-8783-7EAB6E5B24C4}"/>
                </a:ext>
              </a:extLst>
            </p:cNvPr>
            <p:cNvSpPr/>
            <p:nvPr/>
          </p:nvSpPr>
          <p:spPr>
            <a:xfrm>
              <a:off x="245053" y="3567464"/>
              <a:ext cx="375264" cy="375264"/>
            </a:xfrm>
            <a:prstGeom prst="ellipse">
              <a:avLst/>
            </a:prstGeom>
            <a:solidFill>
              <a:srgbClr val="232E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noProof="0"/>
            </a:p>
          </p:txBody>
        </p:sp>
        <p:sp>
          <p:nvSpPr>
            <p:cNvPr id="26" name="Oval 25">
              <a:extLst>
                <a:ext uri="{FF2B5EF4-FFF2-40B4-BE49-F238E27FC236}">
                  <a16:creationId xmlns:a16="http://schemas.microsoft.com/office/drawing/2014/main" id="{A82D681E-29B4-8F45-B577-7B3D3AD13C22}"/>
                </a:ext>
              </a:extLst>
            </p:cNvPr>
            <p:cNvSpPr/>
            <p:nvPr/>
          </p:nvSpPr>
          <p:spPr>
            <a:xfrm>
              <a:off x="8023680" y="3567464"/>
              <a:ext cx="375264" cy="375264"/>
            </a:xfrm>
            <a:prstGeom prst="ellipse">
              <a:avLst/>
            </a:prstGeom>
            <a:solidFill>
              <a:srgbClr val="232E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noProof="0"/>
            </a:p>
          </p:txBody>
        </p:sp>
      </p:grpSp>
      <p:sp>
        <p:nvSpPr>
          <p:cNvPr id="27" name="Title 1">
            <a:extLst>
              <a:ext uri="{FF2B5EF4-FFF2-40B4-BE49-F238E27FC236}">
                <a16:creationId xmlns:a16="http://schemas.microsoft.com/office/drawing/2014/main" id="{6E0DFD37-50E3-8F4F-9769-EE15187A1E78}"/>
              </a:ext>
            </a:extLst>
          </p:cNvPr>
          <p:cNvSpPr txBox="1">
            <a:spLocks/>
          </p:cNvSpPr>
          <p:nvPr userDrawn="1"/>
        </p:nvSpPr>
        <p:spPr>
          <a:xfrm>
            <a:off x="1217010" y="2319029"/>
            <a:ext cx="2402324" cy="792188"/>
          </a:xfrm>
          <a:prstGeom prst="rect">
            <a:avLst/>
          </a:prstGeom>
        </p:spPr>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554"/>
              </a:spcAft>
            </a:pPr>
            <a:r>
              <a:rPr lang="en-NZ" sz="1250" b="1" noProof="0">
                <a:latin typeface="Arial" panose="020B0604020202020204" pitchFamily="34" charset="0"/>
                <a:ea typeface="Times New Roman" charset="0"/>
                <a:cs typeface="Arial" panose="020B0604020202020204" pitchFamily="34" charset="0"/>
              </a:rPr>
              <a:t>Text here</a:t>
            </a:r>
          </a:p>
          <a:p>
            <a:pPr algn="l"/>
            <a:r>
              <a:rPr lang="en-NZ" sz="1000" noProof="0">
                <a:latin typeface="Arial" panose="020B0604020202020204" pitchFamily="34" charset="0"/>
                <a:cs typeface="Arial" panose="020B0604020202020204" pitchFamily="34" charset="0"/>
              </a:rPr>
              <a:t>With brief explanation</a:t>
            </a:r>
            <a:br>
              <a:rPr lang="en-NZ" sz="1000" noProof="0">
                <a:latin typeface="Arial" panose="020B0604020202020204" pitchFamily="34" charset="0"/>
                <a:cs typeface="Arial" panose="020B0604020202020204" pitchFamily="34" charset="0"/>
              </a:rPr>
            </a:br>
            <a:r>
              <a:rPr lang="en-NZ" sz="1000" noProof="0">
                <a:latin typeface="Arial" panose="020B0604020202020204" pitchFamily="34" charset="0"/>
                <a:cs typeface="Arial" panose="020B0604020202020204" pitchFamily="34" charset="0"/>
              </a:rPr>
              <a:t>body text here</a:t>
            </a:r>
          </a:p>
        </p:txBody>
      </p:sp>
      <p:sp>
        <p:nvSpPr>
          <p:cNvPr id="28" name="Title 1">
            <a:extLst>
              <a:ext uri="{FF2B5EF4-FFF2-40B4-BE49-F238E27FC236}">
                <a16:creationId xmlns:a16="http://schemas.microsoft.com/office/drawing/2014/main" id="{DD96558C-6517-2140-97AD-B2E0C485F637}"/>
              </a:ext>
            </a:extLst>
          </p:cNvPr>
          <p:cNvSpPr txBox="1">
            <a:spLocks/>
          </p:cNvSpPr>
          <p:nvPr userDrawn="1"/>
        </p:nvSpPr>
        <p:spPr>
          <a:xfrm>
            <a:off x="2481930" y="3914511"/>
            <a:ext cx="2402324" cy="792188"/>
          </a:xfrm>
          <a:prstGeom prst="rect">
            <a:avLst/>
          </a:prstGeom>
        </p:spPr>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554"/>
              </a:spcAft>
            </a:pPr>
            <a:r>
              <a:rPr lang="en-NZ" sz="1250" b="1" noProof="0">
                <a:latin typeface="Arial" panose="020B0604020202020204" pitchFamily="34" charset="0"/>
                <a:ea typeface="Times New Roman" charset="0"/>
                <a:cs typeface="Arial" panose="020B0604020202020204" pitchFamily="34" charset="0"/>
              </a:rPr>
              <a:t>Text here</a:t>
            </a:r>
          </a:p>
          <a:p>
            <a:pPr algn="l"/>
            <a:r>
              <a:rPr lang="en-NZ" sz="1000" noProof="0">
                <a:latin typeface="Arial" panose="020B0604020202020204" pitchFamily="34" charset="0"/>
                <a:cs typeface="Arial" panose="020B0604020202020204" pitchFamily="34" charset="0"/>
              </a:rPr>
              <a:t>With brief explanation</a:t>
            </a:r>
            <a:br>
              <a:rPr lang="en-NZ" sz="1000" noProof="0">
                <a:latin typeface="Arial" panose="020B0604020202020204" pitchFamily="34" charset="0"/>
                <a:cs typeface="Arial" panose="020B0604020202020204" pitchFamily="34" charset="0"/>
              </a:rPr>
            </a:br>
            <a:r>
              <a:rPr lang="en-NZ" sz="1000" noProof="0">
                <a:latin typeface="Arial" panose="020B0604020202020204" pitchFamily="34" charset="0"/>
                <a:cs typeface="Arial" panose="020B0604020202020204" pitchFamily="34" charset="0"/>
              </a:rPr>
              <a:t>body text here</a:t>
            </a:r>
          </a:p>
        </p:txBody>
      </p:sp>
      <p:sp>
        <p:nvSpPr>
          <p:cNvPr id="29" name="Title 1">
            <a:extLst>
              <a:ext uri="{FF2B5EF4-FFF2-40B4-BE49-F238E27FC236}">
                <a16:creationId xmlns:a16="http://schemas.microsoft.com/office/drawing/2014/main" id="{5B1F5DDD-D9AE-7F41-BF1B-5EBCF025E888}"/>
              </a:ext>
            </a:extLst>
          </p:cNvPr>
          <p:cNvSpPr txBox="1">
            <a:spLocks/>
          </p:cNvSpPr>
          <p:nvPr userDrawn="1"/>
        </p:nvSpPr>
        <p:spPr>
          <a:xfrm>
            <a:off x="3783426" y="2319029"/>
            <a:ext cx="2402324" cy="792188"/>
          </a:xfrm>
          <a:prstGeom prst="rect">
            <a:avLst/>
          </a:prstGeom>
        </p:spPr>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554"/>
              </a:spcAft>
            </a:pPr>
            <a:r>
              <a:rPr lang="en-NZ" sz="1250" b="1" noProof="0">
                <a:latin typeface="Arial" panose="020B0604020202020204" pitchFamily="34" charset="0"/>
                <a:ea typeface="Times New Roman" charset="0"/>
                <a:cs typeface="Arial" panose="020B0604020202020204" pitchFamily="34" charset="0"/>
              </a:rPr>
              <a:t>Text here</a:t>
            </a:r>
          </a:p>
          <a:p>
            <a:pPr algn="l"/>
            <a:r>
              <a:rPr lang="en-NZ" sz="1000" noProof="0">
                <a:latin typeface="Arial" panose="020B0604020202020204" pitchFamily="34" charset="0"/>
                <a:cs typeface="Arial" panose="020B0604020202020204" pitchFamily="34" charset="0"/>
              </a:rPr>
              <a:t>With brief explanation</a:t>
            </a:r>
            <a:br>
              <a:rPr lang="en-NZ" sz="1000" noProof="0">
                <a:latin typeface="Arial" panose="020B0604020202020204" pitchFamily="34" charset="0"/>
                <a:cs typeface="Arial" panose="020B0604020202020204" pitchFamily="34" charset="0"/>
              </a:rPr>
            </a:br>
            <a:r>
              <a:rPr lang="en-NZ" sz="1000" noProof="0">
                <a:latin typeface="Arial" panose="020B0604020202020204" pitchFamily="34" charset="0"/>
                <a:cs typeface="Arial" panose="020B0604020202020204" pitchFamily="34" charset="0"/>
              </a:rPr>
              <a:t>body text here</a:t>
            </a:r>
          </a:p>
        </p:txBody>
      </p:sp>
      <p:sp>
        <p:nvSpPr>
          <p:cNvPr id="30" name="Title 1">
            <a:extLst>
              <a:ext uri="{FF2B5EF4-FFF2-40B4-BE49-F238E27FC236}">
                <a16:creationId xmlns:a16="http://schemas.microsoft.com/office/drawing/2014/main" id="{243D8593-4ECD-174C-97EE-766B2A128047}"/>
              </a:ext>
            </a:extLst>
          </p:cNvPr>
          <p:cNvSpPr txBox="1">
            <a:spLocks/>
          </p:cNvSpPr>
          <p:nvPr userDrawn="1"/>
        </p:nvSpPr>
        <p:spPr>
          <a:xfrm>
            <a:off x="5225130" y="3914511"/>
            <a:ext cx="2402324" cy="792188"/>
          </a:xfrm>
          <a:prstGeom prst="rect">
            <a:avLst/>
          </a:prstGeom>
        </p:spPr>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554"/>
              </a:spcAft>
            </a:pPr>
            <a:r>
              <a:rPr lang="en-NZ" sz="1250" b="1" noProof="0">
                <a:latin typeface="Arial" panose="020B0604020202020204" pitchFamily="34" charset="0"/>
                <a:ea typeface="Times New Roman" charset="0"/>
                <a:cs typeface="Arial" panose="020B0604020202020204" pitchFamily="34" charset="0"/>
              </a:rPr>
              <a:t>Text here</a:t>
            </a:r>
          </a:p>
          <a:p>
            <a:pPr algn="l"/>
            <a:r>
              <a:rPr lang="en-NZ" sz="1000" noProof="0">
                <a:latin typeface="Arial" panose="020B0604020202020204" pitchFamily="34" charset="0"/>
                <a:cs typeface="Arial" panose="020B0604020202020204" pitchFamily="34" charset="0"/>
              </a:rPr>
              <a:t>With brief explanation</a:t>
            </a:r>
            <a:br>
              <a:rPr lang="en-NZ" sz="1000" noProof="0">
                <a:latin typeface="Arial" panose="020B0604020202020204" pitchFamily="34" charset="0"/>
                <a:cs typeface="Arial" panose="020B0604020202020204" pitchFamily="34" charset="0"/>
              </a:rPr>
            </a:br>
            <a:r>
              <a:rPr lang="en-NZ" sz="1000" noProof="0">
                <a:latin typeface="Arial" panose="020B0604020202020204" pitchFamily="34" charset="0"/>
                <a:cs typeface="Arial" panose="020B0604020202020204" pitchFamily="34" charset="0"/>
              </a:rPr>
              <a:t>body text here</a:t>
            </a:r>
          </a:p>
        </p:txBody>
      </p:sp>
      <p:sp>
        <p:nvSpPr>
          <p:cNvPr id="31" name="Title 1">
            <a:extLst>
              <a:ext uri="{FF2B5EF4-FFF2-40B4-BE49-F238E27FC236}">
                <a16:creationId xmlns:a16="http://schemas.microsoft.com/office/drawing/2014/main" id="{6DF34213-151D-9649-B8DC-362702F886FA}"/>
              </a:ext>
            </a:extLst>
          </p:cNvPr>
          <p:cNvSpPr txBox="1">
            <a:spLocks/>
          </p:cNvSpPr>
          <p:nvPr userDrawn="1"/>
        </p:nvSpPr>
        <p:spPr>
          <a:xfrm>
            <a:off x="6505290" y="2319029"/>
            <a:ext cx="2402324" cy="792188"/>
          </a:xfrm>
          <a:prstGeom prst="rect">
            <a:avLst/>
          </a:prstGeom>
        </p:spPr>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554"/>
              </a:spcAft>
            </a:pPr>
            <a:r>
              <a:rPr lang="en-NZ" sz="1250" b="1" noProof="0">
                <a:latin typeface="Arial" panose="020B0604020202020204" pitchFamily="34" charset="0"/>
                <a:ea typeface="Times New Roman" charset="0"/>
                <a:cs typeface="Arial" panose="020B0604020202020204" pitchFamily="34" charset="0"/>
              </a:rPr>
              <a:t>Text here</a:t>
            </a:r>
          </a:p>
          <a:p>
            <a:pPr algn="l"/>
            <a:r>
              <a:rPr lang="en-NZ" sz="1000" noProof="0">
                <a:latin typeface="Arial" panose="020B0604020202020204" pitchFamily="34" charset="0"/>
                <a:cs typeface="Arial" panose="020B0604020202020204" pitchFamily="34" charset="0"/>
              </a:rPr>
              <a:t>With brief explanation</a:t>
            </a:r>
            <a:br>
              <a:rPr lang="en-NZ" sz="1000" noProof="0">
                <a:latin typeface="Arial" panose="020B0604020202020204" pitchFamily="34" charset="0"/>
                <a:cs typeface="Arial" panose="020B0604020202020204" pitchFamily="34" charset="0"/>
              </a:rPr>
            </a:br>
            <a:r>
              <a:rPr lang="en-NZ" sz="1000" noProof="0">
                <a:latin typeface="Arial" panose="020B0604020202020204" pitchFamily="34" charset="0"/>
                <a:cs typeface="Arial" panose="020B0604020202020204" pitchFamily="34" charset="0"/>
              </a:rPr>
              <a:t>body text here</a:t>
            </a:r>
          </a:p>
        </p:txBody>
      </p:sp>
      <p:sp>
        <p:nvSpPr>
          <p:cNvPr id="32" name="Title 1">
            <a:extLst>
              <a:ext uri="{FF2B5EF4-FFF2-40B4-BE49-F238E27FC236}">
                <a16:creationId xmlns:a16="http://schemas.microsoft.com/office/drawing/2014/main" id="{D640D4D8-74D1-CD45-9D72-3BB76D2E6022}"/>
              </a:ext>
            </a:extLst>
          </p:cNvPr>
          <p:cNvSpPr txBox="1">
            <a:spLocks/>
          </p:cNvSpPr>
          <p:nvPr userDrawn="1"/>
        </p:nvSpPr>
        <p:spPr>
          <a:xfrm>
            <a:off x="7922610" y="3914511"/>
            <a:ext cx="2402324" cy="792188"/>
          </a:xfrm>
          <a:prstGeom prst="rect">
            <a:avLst/>
          </a:prstGeom>
        </p:spPr>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554"/>
              </a:spcAft>
            </a:pPr>
            <a:r>
              <a:rPr lang="en-NZ" sz="1250" b="1" noProof="0">
                <a:latin typeface="Arial" panose="020B0604020202020204" pitchFamily="34" charset="0"/>
                <a:ea typeface="Times New Roman" charset="0"/>
                <a:cs typeface="Arial" panose="020B0604020202020204" pitchFamily="34" charset="0"/>
              </a:rPr>
              <a:t>Text here</a:t>
            </a:r>
          </a:p>
          <a:p>
            <a:pPr algn="l"/>
            <a:r>
              <a:rPr lang="en-NZ" sz="1000" noProof="0">
                <a:latin typeface="Arial" panose="020B0604020202020204" pitchFamily="34" charset="0"/>
                <a:cs typeface="Arial" panose="020B0604020202020204" pitchFamily="34" charset="0"/>
              </a:rPr>
              <a:t>With brief explanation</a:t>
            </a:r>
            <a:br>
              <a:rPr lang="en-NZ" sz="1000" noProof="0">
                <a:latin typeface="Arial" panose="020B0604020202020204" pitchFamily="34" charset="0"/>
                <a:cs typeface="Arial" panose="020B0604020202020204" pitchFamily="34" charset="0"/>
              </a:rPr>
            </a:br>
            <a:r>
              <a:rPr lang="en-NZ" sz="1000" noProof="0">
                <a:latin typeface="Arial" panose="020B0604020202020204" pitchFamily="34" charset="0"/>
                <a:cs typeface="Arial" panose="020B0604020202020204" pitchFamily="34" charset="0"/>
              </a:rPr>
              <a:t>body text here</a:t>
            </a:r>
          </a:p>
        </p:txBody>
      </p:sp>
      <p:sp>
        <p:nvSpPr>
          <p:cNvPr id="33" name="Title 1">
            <a:extLst>
              <a:ext uri="{FF2B5EF4-FFF2-40B4-BE49-F238E27FC236}">
                <a16:creationId xmlns:a16="http://schemas.microsoft.com/office/drawing/2014/main" id="{6158338E-C5A6-704E-A100-E78D33BC40DE}"/>
              </a:ext>
            </a:extLst>
          </p:cNvPr>
          <p:cNvSpPr txBox="1">
            <a:spLocks/>
          </p:cNvSpPr>
          <p:nvPr userDrawn="1"/>
        </p:nvSpPr>
        <p:spPr>
          <a:xfrm>
            <a:off x="9114378" y="2319029"/>
            <a:ext cx="2402324" cy="792188"/>
          </a:xfrm>
          <a:prstGeom prst="rect">
            <a:avLst/>
          </a:prstGeom>
        </p:spPr>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554"/>
              </a:spcAft>
            </a:pPr>
            <a:r>
              <a:rPr lang="en-NZ" sz="1250" b="1" noProof="0">
                <a:latin typeface="Arial" panose="020B0604020202020204" pitchFamily="34" charset="0"/>
                <a:ea typeface="Times New Roman" charset="0"/>
                <a:cs typeface="Arial" panose="020B0604020202020204" pitchFamily="34" charset="0"/>
              </a:rPr>
              <a:t>Text here</a:t>
            </a:r>
          </a:p>
          <a:p>
            <a:pPr algn="l"/>
            <a:r>
              <a:rPr lang="en-NZ" sz="1000" noProof="0">
                <a:latin typeface="Arial" panose="020B0604020202020204" pitchFamily="34" charset="0"/>
                <a:cs typeface="Arial" panose="020B0604020202020204" pitchFamily="34" charset="0"/>
              </a:rPr>
              <a:t>With brief explanation</a:t>
            </a:r>
            <a:br>
              <a:rPr lang="en-NZ" sz="1000" noProof="0">
                <a:latin typeface="Arial" panose="020B0604020202020204" pitchFamily="34" charset="0"/>
                <a:cs typeface="Arial" panose="020B0604020202020204" pitchFamily="34" charset="0"/>
              </a:rPr>
            </a:br>
            <a:r>
              <a:rPr lang="en-NZ" sz="1000" noProof="0">
                <a:latin typeface="Arial" panose="020B0604020202020204" pitchFamily="34" charset="0"/>
                <a:cs typeface="Arial" panose="020B0604020202020204" pitchFamily="34" charset="0"/>
              </a:rPr>
              <a:t>body text here</a:t>
            </a:r>
          </a:p>
        </p:txBody>
      </p:sp>
      <p:sp>
        <p:nvSpPr>
          <p:cNvPr id="34" name="Oval 33">
            <a:extLst>
              <a:ext uri="{FF2B5EF4-FFF2-40B4-BE49-F238E27FC236}">
                <a16:creationId xmlns:a16="http://schemas.microsoft.com/office/drawing/2014/main" id="{3B6AB494-BBC9-1F45-9369-DEC4445709D6}"/>
              </a:ext>
            </a:extLst>
          </p:cNvPr>
          <p:cNvSpPr/>
          <p:nvPr userDrawn="1"/>
        </p:nvSpPr>
        <p:spPr>
          <a:xfrm>
            <a:off x="1728875" y="3283760"/>
            <a:ext cx="322231" cy="241673"/>
          </a:xfrm>
          <a:prstGeom prst="ellipse">
            <a:avLst/>
          </a:prstGeom>
          <a:solidFill>
            <a:srgbClr val="B98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noProof="0"/>
          </a:p>
        </p:txBody>
      </p:sp>
      <p:sp>
        <p:nvSpPr>
          <p:cNvPr id="35" name="Oval 34">
            <a:extLst>
              <a:ext uri="{FF2B5EF4-FFF2-40B4-BE49-F238E27FC236}">
                <a16:creationId xmlns:a16="http://schemas.microsoft.com/office/drawing/2014/main" id="{8CA03C97-FD18-144F-B4D7-9B2132328DD4}"/>
              </a:ext>
            </a:extLst>
          </p:cNvPr>
          <p:cNvSpPr/>
          <p:nvPr userDrawn="1"/>
        </p:nvSpPr>
        <p:spPr>
          <a:xfrm>
            <a:off x="2874923" y="3640375"/>
            <a:ext cx="322231" cy="241673"/>
          </a:xfrm>
          <a:prstGeom prst="ellipse">
            <a:avLst/>
          </a:prstGeom>
          <a:solidFill>
            <a:srgbClr val="B98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noProof="0"/>
          </a:p>
        </p:txBody>
      </p:sp>
      <p:sp>
        <p:nvSpPr>
          <p:cNvPr id="36" name="Oval 35">
            <a:extLst>
              <a:ext uri="{FF2B5EF4-FFF2-40B4-BE49-F238E27FC236}">
                <a16:creationId xmlns:a16="http://schemas.microsoft.com/office/drawing/2014/main" id="{0CB83EDB-576A-5042-B6DC-C7ED2ABC89BF}"/>
              </a:ext>
            </a:extLst>
          </p:cNvPr>
          <p:cNvSpPr/>
          <p:nvPr userDrawn="1"/>
        </p:nvSpPr>
        <p:spPr>
          <a:xfrm>
            <a:off x="4289195" y="3283760"/>
            <a:ext cx="322231" cy="241673"/>
          </a:xfrm>
          <a:prstGeom prst="ellipse">
            <a:avLst/>
          </a:prstGeom>
          <a:solidFill>
            <a:srgbClr val="B98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noProof="0"/>
          </a:p>
        </p:txBody>
      </p:sp>
      <p:sp>
        <p:nvSpPr>
          <p:cNvPr id="37" name="Oval 36">
            <a:extLst>
              <a:ext uri="{FF2B5EF4-FFF2-40B4-BE49-F238E27FC236}">
                <a16:creationId xmlns:a16="http://schemas.microsoft.com/office/drawing/2014/main" id="{73ACA4EB-49CC-A043-AC3B-5BC3F65C8101}"/>
              </a:ext>
            </a:extLst>
          </p:cNvPr>
          <p:cNvSpPr/>
          <p:nvPr userDrawn="1"/>
        </p:nvSpPr>
        <p:spPr>
          <a:xfrm>
            <a:off x="6910475" y="3283760"/>
            <a:ext cx="322231" cy="241673"/>
          </a:xfrm>
          <a:prstGeom prst="ellipse">
            <a:avLst/>
          </a:prstGeom>
          <a:solidFill>
            <a:srgbClr val="B98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noProof="0"/>
          </a:p>
        </p:txBody>
      </p:sp>
      <p:sp>
        <p:nvSpPr>
          <p:cNvPr id="38" name="Oval 37">
            <a:extLst>
              <a:ext uri="{FF2B5EF4-FFF2-40B4-BE49-F238E27FC236}">
                <a16:creationId xmlns:a16="http://schemas.microsoft.com/office/drawing/2014/main" id="{B9D7A381-BB12-F641-8C07-A4A15626CDEB}"/>
              </a:ext>
            </a:extLst>
          </p:cNvPr>
          <p:cNvSpPr/>
          <p:nvPr userDrawn="1"/>
        </p:nvSpPr>
        <p:spPr>
          <a:xfrm>
            <a:off x="9470795" y="3283760"/>
            <a:ext cx="322231" cy="241673"/>
          </a:xfrm>
          <a:prstGeom prst="ellipse">
            <a:avLst/>
          </a:prstGeom>
          <a:solidFill>
            <a:srgbClr val="B98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noProof="0"/>
          </a:p>
        </p:txBody>
      </p:sp>
      <p:sp>
        <p:nvSpPr>
          <p:cNvPr id="39" name="Oval 38">
            <a:extLst>
              <a:ext uri="{FF2B5EF4-FFF2-40B4-BE49-F238E27FC236}">
                <a16:creationId xmlns:a16="http://schemas.microsoft.com/office/drawing/2014/main" id="{BD714E84-735B-E54E-9F93-81C44EC62C80}"/>
              </a:ext>
            </a:extLst>
          </p:cNvPr>
          <p:cNvSpPr/>
          <p:nvPr userDrawn="1"/>
        </p:nvSpPr>
        <p:spPr>
          <a:xfrm>
            <a:off x="5654699" y="3640375"/>
            <a:ext cx="322231" cy="241673"/>
          </a:xfrm>
          <a:prstGeom prst="ellipse">
            <a:avLst/>
          </a:prstGeom>
          <a:solidFill>
            <a:srgbClr val="B98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noProof="0"/>
          </a:p>
        </p:txBody>
      </p:sp>
      <p:sp>
        <p:nvSpPr>
          <p:cNvPr id="40" name="Oval 39">
            <a:extLst>
              <a:ext uri="{FF2B5EF4-FFF2-40B4-BE49-F238E27FC236}">
                <a16:creationId xmlns:a16="http://schemas.microsoft.com/office/drawing/2014/main" id="{8F3DB2BB-0D55-C54E-95C1-AADEAB4F1377}"/>
              </a:ext>
            </a:extLst>
          </p:cNvPr>
          <p:cNvSpPr/>
          <p:nvPr userDrawn="1"/>
        </p:nvSpPr>
        <p:spPr>
          <a:xfrm>
            <a:off x="8300363" y="3640375"/>
            <a:ext cx="322231" cy="241673"/>
          </a:xfrm>
          <a:prstGeom prst="ellipse">
            <a:avLst/>
          </a:prstGeom>
          <a:solidFill>
            <a:srgbClr val="B98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noProof="0"/>
          </a:p>
        </p:txBody>
      </p:sp>
    </p:spTree>
    <p:extLst>
      <p:ext uri="{BB962C8B-B14F-4D97-AF65-F5344CB8AC3E}">
        <p14:creationId xmlns:p14="http://schemas.microsoft.com/office/powerpoint/2010/main" val="17074447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inear Diagram">
    <p:spTree>
      <p:nvGrpSpPr>
        <p:cNvPr id="1" name=""/>
        <p:cNvGrpSpPr/>
        <p:nvPr/>
      </p:nvGrpSpPr>
      <p:grpSpPr>
        <a:xfrm>
          <a:off x="0" y="0"/>
          <a:ext cx="0" cy="0"/>
          <a:chOff x="0" y="0"/>
          <a:chExt cx="0" cy="0"/>
        </a:xfrm>
      </p:grpSpPr>
      <p:sp>
        <p:nvSpPr>
          <p:cNvPr id="41" name="Text Placeholder 2">
            <a:extLst>
              <a:ext uri="{FF2B5EF4-FFF2-40B4-BE49-F238E27FC236}">
                <a16:creationId xmlns:a16="http://schemas.microsoft.com/office/drawing/2014/main" id="{0326E2BE-C7E3-9D4F-88A5-B344ED6999E5}"/>
              </a:ext>
            </a:extLst>
          </p:cNvPr>
          <p:cNvSpPr>
            <a:spLocks noGrp="1"/>
          </p:cNvSpPr>
          <p:nvPr>
            <p:ph type="body" sz="quarter" idx="10" hasCustomPrompt="1"/>
          </p:nvPr>
        </p:nvSpPr>
        <p:spPr>
          <a:xfrm>
            <a:off x="921600" y="770400"/>
            <a:ext cx="10599147" cy="543836"/>
          </a:xfrm>
          <a:prstGeom prst="rect">
            <a:avLst/>
          </a:prstGeom>
        </p:spPr>
        <p:txBody>
          <a:bodyPr lIns="0" tIns="0" rIns="0" bIns="0"/>
          <a:lstStyle>
            <a:lvl1pPr marL="0" indent="0">
              <a:buNone/>
              <a:defRPr b="1" i="0">
                <a:solidFill>
                  <a:schemeClr val="tx1"/>
                </a:solidFill>
                <a:latin typeface="Arial" panose="020B0604020202020204" pitchFamily="34" charset="0"/>
                <a:cs typeface="Arial" panose="020B0604020202020204" pitchFamily="34" charset="0"/>
              </a:defRPr>
            </a:lvl1pPr>
          </a:lstStyle>
          <a:p>
            <a:pPr lvl="0"/>
            <a:r>
              <a:rPr lang="en-NZ" noProof="0"/>
              <a:t>Insert your title here</a:t>
            </a:r>
          </a:p>
        </p:txBody>
      </p:sp>
      <p:sp>
        <p:nvSpPr>
          <p:cNvPr id="2" name="Footer Placeholder 1">
            <a:extLst>
              <a:ext uri="{FF2B5EF4-FFF2-40B4-BE49-F238E27FC236}">
                <a16:creationId xmlns:a16="http://schemas.microsoft.com/office/drawing/2014/main" id="{09F9826F-658A-494C-A00C-30885B1B98B1}"/>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en-NZ" noProof="0"/>
              <a:t>Footer</a:t>
            </a:r>
          </a:p>
        </p:txBody>
      </p:sp>
    </p:spTree>
    <p:extLst>
      <p:ext uri="{BB962C8B-B14F-4D97-AF65-F5344CB8AC3E}">
        <p14:creationId xmlns:p14="http://schemas.microsoft.com/office/powerpoint/2010/main" val="27650428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inear diagram 2">
    <p:spTree>
      <p:nvGrpSpPr>
        <p:cNvPr id="1" name=""/>
        <p:cNvGrpSpPr/>
        <p:nvPr/>
      </p:nvGrpSpPr>
      <p:grpSpPr>
        <a:xfrm>
          <a:off x="0" y="0"/>
          <a:ext cx="0" cy="0"/>
          <a:chOff x="0" y="0"/>
          <a:chExt cx="0" cy="0"/>
        </a:xfrm>
      </p:grpSpPr>
      <p:sp>
        <p:nvSpPr>
          <p:cNvPr id="33" name="Picture Placeholder 2">
            <a:extLst>
              <a:ext uri="{FF2B5EF4-FFF2-40B4-BE49-F238E27FC236}">
                <a16:creationId xmlns:a16="http://schemas.microsoft.com/office/drawing/2014/main" id="{C353BB2B-4EFD-3A40-8EE1-E5462A0CC84B}"/>
              </a:ext>
            </a:extLst>
          </p:cNvPr>
          <p:cNvSpPr>
            <a:spLocks noGrp="1"/>
          </p:cNvSpPr>
          <p:nvPr>
            <p:ph type="pic" sz="quarter" idx="11"/>
          </p:nvPr>
        </p:nvSpPr>
        <p:spPr>
          <a:xfrm>
            <a:off x="846668" y="2338388"/>
            <a:ext cx="2442633" cy="1738312"/>
          </a:xfrm>
          <a:prstGeom prst="rect">
            <a:avLst/>
          </a:prstGeom>
          <a:solidFill>
            <a:srgbClr val="232E3C"/>
          </a:solidFill>
        </p:spPr>
        <p:txBody>
          <a:bodyPr anchor="b"/>
          <a:lstStyle>
            <a:lvl1pPr marL="0" indent="0">
              <a:buNone/>
              <a:defRPr>
                <a:latin typeface="Arial" panose="020B0604020202020204" pitchFamily="34" charset="0"/>
                <a:cs typeface="Arial" panose="020B0604020202020204" pitchFamily="34" charset="0"/>
              </a:defRPr>
            </a:lvl1pPr>
          </a:lstStyle>
          <a:p>
            <a:endParaRPr lang="en-NZ" noProof="0"/>
          </a:p>
        </p:txBody>
      </p:sp>
      <p:sp>
        <p:nvSpPr>
          <p:cNvPr id="40" name="Picture Placeholder 4">
            <a:extLst>
              <a:ext uri="{FF2B5EF4-FFF2-40B4-BE49-F238E27FC236}">
                <a16:creationId xmlns:a16="http://schemas.microsoft.com/office/drawing/2014/main" id="{68E67AF0-C53E-0044-B3A3-DA8F85AF5A1A}"/>
              </a:ext>
            </a:extLst>
          </p:cNvPr>
          <p:cNvSpPr>
            <a:spLocks noGrp="1"/>
          </p:cNvSpPr>
          <p:nvPr>
            <p:ph type="pic" sz="quarter" idx="12"/>
          </p:nvPr>
        </p:nvSpPr>
        <p:spPr>
          <a:xfrm>
            <a:off x="3505201" y="2338388"/>
            <a:ext cx="2425700" cy="1738312"/>
          </a:xfrm>
          <a:prstGeom prst="rect">
            <a:avLst/>
          </a:prstGeom>
          <a:solidFill>
            <a:srgbClr val="232E3C"/>
          </a:solidFill>
        </p:spPr>
        <p:txBody>
          <a:bodyPr anchor="b"/>
          <a:lstStyle>
            <a:lvl1pPr marL="0" indent="0">
              <a:buNone/>
              <a:defRPr>
                <a:latin typeface="Arial" panose="020B0604020202020204" pitchFamily="34" charset="0"/>
                <a:cs typeface="Arial" panose="020B0604020202020204" pitchFamily="34" charset="0"/>
              </a:defRPr>
            </a:lvl1pPr>
          </a:lstStyle>
          <a:p>
            <a:endParaRPr lang="en-NZ" noProof="0"/>
          </a:p>
        </p:txBody>
      </p:sp>
      <p:sp>
        <p:nvSpPr>
          <p:cNvPr id="42" name="Picture Placeholder 6">
            <a:extLst>
              <a:ext uri="{FF2B5EF4-FFF2-40B4-BE49-F238E27FC236}">
                <a16:creationId xmlns:a16="http://schemas.microsoft.com/office/drawing/2014/main" id="{3D814090-30FF-CA4A-83E4-1C7D75497C70}"/>
              </a:ext>
            </a:extLst>
          </p:cNvPr>
          <p:cNvSpPr>
            <a:spLocks noGrp="1"/>
          </p:cNvSpPr>
          <p:nvPr>
            <p:ph type="pic" sz="quarter" idx="13"/>
          </p:nvPr>
        </p:nvSpPr>
        <p:spPr>
          <a:xfrm>
            <a:off x="6163733" y="2338388"/>
            <a:ext cx="2463800" cy="1738312"/>
          </a:xfrm>
          <a:prstGeom prst="rect">
            <a:avLst/>
          </a:prstGeom>
          <a:solidFill>
            <a:srgbClr val="232E3C"/>
          </a:solidFill>
        </p:spPr>
        <p:txBody>
          <a:bodyPr anchor="b"/>
          <a:lstStyle>
            <a:lvl1pPr marL="0" indent="0">
              <a:buNone/>
              <a:defRPr>
                <a:latin typeface="Arial" panose="020B0604020202020204" pitchFamily="34" charset="0"/>
                <a:cs typeface="Arial" panose="020B0604020202020204" pitchFamily="34" charset="0"/>
              </a:defRPr>
            </a:lvl1pPr>
          </a:lstStyle>
          <a:p>
            <a:endParaRPr lang="en-NZ" noProof="0"/>
          </a:p>
        </p:txBody>
      </p:sp>
      <p:sp>
        <p:nvSpPr>
          <p:cNvPr id="43" name="Picture Placeholder 8">
            <a:extLst>
              <a:ext uri="{FF2B5EF4-FFF2-40B4-BE49-F238E27FC236}">
                <a16:creationId xmlns:a16="http://schemas.microsoft.com/office/drawing/2014/main" id="{86C54070-4A3F-4F47-84D7-3C7640401273}"/>
              </a:ext>
            </a:extLst>
          </p:cNvPr>
          <p:cNvSpPr>
            <a:spLocks noGrp="1"/>
          </p:cNvSpPr>
          <p:nvPr>
            <p:ph type="pic" sz="quarter" idx="14"/>
          </p:nvPr>
        </p:nvSpPr>
        <p:spPr>
          <a:xfrm>
            <a:off x="8824384" y="2338388"/>
            <a:ext cx="2419349" cy="1738312"/>
          </a:xfrm>
          <a:prstGeom prst="rect">
            <a:avLst/>
          </a:prstGeom>
          <a:solidFill>
            <a:srgbClr val="232E3C"/>
          </a:solidFill>
        </p:spPr>
        <p:txBody>
          <a:bodyPr anchor="b"/>
          <a:lstStyle>
            <a:lvl1pPr marL="0" indent="0">
              <a:buNone/>
              <a:defRPr>
                <a:latin typeface="Arial" panose="020B0604020202020204" pitchFamily="34" charset="0"/>
                <a:cs typeface="Arial" panose="020B0604020202020204" pitchFamily="34" charset="0"/>
              </a:defRPr>
            </a:lvl1pPr>
          </a:lstStyle>
          <a:p>
            <a:endParaRPr lang="en-NZ" noProof="0"/>
          </a:p>
        </p:txBody>
      </p:sp>
      <p:sp>
        <p:nvSpPr>
          <p:cNvPr id="41" name="Text Placeholder 2">
            <a:extLst>
              <a:ext uri="{FF2B5EF4-FFF2-40B4-BE49-F238E27FC236}">
                <a16:creationId xmlns:a16="http://schemas.microsoft.com/office/drawing/2014/main" id="{0326E2BE-C7E3-9D4F-88A5-B344ED6999E5}"/>
              </a:ext>
            </a:extLst>
          </p:cNvPr>
          <p:cNvSpPr>
            <a:spLocks noGrp="1"/>
          </p:cNvSpPr>
          <p:nvPr userDrawn="1">
            <p:ph type="body" sz="quarter" idx="10" hasCustomPrompt="1"/>
          </p:nvPr>
        </p:nvSpPr>
        <p:spPr>
          <a:xfrm>
            <a:off x="921600" y="770400"/>
            <a:ext cx="10599147" cy="543836"/>
          </a:xfrm>
          <a:prstGeom prst="rect">
            <a:avLst/>
          </a:prstGeom>
        </p:spPr>
        <p:txBody>
          <a:bodyPr lIns="0" tIns="0" rIns="0" bIns="0"/>
          <a:lstStyle>
            <a:lvl1pPr marL="0" indent="0">
              <a:buNone/>
              <a:defRPr b="1" i="0">
                <a:solidFill>
                  <a:schemeClr val="tx1"/>
                </a:solidFill>
                <a:latin typeface="Arial" panose="020B0604020202020204" pitchFamily="34" charset="0"/>
                <a:cs typeface="Arial" panose="020B0604020202020204" pitchFamily="34" charset="0"/>
              </a:defRPr>
            </a:lvl1pPr>
          </a:lstStyle>
          <a:p>
            <a:pPr lvl="0"/>
            <a:r>
              <a:rPr lang="en-NZ" noProof="0"/>
              <a:t>Insert your title here</a:t>
            </a:r>
          </a:p>
        </p:txBody>
      </p:sp>
      <p:sp>
        <p:nvSpPr>
          <p:cNvPr id="45" name="Text Placeholder 10">
            <a:extLst>
              <a:ext uri="{FF2B5EF4-FFF2-40B4-BE49-F238E27FC236}">
                <a16:creationId xmlns:a16="http://schemas.microsoft.com/office/drawing/2014/main" id="{371127B1-7422-674A-8C18-F2A328EAB207}"/>
              </a:ext>
            </a:extLst>
          </p:cNvPr>
          <p:cNvSpPr>
            <a:spLocks noGrp="1"/>
          </p:cNvSpPr>
          <p:nvPr>
            <p:ph type="body" sz="quarter" idx="15" hasCustomPrompt="1"/>
          </p:nvPr>
        </p:nvSpPr>
        <p:spPr>
          <a:xfrm>
            <a:off x="885681" y="4148718"/>
            <a:ext cx="2264833" cy="291096"/>
          </a:xfrm>
          <a:prstGeom prst="rect">
            <a:avLst/>
          </a:prstGeom>
        </p:spPr>
        <p:txBody>
          <a:bodyPr/>
          <a:lstStyle>
            <a:lvl1pPr marL="0" indent="0">
              <a:buNone/>
              <a:defRPr sz="1250" b="1" i="0">
                <a:latin typeface="Arial" panose="020B0604020202020204" pitchFamily="34" charset="0"/>
                <a:cs typeface="Arial" panose="020B0604020202020204" pitchFamily="34" charset="0"/>
              </a:defRPr>
            </a:lvl1pPr>
          </a:lstStyle>
          <a:p>
            <a:pPr lvl="0"/>
            <a:r>
              <a:rPr lang="en-NZ" noProof="0"/>
              <a:t>Text here</a:t>
            </a:r>
          </a:p>
        </p:txBody>
      </p:sp>
      <p:sp>
        <p:nvSpPr>
          <p:cNvPr id="46" name="Text Placeholder 10">
            <a:extLst>
              <a:ext uri="{FF2B5EF4-FFF2-40B4-BE49-F238E27FC236}">
                <a16:creationId xmlns:a16="http://schemas.microsoft.com/office/drawing/2014/main" id="{4A1AE9B4-D785-E442-8974-5A945DA291A4}"/>
              </a:ext>
            </a:extLst>
          </p:cNvPr>
          <p:cNvSpPr>
            <a:spLocks noGrp="1"/>
          </p:cNvSpPr>
          <p:nvPr>
            <p:ph type="body" sz="quarter" idx="16" hasCustomPrompt="1"/>
          </p:nvPr>
        </p:nvSpPr>
        <p:spPr>
          <a:xfrm>
            <a:off x="885681" y="4380914"/>
            <a:ext cx="2264833" cy="1800000"/>
          </a:xfrm>
          <a:prstGeom prst="rect">
            <a:avLst/>
          </a:prstGeom>
        </p:spPr>
        <p:txBody>
          <a:bodyPr/>
          <a:lstStyle>
            <a:lvl1pPr marL="0" indent="0">
              <a:spcAft>
                <a:spcPts val="400"/>
              </a:spcAft>
              <a:buNone/>
              <a:defRPr sz="1000" b="0" i="0">
                <a:latin typeface="Arial" panose="020B0604020202020204" pitchFamily="34" charset="0"/>
                <a:cs typeface="Arial" panose="020B0604020202020204" pitchFamily="34" charset="0"/>
              </a:defRPr>
            </a:lvl1pPr>
          </a:lstStyle>
          <a:p>
            <a:pPr lvl="0"/>
            <a:r>
              <a:rPr lang="en-NZ" noProof="0" dirty="0"/>
              <a:t>With a brief explanation body text here</a:t>
            </a:r>
          </a:p>
        </p:txBody>
      </p:sp>
      <p:sp>
        <p:nvSpPr>
          <p:cNvPr id="49" name="Text Placeholder 10">
            <a:extLst>
              <a:ext uri="{FF2B5EF4-FFF2-40B4-BE49-F238E27FC236}">
                <a16:creationId xmlns:a16="http://schemas.microsoft.com/office/drawing/2014/main" id="{A1D4CF8D-D17D-A34B-8A13-546922D7D6CD}"/>
              </a:ext>
            </a:extLst>
          </p:cNvPr>
          <p:cNvSpPr>
            <a:spLocks noGrp="1"/>
          </p:cNvSpPr>
          <p:nvPr>
            <p:ph type="body" sz="quarter" idx="17" hasCustomPrompt="1"/>
          </p:nvPr>
        </p:nvSpPr>
        <p:spPr>
          <a:xfrm>
            <a:off x="3528906" y="4148718"/>
            <a:ext cx="2264833" cy="291096"/>
          </a:xfrm>
          <a:prstGeom prst="rect">
            <a:avLst/>
          </a:prstGeom>
        </p:spPr>
        <p:txBody>
          <a:bodyPr/>
          <a:lstStyle>
            <a:lvl1pPr marL="0" indent="0">
              <a:buNone/>
              <a:defRPr sz="1250" b="1" i="0">
                <a:latin typeface="Arial" panose="020B0604020202020204" pitchFamily="34" charset="0"/>
                <a:cs typeface="Arial" panose="020B0604020202020204" pitchFamily="34" charset="0"/>
              </a:defRPr>
            </a:lvl1pPr>
          </a:lstStyle>
          <a:p>
            <a:pPr lvl="0"/>
            <a:r>
              <a:rPr lang="en-NZ" noProof="0"/>
              <a:t>Text here</a:t>
            </a:r>
          </a:p>
        </p:txBody>
      </p:sp>
      <p:sp>
        <p:nvSpPr>
          <p:cNvPr id="50" name="Text Placeholder 10">
            <a:extLst>
              <a:ext uri="{FF2B5EF4-FFF2-40B4-BE49-F238E27FC236}">
                <a16:creationId xmlns:a16="http://schemas.microsoft.com/office/drawing/2014/main" id="{3CD0CD48-6623-354E-99D0-21A9BE58B30E}"/>
              </a:ext>
            </a:extLst>
          </p:cNvPr>
          <p:cNvSpPr>
            <a:spLocks noGrp="1"/>
          </p:cNvSpPr>
          <p:nvPr>
            <p:ph type="body" sz="quarter" idx="18" hasCustomPrompt="1"/>
          </p:nvPr>
        </p:nvSpPr>
        <p:spPr>
          <a:xfrm>
            <a:off x="3528906" y="4380914"/>
            <a:ext cx="2264833" cy="1800000"/>
          </a:xfrm>
          <a:prstGeom prst="rect">
            <a:avLst/>
          </a:prstGeom>
        </p:spPr>
        <p:txBody>
          <a:bodyPr/>
          <a:lstStyle>
            <a:lvl1pPr marL="0" indent="0">
              <a:spcAft>
                <a:spcPts val="400"/>
              </a:spcAft>
              <a:buNone/>
              <a:defRPr sz="1000" b="0" i="0">
                <a:latin typeface="Arial" panose="020B0604020202020204" pitchFamily="34" charset="0"/>
                <a:cs typeface="Arial" panose="020B0604020202020204" pitchFamily="34" charset="0"/>
              </a:defRPr>
            </a:lvl1pPr>
          </a:lstStyle>
          <a:p>
            <a:pPr lvl="0"/>
            <a:r>
              <a:rPr lang="en-NZ" noProof="0"/>
              <a:t>With a brief explanation body text here</a:t>
            </a:r>
          </a:p>
        </p:txBody>
      </p:sp>
      <p:sp>
        <p:nvSpPr>
          <p:cNvPr id="54" name="Text Placeholder 10">
            <a:extLst>
              <a:ext uri="{FF2B5EF4-FFF2-40B4-BE49-F238E27FC236}">
                <a16:creationId xmlns:a16="http://schemas.microsoft.com/office/drawing/2014/main" id="{E4C6BE97-B775-564D-B369-C9720B9FE44B}"/>
              </a:ext>
            </a:extLst>
          </p:cNvPr>
          <p:cNvSpPr>
            <a:spLocks noGrp="1"/>
          </p:cNvSpPr>
          <p:nvPr>
            <p:ph type="body" sz="quarter" idx="19" hasCustomPrompt="1"/>
          </p:nvPr>
        </p:nvSpPr>
        <p:spPr>
          <a:xfrm>
            <a:off x="6162378" y="4148718"/>
            <a:ext cx="2264833" cy="291096"/>
          </a:xfrm>
          <a:prstGeom prst="rect">
            <a:avLst/>
          </a:prstGeom>
        </p:spPr>
        <p:txBody>
          <a:bodyPr/>
          <a:lstStyle>
            <a:lvl1pPr marL="0" indent="0">
              <a:buNone/>
              <a:defRPr sz="1250" b="1" i="0">
                <a:latin typeface="Arial" panose="020B0604020202020204" pitchFamily="34" charset="0"/>
                <a:cs typeface="Arial" panose="020B0604020202020204" pitchFamily="34" charset="0"/>
              </a:defRPr>
            </a:lvl1pPr>
          </a:lstStyle>
          <a:p>
            <a:pPr lvl="0"/>
            <a:r>
              <a:rPr lang="en-NZ" noProof="0"/>
              <a:t>Text here</a:t>
            </a:r>
          </a:p>
        </p:txBody>
      </p:sp>
      <p:sp>
        <p:nvSpPr>
          <p:cNvPr id="55" name="Text Placeholder 10">
            <a:extLst>
              <a:ext uri="{FF2B5EF4-FFF2-40B4-BE49-F238E27FC236}">
                <a16:creationId xmlns:a16="http://schemas.microsoft.com/office/drawing/2014/main" id="{4B633925-C6EC-D047-95C0-D3CAECBF1E83}"/>
              </a:ext>
            </a:extLst>
          </p:cNvPr>
          <p:cNvSpPr>
            <a:spLocks noGrp="1"/>
          </p:cNvSpPr>
          <p:nvPr>
            <p:ph type="body" sz="quarter" idx="20" hasCustomPrompt="1"/>
          </p:nvPr>
        </p:nvSpPr>
        <p:spPr>
          <a:xfrm>
            <a:off x="6162378" y="4380914"/>
            <a:ext cx="2264833" cy="1800000"/>
          </a:xfrm>
          <a:prstGeom prst="rect">
            <a:avLst/>
          </a:prstGeom>
        </p:spPr>
        <p:txBody>
          <a:bodyPr/>
          <a:lstStyle>
            <a:lvl1pPr marL="0" indent="0">
              <a:spcAft>
                <a:spcPts val="400"/>
              </a:spcAft>
              <a:buNone/>
              <a:defRPr sz="1000" b="0" i="0">
                <a:latin typeface="Arial" panose="020B0604020202020204" pitchFamily="34" charset="0"/>
                <a:cs typeface="Arial" panose="020B0604020202020204" pitchFamily="34" charset="0"/>
              </a:defRPr>
            </a:lvl1pPr>
          </a:lstStyle>
          <a:p>
            <a:pPr lvl="0"/>
            <a:r>
              <a:rPr lang="en-NZ" noProof="0"/>
              <a:t>With a brief explanation body text here</a:t>
            </a:r>
          </a:p>
        </p:txBody>
      </p:sp>
      <p:sp>
        <p:nvSpPr>
          <p:cNvPr id="56" name="Text Placeholder 10">
            <a:extLst>
              <a:ext uri="{FF2B5EF4-FFF2-40B4-BE49-F238E27FC236}">
                <a16:creationId xmlns:a16="http://schemas.microsoft.com/office/drawing/2014/main" id="{07BFD3E6-E49E-E84D-926A-A21EFCBE8E77}"/>
              </a:ext>
            </a:extLst>
          </p:cNvPr>
          <p:cNvSpPr>
            <a:spLocks noGrp="1"/>
          </p:cNvSpPr>
          <p:nvPr>
            <p:ph type="body" sz="quarter" idx="21" hasCustomPrompt="1"/>
          </p:nvPr>
        </p:nvSpPr>
        <p:spPr>
          <a:xfrm>
            <a:off x="8825110" y="4148718"/>
            <a:ext cx="2264833" cy="291096"/>
          </a:xfrm>
          <a:prstGeom prst="rect">
            <a:avLst/>
          </a:prstGeom>
        </p:spPr>
        <p:txBody>
          <a:bodyPr/>
          <a:lstStyle>
            <a:lvl1pPr marL="0" indent="0">
              <a:buNone/>
              <a:defRPr sz="1250" b="1" i="0">
                <a:latin typeface="Arial" panose="020B0604020202020204" pitchFamily="34" charset="0"/>
                <a:cs typeface="Arial" panose="020B0604020202020204" pitchFamily="34" charset="0"/>
              </a:defRPr>
            </a:lvl1pPr>
          </a:lstStyle>
          <a:p>
            <a:pPr lvl="0"/>
            <a:r>
              <a:rPr lang="en-NZ" noProof="0"/>
              <a:t>Text here</a:t>
            </a:r>
          </a:p>
        </p:txBody>
      </p:sp>
      <p:sp>
        <p:nvSpPr>
          <p:cNvPr id="57" name="Text Placeholder 10">
            <a:extLst>
              <a:ext uri="{FF2B5EF4-FFF2-40B4-BE49-F238E27FC236}">
                <a16:creationId xmlns:a16="http://schemas.microsoft.com/office/drawing/2014/main" id="{3B7F5BE8-9657-1A41-8BF0-95DB470DE73C}"/>
              </a:ext>
            </a:extLst>
          </p:cNvPr>
          <p:cNvSpPr>
            <a:spLocks noGrp="1"/>
          </p:cNvSpPr>
          <p:nvPr>
            <p:ph type="body" sz="quarter" idx="22" hasCustomPrompt="1"/>
          </p:nvPr>
        </p:nvSpPr>
        <p:spPr>
          <a:xfrm>
            <a:off x="8825110" y="4380914"/>
            <a:ext cx="2264833" cy="1800000"/>
          </a:xfrm>
          <a:prstGeom prst="rect">
            <a:avLst/>
          </a:prstGeom>
        </p:spPr>
        <p:txBody>
          <a:bodyPr/>
          <a:lstStyle>
            <a:lvl1pPr marL="0" indent="0">
              <a:spcAft>
                <a:spcPts val="400"/>
              </a:spcAft>
              <a:buNone/>
              <a:defRPr sz="1000" b="0" i="0">
                <a:latin typeface="Arial" panose="020B0604020202020204" pitchFamily="34" charset="0"/>
                <a:cs typeface="Arial" panose="020B0604020202020204" pitchFamily="34" charset="0"/>
              </a:defRPr>
            </a:lvl1pPr>
          </a:lstStyle>
          <a:p>
            <a:pPr lvl="0"/>
            <a:r>
              <a:rPr lang="en-NZ" noProof="0"/>
              <a:t>With a brief explanation body text here</a:t>
            </a:r>
          </a:p>
        </p:txBody>
      </p:sp>
      <p:sp>
        <p:nvSpPr>
          <p:cNvPr id="58" name="Text Placeholder 12">
            <a:extLst>
              <a:ext uri="{FF2B5EF4-FFF2-40B4-BE49-F238E27FC236}">
                <a16:creationId xmlns:a16="http://schemas.microsoft.com/office/drawing/2014/main" id="{CB381DD8-35D0-684A-8697-0BB06C77872B}"/>
              </a:ext>
            </a:extLst>
          </p:cNvPr>
          <p:cNvSpPr>
            <a:spLocks noGrp="1"/>
          </p:cNvSpPr>
          <p:nvPr>
            <p:ph type="body" sz="quarter" idx="23" hasCustomPrompt="1"/>
          </p:nvPr>
        </p:nvSpPr>
        <p:spPr>
          <a:xfrm>
            <a:off x="947743" y="2450253"/>
            <a:ext cx="895688" cy="490568"/>
          </a:xfrm>
          <a:prstGeom prst="rect">
            <a:avLst/>
          </a:prstGeom>
        </p:spPr>
        <p:txBody>
          <a:bodyPr/>
          <a:lstStyle>
            <a:lvl1pPr marL="0" indent="0">
              <a:buNone/>
              <a:defRPr b="1" i="0">
                <a:solidFill>
                  <a:schemeClr val="bg1"/>
                </a:solidFill>
                <a:latin typeface="Arial" panose="020B0604020202020204" pitchFamily="34" charset="0"/>
                <a:cs typeface="Arial" panose="020B0604020202020204" pitchFamily="34" charset="0"/>
              </a:defRPr>
            </a:lvl1pPr>
          </a:lstStyle>
          <a:p>
            <a:pPr lvl="0"/>
            <a:r>
              <a:rPr lang="en-NZ" noProof="0"/>
              <a:t>01</a:t>
            </a:r>
          </a:p>
        </p:txBody>
      </p:sp>
      <p:sp>
        <p:nvSpPr>
          <p:cNvPr id="60" name="Text Placeholder 12">
            <a:extLst>
              <a:ext uri="{FF2B5EF4-FFF2-40B4-BE49-F238E27FC236}">
                <a16:creationId xmlns:a16="http://schemas.microsoft.com/office/drawing/2014/main" id="{34C1BCCB-317B-A34F-8A86-D5D1A1371189}"/>
              </a:ext>
            </a:extLst>
          </p:cNvPr>
          <p:cNvSpPr>
            <a:spLocks noGrp="1"/>
          </p:cNvSpPr>
          <p:nvPr>
            <p:ph type="body" sz="quarter" idx="24" hasCustomPrompt="1"/>
          </p:nvPr>
        </p:nvSpPr>
        <p:spPr>
          <a:xfrm>
            <a:off x="3610476" y="2450253"/>
            <a:ext cx="1129773" cy="490568"/>
          </a:xfrm>
          <a:prstGeom prst="rect">
            <a:avLst/>
          </a:prstGeom>
        </p:spPr>
        <p:txBody>
          <a:bodyPr/>
          <a:lstStyle>
            <a:lvl1pPr marL="0" indent="0">
              <a:buNone/>
              <a:defRPr b="1" i="0">
                <a:solidFill>
                  <a:schemeClr val="bg1"/>
                </a:solidFill>
                <a:latin typeface="Arial" panose="020B0604020202020204" pitchFamily="34" charset="0"/>
                <a:cs typeface="Arial" panose="020B0604020202020204" pitchFamily="34" charset="0"/>
              </a:defRPr>
            </a:lvl1pPr>
          </a:lstStyle>
          <a:p>
            <a:pPr lvl="0"/>
            <a:r>
              <a:rPr lang="en-NZ" noProof="0"/>
              <a:t>02</a:t>
            </a:r>
          </a:p>
        </p:txBody>
      </p:sp>
      <p:sp>
        <p:nvSpPr>
          <p:cNvPr id="62" name="Text Placeholder 12">
            <a:extLst>
              <a:ext uri="{FF2B5EF4-FFF2-40B4-BE49-F238E27FC236}">
                <a16:creationId xmlns:a16="http://schemas.microsoft.com/office/drawing/2014/main" id="{8E22A8AD-AF84-674F-82FF-635E47E5E073}"/>
              </a:ext>
            </a:extLst>
          </p:cNvPr>
          <p:cNvSpPr>
            <a:spLocks noGrp="1"/>
          </p:cNvSpPr>
          <p:nvPr>
            <p:ph type="body" sz="quarter" idx="25" hasCustomPrompt="1"/>
          </p:nvPr>
        </p:nvSpPr>
        <p:spPr>
          <a:xfrm>
            <a:off x="6263456" y="2450253"/>
            <a:ext cx="1129773" cy="490568"/>
          </a:xfrm>
          <a:prstGeom prst="rect">
            <a:avLst/>
          </a:prstGeom>
        </p:spPr>
        <p:txBody>
          <a:bodyPr/>
          <a:lstStyle>
            <a:lvl1pPr marL="0" indent="0">
              <a:buNone/>
              <a:defRPr b="1" i="0">
                <a:solidFill>
                  <a:schemeClr val="bg1"/>
                </a:solidFill>
                <a:latin typeface="Arial" panose="020B0604020202020204" pitchFamily="34" charset="0"/>
                <a:cs typeface="Arial" panose="020B0604020202020204" pitchFamily="34" charset="0"/>
              </a:defRPr>
            </a:lvl1pPr>
          </a:lstStyle>
          <a:p>
            <a:pPr lvl="0"/>
            <a:r>
              <a:rPr lang="en-NZ" noProof="0"/>
              <a:t>03</a:t>
            </a:r>
          </a:p>
        </p:txBody>
      </p:sp>
      <p:sp>
        <p:nvSpPr>
          <p:cNvPr id="64" name="Text Placeholder 12">
            <a:extLst>
              <a:ext uri="{FF2B5EF4-FFF2-40B4-BE49-F238E27FC236}">
                <a16:creationId xmlns:a16="http://schemas.microsoft.com/office/drawing/2014/main" id="{0B420178-92A3-EF4C-BB78-F75D4D5E3663}"/>
              </a:ext>
            </a:extLst>
          </p:cNvPr>
          <p:cNvSpPr>
            <a:spLocks noGrp="1"/>
          </p:cNvSpPr>
          <p:nvPr>
            <p:ph type="body" sz="quarter" idx="26" hasCustomPrompt="1"/>
          </p:nvPr>
        </p:nvSpPr>
        <p:spPr>
          <a:xfrm>
            <a:off x="8926190" y="2450253"/>
            <a:ext cx="1129773" cy="490568"/>
          </a:xfrm>
          <a:prstGeom prst="rect">
            <a:avLst/>
          </a:prstGeom>
        </p:spPr>
        <p:txBody>
          <a:bodyPr/>
          <a:lstStyle>
            <a:lvl1pPr marL="0" indent="0">
              <a:buNone/>
              <a:defRPr b="1" i="0">
                <a:solidFill>
                  <a:schemeClr val="bg1"/>
                </a:solidFill>
                <a:latin typeface="Arial" panose="020B0604020202020204" pitchFamily="34" charset="0"/>
                <a:cs typeface="Arial" panose="020B0604020202020204" pitchFamily="34" charset="0"/>
              </a:defRPr>
            </a:lvl1pPr>
          </a:lstStyle>
          <a:p>
            <a:pPr lvl="0"/>
            <a:r>
              <a:rPr lang="en-NZ" noProof="0"/>
              <a:t>04</a:t>
            </a:r>
          </a:p>
        </p:txBody>
      </p:sp>
      <p:sp>
        <p:nvSpPr>
          <p:cNvPr id="14" name="Footer Placeholder 13">
            <a:extLst>
              <a:ext uri="{FF2B5EF4-FFF2-40B4-BE49-F238E27FC236}">
                <a16:creationId xmlns:a16="http://schemas.microsoft.com/office/drawing/2014/main" id="{FC5A49F2-FEBE-3D43-959C-DDCC1CC33628}"/>
              </a:ext>
            </a:extLst>
          </p:cNvPr>
          <p:cNvSpPr>
            <a:spLocks noGrp="1"/>
          </p:cNvSpPr>
          <p:nvPr>
            <p:ph type="ftr" sz="quarter" idx="27"/>
          </p:nvPr>
        </p:nvSpPr>
        <p:spPr/>
        <p:txBody>
          <a:bodyPr/>
          <a:lstStyle>
            <a:lvl1pPr>
              <a:defRPr>
                <a:latin typeface="Arial" panose="020B0604020202020204" pitchFamily="34" charset="0"/>
                <a:cs typeface="Arial" panose="020B0604020202020204" pitchFamily="34" charset="0"/>
              </a:defRPr>
            </a:lvl1pPr>
          </a:lstStyle>
          <a:p>
            <a:r>
              <a:rPr lang="en-NZ" noProof="0"/>
              <a:t>Footer</a:t>
            </a:r>
          </a:p>
        </p:txBody>
      </p:sp>
      <p:sp>
        <p:nvSpPr>
          <p:cNvPr id="20" name="Triangle 19">
            <a:extLst>
              <a:ext uri="{FF2B5EF4-FFF2-40B4-BE49-F238E27FC236}">
                <a16:creationId xmlns:a16="http://schemas.microsoft.com/office/drawing/2014/main" id="{63055481-C318-4341-975B-A9F6BF893B4F}"/>
              </a:ext>
            </a:extLst>
          </p:cNvPr>
          <p:cNvSpPr/>
          <p:nvPr userDrawn="1"/>
        </p:nvSpPr>
        <p:spPr>
          <a:xfrm rot="5400000">
            <a:off x="3212885" y="3077856"/>
            <a:ext cx="615435" cy="25908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noProof="0"/>
          </a:p>
        </p:txBody>
      </p:sp>
      <p:sp>
        <p:nvSpPr>
          <p:cNvPr id="21" name="Triangle 20">
            <a:extLst>
              <a:ext uri="{FF2B5EF4-FFF2-40B4-BE49-F238E27FC236}">
                <a16:creationId xmlns:a16="http://schemas.microsoft.com/office/drawing/2014/main" id="{2A8D0676-66AA-924E-85C0-4A8A3FE1DE48}"/>
              </a:ext>
            </a:extLst>
          </p:cNvPr>
          <p:cNvSpPr/>
          <p:nvPr userDrawn="1"/>
        </p:nvSpPr>
        <p:spPr>
          <a:xfrm rot="5400000">
            <a:off x="5871373" y="3077856"/>
            <a:ext cx="615435" cy="25908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noProof="0"/>
          </a:p>
        </p:txBody>
      </p:sp>
      <p:sp>
        <p:nvSpPr>
          <p:cNvPr id="22" name="Triangle 21">
            <a:extLst>
              <a:ext uri="{FF2B5EF4-FFF2-40B4-BE49-F238E27FC236}">
                <a16:creationId xmlns:a16="http://schemas.microsoft.com/office/drawing/2014/main" id="{8F332D2B-2DB9-6144-BA07-DCFE45911C45}"/>
              </a:ext>
            </a:extLst>
          </p:cNvPr>
          <p:cNvSpPr/>
          <p:nvPr userDrawn="1"/>
        </p:nvSpPr>
        <p:spPr>
          <a:xfrm rot="5400000">
            <a:off x="8542629" y="3077856"/>
            <a:ext cx="615435" cy="25908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noProof="0"/>
          </a:p>
        </p:txBody>
      </p:sp>
    </p:spTree>
    <p:extLst>
      <p:ext uri="{BB962C8B-B14F-4D97-AF65-F5344CB8AC3E}">
        <p14:creationId xmlns:p14="http://schemas.microsoft.com/office/powerpoint/2010/main" val="1978502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with ochre pattern">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DFE47AC-934B-EE48-B8E1-5D712F651415}"/>
              </a:ext>
            </a:extLst>
          </p:cNvPr>
          <p:cNvPicPr>
            <a:picLocks noChangeAspect="1"/>
          </p:cNvPicPr>
          <p:nvPr userDrawn="1"/>
        </p:nvPicPr>
        <p:blipFill rotWithShape="1">
          <a:blip r:embed="rId2">
            <a:alphaModFix amt="50000"/>
          </a:blip>
          <a:srcRect l="-142" t="879" r="142" b="792"/>
          <a:stretch/>
        </p:blipFill>
        <p:spPr>
          <a:xfrm>
            <a:off x="336520" y="275422"/>
            <a:ext cx="11486437" cy="5993176"/>
          </a:xfrm>
          <a:prstGeom prst="rect">
            <a:avLst/>
          </a:prstGeom>
        </p:spPr>
      </p:pic>
      <p:sp>
        <p:nvSpPr>
          <p:cNvPr id="7" name="Text Placeholder 5">
            <a:extLst>
              <a:ext uri="{FF2B5EF4-FFF2-40B4-BE49-F238E27FC236}">
                <a16:creationId xmlns:a16="http://schemas.microsoft.com/office/drawing/2014/main" id="{76C28C24-12B2-DD41-B74C-D6B30960AD1D}"/>
              </a:ext>
            </a:extLst>
          </p:cNvPr>
          <p:cNvSpPr>
            <a:spLocks noGrp="1"/>
          </p:cNvSpPr>
          <p:nvPr>
            <p:ph type="body" sz="quarter" idx="10" hasCustomPrompt="1"/>
          </p:nvPr>
        </p:nvSpPr>
        <p:spPr>
          <a:xfrm>
            <a:off x="5568000" y="4111200"/>
            <a:ext cx="5083200" cy="990000"/>
          </a:xfrm>
          <a:prstGeom prst="rect">
            <a:avLst/>
          </a:prstGeom>
        </p:spPr>
        <p:txBody>
          <a:bodyPr lIns="0" tIns="0" rIns="0" bIns="0"/>
          <a:lstStyle>
            <a:lvl1pPr marL="0" indent="0">
              <a:spcBef>
                <a:spcPts val="0"/>
              </a:spcBef>
              <a:buNone/>
              <a:defRPr b="1" i="0">
                <a:solidFill>
                  <a:schemeClr val="bg1"/>
                </a:solidFill>
                <a:latin typeface="Arial" panose="020B0604020202020204" pitchFamily="34" charset="0"/>
                <a:cs typeface="Arial" panose="020B0604020202020204" pitchFamily="34" charset="0"/>
              </a:defRPr>
            </a:lvl1pPr>
          </a:lstStyle>
          <a:p>
            <a:pPr lvl="0"/>
            <a:r>
              <a:rPr lang="en-NZ" noProof="0"/>
              <a:t>Insert chapter heading here</a:t>
            </a:r>
          </a:p>
        </p:txBody>
      </p:sp>
      <p:sp>
        <p:nvSpPr>
          <p:cNvPr id="8" name="Footer Placeholder 7">
            <a:extLst>
              <a:ext uri="{FF2B5EF4-FFF2-40B4-BE49-F238E27FC236}">
                <a16:creationId xmlns:a16="http://schemas.microsoft.com/office/drawing/2014/main" id="{33294FB1-833F-094A-90D8-91A291CEA024}"/>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en-NZ" noProof="0"/>
              <a:t>Footer</a:t>
            </a:r>
          </a:p>
        </p:txBody>
      </p:sp>
    </p:spTree>
    <p:extLst>
      <p:ext uri="{BB962C8B-B14F-4D97-AF65-F5344CB8AC3E}">
        <p14:creationId xmlns:p14="http://schemas.microsoft.com/office/powerpoint/2010/main" val="24128761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inear Diagram 3">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B41CABC-4ED1-8E41-9A31-BF517AB45240}"/>
              </a:ext>
            </a:extLst>
          </p:cNvPr>
          <p:cNvGrpSpPr/>
          <p:nvPr userDrawn="1"/>
        </p:nvGrpSpPr>
        <p:grpSpPr>
          <a:xfrm>
            <a:off x="8823445" y="2338825"/>
            <a:ext cx="2443912" cy="1737142"/>
            <a:chOff x="7169050" y="2691728"/>
            <a:chExt cx="1985678" cy="1881904"/>
          </a:xfrm>
        </p:grpSpPr>
        <p:sp>
          <p:nvSpPr>
            <p:cNvPr id="21" name="Rectangle 20">
              <a:extLst>
                <a:ext uri="{FF2B5EF4-FFF2-40B4-BE49-F238E27FC236}">
                  <a16:creationId xmlns:a16="http://schemas.microsoft.com/office/drawing/2014/main" id="{016A84D3-3217-FB42-AA1C-F3CAD10D0118}"/>
                </a:ext>
              </a:extLst>
            </p:cNvPr>
            <p:cNvSpPr/>
            <p:nvPr/>
          </p:nvSpPr>
          <p:spPr>
            <a:xfrm>
              <a:off x="7169050" y="2691728"/>
              <a:ext cx="1985678" cy="1881904"/>
            </a:xfrm>
            <a:prstGeom prst="rect">
              <a:avLst/>
            </a:prstGeom>
            <a:solidFill>
              <a:srgbClr val="232E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662" b="1" noProof="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D26AF584-2CF1-D947-8A5F-2181875E3E39}"/>
                </a:ext>
              </a:extLst>
            </p:cNvPr>
            <p:cNvSpPr/>
            <p:nvPr/>
          </p:nvSpPr>
          <p:spPr>
            <a:xfrm>
              <a:off x="7251523" y="2870150"/>
              <a:ext cx="885714" cy="473741"/>
            </a:xfrm>
            <a:prstGeom prst="rect">
              <a:avLst/>
            </a:prstGeom>
          </p:spPr>
          <p:txBody>
            <a:bodyPr wrap="square">
              <a:spAutoFit/>
            </a:bodyPr>
            <a:lstStyle/>
            <a:p>
              <a:pPr>
                <a:lnSpc>
                  <a:spcPct val="80000"/>
                </a:lnSpc>
                <a:spcAft>
                  <a:spcPts val="554"/>
                </a:spcAft>
              </a:pPr>
              <a:r>
                <a:rPr lang="en-NZ" sz="2800" b="1" noProof="0">
                  <a:solidFill>
                    <a:schemeClr val="bg1"/>
                  </a:solidFill>
                  <a:latin typeface="Arial" panose="020B0604020202020204" pitchFamily="34" charset="0"/>
                  <a:ea typeface="Times New Roman" charset="0"/>
                  <a:cs typeface="Arial" panose="020B0604020202020204" pitchFamily="34" charset="0"/>
                </a:rPr>
                <a:t>04</a:t>
              </a:r>
            </a:p>
          </p:txBody>
        </p:sp>
      </p:grpSp>
      <p:grpSp>
        <p:nvGrpSpPr>
          <p:cNvPr id="23" name="Group 22">
            <a:extLst>
              <a:ext uri="{FF2B5EF4-FFF2-40B4-BE49-F238E27FC236}">
                <a16:creationId xmlns:a16="http://schemas.microsoft.com/office/drawing/2014/main" id="{276FC72C-9F26-BF40-85AF-5C72F0711198}"/>
              </a:ext>
            </a:extLst>
          </p:cNvPr>
          <p:cNvGrpSpPr/>
          <p:nvPr userDrawn="1"/>
        </p:nvGrpSpPr>
        <p:grpSpPr>
          <a:xfrm>
            <a:off x="6164376" y="2338825"/>
            <a:ext cx="2443912" cy="1737142"/>
            <a:chOff x="5030968" y="2691728"/>
            <a:chExt cx="1985678" cy="1881904"/>
          </a:xfrm>
        </p:grpSpPr>
        <p:sp>
          <p:nvSpPr>
            <p:cNvPr id="24" name="Rectangle 23">
              <a:extLst>
                <a:ext uri="{FF2B5EF4-FFF2-40B4-BE49-F238E27FC236}">
                  <a16:creationId xmlns:a16="http://schemas.microsoft.com/office/drawing/2014/main" id="{DAD8F7D0-E041-C448-9714-F162AE286F6D}"/>
                </a:ext>
              </a:extLst>
            </p:cNvPr>
            <p:cNvSpPr/>
            <p:nvPr/>
          </p:nvSpPr>
          <p:spPr>
            <a:xfrm>
              <a:off x="5030968" y="2691728"/>
              <a:ext cx="1985678" cy="1881904"/>
            </a:xfrm>
            <a:prstGeom prst="rect">
              <a:avLst/>
            </a:prstGeom>
            <a:solidFill>
              <a:srgbClr val="232E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662" b="1" noProof="0">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1AE969D1-57D3-7445-A006-76C6F05A1489}"/>
                </a:ext>
              </a:extLst>
            </p:cNvPr>
            <p:cNvSpPr/>
            <p:nvPr/>
          </p:nvSpPr>
          <p:spPr>
            <a:xfrm>
              <a:off x="5113441" y="2870150"/>
              <a:ext cx="885714" cy="473741"/>
            </a:xfrm>
            <a:prstGeom prst="rect">
              <a:avLst/>
            </a:prstGeom>
          </p:spPr>
          <p:txBody>
            <a:bodyPr wrap="square">
              <a:spAutoFit/>
            </a:bodyPr>
            <a:lstStyle/>
            <a:p>
              <a:pPr>
                <a:lnSpc>
                  <a:spcPct val="80000"/>
                </a:lnSpc>
                <a:spcAft>
                  <a:spcPts val="554"/>
                </a:spcAft>
              </a:pPr>
              <a:r>
                <a:rPr lang="en-NZ" sz="2800" b="1" noProof="0">
                  <a:solidFill>
                    <a:schemeClr val="bg1"/>
                  </a:solidFill>
                  <a:latin typeface="Arial" panose="020B0604020202020204" pitchFamily="34" charset="0"/>
                  <a:ea typeface="Times New Roman" charset="0"/>
                  <a:cs typeface="Arial" panose="020B0604020202020204" pitchFamily="34" charset="0"/>
                </a:rPr>
                <a:t>03</a:t>
              </a:r>
            </a:p>
          </p:txBody>
        </p:sp>
      </p:grpSp>
      <p:grpSp>
        <p:nvGrpSpPr>
          <p:cNvPr id="26" name="Group 25">
            <a:extLst>
              <a:ext uri="{FF2B5EF4-FFF2-40B4-BE49-F238E27FC236}">
                <a16:creationId xmlns:a16="http://schemas.microsoft.com/office/drawing/2014/main" id="{AB2CE5E2-334B-5748-82D0-1217515F6E96}"/>
              </a:ext>
            </a:extLst>
          </p:cNvPr>
          <p:cNvGrpSpPr/>
          <p:nvPr userDrawn="1"/>
        </p:nvGrpSpPr>
        <p:grpSpPr>
          <a:xfrm>
            <a:off x="3505307" y="2338825"/>
            <a:ext cx="2443912" cy="1737142"/>
            <a:chOff x="2852544" y="2691728"/>
            <a:chExt cx="1985678" cy="1881904"/>
          </a:xfrm>
        </p:grpSpPr>
        <p:sp>
          <p:nvSpPr>
            <p:cNvPr id="27" name="Rectangle 26">
              <a:extLst>
                <a:ext uri="{FF2B5EF4-FFF2-40B4-BE49-F238E27FC236}">
                  <a16:creationId xmlns:a16="http://schemas.microsoft.com/office/drawing/2014/main" id="{675DAD76-DCFB-E24D-9ED4-B8DFAF8F1EC0}"/>
                </a:ext>
              </a:extLst>
            </p:cNvPr>
            <p:cNvSpPr/>
            <p:nvPr/>
          </p:nvSpPr>
          <p:spPr>
            <a:xfrm>
              <a:off x="2852544" y="2691728"/>
              <a:ext cx="1985678" cy="1881904"/>
            </a:xfrm>
            <a:prstGeom prst="rect">
              <a:avLst/>
            </a:prstGeom>
            <a:solidFill>
              <a:srgbClr val="232E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662" b="1" noProof="0">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4AE3549A-5B22-0C40-9D54-F0101DC5E0EB}"/>
                </a:ext>
              </a:extLst>
            </p:cNvPr>
            <p:cNvSpPr/>
            <p:nvPr/>
          </p:nvSpPr>
          <p:spPr>
            <a:xfrm>
              <a:off x="2935017" y="2870150"/>
              <a:ext cx="885714" cy="473741"/>
            </a:xfrm>
            <a:prstGeom prst="rect">
              <a:avLst/>
            </a:prstGeom>
          </p:spPr>
          <p:txBody>
            <a:bodyPr wrap="square">
              <a:spAutoFit/>
            </a:bodyPr>
            <a:lstStyle/>
            <a:p>
              <a:pPr>
                <a:lnSpc>
                  <a:spcPct val="80000"/>
                </a:lnSpc>
                <a:spcAft>
                  <a:spcPts val="554"/>
                </a:spcAft>
              </a:pPr>
              <a:r>
                <a:rPr lang="en-NZ" sz="2800" b="1" noProof="0">
                  <a:solidFill>
                    <a:schemeClr val="bg1"/>
                  </a:solidFill>
                  <a:latin typeface="Arial" panose="020B0604020202020204" pitchFamily="34" charset="0"/>
                  <a:ea typeface="Times New Roman" charset="0"/>
                  <a:cs typeface="Arial" panose="020B0604020202020204" pitchFamily="34" charset="0"/>
                </a:rPr>
                <a:t>02</a:t>
              </a:r>
            </a:p>
          </p:txBody>
        </p:sp>
      </p:grpSp>
      <p:grpSp>
        <p:nvGrpSpPr>
          <p:cNvPr id="29" name="Group 28">
            <a:extLst>
              <a:ext uri="{FF2B5EF4-FFF2-40B4-BE49-F238E27FC236}">
                <a16:creationId xmlns:a16="http://schemas.microsoft.com/office/drawing/2014/main" id="{F11A45A6-910C-AD46-9290-C08E76A14C82}"/>
              </a:ext>
            </a:extLst>
          </p:cNvPr>
          <p:cNvGrpSpPr/>
          <p:nvPr userDrawn="1"/>
        </p:nvGrpSpPr>
        <p:grpSpPr>
          <a:xfrm>
            <a:off x="846237" y="2338825"/>
            <a:ext cx="2443912" cy="1737142"/>
            <a:chOff x="687568" y="2691728"/>
            <a:chExt cx="1985678" cy="1881904"/>
          </a:xfrm>
        </p:grpSpPr>
        <p:sp>
          <p:nvSpPr>
            <p:cNvPr id="30" name="Rectangle 29">
              <a:extLst>
                <a:ext uri="{FF2B5EF4-FFF2-40B4-BE49-F238E27FC236}">
                  <a16:creationId xmlns:a16="http://schemas.microsoft.com/office/drawing/2014/main" id="{712C710D-C51F-C040-88A0-D654309C2FDF}"/>
                </a:ext>
              </a:extLst>
            </p:cNvPr>
            <p:cNvSpPr/>
            <p:nvPr/>
          </p:nvSpPr>
          <p:spPr>
            <a:xfrm>
              <a:off x="687568" y="2691728"/>
              <a:ext cx="1985678" cy="1881904"/>
            </a:xfrm>
            <a:prstGeom prst="rect">
              <a:avLst/>
            </a:prstGeom>
            <a:solidFill>
              <a:srgbClr val="232E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662" b="1" noProof="0">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C2B640D9-F759-DE49-9A7C-A50C1D23CA63}"/>
                </a:ext>
              </a:extLst>
            </p:cNvPr>
            <p:cNvSpPr/>
            <p:nvPr/>
          </p:nvSpPr>
          <p:spPr>
            <a:xfrm>
              <a:off x="770041" y="2870150"/>
              <a:ext cx="885714" cy="473741"/>
            </a:xfrm>
            <a:prstGeom prst="rect">
              <a:avLst/>
            </a:prstGeom>
          </p:spPr>
          <p:txBody>
            <a:bodyPr wrap="square">
              <a:spAutoFit/>
            </a:bodyPr>
            <a:lstStyle/>
            <a:p>
              <a:pPr>
                <a:lnSpc>
                  <a:spcPct val="80000"/>
                </a:lnSpc>
                <a:spcAft>
                  <a:spcPts val="554"/>
                </a:spcAft>
              </a:pPr>
              <a:r>
                <a:rPr lang="en-NZ" sz="2800" b="1" noProof="0">
                  <a:solidFill>
                    <a:schemeClr val="bg1"/>
                  </a:solidFill>
                  <a:latin typeface="Arial" panose="020B0604020202020204" pitchFamily="34" charset="0"/>
                  <a:ea typeface="Times New Roman" charset="0"/>
                  <a:cs typeface="Arial" panose="020B0604020202020204" pitchFamily="34" charset="0"/>
                </a:rPr>
                <a:t>01</a:t>
              </a:r>
            </a:p>
          </p:txBody>
        </p:sp>
      </p:grpSp>
      <p:pic>
        <p:nvPicPr>
          <p:cNvPr id="32" name="Picture 31">
            <a:extLst>
              <a:ext uri="{FF2B5EF4-FFF2-40B4-BE49-F238E27FC236}">
                <a16:creationId xmlns:a16="http://schemas.microsoft.com/office/drawing/2014/main" id="{6B3221F0-6471-194B-8C94-F7F0A8C6E86C}"/>
              </a:ext>
            </a:extLst>
          </p:cNvPr>
          <p:cNvPicPr>
            <a:picLocks noChangeAspect="1"/>
          </p:cNvPicPr>
          <p:nvPr userDrawn="1"/>
        </p:nvPicPr>
        <p:blipFill>
          <a:blip r:embed="rId2"/>
          <a:stretch>
            <a:fillRect/>
          </a:stretch>
        </p:blipFill>
        <p:spPr>
          <a:xfrm>
            <a:off x="1554935" y="2786567"/>
            <a:ext cx="1195624" cy="819414"/>
          </a:xfrm>
          <a:prstGeom prst="rect">
            <a:avLst/>
          </a:prstGeom>
        </p:spPr>
      </p:pic>
      <p:pic>
        <p:nvPicPr>
          <p:cNvPr id="34" name="Picture 33">
            <a:extLst>
              <a:ext uri="{FF2B5EF4-FFF2-40B4-BE49-F238E27FC236}">
                <a16:creationId xmlns:a16="http://schemas.microsoft.com/office/drawing/2014/main" id="{AC291472-7E3B-ED41-A45B-C035844DD041}"/>
              </a:ext>
            </a:extLst>
          </p:cNvPr>
          <p:cNvPicPr>
            <a:picLocks noChangeAspect="1"/>
          </p:cNvPicPr>
          <p:nvPr userDrawn="1"/>
        </p:nvPicPr>
        <p:blipFill>
          <a:blip r:embed="rId3"/>
          <a:stretch>
            <a:fillRect/>
          </a:stretch>
        </p:blipFill>
        <p:spPr>
          <a:xfrm>
            <a:off x="4453243" y="2867493"/>
            <a:ext cx="726979" cy="742124"/>
          </a:xfrm>
          <a:prstGeom prst="rect">
            <a:avLst/>
          </a:prstGeom>
        </p:spPr>
      </p:pic>
      <p:pic>
        <p:nvPicPr>
          <p:cNvPr id="35" name="Picture 34">
            <a:extLst>
              <a:ext uri="{FF2B5EF4-FFF2-40B4-BE49-F238E27FC236}">
                <a16:creationId xmlns:a16="http://schemas.microsoft.com/office/drawing/2014/main" id="{9EBF850A-B03B-3C45-9DCA-D8372727EE02}"/>
              </a:ext>
            </a:extLst>
          </p:cNvPr>
          <p:cNvPicPr>
            <a:picLocks noChangeAspect="1"/>
          </p:cNvPicPr>
          <p:nvPr userDrawn="1"/>
        </p:nvPicPr>
        <p:blipFill>
          <a:blip r:embed="rId4"/>
          <a:stretch>
            <a:fillRect/>
          </a:stretch>
        </p:blipFill>
        <p:spPr>
          <a:xfrm>
            <a:off x="6934419" y="2842667"/>
            <a:ext cx="981043" cy="701560"/>
          </a:xfrm>
          <a:prstGeom prst="rect">
            <a:avLst/>
          </a:prstGeom>
        </p:spPr>
      </p:pic>
      <p:pic>
        <p:nvPicPr>
          <p:cNvPr id="53" name="Picture 52">
            <a:extLst>
              <a:ext uri="{FF2B5EF4-FFF2-40B4-BE49-F238E27FC236}">
                <a16:creationId xmlns:a16="http://schemas.microsoft.com/office/drawing/2014/main" id="{27D21F19-6C3F-E844-9FD1-DB478AE9464B}"/>
              </a:ext>
            </a:extLst>
          </p:cNvPr>
          <p:cNvPicPr>
            <a:picLocks noChangeAspect="1"/>
          </p:cNvPicPr>
          <p:nvPr userDrawn="1"/>
        </p:nvPicPr>
        <p:blipFill>
          <a:blip r:embed="rId5"/>
          <a:stretch>
            <a:fillRect/>
          </a:stretch>
        </p:blipFill>
        <p:spPr>
          <a:xfrm>
            <a:off x="9407735" y="2879907"/>
            <a:ext cx="1180863" cy="688837"/>
          </a:xfrm>
          <a:prstGeom prst="rect">
            <a:avLst/>
          </a:prstGeom>
        </p:spPr>
      </p:pic>
      <p:sp>
        <p:nvSpPr>
          <p:cNvPr id="36" name="Title 1">
            <a:extLst>
              <a:ext uri="{FF2B5EF4-FFF2-40B4-BE49-F238E27FC236}">
                <a16:creationId xmlns:a16="http://schemas.microsoft.com/office/drawing/2014/main" id="{102F5FA6-5753-4C47-BC94-9B0C49B2C35F}"/>
              </a:ext>
            </a:extLst>
          </p:cNvPr>
          <p:cNvSpPr txBox="1">
            <a:spLocks/>
          </p:cNvSpPr>
          <p:nvPr userDrawn="1"/>
        </p:nvSpPr>
        <p:spPr>
          <a:xfrm>
            <a:off x="3529418" y="4225550"/>
            <a:ext cx="2402324" cy="541507"/>
          </a:xfrm>
          <a:prstGeom prst="rect">
            <a:avLst/>
          </a:prstGeom>
        </p:spPr>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554"/>
              </a:spcAft>
            </a:pPr>
            <a:r>
              <a:rPr lang="en-NZ" sz="1250" b="1" noProof="0">
                <a:latin typeface="Arial" panose="020B0604020202020204" pitchFamily="34" charset="0"/>
                <a:ea typeface="Times New Roman" charset="0"/>
                <a:cs typeface="Arial" panose="020B0604020202020204" pitchFamily="34" charset="0"/>
              </a:rPr>
              <a:t>Text here</a:t>
            </a:r>
          </a:p>
          <a:p>
            <a:pPr algn="l"/>
            <a:r>
              <a:rPr lang="en-NZ" sz="1000" noProof="0">
                <a:latin typeface="Arial" panose="020B0604020202020204" pitchFamily="34" charset="0"/>
                <a:cs typeface="Arial" panose="020B0604020202020204" pitchFamily="34" charset="0"/>
              </a:rPr>
              <a:t>With brief explanation</a:t>
            </a:r>
            <a:br>
              <a:rPr lang="en-NZ" sz="1000" noProof="0">
                <a:latin typeface="Arial" panose="020B0604020202020204" pitchFamily="34" charset="0"/>
                <a:cs typeface="Arial" panose="020B0604020202020204" pitchFamily="34" charset="0"/>
              </a:rPr>
            </a:br>
            <a:r>
              <a:rPr lang="en-NZ" sz="1000" noProof="0">
                <a:latin typeface="Arial" panose="020B0604020202020204" pitchFamily="34" charset="0"/>
                <a:cs typeface="Arial" panose="020B0604020202020204" pitchFamily="34" charset="0"/>
              </a:rPr>
              <a:t>body text here</a:t>
            </a:r>
          </a:p>
        </p:txBody>
      </p:sp>
      <p:sp>
        <p:nvSpPr>
          <p:cNvPr id="37" name="Title 1">
            <a:extLst>
              <a:ext uri="{FF2B5EF4-FFF2-40B4-BE49-F238E27FC236}">
                <a16:creationId xmlns:a16="http://schemas.microsoft.com/office/drawing/2014/main" id="{74756AA7-09B6-1448-B95F-1621AC07B018}"/>
              </a:ext>
            </a:extLst>
          </p:cNvPr>
          <p:cNvSpPr txBox="1">
            <a:spLocks/>
          </p:cNvSpPr>
          <p:nvPr userDrawn="1"/>
        </p:nvSpPr>
        <p:spPr>
          <a:xfrm>
            <a:off x="6224799" y="4230033"/>
            <a:ext cx="2402324" cy="541507"/>
          </a:xfrm>
          <a:prstGeom prst="rect">
            <a:avLst/>
          </a:prstGeom>
        </p:spPr>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554"/>
              </a:spcAft>
            </a:pPr>
            <a:r>
              <a:rPr lang="en-NZ" sz="1250" b="1" noProof="0">
                <a:latin typeface="Arial" panose="020B0604020202020204" pitchFamily="34" charset="0"/>
                <a:ea typeface="Times New Roman" charset="0"/>
                <a:cs typeface="Arial" panose="020B0604020202020204" pitchFamily="34" charset="0"/>
              </a:rPr>
              <a:t>Text here</a:t>
            </a:r>
          </a:p>
          <a:p>
            <a:pPr algn="l"/>
            <a:r>
              <a:rPr lang="en-NZ" sz="1000" noProof="0">
                <a:latin typeface="Arial" panose="020B0604020202020204" pitchFamily="34" charset="0"/>
                <a:cs typeface="Arial" panose="020B0604020202020204" pitchFamily="34" charset="0"/>
              </a:rPr>
              <a:t>With brief explanation</a:t>
            </a:r>
            <a:br>
              <a:rPr lang="en-NZ" sz="1000" noProof="0">
                <a:latin typeface="Arial" panose="020B0604020202020204" pitchFamily="34" charset="0"/>
                <a:cs typeface="Arial" panose="020B0604020202020204" pitchFamily="34" charset="0"/>
              </a:rPr>
            </a:br>
            <a:r>
              <a:rPr lang="en-NZ" sz="1000" noProof="0">
                <a:latin typeface="Arial" panose="020B0604020202020204" pitchFamily="34" charset="0"/>
                <a:cs typeface="Arial" panose="020B0604020202020204" pitchFamily="34" charset="0"/>
              </a:rPr>
              <a:t>body text here</a:t>
            </a:r>
          </a:p>
        </p:txBody>
      </p:sp>
      <p:sp>
        <p:nvSpPr>
          <p:cNvPr id="38" name="Title 1">
            <a:extLst>
              <a:ext uri="{FF2B5EF4-FFF2-40B4-BE49-F238E27FC236}">
                <a16:creationId xmlns:a16="http://schemas.microsoft.com/office/drawing/2014/main" id="{8CAF79AA-61D2-3B4F-AD96-F87BE3CCC7A7}"/>
              </a:ext>
            </a:extLst>
          </p:cNvPr>
          <p:cNvSpPr txBox="1">
            <a:spLocks/>
          </p:cNvSpPr>
          <p:nvPr userDrawn="1"/>
        </p:nvSpPr>
        <p:spPr>
          <a:xfrm>
            <a:off x="8884322" y="4234516"/>
            <a:ext cx="2402324" cy="541507"/>
          </a:xfrm>
          <a:prstGeom prst="rect">
            <a:avLst/>
          </a:prstGeom>
        </p:spPr>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554"/>
              </a:spcAft>
            </a:pPr>
            <a:r>
              <a:rPr lang="en-NZ" sz="1250" b="1" noProof="0">
                <a:latin typeface="Arial" panose="020B0604020202020204" pitchFamily="34" charset="0"/>
                <a:ea typeface="Times New Roman" charset="0"/>
                <a:cs typeface="Arial" panose="020B0604020202020204" pitchFamily="34" charset="0"/>
              </a:rPr>
              <a:t>Text here</a:t>
            </a:r>
          </a:p>
          <a:p>
            <a:pPr algn="l"/>
            <a:r>
              <a:rPr lang="en-NZ" sz="1000" noProof="0">
                <a:latin typeface="Arial" panose="020B0604020202020204" pitchFamily="34" charset="0"/>
                <a:cs typeface="Arial" panose="020B0604020202020204" pitchFamily="34" charset="0"/>
              </a:rPr>
              <a:t>With brief explanation</a:t>
            </a:r>
            <a:br>
              <a:rPr lang="en-NZ" sz="1000" noProof="0">
                <a:latin typeface="Arial" panose="020B0604020202020204" pitchFamily="34" charset="0"/>
                <a:cs typeface="Arial" panose="020B0604020202020204" pitchFamily="34" charset="0"/>
              </a:rPr>
            </a:br>
            <a:r>
              <a:rPr lang="en-NZ" sz="1000" noProof="0">
                <a:latin typeface="Arial" panose="020B0604020202020204" pitchFamily="34" charset="0"/>
                <a:cs typeface="Arial" panose="020B0604020202020204" pitchFamily="34" charset="0"/>
              </a:rPr>
              <a:t>body text here</a:t>
            </a:r>
          </a:p>
        </p:txBody>
      </p:sp>
      <p:sp>
        <p:nvSpPr>
          <p:cNvPr id="39" name="Title 1">
            <a:extLst>
              <a:ext uri="{FF2B5EF4-FFF2-40B4-BE49-F238E27FC236}">
                <a16:creationId xmlns:a16="http://schemas.microsoft.com/office/drawing/2014/main" id="{A3459252-246C-6143-B9D7-2B6671C0A98B}"/>
              </a:ext>
            </a:extLst>
          </p:cNvPr>
          <p:cNvSpPr txBox="1">
            <a:spLocks/>
          </p:cNvSpPr>
          <p:nvPr userDrawn="1"/>
        </p:nvSpPr>
        <p:spPr>
          <a:xfrm>
            <a:off x="887826" y="4221067"/>
            <a:ext cx="2402324" cy="541507"/>
          </a:xfrm>
          <a:prstGeom prst="rect">
            <a:avLst/>
          </a:prstGeom>
        </p:spPr>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554"/>
              </a:spcAft>
            </a:pPr>
            <a:r>
              <a:rPr lang="en-NZ" sz="1250" b="1" noProof="0">
                <a:latin typeface="Arial" panose="020B0604020202020204" pitchFamily="34" charset="0"/>
                <a:ea typeface="Times New Roman" charset="0"/>
                <a:cs typeface="Arial" panose="020B0604020202020204" pitchFamily="34" charset="0"/>
              </a:rPr>
              <a:t>Text here</a:t>
            </a:r>
          </a:p>
          <a:p>
            <a:pPr algn="l"/>
            <a:r>
              <a:rPr lang="en-NZ" sz="1000" noProof="0">
                <a:latin typeface="Arial" panose="020B0604020202020204" pitchFamily="34" charset="0"/>
                <a:cs typeface="Arial" panose="020B0604020202020204" pitchFamily="34" charset="0"/>
              </a:rPr>
              <a:t>With brief explanation</a:t>
            </a:r>
            <a:br>
              <a:rPr lang="en-NZ" sz="1000" noProof="0">
                <a:latin typeface="Arial" panose="020B0604020202020204" pitchFamily="34" charset="0"/>
                <a:cs typeface="Arial" panose="020B0604020202020204" pitchFamily="34" charset="0"/>
              </a:rPr>
            </a:br>
            <a:r>
              <a:rPr lang="en-NZ" sz="1000" noProof="0">
                <a:latin typeface="Arial" panose="020B0604020202020204" pitchFamily="34" charset="0"/>
                <a:cs typeface="Arial" panose="020B0604020202020204" pitchFamily="34" charset="0"/>
              </a:rPr>
              <a:t>body text here</a:t>
            </a:r>
          </a:p>
        </p:txBody>
      </p:sp>
      <p:sp>
        <p:nvSpPr>
          <p:cNvPr id="41" name="Text Placeholder 2">
            <a:extLst>
              <a:ext uri="{FF2B5EF4-FFF2-40B4-BE49-F238E27FC236}">
                <a16:creationId xmlns:a16="http://schemas.microsoft.com/office/drawing/2014/main" id="{0326E2BE-C7E3-9D4F-88A5-B344ED6999E5}"/>
              </a:ext>
            </a:extLst>
          </p:cNvPr>
          <p:cNvSpPr>
            <a:spLocks noGrp="1"/>
          </p:cNvSpPr>
          <p:nvPr>
            <p:ph type="body" sz="quarter" idx="10" hasCustomPrompt="1"/>
          </p:nvPr>
        </p:nvSpPr>
        <p:spPr>
          <a:xfrm>
            <a:off x="921600" y="770400"/>
            <a:ext cx="10599147" cy="543836"/>
          </a:xfrm>
          <a:prstGeom prst="rect">
            <a:avLst/>
          </a:prstGeom>
        </p:spPr>
        <p:txBody>
          <a:bodyPr lIns="0" tIns="0" rIns="0" bIns="0"/>
          <a:lstStyle>
            <a:lvl1pPr marL="0" indent="0">
              <a:buNone/>
              <a:defRPr b="1" i="0">
                <a:solidFill>
                  <a:schemeClr val="tx1"/>
                </a:solidFill>
                <a:latin typeface="Arial" panose="020B0604020202020204" pitchFamily="34" charset="0"/>
                <a:cs typeface="Arial" panose="020B0604020202020204" pitchFamily="34" charset="0"/>
              </a:defRPr>
            </a:lvl1pPr>
          </a:lstStyle>
          <a:p>
            <a:pPr lvl="0"/>
            <a:r>
              <a:rPr lang="en-NZ" noProof="0"/>
              <a:t>Insert your title here</a:t>
            </a:r>
          </a:p>
        </p:txBody>
      </p:sp>
      <p:sp>
        <p:nvSpPr>
          <p:cNvPr id="2" name="Footer Placeholder 1">
            <a:extLst>
              <a:ext uri="{FF2B5EF4-FFF2-40B4-BE49-F238E27FC236}">
                <a16:creationId xmlns:a16="http://schemas.microsoft.com/office/drawing/2014/main" id="{7781FCAC-460C-B44A-8F98-B6895E22183F}"/>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en-NZ" noProof="0"/>
              <a:t>Footer</a:t>
            </a:r>
          </a:p>
        </p:txBody>
      </p:sp>
      <p:sp>
        <p:nvSpPr>
          <p:cNvPr id="33" name="Triangle 32">
            <a:extLst>
              <a:ext uri="{FF2B5EF4-FFF2-40B4-BE49-F238E27FC236}">
                <a16:creationId xmlns:a16="http://schemas.microsoft.com/office/drawing/2014/main" id="{D937F628-A2FD-1748-B8C3-D5BE4C01494D}"/>
              </a:ext>
            </a:extLst>
          </p:cNvPr>
          <p:cNvSpPr/>
          <p:nvPr userDrawn="1"/>
        </p:nvSpPr>
        <p:spPr>
          <a:xfrm rot="5400000">
            <a:off x="3212885" y="3077856"/>
            <a:ext cx="615435" cy="25908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noProof="0"/>
          </a:p>
        </p:txBody>
      </p:sp>
      <p:sp>
        <p:nvSpPr>
          <p:cNvPr id="40" name="Triangle 39">
            <a:extLst>
              <a:ext uri="{FF2B5EF4-FFF2-40B4-BE49-F238E27FC236}">
                <a16:creationId xmlns:a16="http://schemas.microsoft.com/office/drawing/2014/main" id="{4086C270-ADF8-EE4C-BEAC-368F0DA58095}"/>
              </a:ext>
            </a:extLst>
          </p:cNvPr>
          <p:cNvSpPr/>
          <p:nvPr userDrawn="1"/>
        </p:nvSpPr>
        <p:spPr>
          <a:xfrm rot="5400000">
            <a:off x="5871373" y="3077856"/>
            <a:ext cx="615435" cy="25908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noProof="0"/>
          </a:p>
        </p:txBody>
      </p:sp>
      <p:sp>
        <p:nvSpPr>
          <p:cNvPr id="42" name="Triangle 41">
            <a:extLst>
              <a:ext uri="{FF2B5EF4-FFF2-40B4-BE49-F238E27FC236}">
                <a16:creationId xmlns:a16="http://schemas.microsoft.com/office/drawing/2014/main" id="{4231F1FF-C0C4-B04E-947C-5780EE3AB814}"/>
              </a:ext>
            </a:extLst>
          </p:cNvPr>
          <p:cNvSpPr/>
          <p:nvPr userDrawn="1"/>
        </p:nvSpPr>
        <p:spPr>
          <a:xfrm rot="5400000">
            <a:off x="8542629" y="3077856"/>
            <a:ext cx="615435" cy="25908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noProof="0"/>
          </a:p>
        </p:txBody>
      </p:sp>
    </p:spTree>
    <p:extLst>
      <p:ext uri="{BB962C8B-B14F-4D97-AF65-F5344CB8AC3E}">
        <p14:creationId xmlns:p14="http://schemas.microsoft.com/office/powerpoint/2010/main" val="3361691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hite with footer">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A58660-7EAE-CB4A-8588-0D6B632C1FF1}"/>
              </a:ext>
            </a:extLst>
          </p:cNvPr>
          <p:cNvSpPr>
            <a:spLocks noGrp="1"/>
          </p:cNvSpPr>
          <p:nvPr>
            <p:ph type="ftr" sz="quarter" idx="10"/>
          </p:nvPr>
        </p:nvSpPr>
        <p:spPr/>
        <p:txBody>
          <a:bodyPr/>
          <a:lstStyle/>
          <a:p>
            <a:r>
              <a:rPr lang="en-NZ" noProof="0"/>
              <a:t>Footer</a:t>
            </a:r>
          </a:p>
        </p:txBody>
      </p:sp>
    </p:spTree>
    <p:extLst>
      <p:ext uri="{BB962C8B-B14F-4D97-AF65-F5344CB8AC3E}">
        <p14:creationId xmlns:p14="http://schemas.microsoft.com/office/powerpoint/2010/main" val="34183415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 Pink">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0648E77B-53E4-7E40-8A92-4917E9B74928}"/>
              </a:ext>
            </a:extLst>
          </p:cNvPr>
          <p:cNvSpPr>
            <a:spLocks noGrp="1"/>
          </p:cNvSpPr>
          <p:nvPr>
            <p:ph type="body" sz="quarter" idx="10" hasCustomPrompt="1"/>
          </p:nvPr>
        </p:nvSpPr>
        <p:spPr>
          <a:xfrm>
            <a:off x="921871" y="769464"/>
            <a:ext cx="10599147" cy="543836"/>
          </a:xfrm>
          <a:prstGeom prst="rect">
            <a:avLst/>
          </a:prstGeom>
        </p:spPr>
        <p:txBody>
          <a:bodyPr lIns="0" tIns="0" rIns="0" bIns="0"/>
          <a:lstStyle>
            <a:lvl1pPr marL="0" indent="0">
              <a:buNone/>
              <a:defRPr b="1" i="0">
                <a:solidFill>
                  <a:schemeClr val="tx1"/>
                </a:solidFill>
                <a:latin typeface="Arial" panose="020B0604020202020204" pitchFamily="34" charset="0"/>
                <a:cs typeface="Arial" panose="020B0604020202020204" pitchFamily="34" charset="0"/>
              </a:defRPr>
            </a:lvl1pPr>
          </a:lstStyle>
          <a:p>
            <a:pPr lvl="0"/>
            <a:r>
              <a:rPr lang="en-NZ" noProof="0"/>
              <a:t>Insert your title here</a:t>
            </a:r>
          </a:p>
        </p:txBody>
      </p:sp>
      <p:sp>
        <p:nvSpPr>
          <p:cNvPr id="2" name="Footer Placeholder 1">
            <a:extLst>
              <a:ext uri="{FF2B5EF4-FFF2-40B4-BE49-F238E27FC236}">
                <a16:creationId xmlns:a16="http://schemas.microsoft.com/office/drawing/2014/main" id="{701F1C59-C92F-484B-B859-A32C81F66FFC}"/>
              </a:ext>
            </a:extLst>
          </p:cNvPr>
          <p:cNvSpPr>
            <a:spLocks noGrp="1"/>
          </p:cNvSpPr>
          <p:nvPr>
            <p:ph type="ftr" sz="quarter" idx="12"/>
          </p:nvPr>
        </p:nvSpPr>
        <p:spPr/>
        <p:txBody>
          <a:bodyPr/>
          <a:lstStyle>
            <a:lvl1pPr>
              <a:defRPr>
                <a:latin typeface="Arial" panose="020B0604020202020204" pitchFamily="34" charset="0"/>
                <a:cs typeface="Arial" panose="020B0604020202020204" pitchFamily="34" charset="0"/>
              </a:defRPr>
            </a:lvl1pPr>
          </a:lstStyle>
          <a:p>
            <a:r>
              <a:rPr lang="en-NZ" noProof="0"/>
              <a:t>Footer</a:t>
            </a:r>
          </a:p>
        </p:txBody>
      </p:sp>
      <p:sp>
        <p:nvSpPr>
          <p:cNvPr id="5" name="Text Placeholder 3">
            <a:extLst>
              <a:ext uri="{FF2B5EF4-FFF2-40B4-BE49-F238E27FC236}">
                <a16:creationId xmlns:a16="http://schemas.microsoft.com/office/drawing/2014/main" id="{D8C74EC8-8A61-4FB0-96F2-805B3E18480C}"/>
              </a:ext>
            </a:extLst>
          </p:cNvPr>
          <p:cNvSpPr>
            <a:spLocks noGrp="1"/>
          </p:cNvSpPr>
          <p:nvPr>
            <p:ph type="body" sz="quarter" idx="13" hasCustomPrompt="1"/>
          </p:nvPr>
        </p:nvSpPr>
        <p:spPr>
          <a:xfrm>
            <a:off x="921867" y="1591200"/>
            <a:ext cx="9600000" cy="3960000"/>
          </a:xfrm>
          <a:prstGeom prst="rect">
            <a:avLst/>
          </a:prstGeom>
        </p:spPr>
        <p:txBody>
          <a:bodyPr lIns="0" tIns="0" rIns="0" bIns="0"/>
          <a:lstStyle>
            <a:lvl1pPr marL="252000" indent="-252000">
              <a:lnSpc>
                <a:spcPts val="2100"/>
              </a:lnSpc>
              <a:spcBef>
                <a:spcPts val="0"/>
              </a:spcBef>
              <a:spcAft>
                <a:spcPts val="600"/>
              </a:spcAft>
              <a:defRPr sz="1600"/>
            </a:lvl1pPr>
            <a:lvl2pPr marL="504000" indent="-252000">
              <a:lnSpc>
                <a:spcPts val="2100"/>
              </a:lnSpc>
              <a:spcBef>
                <a:spcPts val="0"/>
              </a:spcBef>
              <a:spcAft>
                <a:spcPts val="600"/>
              </a:spcAft>
              <a:buFont typeface="Arial" panose="020B0604020202020204" pitchFamily="34" charset="0"/>
              <a:buChar char="▪"/>
              <a:defRPr sz="1600"/>
            </a:lvl2pPr>
            <a:lvl3pPr marL="755650" indent="-252000">
              <a:lnSpc>
                <a:spcPts val="2100"/>
              </a:lnSpc>
              <a:spcBef>
                <a:spcPts val="0"/>
              </a:spcBef>
              <a:spcAft>
                <a:spcPts val="600"/>
              </a:spcAft>
              <a:buSzPct val="70000"/>
              <a:buFont typeface="Courier New" panose="02070309020205020404" pitchFamily="49" charset="0"/>
              <a:buChar char="o"/>
              <a:defRPr sz="1600"/>
            </a:lvl3pPr>
            <a:lvl4pPr marL="1008000" indent="-252000">
              <a:lnSpc>
                <a:spcPts val="2100"/>
              </a:lnSpc>
              <a:spcBef>
                <a:spcPts val="0"/>
              </a:spcBef>
              <a:spcAft>
                <a:spcPts val="600"/>
              </a:spcAft>
              <a:defRPr sz="1600"/>
            </a:lvl4pPr>
            <a:lvl5pPr marL="1260000" indent="-252000">
              <a:lnSpc>
                <a:spcPts val="2100"/>
              </a:lnSpc>
              <a:spcBef>
                <a:spcPts val="0"/>
              </a:spcBef>
              <a:spcAft>
                <a:spcPts val="600"/>
              </a:spcAft>
              <a:defRPr sz="1600"/>
            </a:lvl5pPr>
          </a:lstStyle>
          <a:p>
            <a:pPr lvl="0"/>
            <a:r>
              <a:rPr lang="en-NZ" noProof="0" dirty="0"/>
              <a:t>Extra bullet levels can be added using Tab</a:t>
            </a:r>
          </a:p>
          <a:p>
            <a:pPr lvl="1"/>
            <a:r>
              <a:rPr lang="en-NZ" noProof="0" dirty="0"/>
              <a:t>extra bullet levels can be added using Tab</a:t>
            </a:r>
          </a:p>
          <a:p>
            <a:pPr lvl="2"/>
            <a:r>
              <a:rPr lang="en-NZ" noProof="0" dirty="0"/>
              <a:t>return to level using Shift + Tab</a:t>
            </a:r>
          </a:p>
          <a:p>
            <a:pPr lvl="0"/>
            <a:r>
              <a:rPr lang="en-NZ" noProof="0" dirty="0"/>
              <a:t>Turn off AutoFit</a:t>
            </a:r>
          </a:p>
        </p:txBody>
      </p:sp>
    </p:spTree>
    <p:extLst>
      <p:ext uri="{BB962C8B-B14F-4D97-AF65-F5344CB8AC3E}">
        <p14:creationId xmlns:p14="http://schemas.microsoft.com/office/powerpoint/2010/main" val="39144289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ext on Pink">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0648E77B-53E4-7E40-8A92-4917E9B74928}"/>
              </a:ext>
            </a:extLst>
          </p:cNvPr>
          <p:cNvSpPr>
            <a:spLocks noGrp="1"/>
          </p:cNvSpPr>
          <p:nvPr>
            <p:ph type="body" sz="quarter" idx="10" hasCustomPrompt="1"/>
          </p:nvPr>
        </p:nvSpPr>
        <p:spPr>
          <a:xfrm>
            <a:off x="921871" y="769464"/>
            <a:ext cx="10599147" cy="543836"/>
          </a:xfrm>
          <a:prstGeom prst="rect">
            <a:avLst/>
          </a:prstGeom>
        </p:spPr>
        <p:txBody>
          <a:bodyPr lIns="0" tIns="0" rIns="0" bIns="0"/>
          <a:lstStyle>
            <a:lvl1pPr marL="0" indent="0">
              <a:buNone/>
              <a:defRPr b="1" i="0">
                <a:solidFill>
                  <a:schemeClr val="tx1"/>
                </a:solidFill>
                <a:latin typeface="Arial" panose="020B0604020202020204" pitchFamily="34" charset="0"/>
                <a:cs typeface="Arial" panose="020B0604020202020204" pitchFamily="34" charset="0"/>
              </a:defRPr>
            </a:lvl1pPr>
          </a:lstStyle>
          <a:p>
            <a:pPr lvl="0"/>
            <a:r>
              <a:rPr lang="en-NZ" noProof="0"/>
              <a:t>Insert your title here</a:t>
            </a:r>
          </a:p>
        </p:txBody>
      </p:sp>
      <p:sp>
        <p:nvSpPr>
          <p:cNvPr id="2" name="Footer Placeholder 1">
            <a:extLst>
              <a:ext uri="{FF2B5EF4-FFF2-40B4-BE49-F238E27FC236}">
                <a16:creationId xmlns:a16="http://schemas.microsoft.com/office/drawing/2014/main" id="{701F1C59-C92F-484B-B859-A32C81F66FFC}"/>
              </a:ext>
            </a:extLst>
          </p:cNvPr>
          <p:cNvSpPr>
            <a:spLocks noGrp="1"/>
          </p:cNvSpPr>
          <p:nvPr>
            <p:ph type="ftr" sz="quarter" idx="12"/>
          </p:nvPr>
        </p:nvSpPr>
        <p:spPr/>
        <p:txBody>
          <a:bodyPr/>
          <a:lstStyle>
            <a:lvl1pPr>
              <a:defRPr>
                <a:latin typeface="Arial" panose="020B0604020202020204" pitchFamily="34" charset="0"/>
                <a:cs typeface="Arial" panose="020B0604020202020204" pitchFamily="34" charset="0"/>
              </a:defRPr>
            </a:lvl1pPr>
          </a:lstStyle>
          <a:p>
            <a:r>
              <a:rPr lang="en-NZ" noProof="0"/>
              <a:t>Footer</a:t>
            </a:r>
          </a:p>
        </p:txBody>
      </p:sp>
      <p:sp>
        <p:nvSpPr>
          <p:cNvPr id="5" name="Text Placeholder 3">
            <a:extLst>
              <a:ext uri="{FF2B5EF4-FFF2-40B4-BE49-F238E27FC236}">
                <a16:creationId xmlns:a16="http://schemas.microsoft.com/office/drawing/2014/main" id="{D8C74EC8-8A61-4FB0-96F2-805B3E18480C}"/>
              </a:ext>
            </a:extLst>
          </p:cNvPr>
          <p:cNvSpPr>
            <a:spLocks noGrp="1"/>
          </p:cNvSpPr>
          <p:nvPr>
            <p:ph type="body" sz="quarter" idx="13" hasCustomPrompt="1"/>
          </p:nvPr>
        </p:nvSpPr>
        <p:spPr>
          <a:xfrm>
            <a:off x="921867" y="1591200"/>
            <a:ext cx="9600000" cy="3960000"/>
          </a:xfrm>
          <a:prstGeom prst="rect">
            <a:avLst/>
          </a:prstGeom>
        </p:spPr>
        <p:txBody>
          <a:bodyPr lIns="0" tIns="0" rIns="0" bIns="0"/>
          <a:lstStyle>
            <a:lvl1pPr marL="252000" indent="-252000">
              <a:lnSpc>
                <a:spcPts val="2100"/>
              </a:lnSpc>
              <a:spcBef>
                <a:spcPts val="0"/>
              </a:spcBef>
              <a:spcAft>
                <a:spcPts val="600"/>
              </a:spcAft>
              <a:defRPr sz="1600"/>
            </a:lvl1pPr>
            <a:lvl2pPr marL="504000" indent="-252000">
              <a:lnSpc>
                <a:spcPts val="2100"/>
              </a:lnSpc>
              <a:spcBef>
                <a:spcPts val="0"/>
              </a:spcBef>
              <a:spcAft>
                <a:spcPts val="600"/>
              </a:spcAft>
              <a:buFont typeface="Arial" panose="020B0604020202020204" pitchFamily="34" charset="0"/>
              <a:buChar char="▪"/>
              <a:defRPr sz="1600"/>
            </a:lvl2pPr>
            <a:lvl3pPr marL="755650" indent="-252000">
              <a:lnSpc>
                <a:spcPts val="2100"/>
              </a:lnSpc>
              <a:spcBef>
                <a:spcPts val="0"/>
              </a:spcBef>
              <a:spcAft>
                <a:spcPts val="600"/>
              </a:spcAft>
              <a:buSzPct val="70000"/>
              <a:buFont typeface="Courier New" panose="02070309020205020404" pitchFamily="49" charset="0"/>
              <a:buChar char="o"/>
              <a:defRPr sz="1600"/>
            </a:lvl3pPr>
            <a:lvl4pPr marL="1008000" indent="-252000">
              <a:lnSpc>
                <a:spcPts val="2100"/>
              </a:lnSpc>
              <a:spcBef>
                <a:spcPts val="0"/>
              </a:spcBef>
              <a:spcAft>
                <a:spcPts val="600"/>
              </a:spcAft>
              <a:defRPr sz="1600"/>
            </a:lvl4pPr>
            <a:lvl5pPr marL="1260000" indent="-252000">
              <a:lnSpc>
                <a:spcPts val="2100"/>
              </a:lnSpc>
              <a:spcBef>
                <a:spcPts val="0"/>
              </a:spcBef>
              <a:spcAft>
                <a:spcPts val="600"/>
              </a:spcAft>
              <a:defRPr sz="1600"/>
            </a:lvl5pPr>
          </a:lstStyle>
          <a:p>
            <a:pPr lvl="0"/>
            <a:r>
              <a:rPr lang="en-NZ" noProof="0" dirty="0"/>
              <a:t>Extra bullet levels can be added using Tab</a:t>
            </a:r>
          </a:p>
          <a:p>
            <a:pPr lvl="1"/>
            <a:r>
              <a:rPr lang="en-NZ" noProof="0" dirty="0"/>
              <a:t>extra bullet levels can be added using Tab</a:t>
            </a:r>
          </a:p>
          <a:p>
            <a:pPr lvl="2"/>
            <a:r>
              <a:rPr lang="en-NZ" noProof="0" dirty="0"/>
              <a:t>return to level using Shift + Tab</a:t>
            </a:r>
          </a:p>
          <a:p>
            <a:pPr lvl="0"/>
            <a:r>
              <a:rPr lang="en-NZ" noProof="0" dirty="0"/>
              <a:t>Turn off AutoFit</a:t>
            </a:r>
          </a:p>
        </p:txBody>
      </p:sp>
    </p:spTree>
    <p:extLst>
      <p:ext uri="{BB962C8B-B14F-4D97-AF65-F5344CB8AC3E}">
        <p14:creationId xmlns:p14="http://schemas.microsoft.com/office/powerpoint/2010/main" val="24593968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rt on Pink">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182E6B8D-FB80-6D4D-902A-A71957C07173}"/>
              </a:ext>
            </a:extLst>
          </p:cNvPr>
          <p:cNvSpPr>
            <a:spLocks noGrp="1"/>
          </p:cNvSpPr>
          <p:nvPr>
            <p:ph type="body" sz="quarter" idx="10" hasCustomPrompt="1"/>
          </p:nvPr>
        </p:nvSpPr>
        <p:spPr>
          <a:xfrm>
            <a:off x="921871" y="769464"/>
            <a:ext cx="10599147" cy="543836"/>
          </a:xfrm>
          <a:prstGeom prst="rect">
            <a:avLst/>
          </a:prstGeom>
        </p:spPr>
        <p:txBody>
          <a:bodyPr lIns="0" tIns="0" rIns="0" bIns="0"/>
          <a:lstStyle>
            <a:lvl1pPr marL="0" indent="0">
              <a:buNone/>
              <a:defRPr b="1" i="0">
                <a:solidFill>
                  <a:schemeClr val="tx1"/>
                </a:solidFill>
                <a:latin typeface="Arial" panose="020B0604020202020204" pitchFamily="34" charset="0"/>
                <a:cs typeface="Arial" panose="020B0604020202020204" pitchFamily="34" charset="0"/>
              </a:defRPr>
            </a:lvl1pPr>
          </a:lstStyle>
          <a:p>
            <a:pPr lvl="0"/>
            <a:r>
              <a:rPr lang="en-NZ" noProof="0"/>
              <a:t>Insert your title here</a:t>
            </a:r>
          </a:p>
        </p:txBody>
      </p:sp>
      <p:sp>
        <p:nvSpPr>
          <p:cNvPr id="7" name="Text Placeholder 2">
            <a:extLst>
              <a:ext uri="{FF2B5EF4-FFF2-40B4-BE49-F238E27FC236}">
                <a16:creationId xmlns:a16="http://schemas.microsoft.com/office/drawing/2014/main" id="{4B2DF15D-D519-8A4E-98E9-0A89A7B2D5FD}"/>
              </a:ext>
            </a:extLst>
          </p:cNvPr>
          <p:cNvSpPr>
            <a:spLocks noGrp="1"/>
          </p:cNvSpPr>
          <p:nvPr>
            <p:ph type="body" sz="quarter" idx="11" hasCustomPrompt="1"/>
          </p:nvPr>
        </p:nvSpPr>
        <p:spPr>
          <a:xfrm>
            <a:off x="1150816" y="1681039"/>
            <a:ext cx="10080499" cy="230178"/>
          </a:xfrm>
          <a:prstGeom prst="rect">
            <a:avLst/>
          </a:prstGeom>
        </p:spPr>
        <p:txBody>
          <a:bodyPr lIns="0" tIns="0" rIns="0" bIns="0"/>
          <a:lstStyle>
            <a:lvl1pPr marL="0" indent="0">
              <a:buNone/>
              <a:defRPr sz="1600" b="0" i="0">
                <a:latin typeface="Arial" panose="020B0604020202020204" pitchFamily="34" charset="0"/>
                <a:cs typeface="Arial" panose="020B0604020202020204" pitchFamily="34" charset="0"/>
              </a:defRPr>
            </a:lvl1pPr>
          </a:lstStyle>
          <a:p>
            <a:pPr lvl="0"/>
            <a:r>
              <a:rPr lang="en-NZ" noProof="0"/>
              <a:t>Chart title</a:t>
            </a:r>
          </a:p>
        </p:txBody>
      </p:sp>
      <p:sp>
        <p:nvSpPr>
          <p:cNvPr id="2" name="Footer Placeholder 1">
            <a:extLst>
              <a:ext uri="{FF2B5EF4-FFF2-40B4-BE49-F238E27FC236}">
                <a16:creationId xmlns:a16="http://schemas.microsoft.com/office/drawing/2014/main" id="{A33F0537-1017-FE4B-9F8E-C2B7A8301FB1}"/>
              </a:ext>
            </a:extLst>
          </p:cNvPr>
          <p:cNvSpPr>
            <a:spLocks noGrp="1"/>
          </p:cNvSpPr>
          <p:nvPr>
            <p:ph type="ftr" sz="quarter" idx="12"/>
          </p:nvPr>
        </p:nvSpPr>
        <p:spPr/>
        <p:txBody>
          <a:bodyPr/>
          <a:lstStyle>
            <a:lvl1pPr>
              <a:defRPr>
                <a:latin typeface="Arial" panose="020B0604020202020204" pitchFamily="34" charset="0"/>
                <a:cs typeface="Arial" panose="020B0604020202020204" pitchFamily="34" charset="0"/>
              </a:defRPr>
            </a:lvl1pPr>
          </a:lstStyle>
          <a:p>
            <a:r>
              <a:rPr lang="en-NZ" noProof="0"/>
              <a:t>Footer</a:t>
            </a:r>
          </a:p>
        </p:txBody>
      </p:sp>
    </p:spTree>
    <p:extLst>
      <p:ext uri="{BB962C8B-B14F-4D97-AF65-F5344CB8AC3E}">
        <p14:creationId xmlns:p14="http://schemas.microsoft.com/office/powerpoint/2010/main" val="11094732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on Pink">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182E6B8D-FB80-6D4D-902A-A71957C07173}"/>
              </a:ext>
            </a:extLst>
          </p:cNvPr>
          <p:cNvSpPr>
            <a:spLocks noGrp="1"/>
          </p:cNvSpPr>
          <p:nvPr>
            <p:ph type="body" sz="quarter" idx="10" hasCustomPrompt="1"/>
          </p:nvPr>
        </p:nvSpPr>
        <p:spPr>
          <a:xfrm>
            <a:off x="921871" y="769464"/>
            <a:ext cx="10599147" cy="543836"/>
          </a:xfrm>
          <a:prstGeom prst="rect">
            <a:avLst/>
          </a:prstGeom>
        </p:spPr>
        <p:txBody>
          <a:bodyPr lIns="0" tIns="0" rIns="0" bIns="0"/>
          <a:lstStyle>
            <a:lvl1pPr marL="0" indent="0">
              <a:buNone/>
              <a:defRPr b="1" i="0">
                <a:solidFill>
                  <a:schemeClr val="tx1"/>
                </a:solidFill>
                <a:latin typeface="Arial" panose="020B0604020202020204" pitchFamily="34" charset="0"/>
                <a:cs typeface="Arial" panose="020B0604020202020204" pitchFamily="34" charset="0"/>
              </a:defRPr>
            </a:lvl1pPr>
          </a:lstStyle>
          <a:p>
            <a:pPr lvl="0"/>
            <a:r>
              <a:rPr lang="en-NZ" noProof="0"/>
              <a:t>Insert your title here</a:t>
            </a:r>
          </a:p>
        </p:txBody>
      </p:sp>
      <p:sp>
        <p:nvSpPr>
          <p:cNvPr id="7" name="Text Placeholder 2">
            <a:extLst>
              <a:ext uri="{FF2B5EF4-FFF2-40B4-BE49-F238E27FC236}">
                <a16:creationId xmlns:a16="http://schemas.microsoft.com/office/drawing/2014/main" id="{4B2DF15D-D519-8A4E-98E9-0A89A7B2D5FD}"/>
              </a:ext>
            </a:extLst>
          </p:cNvPr>
          <p:cNvSpPr>
            <a:spLocks noGrp="1"/>
          </p:cNvSpPr>
          <p:nvPr>
            <p:ph type="body" sz="quarter" idx="11" hasCustomPrompt="1"/>
          </p:nvPr>
        </p:nvSpPr>
        <p:spPr>
          <a:xfrm>
            <a:off x="1150816" y="1681039"/>
            <a:ext cx="10080499" cy="230178"/>
          </a:xfrm>
          <a:prstGeom prst="rect">
            <a:avLst/>
          </a:prstGeom>
        </p:spPr>
        <p:txBody>
          <a:bodyPr lIns="0" tIns="0" rIns="0" bIns="0"/>
          <a:lstStyle>
            <a:lvl1pPr marL="0" indent="0">
              <a:buNone/>
              <a:defRPr sz="1600" b="0" i="0">
                <a:latin typeface="Arial" panose="020B0604020202020204" pitchFamily="34" charset="0"/>
                <a:cs typeface="Arial" panose="020B0604020202020204" pitchFamily="34" charset="0"/>
              </a:defRPr>
            </a:lvl1pPr>
          </a:lstStyle>
          <a:p>
            <a:pPr lvl="0"/>
            <a:r>
              <a:rPr lang="en-NZ" noProof="0"/>
              <a:t>Chart title</a:t>
            </a:r>
          </a:p>
        </p:txBody>
      </p:sp>
      <p:sp>
        <p:nvSpPr>
          <p:cNvPr id="8" name="Table Placeholder 2">
            <a:extLst>
              <a:ext uri="{FF2B5EF4-FFF2-40B4-BE49-F238E27FC236}">
                <a16:creationId xmlns:a16="http://schemas.microsoft.com/office/drawing/2014/main" id="{A638523F-A298-0042-AA64-D120A43FDF96}"/>
              </a:ext>
            </a:extLst>
          </p:cNvPr>
          <p:cNvSpPr>
            <a:spLocks noGrp="1"/>
          </p:cNvSpPr>
          <p:nvPr>
            <p:ph type="tbl" sz="quarter" idx="12"/>
          </p:nvPr>
        </p:nvSpPr>
        <p:spPr>
          <a:xfrm>
            <a:off x="1151467" y="2173289"/>
            <a:ext cx="9878484" cy="26384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NZ" noProof="0"/>
          </a:p>
        </p:txBody>
      </p:sp>
      <p:sp>
        <p:nvSpPr>
          <p:cNvPr id="5" name="Footer Placeholder 4">
            <a:extLst>
              <a:ext uri="{FF2B5EF4-FFF2-40B4-BE49-F238E27FC236}">
                <a16:creationId xmlns:a16="http://schemas.microsoft.com/office/drawing/2014/main" id="{BB2DA5C9-F185-E341-B2AF-6EA00C334323}"/>
              </a:ext>
            </a:extLst>
          </p:cNvPr>
          <p:cNvSpPr>
            <a:spLocks noGrp="1"/>
          </p:cNvSpPr>
          <p:nvPr>
            <p:ph type="ftr" sz="quarter" idx="13"/>
          </p:nvPr>
        </p:nvSpPr>
        <p:spPr/>
        <p:txBody>
          <a:bodyPr/>
          <a:lstStyle>
            <a:lvl1pPr>
              <a:defRPr>
                <a:latin typeface="Arial" panose="020B0604020202020204" pitchFamily="34" charset="0"/>
                <a:cs typeface="Arial" panose="020B0604020202020204" pitchFamily="34" charset="0"/>
              </a:defRPr>
            </a:lvl1pPr>
          </a:lstStyle>
          <a:p>
            <a:r>
              <a:rPr lang="en-NZ" noProof="0"/>
              <a:t>Footer</a:t>
            </a:r>
          </a:p>
        </p:txBody>
      </p:sp>
    </p:spTree>
    <p:extLst>
      <p:ext uri="{BB962C8B-B14F-4D97-AF65-F5344CB8AC3E}">
        <p14:creationId xmlns:p14="http://schemas.microsoft.com/office/powerpoint/2010/main" val="14140992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ble on Pink Example">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2E872F4E-DC56-044E-98FB-ADF08C24CDAE}"/>
              </a:ext>
            </a:extLst>
          </p:cNvPr>
          <p:cNvGraphicFramePr>
            <a:graphicFrameLocks noGrp="1"/>
          </p:cNvGraphicFramePr>
          <p:nvPr userDrawn="1">
            <p:extLst>
              <p:ext uri="{D42A27DB-BD31-4B8C-83A1-F6EECF244321}">
                <p14:modId xmlns:p14="http://schemas.microsoft.com/office/powerpoint/2010/main" val="4102581254"/>
              </p:ext>
            </p:extLst>
          </p:nvPr>
        </p:nvGraphicFramePr>
        <p:xfrm>
          <a:off x="1162274" y="2173346"/>
          <a:ext cx="9867455" cy="2637690"/>
        </p:xfrm>
        <a:graphic>
          <a:graphicData uri="http://schemas.openxmlformats.org/drawingml/2006/table">
            <a:tbl>
              <a:tblPr firstRow="1" bandRow="1">
                <a:tableStyleId>{5C22544A-7EE6-4342-B048-85BDC9FD1C3A}</a:tableStyleId>
              </a:tblPr>
              <a:tblGrid>
                <a:gridCol w="2020728">
                  <a:extLst>
                    <a:ext uri="{9D8B030D-6E8A-4147-A177-3AD203B41FA5}">
                      <a16:colId xmlns:a16="http://schemas.microsoft.com/office/drawing/2014/main" val="3570528473"/>
                    </a:ext>
                  </a:extLst>
                </a:gridCol>
                <a:gridCol w="2007219">
                  <a:extLst>
                    <a:ext uri="{9D8B030D-6E8A-4147-A177-3AD203B41FA5}">
                      <a16:colId xmlns:a16="http://schemas.microsoft.com/office/drawing/2014/main" val="1931109432"/>
                    </a:ext>
                  </a:extLst>
                </a:gridCol>
                <a:gridCol w="1965403">
                  <a:extLst>
                    <a:ext uri="{9D8B030D-6E8A-4147-A177-3AD203B41FA5}">
                      <a16:colId xmlns:a16="http://schemas.microsoft.com/office/drawing/2014/main" val="1390125176"/>
                    </a:ext>
                  </a:extLst>
                </a:gridCol>
                <a:gridCol w="1937524">
                  <a:extLst>
                    <a:ext uri="{9D8B030D-6E8A-4147-A177-3AD203B41FA5}">
                      <a16:colId xmlns:a16="http://schemas.microsoft.com/office/drawing/2014/main" val="3467826892"/>
                    </a:ext>
                  </a:extLst>
                </a:gridCol>
                <a:gridCol w="1936581">
                  <a:extLst>
                    <a:ext uri="{9D8B030D-6E8A-4147-A177-3AD203B41FA5}">
                      <a16:colId xmlns:a16="http://schemas.microsoft.com/office/drawing/2014/main" val="1878967466"/>
                    </a:ext>
                  </a:extLst>
                </a:gridCol>
              </a:tblGrid>
              <a:tr h="439615">
                <a:tc>
                  <a:txBody>
                    <a:bodyPr/>
                    <a:lstStyle/>
                    <a:p>
                      <a:r>
                        <a:rPr lang="en-NZ" sz="1400" b="1" i="0" noProof="0" dirty="0">
                          <a:latin typeface="Arial" panose="020B0604020202020204" pitchFamily="34" charset="0"/>
                          <a:cs typeface="Arial" panose="020B0604020202020204" pitchFamily="34" charset="0"/>
                        </a:rPr>
                        <a:t>ROW HEADER</a:t>
                      </a:r>
                    </a:p>
                  </a:txBody>
                  <a:tcPr marL="112541" marR="112541" marT="42203" marB="42203" anchor="ctr">
                    <a:solidFill>
                      <a:srgbClr val="242F3D"/>
                    </a:solidFill>
                  </a:tcPr>
                </a:tc>
                <a:tc>
                  <a:txBody>
                    <a:bodyPr/>
                    <a:lstStyle/>
                    <a:p>
                      <a:r>
                        <a:rPr lang="en-NZ" sz="1400" b="1" i="0" noProof="0" dirty="0">
                          <a:latin typeface="Arial" panose="020B0604020202020204" pitchFamily="34" charset="0"/>
                          <a:cs typeface="Arial" panose="020B0604020202020204" pitchFamily="34" charset="0"/>
                        </a:rPr>
                        <a:t>ROW HEADER</a:t>
                      </a:r>
                    </a:p>
                  </a:txBody>
                  <a:tcPr marL="112541" marR="112541" marT="42203" marB="42203" anchor="ctr">
                    <a:solidFill>
                      <a:srgbClr val="242F3D"/>
                    </a:solidFill>
                  </a:tcPr>
                </a:tc>
                <a:tc>
                  <a:txBody>
                    <a:bodyPr/>
                    <a:lstStyle/>
                    <a:p>
                      <a:r>
                        <a:rPr lang="en-NZ" sz="1400" b="1" i="0" noProof="0" dirty="0">
                          <a:latin typeface="Arial" panose="020B0604020202020204" pitchFamily="34" charset="0"/>
                          <a:cs typeface="Arial" panose="020B0604020202020204" pitchFamily="34" charset="0"/>
                        </a:rPr>
                        <a:t>ROW HEADER</a:t>
                      </a:r>
                    </a:p>
                  </a:txBody>
                  <a:tcPr marL="112541" marR="112541" marT="42203" marB="42203" anchor="ctr">
                    <a:solidFill>
                      <a:srgbClr val="242F3D"/>
                    </a:solidFill>
                  </a:tcPr>
                </a:tc>
                <a:tc>
                  <a:txBody>
                    <a:bodyPr/>
                    <a:lstStyle/>
                    <a:p>
                      <a:r>
                        <a:rPr lang="en-NZ" sz="1400" b="1" i="0" noProof="0" dirty="0">
                          <a:latin typeface="Arial" panose="020B0604020202020204" pitchFamily="34" charset="0"/>
                          <a:cs typeface="Arial" panose="020B0604020202020204" pitchFamily="34" charset="0"/>
                        </a:rPr>
                        <a:t>ROW HEADER</a:t>
                      </a:r>
                    </a:p>
                  </a:txBody>
                  <a:tcPr marL="112541" marR="112541" marT="42203" marB="42203" anchor="ctr">
                    <a:solidFill>
                      <a:srgbClr val="242F3D"/>
                    </a:solidFill>
                  </a:tcPr>
                </a:tc>
                <a:tc>
                  <a:txBody>
                    <a:bodyPr/>
                    <a:lstStyle/>
                    <a:p>
                      <a:r>
                        <a:rPr lang="en-NZ" sz="1400" b="1" i="0" noProof="0" dirty="0">
                          <a:latin typeface="Arial" panose="020B0604020202020204" pitchFamily="34" charset="0"/>
                          <a:cs typeface="Arial" panose="020B0604020202020204" pitchFamily="34" charset="0"/>
                        </a:rPr>
                        <a:t>ROW HEADER</a:t>
                      </a:r>
                    </a:p>
                  </a:txBody>
                  <a:tcPr marL="112541" marR="112541" marT="42203" marB="42203" anchor="ctr">
                    <a:solidFill>
                      <a:srgbClr val="242F3D"/>
                    </a:solidFill>
                  </a:tcPr>
                </a:tc>
                <a:extLst>
                  <a:ext uri="{0D108BD9-81ED-4DB2-BD59-A6C34878D82A}">
                    <a16:rowId xmlns:a16="http://schemas.microsoft.com/office/drawing/2014/main" val="2182760402"/>
                  </a:ext>
                </a:extLst>
              </a:tr>
              <a:tr h="439615">
                <a:tc>
                  <a:txBody>
                    <a:bodyPr/>
                    <a:lstStyle/>
                    <a:p>
                      <a:pPr marL="0" algn="l" defTabSz="914400" rtl="0" eaLnBrk="1" latinLnBrk="0" hangingPunct="1"/>
                      <a:r>
                        <a:rPr lang="en-NZ" sz="1400" b="0" i="0" kern="1200" noProof="0" dirty="0">
                          <a:solidFill>
                            <a:schemeClr val="dk1"/>
                          </a:solidFill>
                          <a:latin typeface="Arial" panose="020B0604020202020204" pitchFamily="34" charset="0"/>
                          <a:ea typeface="+mn-ea"/>
                          <a:cs typeface="Arial" panose="020B0604020202020204" pitchFamily="34" charset="0"/>
                        </a:rPr>
                        <a:t>Content here</a:t>
                      </a:r>
                    </a:p>
                  </a:txBody>
                  <a:tcPr marL="112541" marR="112541" marT="42203" marB="42203" anchor="ctr">
                    <a:solidFill>
                      <a:srgbClr val="D3D6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b="0" i="0" kern="1200" noProof="0" dirty="0">
                          <a:solidFill>
                            <a:schemeClr val="dk1"/>
                          </a:solidFill>
                          <a:latin typeface="Arial" panose="020B0604020202020204" pitchFamily="34" charset="0"/>
                          <a:ea typeface="+mn-ea"/>
                          <a:cs typeface="Arial" panose="020B0604020202020204" pitchFamily="34" charset="0"/>
                        </a:rPr>
                        <a:t>Content here</a:t>
                      </a:r>
                    </a:p>
                  </a:txBody>
                  <a:tcPr marL="112541" marR="112541" marT="42203" marB="42203" anchor="ctr">
                    <a:solidFill>
                      <a:srgbClr val="D3D6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b="0" i="0" kern="1200" noProof="0" dirty="0">
                          <a:solidFill>
                            <a:schemeClr val="dk1"/>
                          </a:solidFill>
                          <a:latin typeface="Arial" panose="020B0604020202020204" pitchFamily="34" charset="0"/>
                          <a:ea typeface="+mn-ea"/>
                          <a:cs typeface="Arial" panose="020B0604020202020204" pitchFamily="34" charset="0"/>
                        </a:rPr>
                        <a:t>Content here</a:t>
                      </a:r>
                    </a:p>
                  </a:txBody>
                  <a:tcPr marL="112541" marR="112541" marT="42203" marB="42203" anchor="ctr">
                    <a:solidFill>
                      <a:srgbClr val="D3D6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b="0" i="0" kern="1200" noProof="0" dirty="0">
                          <a:solidFill>
                            <a:schemeClr val="dk1"/>
                          </a:solidFill>
                          <a:latin typeface="Arial" panose="020B0604020202020204" pitchFamily="34" charset="0"/>
                          <a:ea typeface="+mn-ea"/>
                          <a:cs typeface="Arial" panose="020B0604020202020204" pitchFamily="34" charset="0"/>
                        </a:rPr>
                        <a:t>Content here</a:t>
                      </a:r>
                    </a:p>
                  </a:txBody>
                  <a:tcPr marL="112541" marR="112541" marT="42203" marB="42203" anchor="ctr">
                    <a:solidFill>
                      <a:srgbClr val="D3D6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b="0" i="0" kern="1200" noProof="0" dirty="0">
                          <a:solidFill>
                            <a:schemeClr val="dk1"/>
                          </a:solidFill>
                          <a:latin typeface="Arial" panose="020B0604020202020204" pitchFamily="34" charset="0"/>
                          <a:ea typeface="+mn-ea"/>
                          <a:cs typeface="Arial" panose="020B0604020202020204" pitchFamily="34" charset="0"/>
                        </a:rPr>
                        <a:t>Content here</a:t>
                      </a:r>
                    </a:p>
                  </a:txBody>
                  <a:tcPr marL="112541" marR="112541" marT="42203" marB="42203" anchor="ctr">
                    <a:solidFill>
                      <a:srgbClr val="D3D6D9"/>
                    </a:solidFill>
                  </a:tcPr>
                </a:tc>
                <a:extLst>
                  <a:ext uri="{0D108BD9-81ED-4DB2-BD59-A6C34878D82A}">
                    <a16:rowId xmlns:a16="http://schemas.microsoft.com/office/drawing/2014/main" val="3014623058"/>
                  </a:ext>
                </a:extLst>
              </a:tr>
              <a:tr h="4396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b="0" i="0" kern="1200" noProof="0" dirty="0">
                          <a:solidFill>
                            <a:schemeClr val="dk1"/>
                          </a:solidFill>
                          <a:latin typeface="Arial" panose="020B0604020202020204" pitchFamily="34" charset="0"/>
                          <a:ea typeface="+mn-ea"/>
                          <a:cs typeface="Arial" panose="020B0604020202020204" pitchFamily="34" charset="0"/>
                        </a:rPr>
                        <a:t>Content here</a:t>
                      </a:r>
                    </a:p>
                  </a:txBody>
                  <a:tcPr marL="112541" marR="112541" marT="42203" marB="42203"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b="0" i="0" kern="1200" noProof="0">
                          <a:solidFill>
                            <a:schemeClr val="dk1"/>
                          </a:solidFill>
                          <a:latin typeface="Arial" panose="020B0604020202020204" pitchFamily="34" charset="0"/>
                          <a:ea typeface="+mn-ea"/>
                          <a:cs typeface="Arial" panose="020B0604020202020204" pitchFamily="34" charset="0"/>
                        </a:rPr>
                        <a:t>Content here</a:t>
                      </a:r>
                    </a:p>
                  </a:txBody>
                  <a:tcPr marL="112541" marR="112541" marT="42203" marB="42203"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b="0" i="0" kern="1200" noProof="0" dirty="0">
                          <a:solidFill>
                            <a:schemeClr val="dk1"/>
                          </a:solidFill>
                          <a:latin typeface="Arial" panose="020B0604020202020204" pitchFamily="34" charset="0"/>
                          <a:ea typeface="+mn-ea"/>
                          <a:cs typeface="Arial" panose="020B0604020202020204" pitchFamily="34" charset="0"/>
                        </a:rPr>
                        <a:t>Content here</a:t>
                      </a:r>
                    </a:p>
                  </a:txBody>
                  <a:tcPr marL="112541" marR="112541" marT="42203" marB="42203"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b="0" i="0" kern="1200" noProof="0" dirty="0">
                          <a:solidFill>
                            <a:schemeClr val="dk1"/>
                          </a:solidFill>
                          <a:latin typeface="Arial" panose="020B0604020202020204" pitchFamily="34" charset="0"/>
                          <a:ea typeface="+mn-ea"/>
                          <a:cs typeface="Arial" panose="020B0604020202020204" pitchFamily="34" charset="0"/>
                        </a:rPr>
                        <a:t>Content here</a:t>
                      </a:r>
                    </a:p>
                  </a:txBody>
                  <a:tcPr marL="112541" marR="112541" marT="42203" marB="42203"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b="0" i="0" kern="1200" noProof="0" dirty="0">
                          <a:solidFill>
                            <a:schemeClr val="dk1"/>
                          </a:solidFill>
                          <a:latin typeface="Arial" panose="020B0604020202020204" pitchFamily="34" charset="0"/>
                          <a:ea typeface="+mn-ea"/>
                          <a:cs typeface="Arial" panose="020B0604020202020204" pitchFamily="34" charset="0"/>
                        </a:rPr>
                        <a:t>Content here</a:t>
                      </a:r>
                    </a:p>
                  </a:txBody>
                  <a:tcPr marL="112541" marR="112541" marT="42203" marB="42203" anchor="ctr">
                    <a:solidFill>
                      <a:schemeClr val="bg1"/>
                    </a:solidFill>
                  </a:tcPr>
                </a:tc>
                <a:extLst>
                  <a:ext uri="{0D108BD9-81ED-4DB2-BD59-A6C34878D82A}">
                    <a16:rowId xmlns:a16="http://schemas.microsoft.com/office/drawing/2014/main" val="1458166773"/>
                  </a:ext>
                </a:extLst>
              </a:tr>
              <a:tr h="4396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b="0" i="0" kern="1200" noProof="0" dirty="0">
                          <a:solidFill>
                            <a:schemeClr val="dk1"/>
                          </a:solidFill>
                          <a:latin typeface="Arial" panose="020B0604020202020204" pitchFamily="34" charset="0"/>
                          <a:ea typeface="+mn-ea"/>
                          <a:cs typeface="Arial" panose="020B0604020202020204" pitchFamily="34" charset="0"/>
                        </a:rPr>
                        <a:t>Content here</a:t>
                      </a:r>
                    </a:p>
                  </a:txBody>
                  <a:tcPr marL="112541" marR="112541" marT="42203" marB="42203" anchor="ctr">
                    <a:solidFill>
                      <a:srgbClr val="D3D6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b="0" i="0" kern="1200" noProof="0" dirty="0">
                          <a:solidFill>
                            <a:schemeClr val="dk1"/>
                          </a:solidFill>
                          <a:latin typeface="Arial" panose="020B0604020202020204" pitchFamily="34" charset="0"/>
                          <a:ea typeface="+mn-ea"/>
                          <a:cs typeface="Arial" panose="020B0604020202020204" pitchFamily="34" charset="0"/>
                        </a:rPr>
                        <a:t>Content here</a:t>
                      </a:r>
                    </a:p>
                  </a:txBody>
                  <a:tcPr marL="112541" marR="112541" marT="42203" marB="42203" anchor="ctr">
                    <a:solidFill>
                      <a:srgbClr val="D3D6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b="0" i="0" kern="1200" noProof="0" dirty="0">
                          <a:solidFill>
                            <a:schemeClr val="dk1"/>
                          </a:solidFill>
                          <a:latin typeface="Arial" panose="020B0604020202020204" pitchFamily="34" charset="0"/>
                          <a:ea typeface="+mn-ea"/>
                          <a:cs typeface="Arial" panose="020B0604020202020204" pitchFamily="34" charset="0"/>
                        </a:rPr>
                        <a:t>Content here</a:t>
                      </a:r>
                    </a:p>
                  </a:txBody>
                  <a:tcPr marL="112541" marR="112541" marT="42203" marB="42203" anchor="ctr">
                    <a:solidFill>
                      <a:srgbClr val="D3D6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b="0" i="0" kern="1200" noProof="0" dirty="0">
                          <a:solidFill>
                            <a:schemeClr val="dk1"/>
                          </a:solidFill>
                          <a:latin typeface="Arial" panose="020B0604020202020204" pitchFamily="34" charset="0"/>
                          <a:ea typeface="+mn-ea"/>
                          <a:cs typeface="Arial" panose="020B0604020202020204" pitchFamily="34" charset="0"/>
                        </a:rPr>
                        <a:t>Content here</a:t>
                      </a:r>
                    </a:p>
                  </a:txBody>
                  <a:tcPr marL="112541" marR="112541" marT="42203" marB="42203" anchor="ctr">
                    <a:solidFill>
                      <a:srgbClr val="D3D6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b="0" i="0" kern="1200" noProof="0" dirty="0">
                          <a:solidFill>
                            <a:schemeClr val="dk1"/>
                          </a:solidFill>
                          <a:latin typeface="Arial" panose="020B0604020202020204" pitchFamily="34" charset="0"/>
                          <a:ea typeface="+mn-ea"/>
                          <a:cs typeface="Arial" panose="020B0604020202020204" pitchFamily="34" charset="0"/>
                        </a:rPr>
                        <a:t>Content here</a:t>
                      </a:r>
                    </a:p>
                  </a:txBody>
                  <a:tcPr marL="112541" marR="112541" marT="42203" marB="42203" anchor="ctr">
                    <a:solidFill>
                      <a:srgbClr val="D3D6D9"/>
                    </a:solidFill>
                  </a:tcPr>
                </a:tc>
                <a:extLst>
                  <a:ext uri="{0D108BD9-81ED-4DB2-BD59-A6C34878D82A}">
                    <a16:rowId xmlns:a16="http://schemas.microsoft.com/office/drawing/2014/main" val="310112023"/>
                  </a:ext>
                </a:extLst>
              </a:tr>
              <a:tr h="4396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b="0" i="0" kern="1200" noProof="0">
                          <a:solidFill>
                            <a:schemeClr val="dk1"/>
                          </a:solidFill>
                          <a:latin typeface="Arial" panose="020B0604020202020204" pitchFamily="34" charset="0"/>
                          <a:ea typeface="+mn-ea"/>
                          <a:cs typeface="Arial" panose="020B0604020202020204" pitchFamily="34" charset="0"/>
                        </a:rPr>
                        <a:t>Content here</a:t>
                      </a:r>
                    </a:p>
                  </a:txBody>
                  <a:tcPr marL="112541" marR="112541" marT="42203" marB="42203"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b="0" i="0" kern="1200" noProof="0">
                          <a:solidFill>
                            <a:schemeClr val="dk1"/>
                          </a:solidFill>
                          <a:latin typeface="Arial" panose="020B0604020202020204" pitchFamily="34" charset="0"/>
                          <a:ea typeface="+mn-ea"/>
                          <a:cs typeface="Arial" panose="020B0604020202020204" pitchFamily="34" charset="0"/>
                        </a:rPr>
                        <a:t>Content here</a:t>
                      </a:r>
                    </a:p>
                  </a:txBody>
                  <a:tcPr marL="112541" marR="112541" marT="42203" marB="42203"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b="0" i="0" kern="1200" noProof="0" dirty="0">
                          <a:solidFill>
                            <a:schemeClr val="dk1"/>
                          </a:solidFill>
                          <a:latin typeface="Arial" panose="020B0604020202020204" pitchFamily="34" charset="0"/>
                          <a:ea typeface="+mn-ea"/>
                          <a:cs typeface="Arial" panose="020B0604020202020204" pitchFamily="34" charset="0"/>
                        </a:rPr>
                        <a:t>Content here</a:t>
                      </a:r>
                    </a:p>
                  </a:txBody>
                  <a:tcPr marL="112541" marR="112541" marT="42203" marB="42203"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b="0" i="0" kern="1200" noProof="0" dirty="0">
                          <a:solidFill>
                            <a:schemeClr val="dk1"/>
                          </a:solidFill>
                          <a:latin typeface="Arial" panose="020B0604020202020204" pitchFamily="34" charset="0"/>
                          <a:ea typeface="+mn-ea"/>
                          <a:cs typeface="Arial" panose="020B0604020202020204" pitchFamily="34" charset="0"/>
                        </a:rPr>
                        <a:t>Content here</a:t>
                      </a:r>
                    </a:p>
                  </a:txBody>
                  <a:tcPr marL="112541" marR="112541" marT="42203" marB="42203"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b="0" i="0" kern="1200" noProof="0" dirty="0">
                          <a:solidFill>
                            <a:schemeClr val="dk1"/>
                          </a:solidFill>
                          <a:latin typeface="Arial" panose="020B0604020202020204" pitchFamily="34" charset="0"/>
                          <a:ea typeface="+mn-ea"/>
                          <a:cs typeface="Arial" panose="020B0604020202020204" pitchFamily="34" charset="0"/>
                        </a:rPr>
                        <a:t>Content here</a:t>
                      </a:r>
                    </a:p>
                  </a:txBody>
                  <a:tcPr marL="112541" marR="112541" marT="42203" marB="42203" anchor="ctr">
                    <a:solidFill>
                      <a:schemeClr val="bg1"/>
                    </a:solidFill>
                  </a:tcPr>
                </a:tc>
                <a:extLst>
                  <a:ext uri="{0D108BD9-81ED-4DB2-BD59-A6C34878D82A}">
                    <a16:rowId xmlns:a16="http://schemas.microsoft.com/office/drawing/2014/main" val="2405033364"/>
                  </a:ext>
                </a:extLst>
              </a:tr>
              <a:tr h="4396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b="0" i="0" kern="1200" noProof="0" dirty="0">
                          <a:solidFill>
                            <a:schemeClr val="dk1"/>
                          </a:solidFill>
                          <a:latin typeface="Arial" panose="020B0604020202020204" pitchFamily="34" charset="0"/>
                          <a:ea typeface="+mn-ea"/>
                          <a:cs typeface="Arial" panose="020B0604020202020204" pitchFamily="34" charset="0"/>
                        </a:rPr>
                        <a:t>Content here</a:t>
                      </a:r>
                    </a:p>
                  </a:txBody>
                  <a:tcPr marL="112541" marR="112541" marT="42203" marB="42203" anchor="ctr">
                    <a:solidFill>
                      <a:srgbClr val="D3D6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b="0" i="0" kern="1200" noProof="0" dirty="0">
                          <a:solidFill>
                            <a:schemeClr val="dk1"/>
                          </a:solidFill>
                          <a:latin typeface="Arial" panose="020B0604020202020204" pitchFamily="34" charset="0"/>
                          <a:ea typeface="+mn-ea"/>
                          <a:cs typeface="Arial" panose="020B0604020202020204" pitchFamily="34" charset="0"/>
                        </a:rPr>
                        <a:t>Content here</a:t>
                      </a:r>
                    </a:p>
                  </a:txBody>
                  <a:tcPr marL="112541" marR="112541" marT="42203" marB="42203" anchor="ctr">
                    <a:solidFill>
                      <a:srgbClr val="D3D6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b="0" i="0" kern="1200" noProof="0" dirty="0">
                          <a:solidFill>
                            <a:schemeClr val="dk1"/>
                          </a:solidFill>
                          <a:latin typeface="Arial" panose="020B0604020202020204" pitchFamily="34" charset="0"/>
                          <a:ea typeface="+mn-ea"/>
                          <a:cs typeface="Arial" panose="020B0604020202020204" pitchFamily="34" charset="0"/>
                        </a:rPr>
                        <a:t>Content here</a:t>
                      </a:r>
                    </a:p>
                  </a:txBody>
                  <a:tcPr marL="112541" marR="112541" marT="42203" marB="42203" anchor="ctr">
                    <a:solidFill>
                      <a:srgbClr val="D3D6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b="0" i="0" kern="1200" noProof="0" dirty="0">
                          <a:solidFill>
                            <a:schemeClr val="dk1"/>
                          </a:solidFill>
                          <a:latin typeface="Arial" panose="020B0604020202020204" pitchFamily="34" charset="0"/>
                          <a:ea typeface="+mn-ea"/>
                          <a:cs typeface="Arial" panose="020B0604020202020204" pitchFamily="34" charset="0"/>
                        </a:rPr>
                        <a:t>Content here</a:t>
                      </a:r>
                    </a:p>
                  </a:txBody>
                  <a:tcPr marL="112541" marR="112541" marT="42203" marB="42203" anchor="ctr">
                    <a:solidFill>
                      <a:srgbClr val="D3D6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b="0" i="0" kern="1200" noProof="0" dirty="0">
                          <a:solidFill>
                            <a:schemeClr val="dk1"/>
                          </a:solidFill>
                          <a:latin typeface="Arial" panose="020B0604020202020204" pitchFamily="34" charset="0"/>
                          <a:ea typeface="+mn-ea"/>
                          <a:cs typeface="Arial" panose="020B0604020202020204" pitchFamily="34" charset="0"/>
                        </a:rPr>
                        <a:t>Content here</a:t>
                      </a:r>
                    </a:p>
                  </a:txBody>
                  <a:tcPr marL="112541" marR="112541" marT="42203" marB="42203" anchor="ctr">
                    <a:solidFill>
                      <a:srgbClr val="D3D6D9"/>
                    </a:solidFill>
                  </a:tcPr>
                </a:tc>
                <a:extLst>
                  <a:ext uri="{0D108BD9-81ED-4DB2-BD59-A6C34878D82A}">
                    <a16:rowId xmlns:a16="http://schemas.microsoft.com/office/drawing/2014/main" val="1670853262"/>
                  </a:ext>
                </a:extLst>
              </a:tr>
            </a:tbl>
          </a:graphicData>
        </a:graphic>
      </p:graphicFrame>
      <p:sp>
        <p:nvSpPr>
          <p:cNvPr id="6" name="Text Placeholder 2">
            <a:extLst>
              <a:ext uri="{FF2B5EF4-FFF2-40B4-BE49-F238E27FC236}">
                <a16:creationId xmlns:a16="http://schemas.microsoft.com/office/drawing/2014/main" id="{182E6B8D-FB80-6D4D-902A-A71957C07173}"/>
              </a:ext>
            </a:extLst>
          </p:cNvPr>
          <p:cNvSpPr>
            <a:spLocks noGrp="1"/>
          </p:cNvSpPr>
          <p:nvPr>
            <p:ph type="body" sz="quarter" idx="10" hasCustomPrompt="1"/>
          </p:nvPr>
        </p:nvSpPr>
        <p:spPr>
          <a:xfrm>
            <a:off x="921871" y="769464"/>
            <a:ext cx="10599147" cy="543836"/>
          </a:xfrm>
          <a:prstGeom prst="rect">
            <a:avLst/>
          </a:prstGeom>
        </p:spPr>
        <p:txBody>
          <a:bodyPr lIns="0" tIns="0" rIns="0" bIns="0"/>
          <a:lstStyle>
            <a:lvl1pPr marL="0" indent="0">
              <a:buNone/>
              <a:defRPr b="1" i="0">
                <a:solidFill>
                  <a:schemeClr val="tx1"/>
                </a:solidFill>
                <a:latin typeface="Arial" panose="020B0604020202020204" pitchFamily="34" charset="0"/>
                <a:cs typeface="Arial" panose="020B0604020202020204" pitchFamily="34" charset="0"/>
              </a:defRPr>
            </a:lvl1pPr>
          </a:lstStyle>
          <a:p>
            <a:pPr lvl="0"/>
            <a:r>
              <a:rPr lang="en-NZ" noProof="0"/>
              <a:t>Insert your title here</a:t>
            </a:r>
          </a:p>
        </p:txBody>
      </p:sp>
      <p:sp>
        <p:nvSpPr>
          <p:cNvPr id="7" name="Text Placeholder 2">
            <a:extLst>
              <a:ext uri="{FF2B5EF4-FFF2-40B4-BE49-F238E27FC236}">
                <a16:creationId xmlns:a16="http://schemas.microsoft.com/office/drawing/2014/main" id="{4B2DF15D-D519-8A4E-98E9-0A89A7B2D5FD}"/>
              </a:ext>
            </a:extLst>
          </p:cNvPr>
          <p:cNvSpPr>
            <a:spLocks noGrp="1"/>
          </p:cNvSpPr>
          <p:nvPr>
            <p:ph type="body" sz="quarter" idx="11" hasCustomPrompt="1"/>
          </p:nvPr>
        </p:nvSpPr>
        <p:spPr>
          <a:xfrm>
            <a:off x="1150816" y="1681039"/>
            <a:ext cx="10080499" cy="230178"/>
          </a:xfrm>
          <a:prstGeom prst="rect">
            <a:avLst/>
          </a:prstGeom>
        </p:spPr>
        <p:txBody>
          <a:bodyPr lIns="0" tIns="0" rIns="0" bIns="0"/>
          <a:lstStyle>
            <a:lvl1pPr marL="0" indent="0">
              <a:buNone/>
              <a:defRPr sz="1600" b="0" i="0">
                <a:latin typeface="Arial" panose="020B0604020202020204" pitchFamily="34" charset="0"/>
                <a:cs typeface="Arial" panose="020B0604020202020204" pitchFamily="34" charset="0"/>
              </a:defRPr>
            </a:lvl1pPr>
          </a:lstStyle>
          <a:p>
            <a:pPr lvl="0"/>
            <a:r>
              <a:rPr lang="en-NZ" noProof="0"/>
              <a:t>Chart title</a:t>
            </a:r>
          </a:p>
        </p:txBody>
      </p:sp>
      <p:sp>
        <p:nvSpPr>
          <p:cNvPr id="8" name="Footer Placeholder 7">
            <a:extLst>
              <a:ext uri="{FF2B5EF4-FFF2-40B4-BE49-F238E27FC236}">
                <a16:creationId xmlns:a16="http://schemas.microsoft.com/office/drawing/2014/main" id="{6DEFCF27-9A7B-BC46-9A3B-C114F2E0671D}"/>
              </a:ext>
            </a:extLst>
          </p:cNvPr>
          <p:cNvSpPr>
            <a:spLocks noGrp="1"/>
          </p:cNvSpPr>
          <p:nvPr>
            <p:ph type="ftr" sz="quarter" idx="12"/>
          </p:nvPr>
        </p:nvSpPr>
        <p:spPr/>
        <p:txBody>
          <a:bodyPr/>
          <a:lstStyle>
            <a:lvl1pPr>
              <a:defRPr>
                <a:latin typeface="Arial" panose="020B0604020202020204" pitchFamily="34" charset="0"/>
                <a:cs typeface="Arial" panose="020B0604020202020204" pitchFamily="34" charset="0"/>
              </a:defRPr>
            </a:lvl1pPr>
          </a:lstStyle>
          <a:p>
            <a:r>
              <a:rPr lang="en-NZ" noProof="0"/>
              <a:t>Footer</a:t>
            </a:r>
          </a:p>
        </p:txBody>
      </p:sp>
    </p:spTree>
    <p:extLst>
      <p:ext uri="{BB962C8B-B14F-4D97-AF65-F5344CB8AC3E}">
        <p14:creationId xmlns:p14="http://schemas.microsoft.com/office/powerpoint/2010/main" val="24874374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8FBC19-C1F0-B74B-BA14-AB19EF716BA9}"/>
              </a:ext>
            </a:extLst>
          </p:cNvPr>
          <p:cNvSpPr/>
          <p:nvPr userDrawn="1"/>
        </p:nvSpPr>
        <p:spPr>
          <a:xfrm>
            <a:off x="3634120" y="3671425"/>
            <a:ext cx="4971992" cy="335156"/>
          </a:xfrm>
          <a:prstGeom prst="rect">
            <a:avLst/>
          </a:prstGeom>
        </p:spPr>
        <p:txBody>
          <a:bodyPr wrap="square">
            <a:spAutoFit/>
          </a:bodyPr>
          <a:lstStyle/>
          <a:p>
            <a:pPr algn="ctr">
              <a:lnSpc>
                <a:spcPct val="150000"/>
              </a:lnSpc>
            </a:pPr>
            <a:r>
              <a:rPr lang="en-NZ" sz="1200" b="0" i="0" noProof="0" dirty="0">
                <a:solidFill>
                  <a:schemeClr val="bg1"/>
                </a:solidFill>
                <a:latin typeface="Arial" panose="020B0604020202020204" pitchFamily="34" charset="0"/>
                <a:cs typeface="Arial" panose="020B0604020202020204" pitchFamily="34" charset="0"/>
              </a:rPr>
              <a:t>Auckland   •   Wellington   •   Christchurch</a:t>
            </a:r>
          </a:p>
        </p:txBody>
      </p:sp>
      <p:pic>
        <p:nvPicPr>
          <p:cNvPr id="7" name="Picture 6">
            <a:extLst>
              <a:ext uri="{FF2B5EF4-FFF2-40B4-BE49-F238E27FC236}">
                <a16:creationId xmlns:a16="http://schemas.microsoft.com/office/drawing/2014/main" id="{DDFFC55C-AF9B-D54F-9083-8DD2B84E4B90}"/>
              </a:ext>
            </a:extLst>
          </p:cNvPr>
          <p:cNvPicPr>
            <a:picLocks noChangeAspect="1"/>
          </p:cNvPicPr>
          <p:nvPr userDrawn="1"/>
        </p:nvPicPr>
        <p:blipFill>
          <a:blip r:embed="rId2"/>
          <a:srcRect/>
          <a:stretch/>
        </p:blipFill>
        <p:spPr>
          <a:xfrm>
            <a:off x="5330573" y="2962874"/>
            <a:ext cx="1579087" cy="648000"/>
          </a:xfrm>
          <a:prstGeom prst="rect">
            <a:avLst/>
          </a:prstGeom>
        </p:spPr>
      </p:pic>
      <p:sp>
        <p:nvSpPr>
          <p:cNvPr id="8" name="Oval 7">
            <a:extLst>
              <a:ext uri="{FF2B5EF4-FFF2-40B4-BE49-F238E27FC236}">
                <a16:creationId xmlns:a16="http://schemas.microsoft.com/office/drawing/2014/main" id="{6C848FC7-04D1-7B4B-980A-BD236462CC5F}"/>
              </a:ext>
            </a:extLst>
          </p:cNvPr>
          <p:cNvSpPr/>
          <p:nvPr userDrawn="1"/>
        </p:nvSpPr>
        <p:spPr>
          <a:xfrm>
            <a:off x="5976116" y="4328271"/>
            <a:ext cx="288000" cy="288000"/>
          </a:xfrm>
          <a:prstGeom prst="ellipse">
            <a:avLst/>
          </a:prstGeom>
          <a:solidFill>
            <a:srgbClr val="EE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662" b="1" noProof="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3362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with pink pattern">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4EBFC814-30CB-4045-B043-775E1DDEB62C}"/>
              </a:ext>
            </a:extLst>
          </p:cNvPr>
          <p:cNvPicPr>
            <a:picLocks noChangeAspect="1"/>
          </p:cNvPicPr>
          <p:nvPr userDrawn="1"/>
        </p:nvPicPr>
        <p:blipFill rotWithShape="1">
          <a:blip r:embed="rId2">
            <a:alphaModFix amt="40000"/>
          </a:blip>
          <a:srcRect l="84" t="515" r="-84" b="1151"/>
          <a:stretch/>
        </p:blipFill>
        <p:spPr>
          <a:xfrm>
            <a:off x="355937" y="253390"/>
            <a:ext cx="11499541" cy="5993175"/>
          </a:xfrm>
          <a:prstGeom prst="rect">
            <a:avLst/>
          </a:prstGeom>
        </p:spPr>
      </p:pic>
      <p:sp>
        <p:nvSpPr>
          <p:cNvPr id="7" name="Text Placeholder 5">
            <a:extLst>
              <a:ext uri="{FF2B5EF4-FFF2-40B4-BE49-F238E27FC236}">
                <a16:creationId xmlns:a16="http://schemas.microsoft.com/office/drawing/2014/main" id="{8D4AE3D9-D73C-BD4C-B548-4B3526540E48}"/>
              </a:ext>
            </a:extLst>
          </p:cNvPr>
          <p:cNvSpPr>
            <a:spLocks noGrp="1"/>
          </p:cNvSpPr>
          <p:nvPr>
            <p:ph type="body" sz="quarter" idx="10" hasCustomPrompt="1"/>
          </p:nvPr>
        </p:nvSpPr>
        <p:spPr>
          <a:xfrm>
            <a:off x="5568000" y="4111200"/>
            <a:ext cx="5083200" cy="990000"/>
          </a:xfrm>
          <a:prstGeom prst="rect">
            <a:avLst/>
          </a:prstGeom>
        </p:spPr>
        <p:txBody>
          <a:bodyPr lIns="0" tIns="0" rIns="0" bIns="0"/>
          <a:lstStyle>
            <a:lvl1pPr marL="0" indent="0">
              <a:spcBef>
                <a:spcPts val="0"/>
              </a:spcBef>
              <a:buNone/>
              <a:defRPr b="1" i="0">
                <a:solidFill>
                  <a:schemeClr val="bg1"/>
                </a:solidFill>
                <a:latin typeface="Arial" panose="020B0604020202020204" pitchFamily="34" charset="0"/>
                <a:cs typeface="Arial" panose="020B0604020202020204" pitchFamily="34" charset="0"/>
              </a:defRPr>
            </a:lvl1pPr>
          </a:lstStyle>
          <a:p>
            <a:pPr lvl="0"/>
            <a:r>
              <a:rPr lang="en-NZ" noProof="0"/>
              <a:t>Insert chapter heading here</a:t>
            </a:r>
          </a:p>
        </p:txBody>
      </p:sp>
      <p:sp>
        <p:nvSpPr>
          <p:cNvPr id="2" name="Footer Placeholder 1">
            <a:extLst>
              <a:ext uri="{FF2B5EF4-FFF2-40B4-BE49-F238E27FC236}">
                <a16:creationId xmlns:a16="http://schemas.microsoft.com/office/drawing/2014/main" id="{91E9A96A-B14A-7342-AEC6-A88F598FD120}"/>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en-NZ" noProof="0"/>
              <a:t>Footer</a:t>
            </a:r>
          </a:p>
        </p:txBody>
      </p:sp>
    </p:spTree>
    <p:extLst>
      <p:ext uri="{BB962C8B-B14F-4D97-AF65-F5344CB8AC3E}">
        <p14:creationId xmlns:p14="http://schemas.microsoft.com/office/powerpoint/2010/main" val="1376793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with cover image">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3D179F63-2FDD-4C2E-B66B-9CF15E98EB8E}"/>
              </a:ext>
            </a:extLst>
          </p:cNvPr>
          <p:cNvSpPr>
            <a:spLocks noGrp="1"/>
          </p:cNvSpPr>
          <p:nvPr>
            <p:ph type="pic" sz="quarter" idx="16"/>
          </p:nvPr>
        </p:nvSpPr>
        <p:spPr>
          <a:xfrm>
            <a:off x="411235" y="258793"/>
            <a:ext cx="4800000" cy="5995359"/>
          </a:xfrm>
          <a:prstGeom prst="rect">
            <a:avLst/>
          </a:prstGeom>
        </p:spPr>
        <p:txBody>
          <a:bodyPr/>
          <a:lstStyle>
            <a:lvl1pPr marL="0" indent="0">
              <a:buNone/>
              <a:defRPr sz="1600">
                <a:solidFill>
                  <a:schemeClr val="accent1"/>
                </a:solidFill>
              </a:defRPr>
            </a:lvl1pPr>
          </a:lstStyle>
          <a:p>
            <a:r>
              <a:rPr lang="en-US"/>
              <a:t>Click icon to add picture</a:t>
            </a:r>
            <a:endParaRPr lang="en-NZ"/>
          </a:p>
        </p:txBody>
      </p:sp>
      <p:sp>
        <p:nvSpPr>
          <p:cNvPr id="13" name="Text Placeholder 5">
            <a:extLst>
              <a:ext uri="{FF2B5EF4-FFF2-40B4-BE49-F238E27FC236}">
                <a16:creationId xmlns:a16="http://schemas.microsoft.com/office/drawing/2014/main" id="{8331359E-D6AC-3B40-A1F0-BD5B7EE6AA33}"/>
              </a:ext>
            </a:extLst>
          </p:cNvPr>
          <p:cNvSpPr>
            <a:spLocks noGrp="1"/>
          </p:cNvSpPr>
          <p:nvPr>
            <p:ph type="body" sz="quarter" idx="10" hasCustomPrompt="1"/>
          </p:nvPr>
        </p:nvSpPr>
        <p:spPr>
          <a:xfrm>
            <a:off x="5570018" y="4110350"/>
            <a:ext cx="5082673" cy="989425"/>
          </a:xfrm>
          <a:prstGeom prst="rect">
            <a:avLst/>
          </a:prstGeom>
        </p:spPr>
        <p:txBody>
          <a:bodyPr lIns="0" tIns="0" rIns="0" bIns="0"/>
          <a:lstStyle>
            <a:lvl1pPr marL="0" indent="0">
              <a:spcBef>
                <a:spcPts val="0"/>
              </a:spcBef>
              <a:buNone/>
              <a:defRPr b="1" i="0">
                <a:solidFill>
                  <a:schemeClr val="bg1"/>
                </a:solidFill>
                <a:latin typeface="Arial" panose="020B0604020202020204" pitchFamily="34" charset="0"/>
                <a:cs typeface="Arial" panose="020B0604020202020204" pitchFamily="34" charset="0"/>
              </a:defRPr>
            </a:lvl1pPr>
          </a:lstStyle>
          <a:p>
            <a:pPr lvl="0"/>
            <a:r>
              <a:rPr lang="en-NZ" noProof="0" dirty="0"/>
              <a:t>Insert chapter heading here</a:t>
            </a:r>
          </a:p>
        </p:txBody>
      </p:sp>
      <p:sp>
        <p:nvSpPr>
          <p:cNvPr id="2" name="Footer Placeholder 1">
            <a:extLst>
              <a:ext uri="{FF2B5EF4-FFF2-40B4-BE49-F238E27FC236}">
                <a16:creationId xmlns:a16="http://schemas.microsoft.com/office/drawing/2014/main" id="{76C4656E-B51C-7946-806C-EF59628EA5D9}"/>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en-NZ" noProof="0"/>
              <a:t>Footer</a:t>
            </a:r>
          </a:p>
        </p:txBody>
      </p:sp>
    </p:spTree>
    <p:extLst>
      <p:ext uri="{BB962C8B-B14F-4D97-AF65-F5344CB8AC3E}">
        <p14:creationId xmlns:p14="http://schemas.microsoft.com/office/powerpoint/2010/main" val="2047136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 navy">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BBCBCF72-97F7-CE4D-A6BC-25455FF0592F}"/>
              </a:ext>
            </a:extLst>
          </p:cNvPr>
          <p:cNvSpPr>
            <a:spLocks noGrp="1"/>
          </p:cNvSpPr>
          <p:nvPr>
            <p:ph type="body" sz="quarter" idx="10" hasCustomPrompt="1"/>
          </p:nvPr>
        </p:nvSpPr>
        <p:spPr>
          <a:xfrm>
            <a:off x="921871" y="769464"/>
            <a:ext cx="10599147" cy="543836"/>
          </a:xfrm>
          <a:prstGeom prst="rect">
            <a:avLst/>
          </a:prstGeom>
        </p:spPr>
        <p:txBody>
          <a:bodyPr lIns="0" tIns="0" rIns="0" bIns="0"/>
          <a:lstStyle>
            <a:lvl1pPr marL="0" indent="0">
              <a:buNone/>
              <a:defRPr b="1" i="0">
                <a:solidFill>
                  <a:srgbClr val="EED7D9"/>
                </a:solidFill>
                <a:latin typeface="Arial" panose="020B0604020202020204" pitchFamily="34" charset="0"/>
                <a:cs typeface="Arial" panose="020B0604020202020204" pitchFamily="34" charset="0"/>
              </a:defRPr>
            </a:lvl1pPr>
          </a:lstStyle>
          <a:p>
            <a:pPr lvl="0"/>
            <a:r>
              <a:rPr lang="en-NZ" noProof="0"/>
              <a:t>Insert your title here</a:t>
            </a:r>
          </a:p>
        </p:txBody>
      </p:sp>
      <p:sp>
        <p:nvSpPr>
          <p:cNvPr id="8" name="Footer Placeholder 7">
            <a:extLst>
              <a:ext uri="{FF2B5EF4-FFF2-40B4-BE49-F238E27FC236}">
                <a16:creationId xmlns:a16="http://schemas.microsoft.com/office/drawing/2014/main" id="{7934F1AA-C61B-6540-807D-CD4640FFFC26}"/>
              </a:ext>
            </a:extLst>
          </p:cNvPr>
          <p:cNvSpPr>
            <a:spLocks noGrp="1"/>
          </p:cNvSpPr>
          <p:nvPr>
            <p:ph type="ftr" sz="quarter" idx="12"/>
          </p:nvPr>
        </p:nvSpPr>
        <p:spPr/>
        <p:txBody>
          <a:bodyPr/>
          <a:lstStyle>
            <a:lvl1pPr>
              <a:defRPr>
                <a:latin typeface="Arial" panose="020B0604020202020204" pitchFamily="34" charset="0"/>
                <a:cs typeface="Arial" panose="020B0604020202020204" pitchFamily="34" charset="0"/>
              </a:defRPr>
            </a:lvl1pPr>
          </a:lstStyle>
          <a:p>
            <a:r>
              <a:rPr lang="en-NZ" noProof="0"/>
              <a:t>Footer</a:t>
            </a:r>
          </a:p>
        </p:txBody>
      </p:sp>
      <p:sp>
        <p:nvSpPr>
          <p:cNvPr id="5" name="Text Placeholder 3">
            <a:extLst>
              <a:ext uri="{FF2B5EF4-FFF2-40B4-BE49-F238E27FC236}">
                <a16:creationId xmlns:a16="http://schemas.microsoft.com/office/drawing/2014/main" id="{343F3B2B-6350-416F-805C-3CE72402A4AF}"/>
              </a:ext>
            </a:extLst>
          </p:cNvPr>
          <p:cNvSpPr>
            <a:spLocks noGrp="1"/>
          </p:cNvSpPr>
          <p:nvPr>
            <p:ph type="body" sz="quarter" idx="13" hasCustomPrompt="1"/>
          </p:nvPr>
        </p:nvSpPr>
        <p:spPr>
          <a:xfrm>
            <a:off x="921867" y="1591200"/>
            <a:ext cx="9600000" cy="3960000"/>
          </a:xfrm>
          <a:prstGeom prst="rect">
            <a:avLst/>
          </a:prstGeom>
        </p:spPr>
        <p:txBody>
          <a:bodyPr lIns="0" tIns="0" rIns="0" bIns="0"/>
          <a:lstStyle>
            <a:lvl1pPr marL="252000" indent="-252000">
              <a:lnSpc>
                <a:spcPts val="2100"/>
              </a:lnSpc>
              <a:spcBef>
                <a:spcPts val="0"/>
              </a:spcBef>
              <a:spcAft>
                <a:spcPts val="600"/>
              </a:spcAft>
              <a:defRPr sz="1600">
                <a:solidFill>
                  <a:schemeClr val="bg1"/>
                </a:solidFill>
              </a:defRPr>
            </a:lvl1pPr>
            <a:lvl2pPr marL="504000" indent="-252000">
              <a:lnSpc>
                <a:spcPts val="2100"/>
              </a:lnSpc>
              <a:spcBef>
                <a:spcPts val="0"/>
              </a:spcBef>
              <a:spcAft>
                <a:spcPts val="600"/>
              </a:spcAft>
              <a:buFont typeface="Arial" panose="020B0604020202020204" pitchFamily="34" charset="0"/>
              <a:buChar char="▪"/>
              <a:defRPr sz="1600">
                <a:solidFill>
                  <a:schemeClr val="bg1"/>
                </a:solidFill>
              </a:defRPr>
            </a:lvl2pPr>
            <a:lvl3pPr marL="755650" indent="-252000">
              <a:lnSpc>
                <a:spcPts val="2100"/>
              </a:lnSpc>
              <a:spcBef>
                <a:spcPts val="0"/>
              </a:spcBef>
              <a:spcAft>
                <a:spcPts val="600"/>
              </a:spcAft>
              <a:buSzPct val="70000"/>
              <a:buFont typeface="Courier New" panose="02070309020205020404" pitchFamily="49" charset="0"/>
              <a:buChar char="o"/>
              <a:defRPr sz="1600">
                <a:solidFill>
                  <a:schemeClr val="bg1"/>
                </a:solidFill>
              </a:defRPr>
            </a:lvl3pPr>
            <a:lvl4pPr marL="1008000" indent="-252000">
              <a:lnSpc>
                <a:spcPts val="2100"/>
              </a:lnSpc>
              <a:spcBef>
                <a:spcPts val="0"/>
              </a:spcBef>
              <a:spcAft>
                <a:spcPts val="600"/>
              </a:spcAft>
              <a:defRPr sz="1600">
                <a:solidFill>
                  <a:schemeClr val="bg1"/>
                </a:solidFill>
              </a:defRPr>
            </a:lvl4pPr>
            <a:lvl5pPr marL="1260000" indent="-252000">
              <a:lnSpc>
                <a:spcPts val="2100"/>
              </a:lnSpc>
              <a:spcBef>
                <a:spcPts val="0"/>
              </a:spcBef>
              <a:spcAft>
                <a:spcPts val="600"/>
              </a:spcAft>
              <a:defRPr sz="1600">
                <a:solidFill>
                  <a:schemeClr val="bg1"/>
                </a:solidFill>
              </a:defRPr>
            </a:lvl5pPr>
          </a:lstStyle>
          <a:p>
            <a:pPr lvl="0"/>
            <a:r>
              <a:rPr lang="en-NZ" noProof="0" dirty="0"/>
              <a:t>Extra bullet levels can be added using Tab</a:t>
            </a:r>
          </a:p>
          <a:p>
            <a:pPr lvl="1"/>
            <a:r>
              <a:rPr lang="en-NZ" noProof="0" dirty="0"/>
              <a:t>extra bullet levels can be added using Tab</a:t>
            </a:r>
          </a:p>
          <a:p>
            <a:pPr lvl="2"/>
            <a:r>
              <a:rPr lang="en-NZ" noProof="0" dirty="0"/>
              <a:t>return to level using Shift + Tab</a:t>
            </a:r>
          </a:p>
          <a:p>
            <a:pPr lvl="0"/>
            <a:r>
              <a:rPr lang="en-NZ" noProof="0" dirty="0"/>
              <a:t>Turn off AutoFit</a:t>
            </a:r>
          </a:p>
        </p:txBody>
      </p:sp>
    </p:spTree>
    <p:extLst>
      <p:ext uri="{BB962C8B-B14F-4D97-AF65-F5344CB8AC3E}">
        <p14:creationId xmlns:p14="http://schemas.microsoft.com/office/powerpoint/2010/main" val="3801591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 navy 2">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C2C99DD-092E-E149-9C3D-68A7101A19D0}"/>
              </a:ext>
            </a:extLst>
          </p:cNvPr>
          <p:cNvSpPr>
            <a:spLocks noGrp="1"/>
          </p:cNvSpPr>
          <p:nvPr>
            <p:ph type="ftr" sz="quarter" idx="15"/>
          </p:nvPr>
        </p:nvSpPr>
        <p:spPr/>
        <p:txBody>
          <a:bodyPr/>
          <a:lstStyle>
            <a:lvl1pPr>
              <a:defRPr>
                <a:latin typeface="Arial" panose="020B0604020202020204" pitchFamily="34" charset="0"/>
                <a:cs typeface="Arial" panose="020B0604020202020204" pitchFamily="34" charset="0"/>
              </a:defRPr>
            </a:lvl1pPr>
          </a:lstStyle>
          <a:p>
            <a:r>
              <a:rPr lang="en-NZ" noProof="0"/>
              <a:t>Footer</a:t>
            </a:r>
          </a:p>
        </p:txBody>
      </p:sp>
      <p:sp>
        <p:nvSpPr>
          <p:cNvPr id="6" name="Text Placeholder 4">
            <a:extLst>
              <a:ext uri="{FF2B5EF4-FFF2-40B4-BE49-F238E27FC236}">
                <a16:creationId xmlns:a16="http://schemas.microsoft.com/office/drawing/2014/main" id="{AECFD1B7-36B5-4D50-924F-64D748EF97A4}"/>
              </a:ext>
            </a:extLst>
          </p:cNvPr>
          <p:cNvSpPr>
            <a:spLocks noGrp="1"/>
          </p:cNvSpPr>
          <p:nvPr>
            <p:ph type="body" sz="quarter" idx="10" hasCustomPrompt="1"/>
          </p:nvPr>
        </p:nvSpPr>
        <p:spPr>
          <a:xfrm>
            <a:off x="2087278" y="2577129"/>
            <a:ext cx="7809757" cy="1634977"/>
          </a:xfrm>
          <a:prstGeom prst="rect">
            <a:avLst/>
          </a:prstGeom>
        </p:spPr>
        <p:txBody>
          <a:bodyPr lIns="0" tIns="0" rIns="0" bIns="0"/>
          <a:lstStyle>
            <a:lvl1pPr marL="0" indent="0">
              <a:lnSpc>
                <a:spcPts val="2100"/>
              </a:lnSpc>
              <a:spcBef>
                <a:spcPts val="0"/>
              </a:spcBef>
              <a:spcAft>
                <a:spcPts val="600"/>
              </a:spcAft>
              <a:buNone/>
              <a:defRPr sz="1600" b="0" i="0">
                <a:solidFill>
                  <a:schemeClr val="bg1"/>
                </a:solidFill>
                <a:latin typeface="Arial" panose="020B0604020202020204" pitchFamily="34" charset="0"/>
                <a:cs typeface="Arial" panose="020B0604020202020204" pitchFamily="34" charset="0"/>
              </a:defRPr>
            </a:lvl1pPr>
          </a:lstStyle>
          <a:p>
            <a:pPr lvl="0"/>
            <a:r>
              <a:rPr lang="en-NZ" noProof="0"/>
              <a:t>Lorem ipsum dolor sit amet, consectetur adipiscing elit. Nulla convallis odio ut nulla ultricies, ut volutpat quam convallis. Duis dignissim ex enim, vel dignissim ipsum tempus quis. Suspendisse eu nisl sed tellus ultricies mattis sit amet sagittis nibh. Phasellus euismod risus id lectus dignissim viverra. </a:t>
            </a:r>
          </a:p>
        </p:txBody>
      </p:sp>
      <p:sp>
        <p:nvSpPr>
          <p:cNvPr id="7" name="Text Placeholder 7">
            <a:extLst>
              <a:ext uri="{FF2B5EF4-FFF2-40B4-BE49-F238E27FC236}">
                <a16:creationId xmlns:a16="http://schemas.microsoft.com/office/drawing/2014/main" id="{9B411693-2884-4B8D-813C-C7C86FF9B29B}"/>
              </a:ext>
            </a:extLst>
          </p:cNvPr>
          <p:cNvSpPr>
            <a:spLocks noGrp="1"/>
          </p:cNvSpPr>
          <p:nvPr>
            <p:ph type="body" sz="quarter" idx="13" hasCustomPrompt="1"/>
          </p:nvPr>
        </p:nvSpPr>
        <p:spPr>
          <a:xfrm>
            <a:off x="2087278" y="2021424"/>
            <a:ext cx="7809757" cy="443236"/>
          </a:xfrm>
          <a:prstGeom prst="rect">
            <a:avLst/>
          </a:prstGeom>
        </p:spPr>
        <p:txBody>
          <a:bodyPr lIns="0" tIns="0" rIns="0" bIns="0" anchor="b"/>
          <a:lstStyle>
            <a:lvl1pPr marL="0" indent="0">
              <a:buNone/>
              <a:defRPr b="1" i="0">
                <a:solidFill>
                  <a:srgbClr val="EED7D9"/>
                </a:solidFill>
                <a:latin typeface="Arial" panose="020B0604020202020204" pitchFamily="34" charset="0"/>
                <a:cs typeface="Arial" panose="020B0604020202020204" pitchFamily="34" charset="0"/>
              </a:defRPr>
            </a:lvl1pPr>
          </a:lstStyle>
          <a:p>
            <a:pPr lvl="0"/>
            <a:r>
              <a:rPr lang="en-NZ" noProof="0"/>
              <a:t>Insert your title here</a:t>
            </a:r>
          </a:p>
        </p:txBody>
      </p:sp>
    </p:spTree>
    <p:extLst>
      <p:ext uri="{BB962C8B-B14F-4D97-AF65-F5344CB8AC3E}">
        <p14:creationId xmlns:p14="http://schemas.microsoft.com/office/powerpoint/2010/main" val="3708980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eature text on navy">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1BBF9DB7-0971-B840-BB54-6255176B65A2}"/>
              </a:ext>
            </a:extLst>
          </p:cNvPr>
          <p:cNvSpPr>
            <a:spLocks noGrp="1"/>
          </p:cNvSpPr>
          <p:nvPr>
            <p:ph type="body" sz="quarter" idx="10" hasCustomPrompt="1"/>
          </p:nvPr>
        </p:nvSpPr>
        <p:spPr>
          <a:xfrm>
            <a:off x="1663081" y="2235620"/>
            <a:ext cx="8714316" cy="2356372"/>
          </a:xfrm>
          <a:prstGeom prst="rect">
            <a:avLst/>
          </a:prstGeom>
        </p:spPr>
        <p:txBody>
          <a:bodyPr lIns="0" tIns="0" rIns="0" bIns="0"/>
          <a:lstStyle>
            <a:lvl1pPr marL="0" indent="0">
              <a:lnSpc>
                <a:spcPct val="100000"/>
              </a:lnSpc>
              <a:spcBef>
                <a:spcPts val="0"/>
              </a:spcBef>
              <a:buNone/>
              <a:defRPr b="1" i="0">
                <a:solidFill>
                  <a:srgbClr val="EED7D9"/>
                </a:solidFill>
                <a:latin typeface="Arial" panose="020B0604020202020204" pitchFamily="34" charset="0"/>
                <a:cs typeface="Arial" panose="020B0604020202020204" pitchFamily="34" charset="0"/>
              </a:defRPr>
            </a:lvl1pPr>
          </a:lstStyle>
          <a:p>
            <a:pPr lvl="0"/>
            <a:r>
              <a:rPr lang="en-NZ" noProof="0"/>
              <a:t>Key point text goes here in bold 28pt. Duis malesuada velit ac massa ullamcorper tincidunt. Sed urna augue, congue eget eros in, rutrum lobortis nisi.</a:t>
            </a:r>
          </a:p>
        </p:txBody>
      </p:sp>
    </p:spTree>
    <p:extLst>
      <p:ext uri="{BB962C8B-B14F-4D97-AF65-F5344CB8AC3E}">
        <p14:creationId xmlns:p14="http://schemas.microsoft.com/office/powerpoint/2010/main" val="46885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 whit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1B1C32B-E125-46AC-BB4D-AAD98D783105}"/>
              </a:ext>
            </a:extLst>
          </p:cNvPr>
          <p:cNvSpPr>
            <a:spLocks noGrp="1"/>
          </p:cNvSpPr>
          <p:nvPr>
            <p:ph type="body" sz="quarter" idx="13" hasCustomPrompt="1"/>
          </p:nvPr>
        </p:nvSpPr>
        <p:spPr>
          <a:xfrm>
            <a:off x="921867" y="1591200"/>
            <a:ext cx="9600000" cy="3960000"/>
          </a:xfrm>
          <a:prstGeom prst="rect">
            <a:avLst/>
          </a:prstGeom>
        </p:spPr>
        <p:txBody>
          <a:bodyPr lIns="0" tIns="0" rIns="0" bIns="0"/>
          <a:lstStyle>
            <a:lvl1pPr marL="252000" indent="-252000">
              <a:lnSpc>
                <a:spcPts val="2100"/>
              </a:lnSpc>
              <a:spcBef>
                <a:spcPts val="0"/>
              </a:spcBef>
              <a:spcAft>
                <a:spcPts val="600"/>
              </a:spcAft>
              <a:defRPr sz="1600"/>
            </a:lvl1pPr>
            <a:lvl2pPr marL="504000" indent="-252000">
              <a:lnSpc>
                <a:spcPts val="2100"/>
              </a:lnSpc>
              <a:spcBef>
                <a:spcPts val="0"/>
              </a:spcBef>
              <a:spcAft>
                <a:spcPts val="600"/>
              </a:spcAft>
              <a:buFont typeface="Arial" panose="020B0604020202020204" pitchFamily="34" charset="0"/>
              <a:buChar char="▪"/>
              <a:defRPr sz="1600"/>
            </a:lvl2pPr>
            <a:lvl3pPr marL="755650" indent="-252000">
              <a:lnSpc>
                <a:spcPts val="2100"/>
              </a:lnSpc>
              <a:spcBef>
                <a:spcPts val="0"/>
              </a:spcBef>
              <a:spcAft>
                <a:spcPts val="600"/>
              </a:spcAft>
              <a:buSzPct val="70000"/>
              <a:buFont typeface="Arial" panose="020B0604020202020204" pitchFamily="34" charset="0"/>
              <a:buChar char="○"/>
              <a:defRPr sz="1600"/>
            </a:lvl3pPr>
            <a:lvl4pPr marL="1008000" indent="-252000">
              <a:lnSpc>
                <a:spcPts val="2100"/>
              </a:lnSpc>
              <a:spcBef>
                <a:spcPts val="0"/>
              </a:spcBef>
              <a:spcAft>
                <a:spcPts val="600"/>
              </a:spcAft>
              <a:defRPr sz="1600"/>
            </a:lvl4pPr>
            <a:lvl5pPr marL="1260000" indent="-252000">
              <a:lnSpc>
                <a:spcPts val="2100"/>
              </a:lnSpc>
              <a:spcBef>
                <a:spcPts val="0"/>
              </a:spcBef>
              <a:spcAft>
                <a:spcPts val="600"/>
              </a:spcAft>
              <a:defRPr sz="1600"/>
            </a:lvl5pPr>
          </a:lstStyle>
          <a:p>
            <a:pPr lvl="0"/>
            <a:r>
              <a:rPr lang="en-NZ" noProof="0" dirty="0"/>
              <a:t>Extra bullet levels can be added using Tab</a:t>
            </a:r>
          </a:p>
          <a:p>
            <a:pPr lvl="1"/>
            <a:r>
              <a:rPr lang="en-NZ" noProof="0" dirty="0"/>
              <a:t>extra bullet levels can be added using Tab</a:t>
            </a:r>
          </a:p>
          <a:p>
            <a:pPr lvl="2"/>
            <a:r>
              <a:rPr lang="en-NZ" noProof="0" dirty="0"/>
              <a:t>return to level using Shift + Tab</a:t>
            </a:r>
          </a:p>
          <a:p>
            <a:pPr lvl="0"/>
            <a:r>
              <a:rPr lang="en-NZ" noProof="0" dirty="0"/>
              <a:t>Turn off AutoFit</a:t>
            </a:r>
          </a:p>
        </p:txBody>
      </p:sp>
      <p:sp>
        <p:nvSpPr>
          <p:cNvPr id="6" name="Text Placeholder 2">
            <a:extLst>
              <a:ext uri="{FF2B5EF4-FFF2-40B4-BE49-F238E27FC236}">
                <a16:creationId xmlns:a16="http://schemas.microsoft.com/office/drawing/2014/main" id="{1476650B-0286-C946-B331-CB34313E244C}"/>
              </a:ext>
            </a:extLst>
          </p:cNvPr>
          <p:cNvSpPr>
            <a:spLocks noGrp="1"/>
          </p:cNvSpPr>
          <p:nvPr>
            <p:ph type="body" sz="quarter" idx="10" hasCustomPrompt="1"/>
          </p:nvPr>
        </p:nvSpPr>
        <p:spPr>
          <a:xfrm>
            <a:off x="921871" y="769464"/>
            <a:ext cx="10599147" cy="543836"/>
          </a:xfrm>
          <a:prstGeom prst="rect">
            <a:avLst/>
          </a:prstGeom>
        </p:spPr>
        <p:txBody>
          <a:bodyPr lIns="0" tIns="0" rIns="0" bIns="0"/>
          <a:lstStyle>
            <a:lvl1pPr marL="0" indent="0">
              <a:buNone/>
              <a:defRPr b="1" i="0">
                <a:solidFill>
                  <a:schemeClr val="tx1"/>
                </a:solidFill>
                <a:latin typeface="Arial" panose="020B0604020202020204" pitchFamily="34" charset="0"/>
                <a:cs typeface="Arial" panose="020B0604020202020204" pitchFamily="34" charset="0"/>
              </a:defRPr>
            </a:lvl1pPr>
          </a:lstStyle>
          <a:p>
            <a:pPr lvl="0"/>
            <a:r>
              <a:rPr lang="en-NZ" noProof="0"/>
              <a:t>Insert your title here</a:t>
            </a:r>
          </a:p>
        </p:txBody>
      </p:sp>
      <p:sp>
        <p:nvSpPr>
          <p:cNvPr id="2" name="Footer Placeholder 1">
            <a:extLst>
              <a:ext uri="{FF2B5EF4-FFF2-40B4-BE49-F238E27FC236}">
                <a16:creationId xmlns:a16="http://schemas.microsoft.com/office/drawing/2014/main" id="{83CE5D7B-4212-6F4C-AC57-54E4C44B059A}"/>
              </a:ext>
            </a:extLst>
          </p:cNvPr>
          <p:cNvSpPr>
            <a:spLocks noGrp="1"/>
          </p:cNvSpPr>
          <p:nvPr>
            <p:ph type="ftr" sz="quarter" idx="12"/>
          </p:nvPr>
        </p:nvSpPr>
        <p:spPr/>
        <p:txBody>
          <a:bodyPr/>
          <a:lstStyle>
            <a:lvl1pPr>
              <a:defRPr>
                <a:latin typeface="Arial" panose="020B0604020202020204" pitchFamily="34" charset="0"/>
                <a:cs typeface="Arial" panose="020B0604020202020204" pitchFamily="34" charset="0"/>
              </a:defRPr>
            </a:lvl1pPr>
          </a:lstStyle>
          <a:p>
            <a:r>
              <a:rPr lang="en-NZ" noProof="0"/>
              <a:t>Footer</a:t>
            </a:r>
          </a:p>
        </p:txBody>
      </p:sp>
    </p:spTree>
    <p:extLst>
      <p:ext uri="{BB962C8B-B14F-4D97-AF65-F5344CB8AC3E}">
        <p14:creationId xmlns:p14="http://schemas.microsoft.com/office/powerpoint/2010/main" val="4169315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theme" Target="../theme/theme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3.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C108C1-F78B-A649-8330-5B6DCD1DCEEB}"/>
              </a:ext>
            </a:extLst>
          </p:cNvPr>
          <p:cNvSpPr/>
          <p:nvPr userDrawn="1"/>
        </p:nvSpPr>
        <p:spPr>
          <a:xfrm>
            <a:off x="336523" y="255494"/>
            <a:ext cx="11518957" cy="602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b="1" i="0" dirty="0">
              <a:solidFill>
                <a:srgbClr val="B98427"/>
              </a:solidFill>
              <a:latin typeface="Bold" pitchFamily="2" charset="77"/>
              <a:cs typeface="Bold" pitchFamily="2" charset="77"/>
            </a:endParaRPr>
          </a:p>
        </p:txBody>
      </p:sp>
      <p:sp>
        <p:nvSpPr>
          <p:cNvPr id="2" name="Title Placeholder 1">
            <a:extLst>
              <a:ext uri="{FF2B5EF4-FFF2-40B4-BE49-F238E27FC236}">
                <a16:creationId xmlns:a16="http://schemas.microsoft.com/office/drawing/2014/main" id="{232CEDDA-01D0-B948-9FF8-F216E6AB0D3B}"/>
              </a:ext>
            </a:extLst>
          </p:cNvPr>
          <p:cNvSpPr>
            <a:spLocks noGrp="1"/>
          </p:cNvSpPr>
          <p:nvPr>
            <p:ph type="title"/>
          </p:nvPr>
        </p:nvSpPr>
        <p:spPr>
          <a:xfrm>
            <a:off x="577823" y="467635"/>
            <a:ext cx="10515600" cy="1325563"/>
          </a:xfrm>
          <a:prstGeom prst="rect">
            <a:avLst/>
          </a:prstGeom>
        </p:spPr>
        <p:txBody>
          <a:bodyPr vert="horz" lIns="91440" tIns="45720" rIns="91440" bIns="45720" rtlCol="0" anchor="ctr">
            <a:noAutofit/>
          </a:bodyPr>
          <a:lstStyle/>
          <a:p>
            <a:r>
              <a:rPr lang="en-NZ" noProof="0" dirty="0"/>
              <a:t>Title</a:t>
            </a:r>
            <a:r>
              <a:rPr lang="en-GB" dirty="0"/>
              <a:t> bold 46.</a:t>
            </a:r>
            <a:endParaRPr lang="en-US" dirty="0"/>
          </a:p>
        </p:txBody>
      </p:sp>
      <p:sp>
        <p:nvSpPr>
          <p:cNvPr id="3" name="Footer Placeholder 2">
            <a:extLst>
              <a:ext uri="{FF2B5EF4-FFF2-40B4-BE49-F238E27FC236}">
                <a16:creationId xmlns:a16="http://schemas.microsoft.com/office/drawing/2014/main" id="{70C1C535-D74E-324F-AEF3-11A50EA9142D}"/>
              </a:ext>
            </a:extLst>
          </p:cNvPr>
          <p:cNvSpPr>
            <a:spLocks noGrp="1"/>
          </p:cNvSpPr>
          <p:nvPr>
            <p:ph type="ftr" sz="quarter" idx="3"/>
          </p:nvPr>
        </p:nvSpPr>
        <p:spPr>
          <a:xfrm>
            <a:off x="7406217" y="6340687"/>
            <a:ext cx="4114800" cy="235527"/>
          </a:xfrm>
          <a:prstGeom prst="rect">
            <a:avLst/>
          </a:prstGeom>
        </p:spPr>
        <p:txBody>
          <a:bodyPr vert="horz" lIns="91440" tIns="45720" rIns="91440" bIns="45720" rtlCol="0" anchor="ctr"/>
          <a:lstStyle>
            <a:lvl1pPr algn="r">
              <a:defRPr sz="750">
                <a:solidFill>
                  <a:schemeClr val="tx1"/>
                </a:solidFill>
              </a:defRPr>
            </a:lvl1pPr>
          </a:lstStyle>
          <a:p>
            <a:r>
              <a:rPr lang="en-US" dirty="0"/>
              <a:t>Footer</a:t>
            </a:r>
          </a:p>
        </p:txBody>
      </p:sp>
    </p:spTree>
    <p:extLst>
      <p:ext uri="{BB962C8B-B14F-4D97-AF65-F5344CB8AC3E}">
        <p14:creationId xmlns:p14="http://schemas.microsoft.com/office/powerpoint/2010/main" val="1026093396"/>
      </p:ext>
    </p:extLst>
  </p:cSld>
  <p:clrMap bg1="lt1" tx1="dk1" bg2="lt2" tx2="dk2" accent1="accent1" accent2="accent2" accent3="accent3" accent4="accent4" accent5="accent5" accent6="accent6" hlink="hlink" folHlink="folHlink"/>
  <p:sldLayoutIdLst>
    <p:sldLayoutId id="2147483661" r:id="rId1"/>
    <p:sldLayoutId id="2147483691" r:id="rId2"/>
    <p:sldLayoutId id="2147483692" r:id="rId3"/>
    <p:sldLayoutId id="2147483693" r:id="rId4"/>
    <p:sldLayoutId id="2147483694" r:id="rId5"/>
    <p:sldLayoutId id="2147483695" r:id="rId6"/>
    <p:sldLayoutId id="2147483736" r:id="rId7"/>
    <p:sldLayoutId id="2147483698" r:id="rId8"/>
  </p:sldLayoutIdLst>
  <p:hf sldNum="0" hdr="0" ftr="0" dt="0"/>
  <p:txStyles>
    <p:titleStyle>
      <a:lvl1pPr algn="l" defTabSz="914400" rtl="0" eaLnBrk="1" latinLnBrk="0" hangingPunct="1">
        <a:lnSpc>
          <a:spcPct val="90000"/>
        </a:lnSpc>
        <a:spcBef>
          <a:spcPct val="0"/>
        </a:spcBef>
        <a:buNone/>
        <a:defRPr sz="4600" b="1" i="0" kern="1200">
          <a:solidFill>
            <a:schemeClr val="bg1"/>
          </a:solidFill>
          <a:latin typeface="+mj-lt"/>
          <a:ea typeface="+mj-ea"/>
          <a:cs typeface="Bold"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4" userDrawn="1">
          <p15:clr>
            <a:srgbClr val="F26B43"/>
          </p15:clr>
        </p15:guide>
        <p15:guide id="3" orient="horz" pos="21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29EC38A1-5DD8-3A44-9D49-5068EE21D33D}"/>
              </a:ext>
            </a:extLst>
          </p:cNvPr>
          <p:cNvSpPr>
            <a:spLocks noGrp="1"/>
          </p:cNvSpPr>
          <p:nvPr>
            <p:ph type="ftr" sz="quarter" idx="3"/>
          </p:nvPr>
        </p:nvSpPr>
        <p:spPr>
          <a:xfrm>
            <a:off x="7406217" y="6340687"/>
            <a:ext cx="4114800" cy="235527"/>
          </a:xfrm>
          <a:prstGeom prst="rect">
            <a:avLst/>
          </a:prstGeom>
        </p:spPr>
        <p:txBody>
          <a:bodyPr vert="horz" lIns="91440" tIns="45720" rIns="91440" bIns="45720" rtlCol="0" anchor="ctr"/>
          <a:lstStyle>
            <a:lvl1pPr algn="r">
              <a:defRPr sz="750">
                <a:solidFill>
                  <a:schemeClr val="tx1"/>
                </a:solidFill>
                <a:latin typeface="Arial" panose="020B0604020202020204" pitchFamily="34" charset="0"/>
                <a:cs typeface="Arial" panose="020B0604020202020204" pitchFamily="34" charset="0"/>
              </a:defRPr>
            </a:lvl1pPr>
          </a:lstStyle>
          <a:p>
            <a:r>
              <a:rPr lang="en-NZ" noProof="0"/>
              <a:t>Footer</a:t>
            </a:r>
          </a:p>
        </p:txBody>
      </p:sp>
    </p:spTree>
    <p:extLst>
      <p:ext uri="{BB962C8B-B14F-4D97-AF65-F5344CB8AC3E}">
        <p14:creationId xmlns:p14="http://schemas.microsoft.com/office/powerpoint/2010/main" val="1691327179"/>
      </p:ext>
    </p:extLst>
  </p:cSld>
  <p:clrMap bg1="lt1" tx1="dk1" bg2="lt2" tx2="dk2" accent1="accent1" accent2="accent2" accent3="accent3" accent4="accent4" accent5="accent5" accent6="accent6" hlink="hlink" folHlink="folHlink"/>
  <p:sldLayoutIdLst>
    <p:sldLayoutId id="2147483673" r:id="rId1"/>
    <p:sldLayoutId id="2147483738" r:id="rId2"/>
    <p:sldLayoutId id="2147483697" r:id="rId3"/>
    <p:sldLayoutId id="2147483705" r:id="rId4"/>
    <p:sldLayoutId id="2147483708" r:id="rId5"/>
    <p:sldLayoutId id="2147483709" r:id="rId6"/>
    <p:sldLayoutId id="2147483717" r:id="rId7"/>
    <p:sldLayoutId id="2147483718" r:id="rId8"/>
    <p:sldLayoutId id="2147483737" r:id="rId9"/>
    <p:sldLayoutId id="2147483699" r:id="rId10"/>
    <p:sldLayoutId id="2147483720" r:id="rId11"/>
    <p:sldLayoutId id="2147483700" r:id="rId12"/>
    <p:sldLayoutId id="2147483729" r:id="rId13"/>
    <p:sldLayoutId id="2147483702" r:id="rId14"/>
    <p:sldLayoutId id="2147483724" r:id="rId15"/>
    <p:sldLayoutId id="2147483728" r:id="rId16"/>
    <p:sldLayoutId id="2147483732" r:id="rId17"/>
    <p:sldLayoutId id="2147483733" r:id="rId18"/>
    <p:sldLayoutId id="2147483734" r:id="rId19"/>
    <p:sldLayoutId id="2147483725" r:id="rId20"/>
    <p:sldLayoutId id="2147483726" r:id="rId21"/>
    <p:sldLayoutId id="2147483704" r:id="rId22"/>
    <p:sldLayoutId id="2147483719" r:id="rId2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50338F-E3F4-FD4C-AA57-0DADF19BE4C9}"/>
              </a:ext>
            </a:extLst>
          </p:cNvPr>
          <p:cNvSpPr/>
          <p:nvPr userDrawn="1"/>
        </p:nvSpPr>
        <p:spPr>
          <a:xfrm>
            <a:off x="336520" y="255495"/>
            <a:ext cx="11518957" cy="6004800"/>
          </a:xfrm>
          <a:prstGeom prst="rect">
            <a:avLst/>
          </a:prstGeom>
          <a:solidFill>
            <a:srgbClr val="EED7D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b="1" dirty="0">
              <a:solidFill>
                <a:srgbClr val="B98427"/>
              </a:solidFill>
              <a:latin typeface="Arial" panose="020B0604020202020204" pitchFamily="34" charset="0"/>
              <a:cs typeface="Arial" panose="020B0604020202020204" pitchFamily="34" charset="0"/>
            </a:endParaRPr>
          </a:p>
        </p:txBody>
      </p:sp>
      <p:sp>
        <p:nvSpPr>
          <p:cNvPr id="6" name="Footer Placeholder 2">
            <a:extLst>
              <a:ext uri="{FF2B5EF4-FFF2-40B4-BE49-F238E27FC236}">
                <a16:creationId xmlns:a16="http://schemas.microsoft.com/office/drawing/2014/main" id="{9C38D57C-79A5-DD41-A798-C54B7C9DEA72}"/>
              </a:ext>
            </a:extLst>
          </p:cNvPr>
          <p:cNvSpPr>
            <a:spLocks noGrp="1"/>
          </p:cNvSpPr>
          <p:nvPr>
            <p:ph type="ftr" sz="quarter" idx="3"/>
          </p:nvPr>
        </p:nvSpPr>
        <p:spPr>
          <a:xfrm>
            <a:off x="7406217" y="6340687"/>
            <a:ext cx="4114800" cy="235527"/>
          </a:xfrm>
          <a:prstGeom prst="rect">
            <a:avLst/>
          </a:prstGeom>
        </p:spPr>
        <p:txBody>
          <a:bodyPr vert="horz" lIns="91440" tIns="45720" rIns="91440" bIns="45720" rtlCol="0" anchor="ctr"/>
          <a:lstStyle>
            <a:lvl1pPr algn="r">
              <a:defRPr sz="750">
                <a:solidFill>
                  <a:schemeClr val="tx1">
                    <a:tint val="75000"/>
                  </a:schemeClr>
                </a:solidFill>
                <a:latin typeface="Arial" panose="020B0604020202020204" pitchFamily="34" charset="0"/>
                <a:cs typeface="Arial" panose="020B0604020202020204" pitchFamily="34" charset="0"/>
              </a:defRPr>
            </a:lvl1pPr>
          </a:lstStyle>
          <a:p>
            <a:r>
              <a:rPr lang="en-NZ" noProof="0"/>
              <a:t>Footer</a:t>
            </a:r>
          </a:p>
        </p:txBody>
      </p:sp>
    </p:spTree>
    <p:extLst>
      <p:ext uri="{BB962C8B-B14F-4D97-AF65-F5344CB8AC3E}">
        <p14:creationId xmlns:p14="http://schemas.microsoft.com/office/powerpoint/2010/main" val="3305561783"/>
      </p:ext>
    </p:extLst>
  </p:cSld>
  <p:clrMap bg1="lt1" tx1="dk1" bg2="lt2" tx2="dk2" accent1="accent1" accent2="accent2" accent3="accent3" accent4="accent4" accent5="accent5" accent6="accent6" hlink="hlink" folHlink="folHlink"/>
  <p:sldLayoutIdLst>
    <p:sldLayoutId id="2147483689" r:id="rId1"/>
    <p:sldLayoutId id="2147483739" r:id="rId2"/>
    <p:sldLayoutId id="2147483721" r:id="rId3"/>
    <p:sldLayoutId id="2147483722" r:id="rId4"/>
    <p:sldLayoutId id="2147483701"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EB0D49-632B-F24F-884A-19A7506A0139}"/>
              </a:ext>
            </a:extLst>
          </p:cNvPr>
          <p:cNvSpPr/>
          <p:nvPr userDrawn="1"/>
        </p:nvSpPr>
        <p:spPr>
          <a:xfrm>
            <a:off x="336522" y="274705"/>
            <a:ext cx="11518957" cy="6308591"/>
          </a:xfrm>
          <a:prstGeom prst="rect">
            <a:avLst/>
          </a:prstGeom>
          <a:solidFill>
            <a:srgbClr val="242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b="1" i="0" dirty="0">
              <a:solidFill>
                <a:srgbClr val="B9842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3972988"/>
      </p:ext>
    </p:extLst>
  </p:cSld>
  <p:clrMap bg1="lt1" tx1="dk1" bg2="lt2" tx2="dk2" accent1="accent1" accent2="accent2" accent3="accent3" accent4="accent4" accent5="accent5" accent6="accent6" hlink="hlink" folHlink="folHlink"/>
  <p:sldLayoutIdLst>
    <p:sldLayoutId id="2147483710"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D4681B04-DEAB-48DD-B6E2-826E894068DD}"/>
              </a:ext>
            </a:extLst>
          </p:cNvPr>
          <p:cNvPicPr>
            <a:picLocks noGrp="1" noChangeAspect="1"/>
          </p:cNvPicPr>
          <p:nvPr>
            <p:ph type="pic" sz="quarter" idx="16"/>
          </p:nvPr>
        </p:nvPicPr>
        <p:blipFill rotWithShape="1">
          <a:blip r:embed="rId3"/>
          <a:srcRect t="9507" r="13793" b="13866"/>
          <a:stretch/>
        </p:blipFill>
        <p:spPr>
          <a:xfrm>
            <a:off x="344386" y="193856"/>
            <a:ext cx="4131086" cy="6101372"/>
          </a:xfrm>
        </p:spPr>
      </p:pic>
      <p:sp>
        <p:nvSpPr>
          <p:cNvPr id="3" name="Text Placeholder 2">
            <a:extLst>
              <a:ext uri="{FF2B5EF4-FFF2-40B4-BE49-F238E27FC236}">
                <a16:creationId xmlns:a16="http://schemas.microsoft.com/office/drawing/2014/main" id="{C04A5A06-C2EF-FA4C-A71E-C8807EF6B102}"/>
              </a:ext>
            </a:extLst>
          </p:cNvPr>
          <p:cNvSpPr>
            <a:spLocks noGrp="1"/>
          </p:cNvSpPr>
          <p:nvPr>
            <p:ph type="body" sz="quarter" idx="12"/>
          </p:nvPr>
        </p:nvSpPr>
        <p:spPr>
          <a:xfrm>
            <a:off x="4541107" y="4251144"/>
            <a:ext cx="4800000" cy="853156"/>
          </a:xfrm>
        </p:spPr>
        <p:txBody>
          <a:bodyPr/>
          <a:lstStyle/>
          <a:p>
            <a:endParaRPr lang="en-NZ" dirty="0"/>
          </a:p>
          <a:p>
            <a:r>
              <a:rPr lang="en-NZ" dirty="0"/>
              <a:t>Paul Beverley</a:t>
            </a:r>
          </a:p>
          <a:p>
            <a:r>
              <a:rPr lang="en-NZ" dirty="0"/>
              <a:t>Esther Bennett</a:t>
            </a:r>
          </a:p>
        </p:txBody>
      </p:sp>
      <p:sp>
        <p:nvSpPr>
          <p:cNvPr id="2" name="Text Placeholder 1">
            <a:extLst>
              <a:ext uri="{FF2B5EF4-FFF2-40B4-BE49-F238E27FC236}">
                <a16:creationId xmlns:a16="http://schemas.microsoft.com/office/drawing/2014/main" id="{CE7EEA67-356C-5042-A3D9-8D8A8588C35F}"/>
              </a:ext>
            </a:extLst>
          </p:cNvPr>
          <p:cNvSpPr>
            <a:spLocks noGrp="1"/>
          </p:cNvSpPr>
          <p:nvPr>
            <p:ph type="body" sz="quarter" idx="13"/>
          </p:nvPr>
        </p:nvSpPr>
        <p:spPr>
          <a:xfrm>
            <a:off x="4541107" y="5188681"/>
            <a:ext cx="3075517" cy="398462"/>
          </a:xfrm>
        </p:spPr>
        <p:txBody>
          <a:bodyPr/>
          <a:lstStyle/>
          <a:p>
            <a:r>
              <a:rPr lang="en-NZ" dirty="0"/>
              <a:t>October 2022</a:t>
            </a:r>
          </a:p>
        </p:txBody>
      </p:sp>
      <p:sp>
        <p:nvSpPr>
          <p:cNvPr id="5" name="Text Placeholder 4">
            <a:extLst>
              <a:ext uri="{FF2B5EF4-FFF2-40B4-BE49-F238E27FC236}">
                <a16:creationId xmlns:a16="http://schemas.microsoft.com/office/drawing/2014/main" id="{97DE8ED8-2D04-EF48-9A5C-F7AE60FF0A70}"/>
              </a:ext>
            </a:extLst>
          </p:cNvPr>
          <p:cNvSpPr>
            <a:spLocks noGrp="1"/>
          </p:cNvSpPr>
          <p:nvPr>
            <p:ph type="body" sz="quarter" idx="14"/>
          </p:nvPr>
        </p:nvSpPr>
        <p:spPr>
          <a:xfrm>
            <a:off x="4541107" y="1909119"/>
            <a:ext cx="6060989" cy="2513107"/>
          </a:xfrm>
        </p:spPr>
        <p:txBody>
          <a:bodyPr/>
          <a:lstStyle/>
          <a:p>
            <a:endParaRPr lang="en-US" dirty="0"/>
          </a:p>
          <a:p>
            <a:endParaRPr lang="en-US" dirty="0"/>
          </a:p>
          <a:p>
            <a:endParaRPr lang="en-US" dirty="0"/>
          </a:p>
          <a:p>
            <a:r>
              <a:rPr lang="en-US" dirty="0"/>
              <a:t>Partnering with iwi and hapū on water projects</a:t>
            </a:r>
            <a:r>
              <a:rPr lang="en-NZ" dirty="0"/>
              <a:t>.</a:t>
            </a:r>
          </a:p>
          <a:p>
            <a:endParaRPr lang="en-NZ" dirty="0"/>
          </a:p>
        </p:txBody>
      </p:sp>
      <p:pic>
        <p:nvPicPr>
          <p:cNvPr id="6" name="Picture 5" descr="Icon&#10;&#10;Description automatically generated with medium confidence">
            <a:extLst>
              <a:ext uri="{FF2B5EF4-FFF2-40B4-BE49-F238E27FC236}">
                <a16:creationId xmlns:a16="http://schemas.microsoft.com/office/drawing/2014/main" id="{5355717B-4D23-4A53-8B84-0259DCCF2AB1}"/>
              </a:ext>
            </a:extLst>
          </p:cNvPr>
          <p:cNvPicPr>
            <a:picLocks noChangeAspect="1"/>
          </p:cNvPicPr>
          <p:nvPr/>
        </p:nvPicPr>
        <p:blipFill>
          <a:blip r:embed="rId4"/>
          <a:stretch>
            <a:fillRect/>
          </a:stretch>
        </p:blipFill>
        <p:spPr>
          <a:xfrm>
            <a:off x="241032" y="6220429"/>
            <a:ext cx="2129337" cy="421844"/>
          </a:xfrm>
          <a:prstGeom prst="rect">
            <a:avLst/>
          </a:prstGeom>
        </p:spPr>
      </p:pic>
    </p:spTree>
    <p:extLst>
      <p:ext uri="{BB962C8B-B14F-4D97-AF65-F5344CB8AC3E}">
        <p14:creationId xmlns:p14="http://schemas.microsoft.com/office/powerpoint/2010/main" val="1756674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F6AC9E-89CB-4145-8A8A-28BAEBAB20DA}"/>
              </a:ext>
            </a:extLst>
          </p:cNvPr>
          <p:cNvSpPr>
            <a:spLocks noGrp="1"/>
          </p:cNvSpPr>
          <p:nvPr>
            <p:ph type="body" sz="quarter" idx="10"/>
          </p:nvPr>
        </p:nvSpPr>
        <p:spPr>
          <a:xfrm>
            <a:off x="2887648" y="687789"/>
            <a:ext cx="8054672" cy="4851952"/>
          </a:xfrm>
        </p:spPr>
        <p:txBody>
          <a:bodyPr/>
          <a:lstStyle/>
          <a:p>
            <a:endParaRPr lang="en-NZ" dirty="0"/>
          </a:p>
          <a:p>
            <a:endParaRPr lang="en-NZ" dirty="0"/>
          </a:p>
          <a:p>
            <a:endParaRPr lang="en-NZ" dirty="0"/>
          </a:p>
          <a:p>
            <a:r>
              <a:rPr lang="en-NZ" dirty="0"/>
              <a:t>	</a:t>
            </a:r>
          </a:p>
          <a:p>
            <a:r>
              <a:rPr lang="en-NZ" dirty="0"/>
              <a:t>	</a:t>
            </a:r>
          </a:p>
          <a:p>
            <a:endParaRPr lang="en-NZ" dirty="0"/>
          </a:p>
          <a:p>
            <a:r>
              <a:rPr lang="en-NZ" dirty="0"/>
              <a:t>		</a:t>
            </a:r>
          </a:p>
          <a:p>
            <a:r>
              <a:rPr lang="en-NZ" dirty="0"/>
              <a:t>		</a:t>
            </a:r>
          </a:p>
          <a:p>
            <a:endParaRPr lang="en-NZ" dirty="0"/>
          </a:p>
          <a:p>
            <a:r>
              <a:rPr lang="en-NZ" dirty="0"/>
              <a:t>						A new legal 						frame </a:t>
            </a:r>
          </a:p>
          <a:p>
            <a:endParaRPr lang="en-NZ" dirty="0"/>
          </a:p>
        </p:txBody>
      </p:sp>
    </p:spTree>
    <p:extLst>
      <p:ext uri="{BB962C8B-B14F-4D97-AF65-F5344CB8AC3E}">
        <p14:creationId xmlns:p14="http://schemas.microsoft.com/office/powerpoint/2010/main" val="3165955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sky, outdoor, nature, sunset&#10;&#10;Description automatically generated">
            <a:extLst>
              <a:ext uri="{FF2B5EF4-FFF2-40B4-BE49-F238E27FC236}">
                <a16:creationId xmlns:a16="http://schemas.microsoft.com/office/drawing/2014/main" id="{DEDF60CA-FF3D-4B4B-9C4F-1ABB41518BBA}"/>
              </a:ext>
            </a:extLst>
          </p:cNvPr>
          <p:cNvPicPr>
            <a:picLocks noGrp="1" noChangeAspect="1"/>
          </p:cNvPicPr>
          <p:nvPr>
            <p:ph type="pic" sz="quarter" idx="11"/>
          </p:nvPr>
        </p:nvPicPr>
        <p:blipFill>
          <a:blip r:embed="rId3"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71031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623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F6AC9E-89CB-4145-8A8A-28BAEBAB20DA}"/>
              </a:ext>
            </a:extLst>
          </p:cNvPr>
          <p:cNvSpPr>
            <a:spLocks noGrp="1"/>
          </p:cNvSpPr>
          <p:nvPr>
            <p:ph type="body" sz="quarter" idx="10"/>
          </p:nvPr>
        </p:nvSpPr>
        <p:spPr>
          <a:xfrm>
            <a:off x="1062681" y="687788"/>
            <a:ext cx="9539416" cy="4891287"/>
          </a:xfrm>
        </p:spPr>
        <p:txBody>
          <a:bodyPr/>
          <a:lstStyle/>
          <a:p>
            <a:endParaRPr lang="en-NZ" dirty="0"/>
          </a:p>
          <a:p>
            <a:r>
              <a:rPr lang="en-NZ" dirty="0"/>
              <a:t>The deep and innate connection</a:t>
            </a:r>
          </a:p>
          <a:p>
            <a:endParaRPr lang="en-NZ" dirty="0"/>
          </a:p>
          <a:p>
            <a:r>
              <a:rPr lang="en-NZ" dirty="0"/>
              <a:t>	</a:t>
            </a:r>
          </a:p>
          <a:p>
            <a:r>
              <a:rPr lang="en-NZ" dirty="0"/>
              <a:t>		Understand the context </a:t>
            </a:r>
          </a:p>
          <a:p>
            <a:endParaRPr lang="en-NZ" dirty="0"/>
          </a:p>
          <a:p>
            <a:r>
              <a:rPr lang="en-NZ" dirty="0"/>
              <a:t>		</a:t>
            </a:r>
          </a:p>
          <a:p>
            <a:r>
              <a:rPr lang="en-NZ" dirty="0"/>
              <a:t>				Expectations are moving</a:t>
            </a:r>
          </a:p>
          <a:p>
            <a:endParaRPr lang="en-NZ" dirty="0"/>
          </a:p>
          <a:p>
            <a:r>
              <a:rPr lang="en-NZ" dirty="0"/>
              <a:t>		</a:t>
            </a:r>
          </a:p>
          <a:p>
            <a:r>
              <a:rPr lang="en-NZ" dirty="0"/>
              <a:t>							New legal frame  </a:t>
            </a:r>
          </a:p>
          <a:p>
            <a:endParaRPr lang="en-NZ" dirty="0"/>
          </a:p>
        </p:txBody>
      </p:sp>
    </p:spTree>
    <p:extLst>
      <p:ext uri="{BB962C8B-B14F-4D97-AF65-F5344CB8AC3E}">
        <p14:creationId xmlns:p14="http://schemas.microsoft.com/office/powerpoint/2010/main" val="2283405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water, sky, outdoor, nature&#10;&#10;Description automatically generated">
            <a:extLst>
              <a:ext uri="{FF2B5EF4-FFF2-40B4-BE49-F238E27FC236}">
                <a16:creationId xmlns:a16="http://schemas.microsoft.com/office/drawing/2014/main" id="{CFAEC161-EAEB-4141-9AED-F4AE5F392A99}"/>
              </a:ext>
            </a:extLst>
          </p:cNvPr>
          <p:cNvPicPr>
            <a:picLocks noGrp="1" noChangeAspect="1"/>
          </p:cNvPicPr>
          <p:nvPr>
            <p:ph type="pic" sz="quarter" idx="11"/>
          </p:nvPr>
        </p:nvPicPr>
        <p:blipFill>
          <a:blip r:embed="rId2"/>
          <a:srcRect l="52" r="52"/>
          <a:stretch>
            <a:fillRect/>
          </a:stretch>
        </p:blipFill>
        <p:spPr/>
      </p:pic>
    </p:spTree>
    <p:extLst>
      <p:ext uri="{BB962C8B-B14F-4D97-AF65-F5344CB8AC3E}">
        <p14:creationId xmlns:p14="http://schemas.microsoft.com/office/powerpoint/2010/main" val="1985225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F6AC9E-89CB-4145-8A8A-28BAEBAB20DA}"/>
              </a:ext>
            </a:extLst>
          </p:cNvPr>
          <p:cNvSpPr>
            <a:spLocks noGrp="1"/>
          </p:cNvSpPr>
          <p:nvPr>
            <p:ph type="body" sz="quarter" idx="10"/>
          </p:nvPr>
        </p:nvSpPr>
        <p:spPr>
          <a:xfrm>
            <a:off x="1495168" y="687789"/>
            <a:ext cx="8198708" cy="5274346"/>
          </a:xfrm>
        </p:spPr>
        <p:txBody>
          <a:bodyPr/>
          <a:lstStyle/>
          <a:p>
            <a:endParaRPr lang="en-NZ" dirty="0"/>
          </a:p>
          <a:p>
            <a:r>
              <a:rPr lang="en-NZ" dirty="0"/>
              <a:t>The deep and innate connection between iwi, hapū and water</a:t>
            </a:r>
          </a:p>
          <a:p>
            <a:endParaRPr lang="en-NZ" dirty="0"/>
          </a:p>
          <a:p>
            <a:r>
              <a:rPr lang="en-NZ" dirty="0"/>
              <a:t>	</a:t>
            </a:r>
          </a:p>
          <a:p>
            <a:r>
              <a:rPr lang="en-NZ" dirty="0"/>
              <a:t>	</a:t>
            </a:r>
          </a:p>
          <a:p>
            <a:r>
              <a:rPr lang="en-NZ" dirty="0"/>
              <a:t>		</a:t>
            </a:r>
          </a:p>
          <a:p>
            <a:r>
              <a:rPr lang="en-NZ" dirty="0"/>
              <a:t>		</a:t>
            </a:r>
          </a:p>
          <a:p>
            <a:r>
              <a:rPr lang="en-NZ" dirty="0"/>
              <a:t>		</a:t>
            </a:r>
          </a:p>
          <a:p>
            <a:r>
              <a:rPr lang="en-NZ" dirty="0"/>
              <a:t>			</a:t>
            </a:r>
          </a:p>
        </p:txBody>
      </p:sp>
    </p:spTree>
    <p:extLst>
      <p:ext uri="{BB962C8B-B14F-4D97-AF65-F5344CB8AC3E}">
        <p14:creationId xmlns:p14="http://schemas.microsoft.com/office/powerpoint/2010/main" val="1763252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tree, water, outdoor, river&#10;&#10;Description automatically generated">
            <a:extLst>
              <a:ext uri="{FF2B5EF4-FFF2-40B4-BE49-F238E27FC236}">
                <a16:creationId xmlns:a16="http://schemas.microsoft.com/office/drawing/2014/main" id="{ACD50541-7FCE-4931-BF37-99EC83BE82F0}"/>
              </a:ext>
            </a:extLst>
          </p:cNvPr>
          <p:cNvPicPr>
            <a:picLocks noGrp="1" noChangeAspect="1"/>
          </p:cNvPicPr>
          <p:nvPr>
            <p:ph type="pic" sz="quarter" idx="11"/>
          </p:nvPr>
        </p:nvPicPr>
        <p:blipFill>
          <a:blip r:embed="rId2"/>
          <a:srcRect l="52" r="52"/>
          <a:stretch>
            <a:fillRect/>
          </a:stretch>
        </p:blipFill>
        <p:spPr/>
      </p:pic>
    </p:spTree>
    <p:extLst>
      <p:ext uri="{BB962C8B-B14F-4D97-AF65-F5344CB8AC3E}">
        <p14:creationId xmlns:p14="http://schemas.microsoft.com/office/powerpoint/2010/main" val="3547657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F6AC9E-89CB-4145-8A8A-28BAEBAB20DA}"/>
              </a:ext>
            </a:extLst>
          </p:cNvPr>
          <p:cNvSpPr>
            <a:spLocks noGrp="1"/>
          </p:cNvSpPr>
          <p:nvPr>
            <p:ph type="body" sz="quarter" idx="10"/>
          </p:nvPr>
        </p:nvSpPr>
        <p:spPr>
          <a:xfrm>
            <a:off x="1797908" y="687789"/>
            <a:ext cx="7509139" cy="4613260"/>
          </a:xfrm>
        </p:spPr>
        <p:txBody>
          <a:bodyPr/>
          <a:lstStyle/>
          <a:p>
            <a:endParaRPr lang="en-NZ" dirty="0"/>
          </a:p>
          <a:p>
            <a:endParaRPr lang="en-NZ" dirty="0"/>
          </a:p>
          <a:p>
            <a:endParaRPr lang="en-NZ" dirty="0"/>
          </a:p>
          <a:p>
            <a:r>
              <a:rPr lang="en-NZ" dirty="0"/>
              <a:t>	</a:t>
            </a:r>
          </a:p>
          <a:p>
            <a:r>
              <a:rPr lang="en-NZ" dirty="0"/>
              <a:t>	 The legal and political context</a:t>
            </a:r>
          </a:p>
          <a:p>
            <a:endParaRPr lang="en-NZ" dirty="0"/>
          </a:p>
          <a:p>
            <a:r>
              <a:rPr lang="en-NZ" dirty="0"/>
              <a:t>		</a:t>
            </a:r>
          </a:p>
          <a:p>
            <a:r>
              <a:rPr lang="en-NZ" dirty="0"/>
              <a:t>		</a:t>
            </a:r>
          </a:p>
          <a:p>
            <a:endParaRPr lang="en-NZ" dirty="0"/>
          </a:p>
          <a:p>
            <a:r>
              <a:rPr lang="en-NZ" dirty="0"/>
              <a:t>		</a:t>
            </a:r>
          </a:p>
          <a:p>
            <a:r>
              <a:rPr lang="en-NZ" dirty="0"/>
              <a:t>			</a:t>
            </a:r>
          </a:p>
          <a:p>
            <a:endParaRPr lang="en-NZ" dirty="0"/>
          </a:p>
        </p:txBody>
      </p:sp>
    </p:spTree>
    <p:extLst>
      <p:ext uri="{BB962C8B-B14F-4D97-AF65-F5344CB8AC3E}">
        <p14:creationId xmlns:p14="http://schemas.microsoft.com/office/powerpoint/2010/main" val="2997732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tree, outdoor, river, valley&#10;&#10;Description automatically generated">
            <a:extLst>
              <a:ext uri="{FF2B5EF4-FFF2-40B4-BE49-F238E27FC236}">
                <a16:creationId xmlns:a16="http://schemas.microsoft.com/office/drawing/2014/main" id="{053D450A-958E-470E-B53F-CBE9E81C3037}"/>
              </a:ext>
            </a:extLst>
          </p:cNvPr>
          <p:cNvPicPr>
            <a:picLocks noGrp="1" noChangeAspect="1"/>
          </p:cNvPicPr>
          <p:nvPr>
            <p:ph type="pic" sz="quarter" idx="11"/>
          </p:nvPr>
        </p:nvPicPr>
        <p:blipFill>
          <a:blip r:embed="rId2"/>
          <a:srcRect l="52" r="52"/>
          <a:stretch>
            <a:fillRect/>
          </a:stretch>
        </p:blipFill>
        <p:spPr/>
      </p:pic>
    </p:spTree>
    <p:extLst>
      <p:ext uri="{BB962C8B-B14F-4D97-AF65-F5344CB8AC3E}">
        <p14:creationId xmlns:p14="http://schemas.microsoft.com/office/powerpoint/2010/main" val="1340264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F6AC9E-89CB-4145-8A8A-28BAEBAB20DA}"/>
              </a:ext>
            </a:extLst>
          </p:cNvPr>
          <p:cNvSpPr>
            <a:spLocks noGrp="1"/>
          </p:cNvSpPr>
          <p:nvPr>
            <p:ph type="body" sz="quarter" idx="10"/>
          </p:nvPr>
        </p:nvSpPr>
        <p:spPr>
          <a:xfrm>
            <a:off x="2887648" y="687788"/>
            <a:ext cx="7170751" cy="4402371"/>
          </a:xfrm>
        </p:spPr>
        <p:txBody>
          <a:bodyPr/>
          <a:lstStyle/>
          <a:p>
            <a:endParaRPr lang="en-NZ" dirty="0"/>
          </a:p>
          <a:p>
            <a:endParaRPr lang="en-NZ" dirty="0"/>
          </a:p>
          <a:p>
            <a:endParaRPr lang="en-NZ" dirty="0"/>
          </a:p>
          <a:p>
            <a:r>
              <a:rPr lang="en-NZ" dirty="0"/>
              <a:t>	</a:t>
            </a:r>
          </a:p>
          <a:p>
            <a:r>
              <a:rPr lang="en-NZ" dirty="0"/>
              <a:t>	</a:t>
            </a:r>
          </a:p>
          <a:p>
            <a:endParaRPr lang="en-NZ" dirty="0"/>
          </a:p>
          <a:p>
            <a:r>
              <a:rPr lang="en-NZ" dirty="0"/>
              <a:t>		</a:t>
            </a:r>
          </a:p>
          <a:p>
            <a:r>
              <a:rPr lang="en-NZ" dirty="0"/>
              <a:t>		Expectations: partners not 		stakeholders</a:t>
            </a:r>
          </a:p>
          <a:p>
            <a:endParaRPr lang="en-NZ" dirty="0"/>
          </a:p>
          <a:p>
            <a:r>
              <a:rPr lang="en-NZ" dirty="0"/>
              <a:t>		</a:t>
            </a:r>
          </a:p>
          <a:p>
            <a:r>
              <a:rPr lang="en-NZ" dirty="0"/>
              <a:t>			</a:t>
            </a:r>
          </a:p>
          <a:p>
            <a:endParaRPr lang="en-NZ" dirty="0"/>
          </a:p>
        </p:txBody>
      </p:sp>
    </p:spTree>
    <p:extLst>
      <p:ext uri="{BB962C8B-B14F-4D97-AF65-F5344CB8AC3E}">
        <p14:creationId xmlns:p14="http://schemas.microsoft.com/office/powerpoint/2010/main" val="2560536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grassy hill with trees and a city in the background&#10;&#10;Description automatically generated with medium confidence">
            <a:extLst>
              <a:ext uri="{FF2B5EF4-FFF2-40B4-BE49-F238E27FC236}">
                <a16:creationId xmlns:a16="http://schemas.microsoft.com/office/drawing/2014/main" id="{7DAA0D7F-8E23-4F18-AD68-706B68187C2A}"/>
              </a:ext>
            </a:extLst>
          </p:cNvPr>
          <p:cNvPicPr>
            <a:picLocks noGrp="1" noChangeAspect="1"/>
          </p:cNvPicPr>
          <p:nvPr>
            <p:ph type="pic" sz="quarter" idx="11"/>
          </p:nvPr>
        </p:nvPicPr>
        <p:blipFill>
          <a:blip r:embed="rId3"/>
          <a:srcRect l="52" r="52"/>
          <a:stretch>
            <a:fillRect/>
          </a:stretch>
        </p:blipFill>
        <p:spPr/>
      </p:pic>
    </p:spTree>
    <p:extLst>
      <p:ext uri="{BB962C8B-B14F-4D97-AF65-F5344CB8AC3E}">
        <p14:creationId xmlns:p14="http://schemas.microsoft.com/office/powerpoint/2010/main" val="1762995406"/>
      </p:ext>
    </p:extLst>
  </p:cSld>
  <p:clrMapOvr>
    <a:masterClrMapping/>
  </p:clrMapOvr>
</p:sld>
</file>

<file path=ppt/theme/theme1.xml><?xml version="1.0" encoding="utf-8"?>
<a:theme xmlns:a="http://schemas.openxmlformats.org/drawingml/2006/main" name="Navy with footer">
  <a:themeElements>
    <a:clrScheme name="Buddle Findlay">
      <a:dk1>
        <a:sysClr val="windowText" lastClr="000000"/>
      </a:dk1>
      <a:lt1>
        <a:sysClr val="window" lastClr="FFFFFF"/>
      </a:lt1>
      <a:dk2>
        <a:srgbClr val="3F3F3F"/>
      </a:dk2>
      <a:lt2>
        <a:srgbClr val="D8D8D8"/>
      </a:lt2>
      <a:accent1>
        <a:srgbClr val="25303E"/>
      </a:accent1>
      <a:accent2>
        <a:srgbClr val="EED7D9"/>
      </a:accent2>
      <a:accent3>
        <a:srgbClr val="BF870E"/>
      </a:accent3>
      <a:accent4>
        <a:srgbClr val="D3D6D9"/>
      </a:accent4>
      <a:accent5>
        <a:srgbClr val="F4E7E7"/>
      </a:accent5>
      <a:accent6>
        <a:srgbClr val="F1E6D4"/>
      </a:accent6>
      <a:hlink>
        <a:srgbClr val="000000"/>
      </a:hlink>
      <a:folHlink>
        <a:srgbClr val="954F72"/>
      </a:folHlink>
    </a:clrScheme>
    <a:fontScheme name="Buddle Findlay">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L - PowerPoint template - standard - 2022.pptx" id="{C5C8A76A-66DC-4F49-8D8A-04B7A76515E3}" vid="{A805C3E8-5E2D-47BA-8294-53F2C4A575E4}"/>
    </a:ext>
  </a:extLst>
</a:theme>
</file>

<file path=ppt/theme/theme2.xml><?xml version="1.0" encoding="utf-8"?>
<a:theme xmlns:a="http://schemas.openxmlformats.org/drawingml/2006/main" name="White with footer">
  <a:themeElements>
    <a:clrScheme name="Buddle Findlay">
      <a:dk1>
        <a:sysClr val="windowText" lastClr="000000"/>
      </a:dk1>
      <a:lt1>
        <a:sysClr val="window" lastClr="FFFFFF"/>
      </a:lt1>
      <a:dk2>
        <a:srgbClr val="3F3F3F"/>
      </a:dk2>
      <a:lt2>
        <a:srgbClr val="D8D8D8"/>
      </a:lt2>
      <a:accent1>
        <a:srgbClr val="25303E"/>
      </a:accent1>
      <a:accent2>
        <a:srgbClr val="EED7D9"/>
      </a:accent2>
      <a:accent3>
        <a:srgbClr val="BF870E"/>
      </a:accent3>
      <a:accent4>
        <a:srgbClr val="D3D6D9"/>
      </a:accent4>
      <a:accent5>
        <a:srgbClr val="F4E7E7"/>
      </a:accent5>
      <a:accent6>
        <a:srgbClr val="F1E6D4"/>
      </a:accent6>
      <a:hlink>
        <a:srgbClr val="000000"/>
      </a:hlink>
      <a:folHlink>
        <a:srgbClr val="954F72"/>
      </a:folHlink>
    </a:clrScheme>
    <a:fontScheme name="Buddle Findla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L - PowerPoint template - standard - 2022.pptx" id="{C5C8A76A-66DC-4F49-8D8A-04B7A76515E3}" vid="{C541B0F7-2291-4572-AB99-C399D4C12374}"/>
    </a:ext>
  </a:extLst>
</a:theme>
</file>

<file path=ppt/theme/theme3.xml><?xml version="1.0" encoding="utf-8"?>
<a:theme xmlns:a="http://schemas.openxmlformats.org/drawingml/2006/main" name="Pink with footer">
  <a:themeElements>
    <a:clrScheme name="Buddle Findlay">
      <a:dk1>
        <a:sysClr val="windowText" lastClr="000000"/>
      </a:dk1>
      <a:lt1>
        <a:sysClr val="window" lastClr="FFFFFF"/>
      </a:lt1>
      <a:dk2>
        <a:srgbClr val="3F3F3F"/>
      </a:dk2>
      <a:lt2>
        <a:srgbClr val="D8D8D8"/>
      </a:lt2>
      <a:accent1>
        <a:srgbClr val="25303E"/>
      </a:accent1>
      <a:accent2>
        <a:srgbClr val="EED7D9"/>
      </a:accent2>
      <a:accent3>
        <a:srgbClr val="BF870E"/>
      </a:accent3>
      <a:accent4>
        <a:srgbClr val="D3D6D9"/>
      </a:accent4>
      <a:accent5>
        <a:srgbClr val="F4E7E7"/>
      </a:accent5>
      <a:accent6>
        <a:srgbClr val="F1E6D4"/>
      </a:accent6>
      <a:hlink>
        <a:srgbClr val="000000"/>
      </a:hlink>
      <a:folHlink>
        <a:srgbClr val="954F72"/>
      </a:folHlink>
    </a:clrScheme>
    <a:fontScheme name="Buddle Findla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L - PowerPoint template - standard - 2022.pptx" id="{C5C8A76A-66DC-4F49-8D8A-04B7A76515E3}" vid="{583410AB-2E28-48DD-9A5E-E721119D47F8}"/>
    </a:ext>
  </a:extLst>
</a:theme>
</file>

<file path=ppt/theme/theme4.xml><?xml version="1.0" encoding="utf-8"?>
<a:theme xmlns:a="http://schemas.openxmlformats.org/drawingml/2006/main" name="Navy without footer">
  <a:themeElements>
    <a:clrScheme name="Buddle Findlay">
      <a:dk1>
        <a:sysClr val="windowText" lastClr="000000"/>
      </a:dk1>
      <a:lt1>
        <a:sysClr val="window" lastClr="FFFFFF"/>
      </a:lt1>
      <a:dk2>
        <a:srgbClr val="3F3F3F"/>
      </a:dk2>
      <a:lt2>
        <a:srgbClr val="D8D8D8"/>
      </a:lt2>
      <a:accent1>
        <a:srgbClr val="25303E"/>
      </a:accent1>
      <a:accent2>
        <a:srgbClr val="EED7D9"/>
      </a:accent2>
      <a:accent3>
        <a:srgbClr val="BF870E"/>
      </a:accent3>
      <a:accent4>
        <a:srgbClr val="D3D6D9"/>
      </a:accent4>
      <a:accent5>
        <a:srgbClr val="F4E7E7"/>
      </a:accent5>
      <a:accent6>
        <a:srgbClr val="F1E6D4"/>
      </a:accent6>
      <a:hlink>
        <a:srgbClr val="000000"/>
      </a:hlink>
      <a:folHlink>
        <a:srgbClr val="954F72"/>
      </a:folHlink>
    </a:clrScheme>
    <a:fontScheme name="Buddle Findla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L - PowerPoint template - standard - 2022.pptx" id="{C5C8A76A-66DC-4F49-8D8A-04B7A76515E3}" vid="{7A872546-1177-4A4D-B0FD-1C406676A60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D4DF494DF02743ACCDA172130E7E56" ma:contentTypeVersion="12" ma:contentTypeDescription="Create a new document." ma:contentTypeScope="" ma:versionID="210553481b400f36aa520f04386b9ae8">
  <xsd:schema xmlns:xsd="http://www.w3.org/2001/XMLSchema" xmlns:xs="http://www.w3.org/2001/XMLSchema" xmlns:p="http://schemas.microsoft.com/office/2006/metadata/properties" xmlns:ns2="946ec71e-01cc-4c9a-b256-3ea22191a87a" xmlns:ns3="3ad6e1d8-a98f-4c18-8641-5483b6ef1b2a" targetNamespace="http://schemas.microsoft.com/office/2006/metadata/properties" ma:root="true" ma:fieldsID="33e155738aa8c105a468c35537ae0051" ns2:_="" ns3:_="">
    <xsd:import namespace="946ec71e-01cc-4c9a-b256-3ea22191a87a"/>
    <xsd:import namespace="3ad6e1d8-a98f-4c18-8641-5483b6ef1b2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6ec71e-01cc-4c9a-b256-3ea22191a8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ad6e1d8-a98f-4c18-8641-5483b6ef1b2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0A8AD05-3174-463C-B6F6-4675E6002E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6ec71e-01cc-4c9a-b256-3ea22191a87a"/>
    <ds:schemaRef ds:uri="3ad6e1d8-a98f-4c18-8641-5483b6ef1b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7ECC1FD-678D-46FD-BA9F-7B8A84B910F9}">
  <ds:schemaRefs>
    <ds:schemaRef ds:uri="http://schemas.microsoft.com/sharepoint/v3/contenttype/forms"/>
  </ds:schemaRefs>
</ds:datastoreItem>
</file>

<file path=customXml/itemProps3.xml><?xml version="1.0" encoding="utf-8"?>
<ds:datastoreItem xmlns:ds="http://schemas.openxmlformats.org/officeDocument/2006/customXml" ds:itemID="{3565348A-C80D-40DD-A1D5-B08E156D44AE}">
  <ds:schemaRefs>
    <ds:schemaRef ds:uri="3ad6e1d8-a98f-4c18-8641-5483b6ef1b2a"/>
    <ds:schemaRef ds:uri="946ec71e-01cc-4c9a-b256-3ea22191a87a"/>
    <ds:schemaRef ds:uri="http://schemas.microsoft.com/office/infopath/2007/PartnerControls"/>
    <ds:schemaRef ds:uri="http://schemas.microsoft.com/office/2006/metadata/properties"/>
    <ds:schemaRef ds:uri="http://purl.org/dc/dcmitype/"/>
    <ds:schemaRef ds:uri="http://schemas.openxmlformats.org/package/2006/metadata/core-properties"/>
    <ds:schemaRef ds:uri="http://schemas.microsoft.com/office/2006/documentManagement/types"/>
    <ds:schemaRef ds:uri="http://www.w3.org/XML/1998/namespace"/>
    <ds:schemaRef ds:uri="http://purl.org/dc/terms/"/>
    <ds:schemaRef ds:uri="http://purl.org/dc/elements/1.1/"/>
    <ds:schemaRef ds:uri="115cab4d-6f10-452d-be6b-9948dc02e1cd"/>
  </ds:schemaRefs>
</ds:datastoreItem>
</file>

<file path=docProps/app.xml><?xml version="1.0" encoding="utf-8"?>
<Properties xmlns="http://schemas.openxmlformats.org/officeDocument/2006/extended-properties" xmlns:vt="http://schemas.openxmlformats.org/officeDocument/2006/docPropsVTypes">
  <Template>blank</Template>
  <TotalTime>225</TotalTime>
  <Words>129</Words>
  <Application>Microsoft Office PowerPoint</Application>
  <PresentationFormat>Widescreen</PresentationFormat>
  <Paragraphs>63</Paragraphs>
  <Slides>12</Slides>
  <Notes>3</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12</vt:i4>
      </vt:variant>
    </vt:vector>
  </HeadingPairs>
  <TitlesOfParts>
    <vt:vector size="20" baseType="lpstr">
      <vt:lpstr>Arial</vt:lpstr>
      <vt:lpstr>Bold</vt:lpstr>
      <vt:lpstr>Calibri</vt:lpstr>
      <vt:lpstr>Courier New</vt:lpstr>
      <vt:lpstr>Navy with footer</vt:lpstr>
      <vt:lpstr>White with footer</vt:lpstr>
      <vt:lpstr>Pink with footer</vt:lpstr>
      <vt:lpstr>Navy without footer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Buddle Findlay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Beverley</dc:creator>
  <cp:lastModifiedBy>Author</cp:lastModifiedBy>
  <cp:revision>8</cp:revision>
  <dcterms:created xsi:type="dcterms:W3CDTF">2022-10-15T21:00:18Z</dcterms:created>
  <dcterms:modified xsi:type="dcterms:W3CDTF">2022-10-17T22:05:39Z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0x010100FDD4DF494DF02743ACCDA172130E7E56</vt:lpwstr>
  </property>
</Properties>
</file>