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theme/themeOverride1.xml" ContentType="application/vnd.openxmlformats-officedocument.themeOverride+xml"/>
  <Override PartName="/ppt/charts/colors1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60" r:id="rId2"/>
    <p:sldId id="469" r:id="rId3"/>
    <p:sldId id="261" r:id="rId4"/>
    <p:sldId id="452" r:id="rId5"/>
    <p:sldId id="453" r:id="rId6"/>
    <p:sldId id="262" r:id="rId7"/>
    <p:sldId id="467" r:id="rId8"/>
    <p:sldId id="265" r:id="rId9"/>
    <p:sldId id="264" r:id="rId10"/>
    <p:sldId id="440" r:id="rId11"/>
    <p:sldId id="269" r:id="rId12"/>
    <p:sldId id="446" r:id="rId13"/>
    <p:sldId id="268" r:id="rId14"/>
    <p:sldId id="441" r:id="rId15"/>
    <p:sldId id="443" r:id="rId16"/>
    <p:sldId id="465" r:id="rId17"/>
    <p:sldId id="270" r:id="rId18"/>
    <p:sldId id="271" r:id="rId19"/>
    <p:sldId id="272" r:id="rId20"/>
    <p:sldId id="445" r:id="rId21"/>
    <p:sldId id="472" r:id="rId22"/>
    <p:sldId id="473" r:id="rId23"/>
    <p:sldId id="474" r:id="rId24"/>
    <p:sldId id="448" r:id="rId25"/>
    <p:sldId id="454" r:id="rId26"/>
    <p:sldId id="455" r:id="rId27"/>
    <p:sldId id="273" r:id="rId28"/>
    <p:sldId id="274" r:id="rId29"/>
    <p:sldId id="463" r:id="rId30"/>
    <p:sldId id="462" r:id="rId31"/>
    <p:sldId id="475" r:id="rId32"/>
    <p:sldId id="457" r:id="rId33"/>
    <p:sldId id="460" r:id="rId34"/>
    <p:sldId id="477" r:id="rId35"/>
    <p:sldId id="476" r:id="rId36"/>
    <p:sldId id="459" r:id="rId37"/>
    <p:sldId id="479" r:id="rId38"/>
    <p:sldId id="47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ECB4"/>
    <a:srgbClr val="AADAFF"/>
    <a:srgbClr val="C3C3B8"/>
    <a:srgbClr val="D0C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29" autoAdjust="0"/>
  </p:normalViewPr>
  <p:slideViewPr>
    <p:cSldViewPr snapToGrid="0">
      <p:cViewPr>
        <p:scale>
          <a:sx n="70" d="100"/>
          <a:sy n="70" d="100"/>
        </p:scale>
        <p:origin x="-16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'Annual totals'!$E$4</c:f>
              <c:strCache>
                <c:ptCount val="1"/>
                <c:pt idx="0">
                  <c:v>Wigram Basin outflow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'Annual totals'!$A$7:$A$27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numCache>
            </c:numRef>
          </c:cat>
          <c:val>
            <c:numRef>
              <c:f>'Annual totals'!$G$7:$G$27</c:f>
              <c:numCache>
                <c:formatCode>#,##0_ ;\-#,##0\ </c:formatCode>
                <c:ptCount val="21"/>
                <c:pt idx="0">
                  <c:v>2406399.0489547369</c:v>
                </c:pt>
                <c:pt idx="1">
                  <c:v>2282074.3510759012</c:v>
                </c:pt>
                <c:pt idx="2">
                  <c:v>1904575.3428359977</c:v>
                </c:pt>
                <c:pt idx="3">
                  <c:v>2151020.521210717</c:v>
                </c:pt>
                <c:pt idx="4">
                  <c:v>1963094.1640024842</c:v>
                </c:pt>
                <c:pt idx="5">
                  <c:v>1979842.1673996407</c:v>
                </c:pt>
                <c:pt idx="6">
                  <c:v>3159155.5062489444</c:v>
                </c:pt>
                <c:pt idx="7">
                  <c:v>2405058.1125219767</c:v>
                </c:pt>
                <c:pt idx="8">
                  <c:v>3036947.9397343053</c:v>
                </c:pt>
                <c:pt idx="9">
                  <c:v>2724783.2922346182</c:v>
                </c:pt>
                <c:pt idx="10">
                  <c:v>3450566.5946189826</c:v>
                </c:pt>
                <c:pt idx="11">
                  <c:v>2720408.9353480455</c:v>
                </c:pt>
                <c:pt idx="12">
                  <c:v>3378914.5078174649</c:v>
                </c:pt>
                <c:pt idx="13">
                  <c:v>2537026.4137653871</c:v>
                </c:pt>
                <c:pt idx="14">
                  <c:v>2754195.6171222134</c:v>
                </c:pt>
                <c:pt idx="15">
                  <c:v>2364360.0839917469</c:v>
                </c:pt>
                <c:pt idx="16">
                  <c:v>2727709.9993844396</c:v>
                </c:pt>
                <c:pt idx="17">
                  <c:v>4054994.1754898531</c:v>
                </c:pt>
                <c:pt idx="18">
                  <c:v>3208682.6717193834</c:v>
                </c:pt>
                <c:pt idx="19">
                  <c:v>924447.37253611884</c:v>
                </c:pt>
                <c:pt idx="20">
                  <c:v>1242995.5995791582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51-4ECB-89A4-5F4F960ED2DA}"/>
            </c:ext>
          </c:extLst>
        </c:ser>
        <c:ser>
          <c:idx val="1"/>
          <c:order val="1"/>
          <c:tx>
            <c:v>Modelled flow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'Annual totals'!$A$7:$A$27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numCache>
            </c:numRef>
          </c:cat>
          <c:val>
            <c:numRef>
              <c:f>'Annual totals'!$P$7:$P$27</c:f>
              <c:numCache>
                <c:formatCode>#,##0_ ;\-#,##0\ </c:formatCode>
                <c:ptCount val="21"/>
                <c:pt idx="0">
                  <c:v>2798046.3599999906</c:v>
                </c:pt>
                <c:pt idx="1">
                  <c:v>2492131.6799999964</c:v>
                </c:pt>
                <c:pt idx="2">
                  <c:v>2506247.7299999855</c:v>
                </c:pt>
                <c:pt idx="3">
                  <c:v>2587391.3700000108</c:v>
                </c:pt>
                <c:pt idx="4">
                  <c:v>1989617.040000007</c:v>
                </c:pt>
                <c:pt idx="5">
                  <c:v>2205362.5199999893</c:v>
                </c:pt>
                <c:pt idx="6">
                  <c:v>2833323.6599999983</c:v>
                </c:pt>
                <c:pt idx="7">
                  <c:v>2185643.7900000084</c:v>
                </c:pt>
                <c:pt idx="8">
                  <c:v>2676092.4899999904</c:v>
                </c:pt>
                <c:pt idx="9">
                  <c:v>2350169.4600000046</c:v>
                </c:pt>
                <c:pt idx="10">
                  <c:v>2947978.4400000116</c:v>
                </c:pt>
                <c:pt idx="11">
                  <c:v>2377237.5899999794</c:v>
                </c:pt>
                <c:pt idx="12">
                  <c:v>2661416.8200000077</c:v>
                </c:pt>
                <c:pt idx="13">
                  <c:v>2401352.3699999987</c:v>
                </c:pt>
                <c:pt idx="14">
                  <c:v>2464060.2299999916</c:v>
                </c:pt>
                <c:pt idx="15">
                  <c:v>2765716.920000005</c:v>
                </c:pt>
                <c:pt idx="16">
                  <c:v>2724861.2399999751</c:v>
                </c:pt>
                <c:pt idx="17">
                  <c:v>2797123.9500000132</c:v>
                </c:pt>
                <c:pt idx="18">
                  <c:v>2880404.3699999871</c:v>
                </c:pt>
                <c:pt idx="19">
                  <c:v>1033233.0839999988</c:v>
                </c:pt>
                <c:pt idx="20">
                  <c:v>1212281.5320000029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51-4ECB-89A4-5F4F960ED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7453672"/>
        <c:axId val="677454064"/>
        <c:extLst/>
      </c:barChart>
      <c:catAx>
        <c:axId val="67745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454064"/>
        <c:crosses val="autoZero"/>
        <c:auto val="1"/>
        <c:lblAlgn val="ctr"/>
        <c:lblOffset val="100"/>
        <c:noMultiLvlLbl val="0"/>
      </c:catAx>
      <c:valAx>
        <c:axId val="677454064"/>
        <c:scaling>
          <c:orientation val="minMax"/>
          <c:max val="5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sz="1400" b="1" dirty="0"/>
                  <a:t>Annual volume (million m</a:t>
                </a:r>
                <a:r>
                  <a:rPr lang="en-NZ" sz="1400" b="1" baseline="30000" dirty="0"/>
                  <a:t>3</a:t>
                </a:r>
                <a:r>
                  <a:rPr lang="en-NZ" sz="14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1.0309278350515464E-2"/>
              <c:y val="0.23781775317270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453672"/>
        <c:crosses val="autoZero"/>
        <c:crossBetween val="between"/>
        <c:majorUnit val="1000000"/>
        <c:dispUnits>
          <c:builtInUnit val="millions"/>
        </c:dispUnits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CA4BA-7C54-431F-A279-536BA204242A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1B439-DA44-4674-86E7-A8A78DD358A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287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1B439-DA44-4674-86E7-A8A78DD358A9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656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2.6 ha online wet pond with 22,000 m³ of permanent water volume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control structure at the wet pond outlet, with a 750 mm diameter outlet pipe to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Ōpāwaho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/Heathcote River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adjacent dry basin, which the wet pond spills to in larger events, providing an additional 135,000 m³ storage (up to embankment level) for up to the 2% AEP event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embankment around the dry basin, with 20 m spillway to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Ōpāwaho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/Heathcote River for over-design events.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dirty="0"/>
              <a:t>Landscape plantings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Emergent plants and amphibious sward to trap sediment and improve nutrient removal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Swamp shrubland and kanuka woodland to provide buffer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Habitat for wildlife and a link to the </a:t>
            </a:r>
            <a:r>
              <a:rPr lang="en-US" dirty="0" err="1"/>
              <a:t>Ōpāwaho</a:t>
            </a:r>
            <a:r>
              <a:rPr lang="en-US" dirty="0"/>
              <a:t>/Heathcote River riparian plantings.</a:t>
            </a: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Anticipated development in the catchment leading to increased runoff and contaminant loads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concept design for adding further treatment (a sediment forebay and a primary wet pond) upstream of the basin, converting the basin to a secondary wet pond.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1B439-DA44-4674-86E7-A8A78DD358A9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334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1B439-DA44-4674-86E7-A8A78DD358A9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4085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1B439-DA44-4674-86E7-A8A78DD358A9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096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Modify the existing wet pond – to work as a first flush basin providing settlement and buffer storage to control the flow rate into the wetland.</a:t>
            </a:r>
            <a:endParaRPr lang="en-NZ" dirty="0"/>
          </a:p>
          <a:p>
            <a:pPr lvl="0"/>
            <a:r>
              <a:rPr lang="en-US" dirty="0"/>
              <a:t>Create a new wetland – to provide wetland treatment of the outflow from wet pond under normal flow conditions and small storm events, prior to discharge to the river.</a:t>
            </a:r>
            <a:endParaRPr lang="en-NZ" dirty="0"/>
          </a:p>
          <a:p>
            <a:pPr lvl="0"/>
            <a:r>
              <a:rPr lang="en-US" dirty="0"/>
              <a:t>Back-flooding over the wetland – to provide additional storage and some treatment, in larger events.</a:t>
            </a:r>
            <a:endParaRPr lang="en-NZ" dirty="0"/>
          </a:p>
          <a:p>
            <a:pPr lvl="0"/>
            <a:r>
              <a:rPr lang="en-US" dirty="0"/>
              <a:t>Modify the existing dry basin – lowering ground levels over the dry basin to provide additional storage in major storm events.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1B439-DA44-4674-86E7-A8A78DD358A9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2243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1B439-DA44-4674-86E7-A8A78DD358A9}" type="slidenum">
              <a:rPr lang="en-NZ" smtClean="0"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25735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Pedestrian, cycle and horse paths – levels and separation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Fish passage – short fin eels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1B439-DA44-4674-86E7-A8A78DD358A9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323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s://becagroup.sharepoint.com/SAM/MarketProfile/Documents/Templates/Maps%20and%20Flags.pptx" TargetMode="External"/><Relationship Id="rId3" Type="http://schemas.openxmlformats.org/officeDocument/2006/relationships/hyperlink" Target="https://becagroup.sharepoint.com/SAM/MarketProfile/Documents/Templates/Tables.pptx" TargetMode="External"/><Relationship Id="rId7" Type="http://schemas.openxmlformats.org/officeDocument/2006/relationships/hyperlink" Target="https://becagroup.sharepoint.com/SAM/MarketProfile/Documents/Templates/Shapes.pptx" TargetMode="External"/><Relationship Id="rId2" Type="http://schemas.openxmlformats.org/officeDocument/2006/relationships/hyperlink" Target="https://becagroup.sharepoint.com/SAM/MarketProfile/Documents/Templates/Conceptual%20Charts.pptx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ecagroup.sharepoint.com/SAM/MarketProfile/Documents/Templates/Icons%20Teal.pptx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becagroup.sharepoint.com/SAM/MarketProfile/Documents/Templates/Icons%20Blue.pptx" TargetMode="External"/><Relationship Id="rId10" Type="http://schemas.openxmlformats.org/officeDocument/2006/relationships/hyperlink" Target="file:///\\beca.net\projects\140\1400000\4000000\Generic%20PPT%20Photography" TargetMode="External"/><Relationship Id="rId4" Type="http://schemas.openxmlformats.org/officeDocument/2006/relationships/hyperlink" Target="https://becagroup.sharepoint.com/SAM/MarketProfile/Documents/Templates/Graphic%20elements.pptx" TargetMode="External"/><Relationship Id="rId9" Type="http://schemas.openxmlformats.org/officeDocument/2006/relationships/hyperlink" Target="https://becagroup.sharepoint.com/SAM/MarketProfile/Documents/Templates/Structured%20Text.pptx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BecaGroup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hyperlink" Target="https://www.facebook.com/BecaGroup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BecaGroup?ref_src=twsrc%5egoogle|twcamp%5eserp|twgr%5eauthor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hyperlink" Target="https://www.linkedin.com/company-beta/162676?pathWildcard=162676" TargetMode="External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hyperlink" Target="http://www.beca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://www.beca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WERPOINT TOOLK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104" y="186703"/>
            <a:ext cx="607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Beca</a:t>
            </a:r>
            <a:r>
              <a:rPr lang="en-NZ" baseline="0" dirty="0"/>
              <a:t> PowerPoint toolkit</a:t>
            </a:r>
            <a:endParaRPr lang="en-NZ" dirty="0"/>
          </a:p>
        </p:txBody>
      </p:sp>
      <p:sp>
        <p:nvSpPr>
          <p:cNvPr id="11" name="Rectangle 10"/>
          <p:cNvSpPr/>
          <p:nvPr/>
        </p:nvSpPr>
        <p:spPr>
          <a:xfrm>
            <a:off x="7088411" y="3379111"/>
            <a:ext cx="4968240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NZ" sz="1200" b="1" dirty="0"/>
              <a:t>To add</a:t>
            </a:r>
            <a:r>
              <a:rPr lang="en-NZ" sz="1200" b="1" baseline="0" dirty="0"/>
              <a:t> a new slide </a:t>
            </a:r>
            <a:r>
              <a:rPr lang="en-NZ" sz="1200" baseline="0" dirty="0"/>
              <a:t>to your presentation, from the Home Ribbon click the small arrow on ‘New Slide’ and choose from the options available. </a:t>
            </a:r>
          </a:p>
          <a:p>
            <a:pPr>
              <a:spcAft>
                <a:spcPts val="600"/>
              </a:spcAft>
            </a:pPr>
            <a:r>
              <a:rPr lang="en-NZ" sz="1200" b="1" baseline="0" dirty="0"/>
              <a:t>To change the layout </a:t>
            </a:r>
            <a:r>
              <a:rPr lang="en-NZ" sz="1200" baseline="0" dirty="0"/>
              <a:t>of the present slide click the small arrow on ‘Layout’ and choose from the options available.</a:t>
            </a:r>
          </a:p>
          <a:p>
            <a:pPr>
              <a:spcAft>
                <a:spcPts val="600"/>
              </a:spcAft>
            </a:pPr>
            <a:r>
              <a:rPr lang="en-NZ" sz="1200" baseline="0" dirty="0"/>
              <a:t>You may delete this slide from your presentation once complete (it is also available on the Home Ribbon Layout button.</a:t>
            </a:r>
          </a:p>
          <a:p>
            <a:pPr>
              <a:spcAft>
                <a:spcPts val="600"/>
              </a:spcAft>
            </a:pPr>
            <a:endParaRPr lang="en-NZ" sz="1200" baseline="0" dirty="0"/>
          </a:p>
          <a:p>
            <a:pPr>
              <a:spcAft>
                <a:spcPts val="600"/>
              </a:spcAft>
            </a:pPr>
            <a:r>
              <a:rPr lang="en-NZ" sz="1200" b="1" baseline="0" dirty="0"/>
              <a:t>If you have a client logo to insert in your presentation. Place it to the left of the Beca logo ensuring you leave a clear space of at least the height of the Beca logo.</a:t>
            </a:r>
            <a:endParaRPr lang="en-NZ" sz="1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A348C4-05B2-4A51-A0FA-4F2329147E87}"/>
              </a:ext>
            </a:extLst>
          </p:cNvPr>
          <p:cNvSpPr/>
          <p:nvPr/>
        </p:nvSpPr>
        <p:spPr>
          <a:xfrm>
            <a:off x="7090558" y="664085"/>
            <a:ext cx="4968240" cy="24929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00" dirty="0"/>
              <a:t>Please click on the following links (</a:t>
            </a:r>
            <a:r>
              <a:rPr lang="en-NZ" sz="1200" b="1" dirty="0"/>
              <a:t>you must be in Reading View to click</a:t>
            </a:r>
            <a:r>
              <a:rPr lang="en-NZ" sz="1200" dirty="0"/>
              <a:t>) to access PowerPoint files with some great design artefacts, just cut and paste into your document:</a:t>
            </a:r>
          </a:p>
          <a:p>
            <a:r>
              <a:rPr lang="en-NZ" sz="1200" dirty="0"/>
              <a:t> </a:t>
            </a:r>
          </a:p>
          <a:p>
            <a:r>
              <a:rPr lang="en-NZ" sz="1200" dirty="0">
                <a:hlinkClick r:id="rId2"/>
              </a:rPr>
              <a:t>Conceptual charts</a:t>
            </a:r>
            <a:endParaRPr lang="en-NZ" sz="1200" dirty="0"/>
          </a:p>
          <a:p>
            <a:r>
              <a:rPr lang="en-NZ" sz="1200" dirty="0">
                <a:hlinkClick r:id="rId3"/>
              </a:rPr>
              <a:t>Tables</a:t>
            </a:r>
            <a:endParaRPr lang="en-NZ" sz="1200" dirty="0"/>
          </a:p>
          <a:p>
            <a:r>
              <a:rPr lang="en-NZ" sz="1200" dirty="0">
                <a:hlinkClick r:id="rId4"/>
              </a:rPr>
              <a:t>Graphic</a:t>
            </a:r>
            <a:r>
              <a:rPr lang="en-NZ" sz="1200" baseline="0" dirty="0">
                <a:hlinkClick r:id="rId4"/>
              </a:rPr>
              <a:t> elements</a:t>
            </a:r>
            <a:endParaRPr lang="en-NZ" sz="1200" baseline="0" dirty="0"/>
          </a:p>
          <a:p>
            <a:r>
              <a:rPr lang="en-NZ" sz="1200" baseline="0" dirty="0">
                <a:hlinkClick r:id="rId5"/>
              </a:rPr>
              <a:t>Blue Icons</a:t>
            </a:r>
            <a:endParaRPr lang="en-NZ" sz="1200" baseline="0" dirty="0"/>
          </a:p>
          <a:p>
            <a:r>
              <a:rPr lang="en-NZ" sz="1200" baseline="0" dirty="0">
                <a:hlinkClick r:id="rId6"/>
              </a:rPr>
              <a:t>Teal Icons</a:t>
            </a:r>
            <a:endParaRPr lang="en-NZ" sz="1200" baseline="0" dirty="0"/>
          </a:p>
          <a:p>
            <a:r>
              <a:rPr lang="en-NZ" sz="1200" baseline="0" dirty="0">
                <a:hlinkClick r:id="rId7"/>
              </a:rPr>
              <a:t>Shapes</a:t>
            </a:r>
            <a:endParaRPr lang="en-NZ" sz="1200" baseline="0" dirty="0"/>
          </a:p>
          <a:p>
            <a:r>
              <a:rPr lang="en-NZ" sz="1200" baseline="0" dirty="0">
                <a:hlinkClick r:id="rId8"/>
              </a:rPr>
              <a:t>Maps and Flags</a:t>
            </a:r>
            <a:endParaRPr lang="en-NZ" sz="1200" baseline="0" dirty="0"/>
          </a:p>
          <a:p>
            <a:r>
              <a:rPr lang="en-NZ" sz="1200" baseline="0" dirty="0">
                <a:hlinkClick r:id="rId9"/>
              </a:rPr>
              <a:t>Structured Text</a:t>
            </a:r>
            <a:endParaRPr lang="en-NZ" sz="1200" dirty="0"/>
          </a:p>
          <a:p>
            <a:r>
              <a:rPr lang="en-NZ" sz="1200" dirty="0">
                <a:hlinkClick r:id="rId10" action="ppaction://hlinkfile"/>
              </a:rPr>
              <a:t>Photography</a:t>
            </a:r>
            <a:endParaRPr lang="en-NZ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FBB74-11B2-4426-8F87-9EECD0C50048}"/>
              </a:ext>
            </a:extLst>
          </p:cNvPr>
          <p:cNvSpPr/>
          <p:nvPr/>
        </p:nvSpPr>
        <p:spPr>
          <a:xfrm>
            <a:off x="406407" y="749021"/>
            <a:ext cx="6096000" cy="269304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NZ" sz="1200" dirty="0"/>
              <a:t>Welcome to the Beca PowerPoint templates. </a:t>
            </a:r>
          </a:p>
          <a:p>
            <a:pPr>
              <a:spcAft>
                <a:spcPts val="600"/>
              </a:spcAft>
            </a:pPr>
            <a:r>
              <a:rPr lang="en-NZ" sz="1200" dirty="0"/>
              <a:t>As well as the template options, we have developed a set of tools to support you in creating the best on-brand Beca PowerPoint possible. </a:t>
            </a:r>
          </a:p>
          <a:p>
            <a:pPr>
              <a:spcAft>
                <a:spcPts val="600"/>
              </a:spcAft>
            </a:pPr>
            <a:r>
              <a:rPr lang="en-NZ" sz="1200" dirty="0"/>
              <a:t>The Beca theme colours and fonts have been added to this presentation and are also available in the Beca proposal and report templates.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NZ" altLang="en-US" sz="1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 theme is a unified set of design elements and colour schemes that you apply to pages to give them a consistent and attractive appearance. A theme affects all aspects of a document’s appearance including fonts and colours. The themes are available in Word, PowerPoint, and Excel.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NZ" altLang="en-US" sz="1200" dirty="0">
                <a:solidFill>
                  <a:srgbClr val="2A2A2A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You shouldn’t need to do anything. The themes are already attached and all the colours and fonts in the template are part of the Beca brand. </a:t>
            </a:r>
            <a:endParaRPr kumimoji="0" lang="en-NZ" altLang="en-US" sz="1200" b="0" i="0" u="none" strike="noStrike" cap="none" normalizeH="0" baseline="0" dirty="0">
              <a:ln>
                <a:noFill/>
              </a:ln>
              <a:solidFill>
                <a:srgbClr val="2A2A2A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1200" b="0" i="0" u="none" strike="noStrike" cap="none" normalizeH="0" baseline="0" dirty="0">
              <a:ln>
                <a:noFill/>
              </a:ln>
              <a:solidFill>
                <a:srgbClr val="2A2A2A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3BCEF4-F24A-4203-BF3B-5E848CD53B9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3113" t="11636" r="32217" b="68993"/>
          <a:stretch/>
        </p:blipFill>
        <p:spPr>
          <a:xfrm>
            <a:off x="2338752" y="3367845"/>
            <a:ext cx="1406106" cy="164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8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8916"/>
            <a:ext cx="10515600" cy="981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919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08917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31A92C5-B74B-4F7E-B89A-944D6AFFBBEC}"/>
              </a:ext>
            </a:extLst>
          </p:cNvPr>
          <p:cNvSpPr/>
          <p:nvPr userDrawn="1"/>
        </p:nvSpPr>
        <p:spPr>
          <a:xfrm>
            <a:off x="10492509" y="6149083"/>
            <a:ext cx="1699491" cy="708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662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78178"/>
            <a:ext cx="3932237" cy="1279221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4861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027050"/>
            <a:ext cx="12192000" cy="8403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876801" y="65988"/>
            <a:ext cx="7315200" cy="564002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40" y="6081800"/>
            <a:ext cx="1715678" cy="7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8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708917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54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226244"/>
            <a:ext cx="12192000" cy="70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4" name="Picture 1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68" y="2804159"/>
            <a:ext cx="1260000" cy="1260000"/>
          </a:xfrm>
          <a:prstGeom prst="rect">
            <a:avLst/>
          </a:prstGeom>
        </p:spPr>
      </p:pic>
      <p:pic>
        <p:nvPicPr>
          <p:cNvPr id="15" name="Picture 1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36" y="2804159"/>
            <a:ext cx="1260000" cy="1260000"/>
          </a:xfrm>
          <a:prstGeom prst="rect">
            <a:avLst/>
          </a:prstGeom>
        </p:spPr>
      </p:pic>
      <p:pic>
        <p:nvPicPr>
          <p:cNvPr id="16" name="Picture 15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52" y="2804159"/>
            <a:ext cx="1260000" cy="1260000"/>
          </a:xfrm>
          <a:prstGeom prst="rect">
            <a:avLst/>
          </a:prstGeom>
        </p:spPr>
      </p:pic>
      <p:pic>
        <p:nvPicPr>
          <p:cNvPr id="18" name="Picture 17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83" y="2804159"/>
            <a:ext cx="1260000" cy="12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807" y="2695963"/>
            <a:ext cx="2161588" cy="13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4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057" y="2495161"/>
            <a:ext cx="7920000" cy="1124132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057" y="3937984"/>
            <a:ext cx="3042562" cy="563378"/>
          </a:xfrm>
          <a:noFill/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88900" indent="0" algn="l">
              <a:lnSpc>
                <a:spcPct val="100000"/>
              </a:lnSpc>
              <a:spcAft>
                <a:spcPts val="600"/>
              </a:spcAft>
              <a:buNone/>
              <a:defRPr sz="1800" b="1" u="none" cap="all" spc="-50" baseline="0">
                <a:solidFill>
                  <a:schemeClr val="bg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26845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322" y="145738"/>
            <a:ext cx="1715678" cy="73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4" y="5338186"/>
            <a:ext cx="1694314" cy="12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9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74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Add your ow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463"/>
            <a:ext cx="12192000" cy="6840537"/>
          </a:xfrm>
          <a:solidFill>
            <a:schemeClr val="tx2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NZ" dirty="0"/>
              <a:t>Click to insert picture then send to back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057" y="2495161"/>
            <a:ext cx="7920000" cy="1124132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057" y="3937984"/>
            <a:ext cx="3042562" cy="563378"/>
          </a:xfrm>
          <a:noFill/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88900" indent="0" algn="l">
              <a:lnSpc>
                <a:spcPct val="100000"/>
              </a:lnSpc>
              <a:spcAft>
                <a:spcPts val="600"/>
              </a:spcAft>
              <a:buNone/>
              <a:defRPr sz="1800" b="1" u="none" cap="all" spc="-50" baseline="0">
                <a:solidFill>
                  <a:schemeClr val="bg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7418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86" y="201935"/>
            <a:ext cx="1674135" cy="71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4" y="5338186"/>
            <a:ext cx="1694314" cy="12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922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74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057" y="2495161"/>
            <a:ext cx="7920000" cy="1124132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057" y="3937984"/>
            <a:ext cx="3042562" cy="563378"/>
          </a:xfrm>
          <a:noFill/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88900" indent="0" algn="l">
              <a:lnSpc>
                <a:spcPct val="100000"/>
              </a:lnSpc>
              <a:spcAft>
                <a:spcPts val="600"/>
              </a:spcAft>
              <a:buNone/>
              <a:defRPr sz="1800" b="1" u="none" cap="all" spc="-50" baseline="0">
                <a:solidFill>
                  <a:schemeClr val="tx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7418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89723381-A73A-412F-8E33-6D612ACC4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64" y="208558"/>
            <a:ext cx="2071858" cy="866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50D9A-5480-4306-8936-0B7717CA94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78" y="127907"/>
            <a:ext cx="2755679" cy="82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065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74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ag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7692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47034"/>
            <a:ext cx="7824247" cy="1720391"/>
          </a:xfrm>
          <a:noFill/>
        </p:spPr>
        <p:txBody>
          <a:bodyPr anchor="ctr" anchorCtr="0">
            <a:normAutofit/>
          </a:bodyPr>
          <a:lstStyle>
            <a:lvl1pPr marL="360000" indent="0" algn="l"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904936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Use your ow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7692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5272" y="58357"/>
            <a:ext cx="12202370" cy="6810574"/>
          </a:xfrm>
          <a:custGeom>
            <a:avLst/>
            <a:gdLst>
              <a:gd name="connsiteX0" fmla="*/ 0 w 12192000"/>
              <a:gd name="connsiteY0" fmla="*/ 5509913 h 5509913"/>
              <a:gd name="connsiteX1" fmla="*/ 1377478 w 12192000"/>
              <a:gd name="connsiteY1" fmla="*/ 0 h 5509913"/>
              <a:gd name="connsiteX2" fmla="*/ 12192000 w 12192000"/>
              <a:gd name="connsiteY2" fmla="*/ 0 h 5509913"/>
              <a:gd name="connsiteX3" fmla="*/ 10814522 w 12192000"/>
              <a:gd name="connsiteY3" fmla="*/ 5509913 h 5509913"/>
              <a:gd name="connsiteX4" fmla="*/ 0 w 12192000"/>
              <a:gd name="connsiteY4" fmla="*/ 5509913 h 5509913"/>
              <a:gd name="connsiteX0" fmla="*/ 5273 w 12197273"/>
              <a:gd name="connsiteY0" fmla="*/ 5509913 h 5509913"/>
              <a:gd name="connsiteX1" fmla="*/ 0 w 12197273"/>
              <a:gd name="connsiteY1" fmla="*/ 0 h 5509913"/>
              <a:gd name="connsiteX2" fmla="*/ 12197273 w 12197273"/>
              <a:gd name="connsiteY2" fmla="*/ 0 h 5509913"/>
              <a:gd name="connsiteX3" fmla="*/ 10819795 w 12197273"/>
              <a:gd name="connsiteY3" fmla="*/ 5509913 h 5509913"/>
              <a:gd name="connsiteX4" fmla="*/ 5273 w 12197273"/>
              <a:gd name="connsiteY4" fmla="*/ 5509913 h 5509913"/>
              <a:gd name="connsiteX0" fmla="*/ 5273 w 12197273"/>
              <a:gd name="connsiteY0" fmla="*/ 5509913 h 5509913"/>
              <a:gd name="connsiteX1" fmla="*/ 0 w 12197273"/>
              <a:gd name="connsiteY1" fmla="*/ 0 h 5509913"/>
              <a:gd name="connsiteX2" fmla="*/ 12197273 w 12197273"/>
              <a:gd name="connsiteY2" fmla="*/ 0 h 5509913"/>
              <a:gd name="connsiteX3" fmla="*/ 12180244 w 12197273"/>
              <a:gd name="connsiteY3" fmla="*/ 5509913 h 5509913"/>
              <a:gd name="connsiteX4" fmla="*/ 5273 w 12197273"/>
              <a:gd name="connsiteY4" fmla="*/ 5509913 h 5509913"/>
              <a:gd name="connsiteX0" fmla="*/ 910932 w 13102932"/>
              <a:gd name="connsiteY0" fmla="*/ 5509913 h 5509913"/>
              <a:gd name="connsiteX1" fmla="*/ 899782 w 13102932"/>
              <a:gd name="connsiteY1" fmla="*/ 2703841 h 5509913"/>
              <a:gd name="connsiteX2" fmla="*/ 905659 w 13102932"/>
              <a:gd name="connsiteY2" fmla="*/ 0 h 5509913"/>
              <a:gd name="connsiteX3" fmla="*/ 13102932 w 13102932"/>
              <a:gd name="connsiteY3" fmla="*/ 0 h 5509913"/>
              <a:gd name="connsiteX4" fmla="*/ 13085903 w 13102932"/>
              <a:gd name="connsiteY4" fmla="*/ 5509913 h 5509913"/>
              <a:gd name="connsiteX5" fmla="*/ 910932 w 13102932"/>
              <a:gd name="connsiteY5" fmla="*/ 5509913 h 5509913"/>
              <a:gd name="connsiteX0" fmla="*/ 910932 w 13102932"/>
              <a:gd name="connsiteY0" fmla="*/ 5509913 h 5509913"/>
              <a:gd name="connsiteX1" fmla="*/ 899782 w 13102932"/>
              <a:gd name="connsiteY1" fmla="*/ 2703841 h 5509913"/>
              <a:gd name="connsiteX2" fmla="*/ 905659 w 13102932"/>
              <a:gd name="connsiteY2" fmla="*/ 0 h 5509913"/>
              <a:gd name="connsiteX3" fmla="*/ 13102932 w 13102932"/>
              <a:gd name="connsiteY3" fmla="*/ 0 h 5509913"/>
              <a:gd name="connsiteX4" fmla="*/ 13085903 w 13102932"/>
              <a:gd name="connsiteY4" fmla="*/ 5509913 h 5509913"/>
              <a:gd name="connsiteX5" fmla="*/ 910932 w 13102932"/>
              <a:gd name="connsiteY5" fmla="*/ 5509913 h 5509913"/>
              <a:gd name="connsiteX0" fmla="*/ 932854 w 13124854"/>
              <a:gd name="connsiteY0" fmla="*/ 5509913 h 5509913"/>
              <a:gd name="connsiteX1" fmla="*/ 921704 w 13124854"/>
              <a:gd name="connsiteY1" fmla="*/ 2703841 h 5509913"/>
              <a:gd name="connsiteX2" fmla="*/ 927581 w 13124854"/>
              <a:gd name="connsiteY2" fmla="*/ 0 h 5509913"/>
              <a:gd name="connsiteX3" fmla="*/ 13124854 w 13124854"/>
              <a:gd name="connsiteY3" fmla="*/ 0 h 5509913"/>
              <a:gd name="connsiteX4" fmla="*/ 13107825 w 13124854"/>
              <a:gd name="connsiteY4" fmla="*/ 5509913 h 5509913"/>
              <a:gd name="connsiteX5" fmla="*/ 932854 w 13124854"/>
              <a:gd name="connsiteY5" fmla="*/ 5509913 h 5509913"/>
              <a:gd name="connsiteX0" fmla="*/ 932854 w 13124854"/>
              <a:gd name="connsiteY0" fmla="*/ 5509913 h 5509913"/>
              <a:gd name="connsiteX1" fmla="*/ 921704 w 13124854"/>
              <a:gd name="connsiteY1" fmla="*/ 2703841 h 5509913"/>
              <a:gd name="connsiteX2" fmla="*/ 927581 w 13124854"/>
              <a:gd name="connsiteY2" fmla="*/ 0 h 5509913"/>
              <a:gd name="connsiteX3" fmla="*/ 13124854 w 13124854"/>
              <a:gd name="connsiteY3" fmla="*/ 0 h 5509913"/>
              <a:gd name="connsiteX4" fmla="*/ 13107825 w 13124854"/>
              <a:gd name="connsiteY4" fmla="*/ 5509913 h 5509913"/>
              <a:gd name="connsiteX5" fmla="*/ 932854 w 13124854"/>
              <a:gd name="connsiteY5" fmla="*/ 5509913 h 5509913"/>
              <a:gd name="connsiteX0" fmla="*/ 932854 w 13124854"/>
              <a:gd name="connsiteY0" fmla="*/ 5509913 h 5509913"/>
              <a:gd name="connsiteX1" fmla="*/ 921704 w 13124854"/>
              <a:gd name="connsiteY1" fmla="*/ 2703841 h 5509913"/>
              <a:gd name="connsiteX2" fmla="*/ 927581 w 13124854"/>
              <a:gd name="connsiteY2" fmla="*/ 0 h 5509913"/>
              <a:gd name="connsiteX3" fmla="*/ 13124854 w 13124854"/>
              <a:gd name="connsiteY3" fmla="*/ 0 h 5509913"/>
              <a:gd name="connsiteX4" fmla="*/ 13107825 w 13124854"/>
              <a:gd name="connsiteY4" fmla="*/ 5509913 h 5509913"/>
              <a:gd name="connsiteX5" fmla="*/ 932854 w 13124854"/>
              <a:gd name="connsiteY5" fmla="*/ 5509913 h 5509913"/>
              <a:gd name="connsiteX0" fmla="*/ 8850220 w 13124854"/>
              <a:gd name="connsiteY0" fmla="*/ 5532216 h 5532216"/>
              <a:gd name="connsiteX1" fmla="*/ 921704 w 13124854"/>
              <a:gd name="connsiteY1" fmla="*/ 2703841 h 5532216"/>
              <a:gd name="connsiteX2" fmla="*/ 927581 w 13124854"/>
              <a:gd name="connsiteY2" fmla="*/ 0 h 5532216"/>
              <a:gd name="connsiteX3" fmla="*/ 13124854 w 13124854"/>
              <a:gd name="connsiteY3" fmla="*/ 0 h 5532216"/>
              <a:gd name="connsiteX4" fmla="*/ 13107825 w 13124854"/>
              <a:gd name="connsiteY4" fmla="*/ 5509913 h 5532216"/>
              <a:gd name="connsiteX5" fmla="*/ 8850220 w 13124854"/>
              <a:gd name="connsiteY5" fmla="*/ 5532216 h 5532216"/>
              <a:gd name="connsiteX0" fmla="*/ 8850220 w 13124854"/>
              <a:gd name="connsiteY0" fmla="*/ 5532216 h 5532216"/>
              <a:gd name="connsiteX1" fmla="*/ 921704 w 13124854"/>
              <a:gd name="connsiteY1" fmla="*/ 2703841 h 5532216"/>
              <a:gd name="connsiteX2" fmla="*/ 927581 w 13124854"/>
              <a:gd name="connsiteY2" fmla="*/ 0 h 5532216"/>
              <a:gd name="connsiteX3" fmla="*/ 13124854 w 13124854"/>
              <a:gd name="connsiteY3" fmla="*/ 0 h 5532216"/>
              <a:gd name="connsiteX4" fmla="*/ 13107825 w 13124854"/>
              <a:gd name="connsiteY4" fmla="*/ 5509913 h 5532216"/>
              <a:gd name="connsiteX5" fmla="*/ 8850220 w 13124854"/>
              <a:gd name="connsiteY5" fmla="*/ 5532216 h 5532216"/>
              <a:gd name="connsiteX0" fmla="*/ 8850220 w 13124854"/>
              <a:gd name="connsiteY0" fmla="*/ 5532216 h 5532216"/>
              <a:gd name="connsiteX1" fmla="*/ 921704 w 13124854"/>
              <a:gd name="connsiteY1" fmla="*/ 2703841 h 5532216"/>
              <a:gd name="connsiteX2" fmla="*/ 927581 w 13124854"/>
              <a:gd name="connsiteY2" fmla="*/ 0 h 5532216"/>
              <a:gd name="connsiteX3" fmla="*/ 13124854 w 13124854"/>
              <a:gd name="connsiteY3" fmla="*/ 0 h 5532216"/>
              <a:gd name="connsiteX4" fmla="*/ 13107825 w 13124854"/>
              <a:gd name="connsiteY4" fmla="*/ 5509913 h 5532216"/>
              <a:gd name="connsiteX5" fmla="*/ 8850220 w 13124854"/>
              <a:gd name="connsiteY5" fmla="*/ 5532216 h 5532216"/>
              <a:gd name="connsiteX0" fmla="*/ 8844454 w 13119088"/>
              <a:gd name="connsiteY0" fmla="*/ 5532216 h 5532216"/>
              <a:gd name="connsiteX1" fmla="*/ 938240 w 13119088"/>
              <a:gd name="connsiteY1" fmla="*/ 3818963 h 5532216"/>
              <a:gd name="connsiteX2" fmla="*/ 921815 w 13119088"/>
              <a:gd name="connsiteY2" fmla="*/ 0 h 5532216"/>
              <a:gd name="connsiteX3" fmla="*/ 13119088 w 13119088"/>
              <a:gd name="connsiteY3" fmla="*/ 0 h 5532216"/>
              <a:gd name="connsiteX4" fmla="*/ 13102059 w 13119088"/>
              <a:gd name="connsiteY4" fmla="*/ 5509913 h 5532216"/>
              <a:gd name="connsiteX5" fmla="*/ 8844454 w 13119088"/>
              <a:gd name="connsiteY5" fmla="*/ 5532216 h 5532216"/>
              <a:gd name="connsiteX0" fmla="*/ 8844454 w 13119088"/>
              <a:gd name="connsiteY0" fmla="*/ 5532216 h 5532216"/>
              <a:gd name="connsiteX1" fmla="*/ 6770328 w 13119088"/>
              <a:gd name="connsiteY1" fmla="*/ 4131196 h 5532216"/>
              <a:gd name="connsiteX2" fmla="*/ 938240 w 13119088"/>
              <a:gd name="connsiteY2" fmla="*/ 3818963 h 5532216"/>
              <a:gd name="connsiteX3" fmla="*/ 921815 w 13119088"/>
              <a:gd name="connsiteY3" fmla="*/ 0 h 5532216"/>
              <a:gd name="connsiteX4" fmla="*/ 13119088 w 13119088"/>
              <a:gd name="connsiteY4" fmla="*/ 0 h 5532216"/>
              <a:gd name="connsiteX5" fmla="*/ 13102059 w 13119088"/>
              <a:gd name="connsiteY5" fmla="*/ 5509913 h 5532216"/>
              <a:gd name="connsiteX6" fmla="*/ 8844454 w 13119088"/>
              <a:gd name="connsiteY6" fmla="*/ 5532216 h 5532216"/>
              <a:gd name="connsiteX0" fmla="*/ 8844454 w 13119088"/>
              <a:gd name="connsiteY0" fmla="*/ 5532216 h 5532216"/>
              <a:gd name="connsiteX1" fmla="*/ 8431860 w 13119088"/>
              <a:gd name="connsiteY1" fmla="*/ 4053138 h 5532216"/>
              <a:gd name="connsiteX2" fmla="*/ 938240 w 13119088"/>
              <a:gd name="connsiteY2" fmla="*/ 3818963 h 5532216"/>
              <a:gd name="connsiteX3" fmla="*/ 921815 w 13119088"/>
              <a:gd name="connsiteY3" fmla="*/ 0 h 5532216"/>
              <a:gd name="connsiteX4" fmla="*/ 13119088 w 13119088"/>
              <a:gd name="connsiteY4" fmla="*/ 0 h 5532216"/>
              <a:gd name="connsiteX5" fmla="*/ 13102059 w 13119088"/>
              <a:gd name="connsiteY5" fmla="*/ 5509913 h 5532216"/>
              <a:gd name="connsiteX6" fmla="*/ 8844454 w 13119088"/>
              <a:gd name="connsiteY6" fmla="*/ 5532216 h 5532216"/>
              <a:gd name="connsiteX0" fmla="*/ 8844454 w 13119088"/>
              <a:gd name="connsiteY0" fmla="*/ 5532216 h 5532216"/>
              <a:gd name="connsiteX1" fmla="*/ 8755245 w 13119088"/>
              <a:gd name="connsiteY1" fmla="*/ 3841265 h 5532216"/>
              <a:gd name="connsiteX2" fmla="*/ 938240 w 13119088"/>
              <a:gd name="connsiteY2" fmla="*/ 3818963 h 5532216"/>
              <a:gd name="connsiteX3" fmla="*/ 921815 w 13119088"/>
              <a:gd name="connsiteY3" fmla="*/ 0 h 5532216"/>
              <a:gd name="connsiteX4" fmla="*/ 13119088 w 13119088"/>
              <a:gd name="connsiteY4" fmla="*/ 0 h 5532216"/>
              <a:gd name="connsiteX5" fmla="*/ 13102059 w 13119088"/>
              <a:gd name="connsiteY5" fmla="*/ 5509913 h 5532216"/>
              <a:gd name="connsiteX6" fmla="*/ 8844454 w 13119088"/>
              <a:gd name="connsiteY6" fmla="*/ 5532216 h 5532216"/>
              <a:gd name="connsiteX0" fmla="*/ 8844454 w 13119088"/>
              <a:gd name="connsiteY0" fmla="*/ 5532216 h 5532216"/>
              <a:gd name="connsiteX1" fmla="*/ 8877908 w 13119088"/>
              <a:gd name="connsiteY1" fmla="*/ 3852416 h 5532216"/>
              <a:gd name="connsiteX2" fmla="*/ 938240 w 13119088"/>
              <a:gd name="connsiteY2" fmla="*/ 3818963 h 5532216"/>
              <a:gd name="connsiteX3" fmla="*/ 921815 w 13119088"/>
              <a:gd name="connsiteY3" fmla="*/ 0 h 5532216"/>
              <a:gd name="connsiteX4" fmla="*/ 13119088 w 13119088"/>
              <a:gd name="connsiteY4" fmla="*/ 0 h 5532216"/>
              <a:gd name="connsiteX5" fmla="*/ 13102059 w 13119088"/>
              <a:gd name="connsiteY5" fmla="*/ 5509913 h 5532216"/>
              <a:gd name="connsiteX6" fmla="*/ 8844454 w 13119088"/>
              <a:gd name="connsiteY6" fmla="*/ 5532216 h 5532216"/>
              <a:gd name="connsiteX0" fmla="*/ 8844454 w 13119088"/>
              <a:gd name="connsiteY0" fmla="*/ 5532216 h 5532216"/>
              <a:gd name="connsiteX1" fmla="*/ 8877908 w 13119088"/>
              <a:gd name="connsiteY1" fmla="*/ 3852416 h 5532216"/>
              <a:gd name="connsiteX2" fmla="*/ 938240 w 13119088"/>
              <a:gd name="connsiteY2" fmla="*/ 3818963 h 5532216"/>
              <a:gd name="connsiteX3" fmla="*/ 921815 w 13119088"/>
              <a:gd name="connsiteY3" fmla="*/ 0 h 5532216"/>
              <a:gd name="connsiteX4" fmla="*/ 13119088 w 13119088"/>
              <a:gd name="connsiteY4" fmla="*/ 0 h 5532216"/>
              <a:gd name="connsiteX5" fmla="*/ 13102059 w 13119088"/>
              <a:gd name="connsiteY5" fmla="*/ 5509913 h 5532216"/>
              <a:gd name="connsiteX6" fmla="*/ 8844454 w 13119088"/>
              <a:gd name="connsiteY6" fmla="*/ 5532216 h 5532216"/>
              <a:gd name="connsiteX0" fmla="*/ 8844454 w 13119088"/>
              <a:gd name="connsiteY0" fmla="*/ 5532216 h 5532216"/>
              <a:gd name="connsiteX1" fmla="*/ 8877908 w 13119088"/>
              <a:gd name="connsiteY1" fmla="*/ 3852416 h 5532216"/>
              <a:gd name="connsiteX2" fmla="*/ 938240 w 13119088"/>
              <a:gd name="connsiteY2" fmla="*/ 3818963 h 5532216"/>
              <a:gd name="connsiteX3" fmla="*/ 921815 w 13119088"/>
              <a:gd name="connsiteY3" fmla="*/ 0 h 5532216"/>
              <a:gd name="connsiteX4" fmla="*/ 13119088 w 13119088"/>
              <a:gd name="connsiteY4" fmla="*/ 0 h 5532216"/>
              <a:gd name="connsiteX5" fmla="*/ 13102059 w 13119088"/>
              <a:gd name="connsiteY5" fmla="*/ 5509913 h 5532216"/>
              <a:gd name="connsiteX6" fmla="*/ 8844454 w 13119088"/>
              <a:gd name="connsiteY6" fmla="*/ 5532216 h 5532216"/>
              <a:gd name="connsiteX0" fmla="*/ 9000571 w 13119088"/>
              <a:gd name="connsiteY0" fmla="*/ 5521065 h 5521065"/>
              <a:gd name="connsiteX1" fmla="*/ 8877908 w 13119088"/>
              <a:gd name="connsiteY1" fmla="*/ 3852416 h 5521065"/>
              <a:gd name="connsiteX2" fmla="*/ 938240 w 13119088"/>
              <a:gd name="connsiteY2" fmla="*/ 3818963 h 5521065"/>
              <a:gd name="connsiteX3" fmla="*/ 921815 w 13119088"/>
              <a:gd name="connsiteY3" fmla="*/ 0 h 5521065"/>
              <a:gd name="connsiteX4" fmla="*/ 13119088 w 13119088"/>
              <a:gd name="connsiteY4" fmla="*/ 0 h 5521065"/>
              <a:gd name="connsiteX5" fmla="*/ 13102059 w 13119088"/>
              <a:gd name="connsiteY5" fmla="*/ 5509913 h 5521065"/>
              <a:gd name="connsiteX6" fmla="*/ 9000571 w 13119088"/>
              <a:gd name="connsiteY6" fmla="*/ 5521065 h 5521065"/>
              <a:gd name="connsiteX0" fmla="*/ 8877908 w 13119088"/>
              <a:gd name="connsiteY0" fmla="*/ 5521065 h 5521065"/>
              <a:gd name="connsiteX1" fmla="*/ 8877908 w 13119088"/>
              <a:gd name="connsiteY1" fmla="*/ 3852416 h 5521065"/>
              <a:gd name="connsiteX2" fmla="*/ 938240 w 13119088"/>
              <a:gd name="connsiteY2" fmla="*/ 3818963 h 5521065"/>
              <a:gd name="connsiteX3" fmla="*/ 921815 w 13119088"/>
              <a:gd name="connsiteY3" fmla="*/ 0 h 5521065"/>
              <a:gd name="connsiteX4" fmla="*/ 13119088 w 13119088"/>
              <a:gd name="connsiteY4" fmla="*/ 0 h 5521065"/>
              <a:gd name="connsiteX5" fmla="*/ 13102059 w 13119088"/>
              <a:gd name="connsiteY5" fmla="*/ 5509913 h 5521065"/>
              <a:gd name="connsiteX6" fmla="*/ 8877908 w 13119088"/>
              <a:gd name="connsiteY6" fmla="*/ 5521065 h 5521065"/>
              <a:gd name="connsiteX0" fmla="*/ 8877908 w 13119088"/>
              <a:gd name="connsiteY0" fmla="*/ 5521065 h 5521065"/>
              <a:gd name="connsiteX1" fmla="*/ 8911362 w 13119088"/>
              <a:gd name="connsiteY1" fmla="*/ 3807811 h 5521065"/>
              <a:gd name="connsiteX2" fmla="*/ 938240 w 13119088"/>
              <a:gd name="connsiteY2" fmla="*/ 3818963 h 5521065"/>
              <a:gd name="connsiteX3" fmla="*/ 921815 w 13119088"/>
              <a:gd name="connsiteY3" fmla="*/ 0 h 5521065"/>
              <a:gd name="connsiteX4" fmla="*/ 13119088 w 13119088"/>
              <a:gd name="connsiteY4" fmla="*/ 0 h 5521065"/>
              <a:gd name="connsiteX5" fmla="*/ 13102059 w 13119088"/>
              <a:gd name="connsiteY5" fmla="*/ 5509913 h 5521065"/>
              <a:gd name="connsiteX6" fmla="*/ 8877908 w 13119088"/>
              <a:gd name="connsiteY6" fmla="*/ 5521065 h 5521065"/>
              <a:gd name="connsiteX0" fmla="*/ 8877908 w 13119088"/>
              <a:gd name="connsiteY0" fmla="*/ 5521065 h 5521065"/>
              <a:gd name="connsiteX1" fmla="*/ 8911362 w 13119088"/>
              <a:gd name="connsiteY1" fmla="*/ 3807811 h 5521065"/>
              <a:gd name="connsiteX2" fmla="*/ 938240 w 13119088"/>
              <a:gd name="connsiteY2" fmla="*/ 3818963 h 5521065"/>
              <a:gd name="connsiteX3" fmla="*/ 921815 w 13119088"/>
              <a:gd name="connsiteY3" fmla="*/ 0 h 5521065"/>
              <a:gd name="connsiteX4" fmla="*/ 13119088 w 13119088"/>
              <a:gd name="connsiteY4" fmla="*/ 0 h 5521065"/>
              <a:gd name="connsiteX5" fmla="*/ 13102059 w 13119088"/>
              <a:gd name="connsiteY5" fmla="*/ 5509913 h 5521065"/>
              <a:gd name="connsiteX6" fmla="*/ 8877908 w 13119088"/>
              <a:gd name="connsiteY6" fmla="*/ 5521065 h 5521065"/>
              <a:gd name="connsiteX0" fmla="*/ 7956093 w 12197273"/>
              <a:gd name="connsiteY0" fmla="*/ 5521065 h 5521065"/>
              <a:gd name="connsiteX1" fmla="*/ 7989547 w 12197273"/>
              <a:gd name="connsiteY1" fmla="*/ 3807811 h 5521065"/>
              <a:gd name="connsiteX2" fmla="*/ 16425 w 12197273"/>
              <a:gd name="connsiteY2" fmla="*/ 3818963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89547 w 12197273"/>
              <a:gd name="connsiteY1" fmla="*/ 3807811 h 5521065"/>
              <a:gd name="connsiteX2" fmla="*/ 16425 w 12197273"/>
              <a:gd name="connsiteY2" fmla="*/ 3818963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89547 w 12197273"/>
              <a:gd name="connsiteY1" fmla="*/ 3807811 h 5521065"/>
              <a:gd name="connsiteX2" fmla="*/ 16425 w 12197273"/>
              <a:gd name="connsiteY2" fmla="*/ 3638209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89547 w 12197273"/>
              <a:gd name="connsiteY1" fmla="*/ 3807811 h 5521065"/>
              <a:gd name="connsiteX2" fmla="*/ 16425 w 12197273"/>
              <a:gd name="connsiteY2" fmla="*/ 3787065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89547 w 12197273"/>
              <a:gd name="connsiteY1" fmla="*/ 3807811 h 5521065"/>
              <a:gd name="connsiteX2" fmla="*/ 16425 w 12197273"/>
              <a:gd name="connsiteY2" fmla="*/ 3787065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68282 w 12197273"/>
              <a:gd name="connsiteY1" fmla="*/ 3775913 h 5521065"/>
              <a:gd name="connsiteX2" fmla="*/ 16425 w 12197273"/>
              <a:gd name="connsiteY2" fmla="*/ 3787065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68282 w 12197273"/>
              <a:gd name="connsiteY1" fmla="*/ 3807811 h 5521065"/>
              <a:gd name="connsiteX2" fmla="*/ 16425 w 12197273"/>
              <a:gd name="connsiteY2" fmla="*/ 3787065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68282 w 12197273"/>
              <a:gd name="connsiteY1" fmla="*/ 3807811 h 5521065"/>
              <a:gd name="connsiteX2" fmla="*/ 16425 w 12197273"/>
              <a:gd name="connsiteY2" fmla="*/ 3787065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33112 w 12197273"/>
              <a:gd name="connsiteY1" fmla="*/ 3835165 h 5521065"/>
              <a:gd name="connsiteX2" fmla="*/ 16425 w 12197273"/>
              <a:gd name="connsiteY2" fmla="*/ 3787065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33112 w 12197273"/>
              <a:gd name="connsiteY1" fmla="*/ 3835165 h 5521065"/>
              <a:gd name="connsiteX2" fmla="*/ 16425 w 12197273"/>
              <a:gd name="connsiteY2" fmla="*/ 3787065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33112 w 12197273"/>
              <a:gd name="connsiteY1" fmla="*/ 3835165 h 5521065"/>
              <a:gd name="connsiteX2" fmla="*/ 794 w 12197273"/>
              <a:gd name="connsiteY2" fmla="*/ 3841773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56093 w 12197273"/>
              <a:gd name="connsiteY0" fmla="*/ 5521065 h 5521065"/>
              <a:gd name="connsiteX1" fmla="*/ 7933112 w 12197273"/>
              <a:gd name="connsiteY1" fmla="*/ 3850796 h 5521065"/>
              <a:gd name="connsiteX2" fmla="*/ 794 w 12197273"/>
              <a:gd name="connsiteY2" fmla="*/ 3841773 h 5521065"/>
              <a:gd name="connsiteX3" fmla="*/ 0 w 12197273"/>
              <a:gd name="connsiteY3" fmla="*/ 0 h 5521065"/>
              <a:gd name="connsiteX4" fmla="*/ 12197273 w 12197273"/>
              <a:gd name="connsiteY4" fmla="*/ 0 h 5521065"/>
              <a:gd name="connsiteX5" fmla="*/ 12180244 w 12197273"/>
              <a:gd name="connsiteY5" fmla="*/ 5509913 h 5521065"/>
              <a:gd name="connsiteX6" fmla="*/ 7956093 w 12197273"/>
              <a:gd name="connsiteY6" fmla="*/ 5521065 h 5521065"/>
              <a:gd name="connsiteX0" fmla="*/ 7928739 w 12197273"/>
              <a:gd name="connsiteY0" fmla="*/ 5497619 h 5509913"/>
              <a:gd name="connsiteX1" fmla="*/ 7933112 w 12197273"/>
              <a:gd name="connsiteY1" fmla="*/ 3850796 h 5509913"/>
              <a:gd name="connsiteX2" fmla="*/ 794 w 12197273"/>
              <a:gd name="connsiteY2" fmla="*/ 3841773 h 5509913"/>
              <a:gd name="connsiteX3" fmla="*/ 0 w 12197273"/>
              <a:gd name="connsiteY3" fmla="*/ 0 h 5509913"/>
              <a:gd name="connsiteX4" fmla="*/ 12197273 w 12197273"/>
              <a:gd name="connsiteY4" fmla="*/ 0 h 5509913"/>
              <a:gd name="connsiteX5" fmla="*/ 12180244 w 12197273"/>
              <a:gd name="connsiteY5" fmla="*/ 5509913 h 5509913"/>
              <a:gd name="connsiteX6" fmla="*/ 7928739 w 12197273"/>
              <a:gd name="connsiteY6" fmla="*/ 5497619 h 5509913"/>
              <a:gd name="connsiteX0" fmla="*/ 7928739 w 12197273"/>
              <a:gd name="connsiteY0" fmla="*/ 5509342 h 5509913"/>
              <a:gd name="connsiteX1" fmla="*/ 7933112 w 12197273"/>
              <a:gd name="connsiteY1" fmla="*/ 3850796 h 5509913"/>
              <a:gd name="connsiteX2" fmla="*/ 794 w 12197273"/>
              <a:gd name="connsiteY2" fmla="*/ 3841773 h 5509913"/>
              <a:gd name="connsiteX3" fmla="*/ 0 w 12197273"/>
              <a:gd name="connsiteY3" fmla="*/ 0 h 5509913"/>
              <a:gd name="connsiteX4" fmla="*/ 12197273 w 12197273"/>
              <a:gd name="connsiteY4" fmla="*/ 0 h 5509913"/>
              <a:gd name="connsiteX5" fmla="*/ 12180244 w 12197273"/>
              <a:gd name="connsiteY5" fmla="*/ 5509913 h 5509913"/>
              <a:gd name="connsiteX6" fmla="*/ 7928739 w 12197273"/>
              <a:gd name="connsiteY6" fmla="*/ 5509342 h 5509913"/>
              <a:gd name="connsiteX0" fmla="*/ 7928739 w 12197273"/>
              <a:gd name="connsiteY0" fmla="*/ 5509342 h 5509913"/>
              <a:gd name="connsiteX1" fmla="*/ 7933112 w 12197273"/>
              <a:gd name="connsiteY1" fmla="*/ 3850796 h 5509913"/>
              <a:gd name="connsiteX2" fmla="*/ 794 w 12197273"/>
              <a:gd name="connsiteY2" fmla="*/ 3841773 h 5509913"/>
              <a:gd name="connsiteX3" fmla="*/ 0 w 12197273"/>
              <a:gd name="connsiteY3" fmla="*/ 0 h 5509913"/>
              <a:gd name="connsiteX4" fmla="*/ 12197273 w 12197273"/>
              <a:gd name="connsiteY4" fmla="*/ 0 h 5509913"/>
              <a:gd name="connsiteX5" fmla="*/ 12180244 w 12197273"/>
              <a:gd name="connsiteY5" fmla="*/ 5509913 h 5509913"/>
              <a:gd name="connsiteX6" fmla="*/ 7928739 w 12197273"/>
              <a:gd name="connsiteY6" fmla="*/ 5509342 h 5509913"/>
              <a:gd name="connsiteX0" fmla="*/ 7928739 w 12197273"/>
              <a:gd name="connsiteY0" fmla="*/ 5509342 h 5509913"/>
              <a:gd name="connsiteX1" fmla="*/ 7933112 w 12197273"/>
              <a:gd name="connsiteY1" fmla="*/ 3850796 h 5509913"/>
              <a:gd name="connsiteX2" fmla="*/ 794 w 12197273"/>
              <a:gd name="connsiteY2" fmla="*/ 3841773 h 5509913"/>
              <a:gd name="connsiteX3" fmla="*/ 0 w 12197273"/>
              <a:gd name="connsiteY3" fmla="*/ 0 h 5509913"/>
              <a:gd name="connsiteX4" fmla="*/ 12197273 w 12197273"/>
              <a:gd name="connsiteY4" fmla="*/ 0 h 5509913"/>
              <a:gd name="connsiteX5" fmla="*/ 12180244 w 12197273"/>
              <a:gd name="connsiteY5" fmla="*/ 5509913 h 5509913"/>
              <a:gd name="connsiteX6" fmla="*/ 7928739 w 12197273"/>
              <a:gd name="connsiteY6" fmla="*/ 5509342 h 5509913"/>
              <a:gd name="connsiteX0" fmla="*/ 7928739 w 12197692"/>
              <a:gd name="connsiteY0" fmla="*/ 5509342 h 5513821"/>
              <a:gd name="connsiteX1" fmla="*/ 7933112 w 12197692"/>
              <a:gd name="connsiteY1" fmla="*/ 3850796 h 5513821"/>
              <a:gd name="connsiteX2" fmla="*/ 794 w 12197692"/>
              <a:gd name="connsiteY2" fmla="*/ 3841773 h 5513821"/>
              <a:gd name="connsiteX3" fmla="*/ 0 w 12197692"/>
              <a:gd name="connsiteY3" fmla="*/ 0 h 5513821"/>
              <a:gd name="connsiteX4" fmla="*/ 12197273 w 12197692"/>
              <a:gd name="connsiteY4" fmla="*/ 0 h 5513821"/>
              <a:gd name="connsiteX5" fmla="*/ 12195874 w 12197692"/>
              <a:gd name="connsiteY5" fmla="*/ 5513821 h 5513821"/>
              <a:gd name="connsiteX6" fmla="*/ 7928739 w 12197692"/>
              <a:gd name="connsiteY6" fmla="*/ 5509342 h 5513821"/>
              <a:gd name="connsiteX0" fmla="*/ 7928739 w 12199355"/>
              <a:gd name="connsiteY0" fmla="*/ 5509342 h 5513821"/>
              <a:gd name="connsiteX1" fmla="*/ 7933112 w 12199355"/>
              <a:gd name="connsiteY1" fmla="*/ 3850796 h 5513821"/>
              <a:gd name="connsiteX2" fmla="*/ 794 w 12199355"/>
              <a:gd name="connsiteY2" fmla="*/ 3841773 h 5513821"/>
              <a:gd name="connsiteX3" fmla="*/ 0 w 12199355"/>
              <a:gd name="connsiteY3" fmla="*/ 0 h 5513821"/>
              <a:gd name="connsiteX4" fmla="*/ 12197273 w 12199355"/>
              <a:gd name="connsiteY4" fmla="*/ 0 h 5513821"/>
              <a:gd name="connsiteX5" fmla="*/ 12195874 w 12199355"/>
              <a:gd name="connsiteY5" fmla="*/ 5513821 h 5513821"/>
              <a:gd name="connsiteX6" fmla="*/ 7928739 w 12199355"/>
              <a:gd name="connsiteY6" fmla="*/ 5509342 h 5513821"/>
              <a:gd name="connsiteX0" fmla="*/ 7928739 w 12199355"/>
              <a:gd name="connsiteY0" fmla="*/ 5509342 h 5513821"/>
              <a:gd name="connsiteX1" fmla="*/ 7933112 w 12199355"/>
              <a:gd name="connsiteY1" fmla="*/ 3830699 h 5513821"/>
              <a:gd name="connsiteX2" fmla="*/ 794 w 12199355"/>
              <a:gd name="connsiteY2" fmla="*/ 3841773 h 5513821"/>
              <a:gd name="connsiteX3" fmla="*/ 0 w 12199355"/>
              <a:gd name="connsiteY3" fmla="*/ 0 h 5513821"/>
              <a:gd name="connsiteX4" fmla="*/ 12197273 w 12199355"/>
              <a:gd name="connsiteY4" fmla="*/ 0 h 5513821"/>
              <a:gd name="connsiteX5" fmla="*/ 12195874 w 12199355"/>
              <a:gd name="connsiteY5" fmla="*/ 5513821 h 5513821"/>
              <a:gd name="connsiteX6" fmla="*/ 7928739 w 12199355"/>
              <a:gd name="connsiteY6" fmla="*/ 5509342 h 5513821"/>
              <a:gd name="connsiteX0" fmla="*/ 7928739 w 12199355"/>
              <a:gd name="connsiteY0" fmla="*/ 5509342 h 5513821"/>
              <a:gd name="connsiteX1" fmla="*/ 7933112 w 12199355"/>
              <a:gd name="connsiteY1" fmla="*/ 3679974 h 5513821"/>
              <a:gd name="connsiteX2" fmla="*/ 794 w 12199355"/>
              <a:gd name="connsiteY2" fmla="*/ 3841773 h 5513821"/>
              <a:gd name="connsiteX3" fmla="*/ 0 w 12199355"/>
              <a:gd name="connsiteY3" fmla="*/ 0 h 5513821"/>
              <a:gd name="connsiteX4" fmla="*/ 12197273 w 12199355"/>
              <a:gd name="connsiteY4" fmla="*/ 0 h 5513821"/>
              <a:gd name="connsiteX5" fmla="*/ 12195874 w 12199355"/>
              <a:gd name="connsiteY5" fmla="*/ 5513821 h 5513821"/>
              <a:gd name="connsiteX6" fmla="*/ 7928739 w 12199355"/>
              <a:gd name="connsiteY6" fmla="*/ 5509342 h 5513821"/>
              <a:gd name="connsiteX0" fmla="*/ 7928739 w 12199355"/>
              <a:gd name="connsiteY0" fmla="*/ 5509342 h 5513821"/>
              <a:gd name="connsiteX1" fmla="*/ 7933112 w 12199355"/>
              <a:gd name="connsiteY1" fmla="*/ 3679974 h 5513821"/>
              <a:gd name="connsiteX2" fmla="*/ 10843 w 12199355"/>
              <a:gd name="connsiteY2" fmla="*/ 3640806 h 5513821"/>
              <a:gd name="connsiteX3" fmla="*/ 0 w 12199355"/>
              <a:gd name="connsiteY3" fmla="*/ 0 h 5513821"/>
              <a:gd name="connsiteX4" fmla="*/ 12197273 w 12199355"/>
              <a:gd name="connsiteY4" fmla="*/ 0 h 5513821"/>
              <a:gd name="connsiteX5" fmla="*/ 12195874 w 12199355"/>
              <a:gd name="connsiteY5" fmla="*/ 5513821 h 5513821"/>
              <a:gd name="connsiteX6" fmla="*/ 7928739 w 12199355"/>
              <a:gd name="connsiteY6" fmla="*/ 5509342 h 5513821"/>
              <a:gd name="connsiteX0" fmla="*/ 7928739 w 12199355"/>
              <a:gd name="connsiteY0" fmla="*/ 5509342 h 5513821"/>
              <a:gd name="connsiteX1" fmla="*/ 7933112 w 12199355"/>
              <a:gd name="connsiteY1" fmla="*/ 3679974 h 5513821"/>
              <a:gd name="connsiteX2" fmla="*/ 794 w 12199355"/>
              <a:gd name="connsiteY2" fmla="*/ 3680999 h 5513821"/>
              <a:gd name="connsiteX3" fmla="*/ 0 w 12199355"/>
              <a:gd name="connsiteY3" fmla="*/ 0 h 5513821"/>
              <a:gd name="connsiteX4" fmla="*/ 12197273 w 12199355"/>
              <a:gd name="connsiteY4" fmla="*/ 0 h 5513821"/>
              <a:gd name="connsiteX5" fmla="*/ 12195874 w 12199355"/>
              <a:gd name="connsiteY5" fmla="*/ 5513821 h 5513821"/>
              <a:gd name="connsiteX6" fmla="*/ 7928739 w 12199355"/>
              <a:gd name="connsiteY6" fmla="*/ 5509342 h 5513821"/>
              <a:gd name="connsiteX0" fmla="*/ 7928739 w 12199355"/>
              <a:gd name="connsiteY0" fmla="*/ 5509342 h 5513821"/>
              <a:gd name="connsiteX1" fmla="*/ 7933112 w 12199355"/>
              <a:gd name="connsiteY1" fmla="*/ 3690022 h 5513821"/>
              <a:gd name="connsiteX2" fmla="*/ 794 w 12199355"/>
              <a:gd name="connsiteY2" fmla="*/ 3680999 h 5513821"/>
              <a:gd name="connsiteX3" fmla="*/ 0 w 12199355"/>
              <a:gd name="connsiteY3" fmla="*/ 0 h 5513821"/>
              <a:gd name="connsiteX4" fmla="*/ 12197273 w 12199355"/>
              <a:gd name="connsiteY4" fmla="*/ 0 h 5513821"/>
              <a:gd name="connsiteX5" fmla="*/ 12195874 w 12199355"/>
              <a:gd name="connsiteY5" fmla="*/ 5513821 h 5513821"/>
              <a:gd name="connsiteX6" fmla="*/ 7928739 w 12199355"/>
              <a:gd name="connsiteY6" fmla="*/ 5509342 h 5513821"/>
              <a:gd name="connsiteX0" fmla="*/ 7928739 w 12199355"/>
              <a:gd name="connsiteY0" fmla="*/ 5509342 h 5513821"/>
              <a:gd name="connsiteX1" fmla="*/ 7933112 w 12199355"/>
              <a:gd name="connsiteY1" fmla="*/ 3690022 h 5513821"/>
              <a:gd name="connsiteX2" fmla="*/ 794 w 12199355"/>
              <a:gd name="connsiteY2" fmla="*/ 3701096 h 5513821"/>
              <a:gd name="connsiteX3" fmla="*/ 0 w 12199355"/>
              <a:gd name="connsiteY3" fmla="*/ 0 h 5513821"/>
              <a:gd name="connsiteX4" fmla="*/ 12197273 w 12199355"/>
              <a:gd name="connsiteY4" fmla="*/ 0 h 5513821"/>
              <a:gd name="connsiteX5" fmla="*/ 12195874 w 12199355"/>
              <a:gd name="connsiteY5" fmla="*/ 5513821 h 5513821"/>
              <a:gd name="connsiteX6" fmla="*/ 7928739 w 12199355"/>
              <a:gd name="connsiteY6" fmla="*/ 5509342 h 5513821"/>
              <a:gd name="connsiteX0" fmla="*/ 7928739 w 12199355"/>
              <a:gd name="connsiteY0" fmla="*/ 5509342 h 5513821"/>
              <a:gd name="connsiteX1" fmla="*/ 7933112 w 12199355"/>
              <a:gd name="connsiteY1" fmla="*/ 3690022 h 5513821"/>
              <a:gd name="connsiteX2" fmla="*/ 7845990 w 12199355"/>
              <a:gd name="connsiteY2" fmla="*/ 3685918 h 5513821"/>
              <a:gd name="connsiteX3" fmla="*/ 794 w 12199355"/>
              <a:gd name="connsiteY3" fmla="*/ 3701096 h 5513821"/>
              <a:gd name="connsiteX4" fmla="*/ 0 w 12199355"/>
              <a:gd name="connsiteY4" fmla="*/ 0 h 5513821"/>
              <a:gd name="connsiteX5" fmla="*/ 12197273 w 12199355"/>
              <a:gd name="connsiteY5" fmla="*/ 0 h 5513821"/>
              <a:gd name="connsiteX6" fmla="*/ 12195874 w 12199355"/>
              <a:gd name="connsiteY6" fmla="*/ 5513821 h 5513821"/>
              <a:gd name="connsiteX7" fmla="*/ 7928739 w 12199355"/>
              <a:gd name="connsiteY7" fmla="*/ 5509342 h 5513821"/>
              <a:gd name="connsiteX0" fmla="*/ 7928739 w 12199355"/>
              <a:gd name="connsiteY0" fmla="*/ 5509342 h 5513821"/>
              <a:gd name="connsiteX1" fmla="*/ 7933112 w 12199355"/>
              <a:gd name="connsiteY1" fmla="*/ 3690022 h 5513821"/>
              <a:gd name="connsiteX2" fmla="*/ 7845990 w 12199355"/>
              <a:gd name="connsiteY2" fmla="*/ 3685918 h 5513821"/>
              <a:gd name="connsiteX3" fmla="*/ 7726873 w 12199355"/>
              <a:gd name="connsiteY3" fmla="*/ 3687772 h 5513821"/>
              <a:gd name="connsiteX4" fmla="*/ 794 w 12199355"/>
              <a:gd name="connsiteY4" fmla="*/ 3701096 h 5513821"/>
              <a:gd name="connsiteX5" fmla="*/ 0 w 12199355"/>
              <a:gd name="connsiteY5" fmla="*/ 0 h 5513821"/>
              <a:gd name="connsiteX6" fmla="*/ 12197273 w 12199355"/>
              <a:gd name="connsiteY6" fmla="*/ 0 h 5513821"/>
              <a:gd name="connsiteX7" fmla="*/ 12195874 w 12199355"/>
              <a:gd name="connsiteY7" fmla="*/ 5513821 h 5513821"/>
              <a:gd name="connsiteX8" fmla="*/ 7928739 w 12199355"/>
              <a:gd name="connsiteY8" fmla="*/ 5509342 h 5513821"/>
              <a:gd name="connsiteX0" fmla="*/ 7928739 w 12199355"/>
              <a:gd name="connsiteY0" fmla="*/ 5509342 h 5513821"/>
              <a:gd name="connsiteX1" fmla="*/ 7927136 w 12199355"/>
              <a:gd name="connsiteY1" fmla="*/ 2540 h 5513821"/>
              <a:gd name="connsiteX2" fmla="*/ 7845990 w 12199355"/>
              <a:gd name="connsiteY2" fmla="*/ 3685918 h 5513821"/>
              <a:gd name="connsiteX3" fmla="*/ 7726873 w 12199355"/>
              <a:gd name="connsiteY3" fmla="*/ 3687772 h 5513821"/>
              <a:gd name="connsiteX4" fmla="*/ 794 w 12199355"/>
              <a:gd name="connsiteY4" fmla="*/ 3701096 h 5513821"/>
              <a:gd name="connsiteX5" fmla="*/ 0 w 12199355"/>
              <a:gd name="connsiteY5" fmla="*/ 0 h 5513821"/>
              <a:gd name="connsiteX6" fmla="*/ 12197273 w 12199355"/>
              <a:gd name="connsiteY6" fmla="*/ 0 h 5513821"/>
              <a:gd name="connsiteX7" fmla="*/ 12195874 w 12199355"/>
              <a:gd name="connsiteY7" fmla="*/ 5513821 h 5513821"/>
              <a:gd name="connsiteX8" fmla="*/ 7928739 w 12199355"/>
              <a:gd name="connsiteY8" fmla="*/ 5509342 h 5513821"/>
              <a:gd name="connsiteX0" fmla="*/ 7928739 w 12199355"/>
              <a:gd name="connsiteY0" fmla="*/ 5522859 h 5527338"/>
              <a:gd name="connsiteX1" fmla="*/ 7927136 w 12199355"/>
              <a:gd name="connsiteY1" fmla="*/ 16057 h 5527338"/>
              <a:gd name="connsiteX2" fmla="*/ 7881849 w 12199355"/>
              <a:gd name="connsiteY2" fmla="*/ 0 h 5527338"/>
              <a:gd name="connsiteX3" fmla="*/ 7726873 w 12199355"/>
              <a:gd name="connsiteY3" fmla="*/ 3701289 h 5527338"/>
              <a:gd name="connsiteX4" fmla="*/ 794 w 12199355"/>
              <a:gd name="connsiteY4" fmla="*/ 3714613 h 5527338"/>
              <a:gd name="connsiteX5" fmla="*/ 0 w 12199355"/>
              <a:gd name="connsiteY5" fmla="*/ 13517 h 5527338"/>
              <a:gd name="connsiteX6" fmla="*/ 12197273 w 12199355"/>
              <a:gd name="connsiteY6" fmla="*/ 13517 h 5527338"/>
              <a:gd name="connsiteX7" fmla="*/ 12195874 w 12199355"/>
              <a:gd name="connsiteY7" fmla="*/ 5527338 h 5527338"/>
              <a:gd name="connsiteX8" fmla="*/ 7928739 w 12199355"/>
              <a:gd name="connsiteY8" fmla="*/ 5522859 h 5527338"/>
              <a:gd name="connsiteX0" fmla="*/ 7928739 w 12199355"/>
              <a:gd name="connsiteY0" fmla="*/ 5522859 h 5527338"/>
              <a:gd name="connsiteX1" fmla="*/ 7927136 w 12199355"/>
              <a:gd name="connsiteY1" fmla="*/ 16057 h 5527338"/>
              <a:gd name="connsiteX2" fmla="*/ 7881849 w 12199355"/>
              <a:gd name="connsiteY2" fmla="*/ 0 h 5527338"/>
              <a:gd name="connsiteX3" fmla="*/ 7864332 w 12199355"/>
              <a:gd name="connsiteY3" fmla="*/ 3701289 h 5527338"/>
              <a:gd name="connsiteX4" fmla="*/ 794 w 12199355"/>
              <a:gd name="connsiteY4" fmla="*/ 3714613 h 5527338"/>
              <a:gd name="connsiteX5" fmla="*/ 0 w 12199355"/>
              <a:gd name="connsiteY5" fmla="*/ 13517 h 5527338"/>
              <a:gd name="connsiteX6" fmla="*/ 12197273 w 12199355"/>
              <a:gd name="connsiteY6" fmla="*/ 13517 h 5527338"/>
              <a:gd name="connsiteX7" fmla="*/ 12195874 w 12199355"/>
              <a:gd name="connsiteY7" fmla="*/ 5527338 h 5527338"/>
              <a:gd name="connsiteX8" fmla="*/ 7928739 w 12199355"/>
              <a:gd name="connsiteY8" fmla="*/ 5522859 h 5527338"/>
              <a:gd name="connsiteX0" fmla="*/ 7928739 w 12199355"/>
              <a:gd name="connsiteY0" fmla="*/ 5522859 h 5527338"/>
              <a:gd name="connsiteX1" fmla="*/ 7927136 w 12199355"/>
              <a:gd name="connsiteY1" fmla="*/ 16057 h 5527338"/>
              <a:gd name="connsiteX2" fmla="*/ 7881849 w 12199355"/>
              <a:gd name="connsiteY2" fmla="*/ 0 h 5527338"/>
              <a:gd name="connsiteX3" fmla="*/ 7876285 w 12199355"/>
              <a:gd name="connsiteY3" fmla="*/ 3701289 h 5527338"/>
              <a:gd name="connsiteX4" fmla="*/ 794 w 12199355"/>
              <a:gd name="connsiteY4" fmla="*/ 3714613 h 5527338"/>
              <a:gd name="connsiteX5" fmla="*/ 0 w 12199355"/>
              <a:gd name="connsiteY5" fmla="*/ 13517 h 5527338"/>
              <a:gd name="connsiteX6" fmla="*/ 12197273 w 12199355"/>
              <a:gd name="connsiteY6" fmla="*/ 13517 h 5527338"/>
              <a:gd name="connsiteX7" fmla="*/ 12195874 w 12199355"/>
              <a:gd name="connsiteY7" fmla="*/ 5527338 h 5527338"/>
              <a:gd name="connsiteX8" fmla="*/ 7928739 w 12199355"/>
              <a:gd name="connsiteY8" fmla="*/ 5522859 h 5527338"/>
              <a:gd name="connsiteX0" fmla="*/ 7928739 w 12199355"/>
              <a:gd name="connsiteY0" fmla="*/ 5522859 h 5527338"/>
              <a:gd name="connsiteX1" fmla="*/ 7927136 w 12199355"/>
              <a:gd name="connsiteY1" fmla="*/ 16057 h 5527338"/>
              <a:gd name="connsiteX2" fmla="*/ 7881849 w 12199355"/>
              <a:gd name="connsiteY2" fmla="*/ 0 h 5527338"/>
              <a:gd name="connsiteX3" fmla="*/ 7876285 w 12199355"/>
              <a:gd name="connsiteY3" fmla="*/ 3701289 h 5527338"/>
              <a:gd name="connsiteX4" fmla="*/ 794 w 12199355"/>
              <a:gd name="connsiteY4" fmla="*/ 3714613 h 5527338"/>
              <a:gd name="connsiteX5" fmla="*/ 0 w 12199355"/>
              <a:gd name="connsiteY5" fmla="*/ 527225 h 5527338"/>
              <a:gd name="connsiteX6" fmla="*/ 12197273 w 12199355"/>
              <a:gd name="connsiteY6" fmla="*/ 13517 h 5527338"/>
              <a:gd name="connsiteX7" fmla="*/ 12195874 w 12199355"/>
              <a:gd name="connsiteY7" fmla="*/ 5527338 h 5527338"/>
              <a:gd name="connsiteX8" fmla="*/ 7928739 w 12199355"/>
              <a:gd name="connsiteY8" fmla="*/ 5522859 h 5527338"/>
              <a:gd name="connsiteX0" fmla="*/ 7928739 w 12199355"/>
              <a:gd name="connsiteY0" fmla="*/ 5522859 h 5527338"/>
              <a:gd name="connsiteX1" fmla="*/ 7927136 w 12199355"/>
              <a:gd name="connsiteY1" fmla="*/ 16057 h 5527338"/>
              <a:gd name="connsiteX2" fmla="*/ 7881849 w 12199355"/>
              <a:gd name="connsiteY2" fmla="*/ 0 h 5527338"/>
              <a:gd name="connsiteX3" fmla="*/ 7876285 w 12199355"/>
              <a:gd name="connsiteY3" fmla="*/ 3701289 h 5527338"/>
              <a:gd name="connsiteX4" fmla="*/ 794 w 12199355"/>
              <a:gd name="connsiteY4" fmla="*/ 3714613 h 5527338"/>
              <a:gd name="connsiteX5" fmla="*/ 0 w 12199355"/>
              <a:gd name="connsiteY5" fmla="*/ 527225 h 5527338"/>
              <a:gd name="connsiteX6" fmla="*/ 12197273 w 12199355"/>
              <a:gd name="connsiteY6" fmla="*/ 527225 h 5527338"/>
              <a:gd name="connsiteX7" fmla="*/ 12195874 w 12199355"/>
              <a:gd name="connsiteY7" fmla="*/ 5527338 h 5527338"/>
              <a:gd name="connsiteX8" fmla="*/ 7928739 w 12199355"/>
              <a:gd name="connsiteY8" fmla="*/ 5522859 h 5527338"/>
              <a:gd name="connsiteX0" fmla="*/ 7928739 w 12199355"/>
              <a:gd name="connsiteY0" fmla="*/ 5506802 h 5511281"/>
              <a:gd name="connsiteX1" fmla="*/ 7927136 w 12199355"/>
              <a:gd name="connsiteY1" fmla="*/ 0 h 5511281"/>
              <a:gd name="connsiteX2" fmla="*/ 7861301 w 12199355"/>
              <a:gd name="connsiteY2" fmla="*/ 723682 h 5511281"/>
              <a:gd name="connsiteX3" fmla="*/ 7876285 w 12199355"/>
              <a:gd name="connsiteY3" fmla="*/ 3685232 h 5511281"/>
              <a:gd name="connsiteX4" fmla="*/ 794 w 12199355"/>
              <a:gd name="connsiteY4" fmla="*/ 3698556 h 5511281"/>
              <a:gd name="connsiteX5" fmla="*/ 0 w 12199355"/>
              <a:gd name="connsiteY5" fmla="*/ 511168 h 5511281"/>
              <a:gd name="connsiteX6" fmla="*/ 12197273 w 12199355"/>
              <a:gd name="connsiteY6" fmla="*/ 511168 h 5511281"/>
              <a:gd name="connsiteX7" fmla="*/ 12195874 w 12199355"/>
              <a:gd name="connsiteY7" fmla="*/ 5511281 h 5511281"/>
              <a:gd name="connsiteX8" fmla="*/ 7928739 w 12199355"/>
              <a:gd name="connsiteY8" fmla="*/ 5506802 h 5511281"/>
              <a:gd name="connsiteX0" fmla="*/ 7928739 w 12199355"/>
              <a:gd name="connsiteY0" fmla="*/ 5044465 h 5048944"/>
              <a:gd name="connsiteX1" fmla="*/ 7927136 w 12199355"/>
              <a:gd name="connsiteY1" fmla="*/ 0 h 5048944"/>
              <a:gd name="connsiteX2" fmla="*/ 7861301 w 12199355"/>
              <a:gd name="connsiteY2" fmla="*/ 261345 h 5048944"/>
              <a:gd name="connsiteX3" fmla="*/ 7876285 w 12199355"/>
              <a:gd name="connsiteY3" fmla="*/ 3222895 h 5048944"/>
              <a:gd name="connsiteX4" fmla="*/ 794 w 12199355"/>
              <a:gd name="connsiteY4" fmla="*/ 3236219 h 5048944"/>
              <a:gd name="connsiteX5" fmla="*/ 0 w 12199355"/>
              <a:gd name="connsiteY5" fmla="*/ 48831 h 5048944"/>
              <a:gd name="connsiteX6" fmla="*/ 12197273 w 12199355"/>
              <a:gd name="connsiteY6" fmla="*/ 48831 h 5048944"/>
              <a:gd name="connsiteX7" fmla="*/ 12195874 w 12199355"/>
              <a:gd name="connsiteY7" fmla="*/ 5048944 h 5048944"/>
              <a:gd name="connsiteX8" fmla="*/ 7928739 w 12199355"/>
              <a:gd name="connsiteY8" fmla="*/ 5044465 h 5048944"/>
              <a:gd name="connsiteX0" fmla="*/ 7928739 w 12199355"/>
              <a:gd name="connsiteY0" fmla="*/ 5044465 h 5048944"/>
              <a:gd name="connsiteX1" fmla="*/ 7927136 w 12199355"/>
              <a:gd name="connsiteY1" fmla="*/ 0 h 5048944"/>
              <a:gd name="connsiteX2" fmla="*/ 7861301 w 12199355"/>
              <a:gd name="connsiteY2" fmla="*/ 96959 h 5048944"/>
              <a:gd name="connsiteX3" fmla="*/ 7876285 w 12199355"/>
              <a:gd name="connsiteY3" fmla="*/ 3222895 h 5048944"/>
              <a:gd name="connsiteX4" fmla="*/ 794 w 12199355"/>
              <a:gd name="connsiteY4" fmla="*/ 3236219 h 5048944"/>
              <a:gd name="connsiteX5" fmla="*/ 0 w 12199355"/>
              <a:gd name="connsiteY5" fmla="*/ 48831 h 5048944"/>
              <a:gd name="connsiteX6" fmla="*/ 12197273 w 12199355"/>
              <a:gd name="connsiteY6" fmla="*/ 48831 h 5048944"/>
              <a:gd name="connsiteX7" fmla="*/ 12195874 w 12199355"/>
              <a:gd name="connsiteY7" fmla="*/ 5048944 h 5048944"/>
              <a:gd name="connsiteX8" fmla="*/ 7928739 w 12199355"/>
              <a:gd name="connsiteY8" fmla="*/ 5044465 h 5048944"/>
              <a:gd name="connsiteX0" fmla="*/ 7928739 w 12199355"/>
              <a:gd name="connsiteY0" fmla="*/ 4995634 h 5000113"/>
              <a:gd name="connsiteX1" fmla="*/ 7927136 w 12199355"/>
              <a:gd name="connsiteY1" fmla="*/ 23089 h 5000113"/>
              <a:gd name="connsiteX2" fmla="*/ 7861301 w 12199355"/>
              <a:gd name="connsiteY2" fmla="*/ 48128 h 5000113"/>
              <a:gd name="connsiteX3" fmla="*/ 7876285 w 12199355"/>
              <a:gd name="connsiteY3" fmla="*/ 3174064 h 5000113"/>
              <a:gd name="connsiteX4" fmla="*/ 794 w 12199355"/>
              <a:gd name="connsiteY4" fmla="*/ 3187388 h 5000113"/>
              <a:gd name="connsiteX5" fmla="*/ 0 w 12199355"/>
              <a:gd name="connsiteY5" fmla="*/ 0 h 5000113"/>
              <a:gd name="connsiteX6" fmla="*/ 12197273 w 12199355"/>
              <a:gd name="connsiteY6" fmla="*/ 0 h 5000113"/>
              <a:gd name="connsiteX7" fmla="*/ 12195874 w 12199355"/>
              <a:gd name="connsiteY7" fmla="*/ 5000113 h 5000113"/>
              <a:gd name="connsiteX8" fmla="*/ 7928739 w 12199355"/>
              <a:gd name="connsiteY8" fmla="*/ 4995634 h 5000113"/>
              <a:gd name="connsiteX0" fmla="*/ 7928739 w 12199355"/>
              <a:gd name="connsiteY0" fmla="*/ 4995634 h 5000113"/>
              <a:gd name="connsiteX1" fmla="*/ 7927136 w 12199355"/>
              <a:gd name="connsiteY1" fmla="*/ 23089 h 5000113"/>
              <a:gd name="connsiteX2" fmla="*/ 7871575 w 12199355"/>
              <a:gd name="connsiteY2" fmla="*/ 17305 h 5000113"/>
              <a:gd name="connsiteX3" fmla="*/ 7876285 w 12199355"/>
              <a:gd name="connsiteY3" fmla="*/ 3174064 h 5000113"/>
              <a:gd name="connsiteX4" fmla="*/ 794 w 12199355"/>
              <a:gd name="connsiteY4" fmla="*/ 3187388 h 5000113"/>
              <a:gd name="connsiteX5" fmla="*/ 0 w 12199355"/>
              <a:gd name="connsiteY5" fmla="*/ 0 h 5000113"/>
              <a:gd name="connsiteX6" fmla="*/ 12197273 w 12199355"/>
              <a:gd name="connsiteY6" fmla="*/ 0 h 5000113"/>
              <a:gd name="connsiteX7" fmla="*/ 12195874 w 12199355"/>
              <a:gd name="connsiteY7" fmla="*/ 5000113 h 5000113"/>
              <a:gd name="connsiteX8" fmla="*/ 7928739 w 12199355"/>
              <a:gd name="connsiteY8" fmla="*/ 4995634 h 5000113"/>
              <a:gd name="connsiteX0" fmla="*/ 7928739 w 12199355"/>
              <a:gd name="connsiteY0" fmla="*/ 4995634 h 5000113"/>
              <a:gd name="connsiteX1" fmla="*/ 7927136 w 12199355"/>
              <a:gd name="connsiteY1" fmla="*/ 23089 h 5000113"/>
              <a:gd name="connsiteX2" fmla="*/ 7871575 w 12199355"/>
              <a:gd name="connsiteY2" fmla="*/ 17305 h 5000113"/>
              <a:gd name="connsiteX3" fmla="*/ 7876285 w 12199355"/>
              <a:gd name="connsiteY3" fmla="*/ 3113578 h 5000113"/>
              <a:gd name="connsiteX4" fmla="*/ 794 w 12199355"/>
              <a:gd name="connsiteY4" fmla="*/ 3187388 h 5000113"/>
              <a:gd name="connsiteX5" fmla="*/ 0 w 12199355"/>
              <a:gd name="connsiteY5" fmla="*/ 0 h 5000113"/>
              <a:gd name="connsiteX6" fmla="*/ 12197273 w 12199355"/>
              <a:gd name="connsiteY6" fmla="*/ 0 h 5000113"/>
              <a:gd name="connsiteX7" fmla="*/ 12195874 w 12199355"/>
              <a:gd name="connsiteY7" fmla="*/ 5000113 h 5000113"/>
              <a:gd name="connsiteX8" fmla="*/ 7928739 w 12199355"/>
              <a:gd name="connsiteY8" fmla="*/ 4995634 h 5000113"/>
              <a:gd name="connsiteX0" fmla="*/ 7921623 w 12199355"/>
              <a:gd name="connsiteY0" fmla="*/ 4885336 h 5000113"/>
              <a:gd name="connsiteX1" fmla="*/ 7927136 w 12199355"/>
              <a:gd name="connsiteY1" fmla="*/ 23089 h 5000113"/>
              <a:gd name="connsiteX2" fmla="*/ 7871575 w 12199355"/>
              <a:gd name="connsiteY2" fmla="*/ 17305 h 5000113"/>
              <a:gd name="connsiteX3" fmla="*/ 7876285 w 12199355"/>
              <a:gd name="connsiteY3" fmla="*/ 3113578 h 5000113"/>
              <a:gd name="connsiteX4" fmla="*/ 794 w 12199355"/>
              <a:gd name="connsiteY4" fmla="*/ 3187388 h 5000113"/>
              <a:gd name="connsiteX5" fmla="*/ 0 w 12199355"/>
              <a:gd name="connsiteY5" fmla="*/ 0 h 5000113"/>
              <a:gd name="connsiteX6" fmla="*/ 12197273 w 12199355"/>
              <a:gd name="connsiteY6" fmla="*/ 0 h 5000113"/>
              <a:gd name="connsiteX7" fmla="*/ 12195874 w 12199355"/>
              <a:gd name="connsiteY7" fmla="*/ 5000113 h 5000113"/>
              <a:gd name="connsiteX8" fmla="*/ 7921623 w 12199355"/>
              <a:gd name="connsiteY8" fmla="*/ 4885336 h 5000113"/>
              <a:gd name="connsiteX0" fmla="*/ 7921623 w 12202370"/>
              <a:gd name="connsiteY0" fmla="*/ 4885336 h 4896932"/>
              <a:gd name="connsiteX1" fmla="*/ 7927136 w 12202370"/>
              <a:gd name="connsiteY1" fmla="*/ 23089 h 4896932"/>
              <a:gd name="connsiteX2" fmla="*/ 7871575 w 12202370"/>
              <a:gd name="connsiteY2" fmla="*/ 17305 h 4896932"/>
              <a:gd name="connsiteX3" fmla="*/ 7876285 w 12202370"/>
              <a:gd name="connsiteY3" fmla="*/ 3113578 h 4896932"/>
              <a:gd name="connsiteX4" fmla="*/ 794 w 12202370"/>
              <a:gd name="connsiteY4" fmla="*/ 3187388 h 4896932"/>
              <a:gd name="connsiteX5" fmla="*/ 0 w 12202370"/>
              <a:gd name="connsiteY5" fmla="*/ 0 h 4896932"/>
              <a:gd name="connsiteX6" fmla="*/ 12197273 w 12202370"/>
              <a:gd name="connsiteY6" fmla="*/ 0 h 4896932"/>
              <a:gd name="connsiteX7" fmla="*/ 12199432 w 12202370"/>
              <a:gd name="connsiteY7" fmla="*/ 4896932 h 4896932"/>
              <a:gd name="connsiteX8" fmla="*/ 7921623 w 12202370"/>
              <a:gd name="connsiteY8" fmla="*/ 4885336 h 4896932"/>
              <a:gd name="connsiteX0" fmla="*/ 7928739 w 12202370"/>
              <a:gd name="connsiteY0" fmla="*/ 4881778 h 4896932"/>
              <a:gd name="connsiteX1" fmla="*/ 7927136 w 12202370"/>
              <a:gd name="connsiteY1" fmla="*/ 23089 h 4896932"/>
              <a:gd name="connsiteX2" fmla="*/ 7871575 w 12202370"/>
              <a:gd name="connsiteY2" fmla="*/ 17305 h 4896932"/>
              <a:gd name="connsiteX3" fmla="*/ 7876285 w 12202370"/>
              <a:gd name="connsiteY3" fmla="*/ 3113578 h 4896932"/>
              <a:gd name="connsiteX4" fmla="*/ 794 w 12202370"/>
              <a:gd name="connsiteY4" fmla="*/ 3187388 h 4896932"/>
              <a:gd name="connsiteX5" fmla="*/ 0 w 12202370"/>
              <a:gd name="connsiteY5" fmla="*/ 0 h 4896932"/>
              <a:gd name="connsiteX6" fmla="*/ 12197273 w 12202370"/>
              <a:gd name="connsiteY6" fmla="*/ 0 h 4896932"/>
              <a:gd name="connsiteX7" fmla="*/ 12199432 w 12202370"/>
              <a:gd name="connsiteY7" fmla="*/ 4896932 h 4896932"/>
              <a:gd name="connsiteX8" fmla="*/ 7928739 w 12202370"/>
              <a:gd name="connsiteY8" fmla="*/ 4881778 h 4896932"/>
              <a:gd name="connsiteX0" fmla="*/ 7928739 w 12202370"/>
              <a:gd name="connsiteY0" fmla="*/ 4881778 h 4896932"/>
              <a:gd name="connsiteX1" fmla="*/ 7927136 w 12202370"/>
              <a:gd name="connsiteY1" fmla="*/ 23089 h 4896932"/>
              <a:gd name="connsiteX2" fmla="*/ 7871575 w 12202370"/>
              <a:gd name="connsiteY2" fmla="*/ 17305 h 4896932"/>
              <a:gd name="connsiteX3" fmla="*/ 7876285 w 12202370"/>
              <a:gd name="connsiteY3" fmla="*/ 3113578 h 4896932"/>
              <a:gd name="connsiteX4" fmla="*/ 4352 w 12202370"/>
              <a:gd name="connsiteY4" fmla="*/ 3112671 h 4896932"/>
              <a:gd name="connsiteX5" fmla="*/ 0 w 12202370"/>
              <a:gd name="connsiteY5" fmla="*/ 0 h 4896932"/>
              <a:gd name="connsiteX6" fmla="*/ 12197273 w 12202370"/>
              <a:gd name="connsiteY6" fmla="*/ 0 h 4896932"/>
              <a:gd name="connsiteX7" fmla="*/ 12199432 w 12202370"/>
              <a:gd name="connsiteY7" fmla="*/ 4896932 h 4896932"/>
              <a:gd name="connsiteX8" fmla="*/ 7928739 w 12202370"/>
              <a:gd name="connsiteY8" fmla="*/ 4881778 h 4896932"/>
              <a:gd name="connsiteX0" fmla="*/ 7928739 w 12202370"/>
              <a:gd name="connsiteY0" fmla="*/ 4881778 h 4913191"/>
              <a:gd name="connsiteX1" fmla="*/ 7927136 w 12202370"/>
              <a:gd name="connsiteY1" fmla="*/ 23089 h 4913191"/>
              <a:gd name="connsiteX2" fmla="*/ 7871575 w 12202370"/>
              <a:gd name="connsiteY2" fmla="*/ 17305 h 4913191"/>
              <a:gd name="connsiteX3" fmla="*/ 7876285 w 12202370"/>
              <a:gd name="connsiteY3" fmla="*/ 3113578 h 4913191"/>
              <a:gd name="connsiteX4" fmla="*/ 13778 w 12202370"/>
              <a:gd name="connsiteY4" fmla="*/ 4913191 h 4913191"/>
              <a:gd name="connsiteX5" fmla="*/ 0 w 12202370"/>
              <a:gd name="connsiteY5" fmla="*/ 0 h 4913191"/>
              <a:gd name="connsiteX6" fmla="*/ 12197273 w 12202370"/>
              <a:gd name="connsiteY6" fmla="*/ 0 h 4913191"/>
              <a:gd name="connsiteX7" fmla="*/ 12199432 w 12202370"/>
              <a:gd name="connsiteY7" fmla="*/ 4896932 h 4913191"/>
              <a:gd name="connsiteX8" fmla="*/ 7928739 w 12202370"/>
              <a:gd name="connsiteY8" fmla="*/ 4881778 h 4913191"/>
              <a:gd name="connsiteX0" fmla="*/ 7928739 w 12202370"/>
              <a:gd name="connsiteY0" fmla="*/ 4881778 h 4923524"/>
              <a:gd name="connsiteX1" fmla="*/ 7927136 w 12202370"/>
              <a:gd name="connsiteY1" fmla="*/ 23089 h 4923524"/>
              <a:gd name="connsiteX2" fmla="*/ 7871575 w 12202370"/>
              <a:gd name="connsiteY2" fmla="*/ 17305 h 4923524"/>
              <a:gd name="connsiteX3" fmla="*/ 7876285 w 12202370"/>
              <a:gd name="connsiteY3" fmla="*/ 4923524 h 4923524"/>
              <a:gd name="connsiteX4" fmla="*/ 13778 w 12202370"/>
              <a:gd name="connsiteY4" fmla="*/ 4913191 h 4923524"/>
              <a:gd name="connsiteX5" fmla="*/ 0 w 12202370"/>
              <a:gd name="connsiteY5" fmla="*/ 0 h 4923524"/>
              <a:gd name="connsiteX6" fmla="*/ 12197273 w 12202370"/>
              <a:gd name="connsiteY6" fmla="*/ 0 h 4923524"/>
              <a:gd name="connsiteX7" fmla="*/ 12199432 w 12202370"/>
              <a:gd name="connsiteY7" fmla="*/ 4896932 h 4923524"/>
              <a:gd name="connsiteX8" fmla="*/ 7928739 w 12202370"/>
              <a:gd name="connsiteY8" fmla="*/ 4881778 h 4923524"/>
              <a:gd name="connsiteX0" fmla="*/ 7938166 w 12202370"/>
              <a:gd name="connsiteY0" fmla="*/ 6795419 h 6795419"/>
              <a:gd name="connsiteX1" fmla="*/ 7927136 w 12202370"/>
              <a:gd name="connsiteY1" fmla="*/ 23089 h 6795419"/>
              <a:gd name="connsiteX2" fmla="*/ 7871575 w 12202370"/>
              <a:gd name="connsiteY2" fmla="*/ 17305 h 6795419"/>
              <a:gd name="connsiteX3" fmla="*/ 7876285 w 12202370"/>
              <a:gd name="connsiteY3" fmla="*/ 4923524 h 6795419"/>
              <a:gd name="connsiteX4" fmla="*/ 13778 w 12202370"/>
              <a:gd name="connsiteY4" fmla="*/ 4913191 h 6795419"/>
              <a:gd name="connsiteX5" fmla="*/ 0 w 12202370"/>
              <a:gd name="connsiteY5" fmla="*/ 0 h 6795419"/>
              <a:gd name="connsiteX6" fmla="*/ 12197273 w 12202370"/>
              <a:gd name="connsiteY6" fmla="*/ 0 h 6795419"/>
              <a:gd name="connsiteX7" fmla="*/ 12199432 w 12202370"/>
              <a:gd name="connsiteY7" fmla="*/ 4896932 h 6795419"/>
              <a:gd name="connsiteX8" fmla="*/ 7938166 w 12202370"/>
              <a:gd name="connsiteY8" fmla="*/ 6795419 h 6795419"/>
              <a:gd name="connsiteX0" fmla="*/ 7938166 w 12202370"/>
              <a:gd name="connsiteY0" fmla="*/ 6795419 h 6810574"/>
              <a:gd name="connsiteX1" fmla="*/ 7927136 w 12202370"/>
              <a:gd name="connsiteY1" fmla="*/ 23089 h 6810574"/>
              <a:gd name="connsiteX2" fmla="*/ 7871575 w 12202370"/>
              <a:gd name="connsiteY2" fmla="*/ 17305 h 6810574"/>
              <a:gd name="connsiteX3" fmla="*/ 7876285 w 12202370"/>
              <a:gd name="connsiteY3" fmla="*/ 4923524 h 6810574"/>
              <a:gd name="connsiteX4" fmla="*/ 13778 w 12202370"/>
              <a:gd name="connsiteY4" fmla="*/ 4913191 h 6810574"/>
              <a:gd name="connsiteX5" fmla="*/ 0 w 12202370"/>
              <a:gd name="connsiteY5" fmla="*/ 0 h 6810574"/>
              <a:gd name="connsiteX6" fmla="*/ 12197273 w 12202370"/>
              <a:gd name="connsiteY6" fmla="*/ 0 h 6810574"/>
              <a:gd name="connsiteX7" fmla="*/ 12199432 w 12202370"/>
              <a:gd name="connsiteY7" fmla="*/ 6810574 h 6810574"/>
              <a:gd name="connsiteX8" fmla="*/ 7938166 w 12202370"/>
              <a:gd name="connsiteY8" fmla="*/ 6795419 h 681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2370" h="6810574">
                <a:moveTo>
                  <a:pt x="7938166" y="6795419"/>
                </a:moveTo>
                <a:cubicBezTo>
                  <a:pt x="7933856" y="6014267"/>
                  <a:pt x="7922322" y="707788"/>
                  <a:pt x="7927136" y="23089"/>
                </a:cubicBezTo>
                <a:lnTo>
                  <a:pt x="7871575" y="17305"/>
                </a:lnTo>
                <a:cubicBezTo>
                  <a:pt x="7869720" y="1251068"/>
                  <a:pt x="7878140" y="3689761"/>
                  <a:pt x="7876285" y="4923524"/>
                </a:cubicBezTo>
                <a:lnTo>
                  <a:pt x="13778" y="4913191"/>
                </a:lnTo>
                <a:cubicBezTo>
                  <a:pt x="12899" y="3994872"/>
                  <a:pt x="798" y="1254642"/>
                  <a:pt x="0" y="0"/>
                </a:cubicBezTo>
                <a:lnTo>
                  <a:pt x="12197273" y="0"/>
                </a:lnTo>
                <a:cubicBezTo>
                  <a:pt x="12191597" y="1836638"/>
                  <a:pt x="12209016" y="5013013"/>
                  <a:pt x="12199432" y="6810574"/>
                </a:cubicBezTo>
                <a:lnTo>
                  <a:pt x="7938166" y="679541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87571"/>
            <a:ext cx="7920000" cy="1879855"/>
          </a:xfrm>
          <a:solidFill>
            <a:schemeClr val="bg1"/>
          </a:solidFill>
        </p:spPr>
        <p:txBody>
          <a:bodyPr anchor="ctr" anchorCtr="0">
            <a:normAutofit/>
          </a:bodyPr>
          <a:lstStyle>
            <a:lvl1pPr marL="360000" indent="0" algn="l"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708917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2251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ag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0704" y="980387"/>
            <a:ext cx="829561" cy="1631216"/>
            <a:chOff x="810704" y="980387"/>
            <a:chExt cx="829561" cy="1631216"/>
          </a:xfrm>
        </p:grpSpPr>
        <p:sp>
          <p:nvSpPr>
            <p:cNvPr id="3" name="Oval 2"/>
            <p:cNvSpPr/>
            <p:nvPr userDrawn="1"/>
          </p:nvSpPr>
          <p:spPr>
            <a:xfrm>
              <a:off x="810704" y="1065230"/>
              <a:ext cx="820132" cy="82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" name="TextBox 1"/>
            <p:cNvSpPr txBox="1"/>
            <p:nvPr userDrawn="1"/>
          </p:nvSpPr>
          <p:spPr>
            <a:xfrm>
              <a:off x="904974" y="980387"/>
              <a:ext cx="73529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000" dirty="0">
                  <a:solidFill>
                    <a:schemeClr val="tx2"/>
                  </a:solidFill>
                </a:rPr>
                <a:t>“</a:t>
              </a: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139950" y="1027505"/>
            <a:ext cx="4505325" cy="3006725"/>
          </a:xfrm>
        </p:spPr>
        <p:txBody>
          <a:bodyPr>
            <a:normAutofit/>
          </a:bodyPr>
          <a:lstStyle>
            <a:lvl1pPr marL="0" indent="0">
              <a:lnSpc>
                <a:spcPts val="6000"/>
              </a:lnSpc>
              <a:buNone/>
              <a:defRPr sz="4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a quote here</a:t>
            </a:r>
          </a:p>
        </p:txBody>
      </p:sp>
    </p:spTree>
    <p:extLst>
      <p:ext uri="{BB962C8B-B14F-4D97-AF65-F5344CB8AC3E}">
        <p14:creationId xmlns:p14="http://schemas.microsoft.com/office/powerpoint/2010/main" val="87404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age-Insert your ow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Z" dirty="0"/>
              <a:t>Click to insert picture then send to back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10704" y="980387"/>
            <a:ext cx="829561" cy="1631216"/>
            <a:chOff x="810704" y="980387"/>
            <a:chExt cx="829561" cy="1631216"/>
          </a:xfrm>
        </p:grpSpPr>
        <p:sp>
          <p:nvSpPr>
            <p:cNvPr id="3" name="Oval 2"/>
            <p:cNvSpPr/>
            <p:nvPr userDrawn="1"/>
          </p:nvSpPr>
          <p:spPr>
            <a:xfrm>
              <a:off x="810704" y="1065230"/>
              <a:ext cx="820132" cy="82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" name="TextBox 1"/>
            <p:cNvSpPr txBox="1"/>
            <p:nvPr userDrawn="1"/>
          </p:nvSpPr>
          <p:spPr>
            <a:xfrm>
              <a:off x="904974" y="980387"/>
              <a:ext cx="73529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000" dirty="0">
                  <a:solidFill>
                    <a:schemeClr val="tx2"/>
                  </a:solidFill>
                </a:rPr>
                <a:t>“</a:t>
              </a: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139950" y="1027505"/>
            <a:ext cx="4505325" cy="3006725"/>
          </a:xfrm>
        </p:spPr>
        <p:txBody>
          <a:bodyPr>
            <a:normAutofit/>
          </a:bodyPr>
          <a:lstStyle>
            <a:lvl1pPr marL="0" indent="0">
              <a:lnSpc>
                <a:spcPts val="6000"/>
              </a:lnSpc>
              <a:buNone/>
              <a:defRPr sz="4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a quote here</a:t>
            </a:r>
          </a:p>
        </p:txBody>
      </p:sp>
    </p:spTree>
    <p:extLst>
      <p:ext uri="{BB962C8B-B14F-4D97-AF65-F5344CB8AC3E}">
        <p14:creationId xmlns:p14="http://schemas.microsoft.com/office/powerpoint/2010/main" val="372647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8916"/>
            <a:ext cx="10515600" cy="14555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84385"/>
            <a:ext cx="3330000" cy="35187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08917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429364" y="2384385"/>
            <a:ext cx="3330000" cy="35187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020528" y="2384385"/>
            <a:ext cx="3330000" cy="35187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80854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beca.com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32972"/>
            <a:ext cx="10515600" cy="424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26127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hlinkClick r:id="rId15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16" y="6165388"/>
            <a:ext cx="1714484" cy="71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00BF-0358-4F95-AE7A-5BD575B7F1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Wigram Basin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FCAFC-3441-4EAD-8255-36C457D75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99" y="3377230"/>
            <a:ext cx="6809589" cy="1124132"/>
          </a:xfrm>
        </p:spPr>
        <p:txBody>
          <a:bodyPr>
            <a:normAutofit/>
          </a:bodyPr>
          <a:lstStyle/>
          <a:p>
            <a:r>
              <a:rPr lang="en-NZ" sz="2400" cap="none" dirty="0">
                <a:latin typeface="+mj-lt"/>
              </a:rPr>
              <a:t>Retrofitting an Existing Blue-Green Asset</a:t>
            </a:r>
          </a:p>
        </p:txBody>
      </p:sp>
    </p:spTree>
    <p:extLst>
      <p:ext uri="{BB962C8B-B14F-4D97-AF65-F5344CB8AC3E}">
        <p14:creationId xmlns:p14="http://schemas.microsoft.com/office/powerpoint/2010/main" val="414629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34E6-8566-4CB5-904A-339A12A2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24" y="226763"/>
            <a:ext cx="10515600" cy="981771"/>
          </a:xfrm>
        </p:spPr>
        <p:txBody>
          <a:bodyPr/>
          <a:lstStyle/>
          <a:p>
            <a:r>
              <a:rPr lang="en-NZ" dirty="0"/>
              <a:t>Change over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BEA79C-AE01-45B3-90EE-8EC161839AE6}"/>
              </a:ext>
            </a:extLst>
          </p:cNvPr>
          <p:cNvSpPr/>
          <p:nvPr/>
        </p:nvSpPr>
        <p:spPr>
          <a:xfrm>
            <a:off x="2297470" y="3246595"/>
            <a:ext cx="7550336" cy="23643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endParaRPr lang="en-US" sz="1400" dirty="0" err="1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37BDB-776A-4AFA-BAC9-0AD11C35FB93}"/>
              </a:ext>
            </a:extLst>
          </p:cNvPr>
          <p:cNvSpPr txBox="1"/>
          <p:nvPr/>
        </p:nvSpPr>
        <p:spPr>
          <a:xfrm>
            <a:off x="587830" y="2484137"/>
            <a:ext cx="78261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1993</a:t>
            </a:r>
          </a:p>
        </p:txBody>
      </p:sp>
      <p:sp>
        <p:nvSpPr>
          <p:cNvPr id="13" name="Pentagon 29">
            <a:extLst>
              <a:ext uri="{FF2B5EF4-FFF2-40B4-BE49-F238E27FC236}">
                <a16:creationId xmlns:a16="http://schemas.microsoft.com/office/drawing/2014/main" id="{2F0D4871-88D1-47A5-88B5-F05C1BFDABE0}"/>
              </a:ext>
            </a:extLst>
          </p:cNvPr>
          <p:cNvSpPr/>
          <p:nvPr/>
        </p:nvSpPr>
        <p:spPr>
          <a:xfrm>
            <a:off x="272143" y="2847836"/>
            <a:ext cx="1935666" cy="973049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/>
            <a:endParaRPr lang="en-US" sz="1400" dirty="0" err="1">
              <a:solidFill>
                <a:srgbClr val="31313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5F8859-EBF0-454D-889A-A190C378E498}"/>
              </a:ext>
            </a:extLst>
          </p:cNvPr>
          <p:cNvSpPr/>
          <p:nvPr/>
        </p:nvSpPr>
        <p:spPr>
          <a:xfrm>
            <a:off x="355258" y="2847836"/>
            <a:ext cx="166289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solidFill>
                  <a:srgbClr val="313131"/>
                </a:solidFill>
              </a:rPr>
              <a:t>Original Wigram Basin construction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AE2AF5-1709-43B0-AF7D-567533B4AE9C}"/>
              </a:ext>
            </a:extLst>
          </p:cNvPr>
          <p:cNvSpPr txBox="1"/>
          <p:nvPr/>
        </p:nvSpPr>
        <p:spPr>
          <a:xfrm>
            <a:off x="10353472" y="2500198"/>
            <a:ext cx="78261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2017</a:t>
            </a:r>
          </a:p>
        </p:txBody>
      </p:sp>
      <p:sp>
        <p:nvSpPr>
          <p:cNvPr id="57" name="Pentagon 29">
            <a:extLst>
              <a:ext uri="{FF2B5EF4-FFF2-40B4-BE49-F238E27FC236}">
                <a16:creationId xmlns:a16="http://schemas.microsoft.com/office/drawing/2014/main" id="{852C5A43-1990-4F20-BFDC-2451884B656D}"/>
              </a:ext>
            </a:extLst>
          </p:cNvPr>
          <p:cNvSpPr/>
          <p:nvPr/>
        </p:nvSpPr>
        <p:spPr>
          <a:xfrm>
            <a:off x="9937931" y="2880406"/>
            <a:ext cx="1935666" cy="973049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/>
            <a:endParaRPr lang="en-US" sz="1400" dirty="0" err="1">
              <a:solidFill>
                <a:srgbClr val="31313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23FF585-8C58-4810-92E7-ECB8A45AD0C9}"/>
              </a:ext>
            </a:extLst>
          </p:cNvPr>
          <p:cNvSpPr/>
          <p:nvPr/>
        </p:nvSpPr>
        <p:spPr>
          <a:xfrm>
            <a:off x="9965949" y="3026583"/>
            <a:ext cx="181717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solidFill>
                  <a:srgbClr val="313131"/>
                </a:solidFill>
              </a:rPr>
              <a:t>Wigram Basin upgrade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CE9C214-154D-4BC2-86F0-DF8691A24F48}"/>
              </a:ext>
            </a:extLst>
          </p:cNvPr>
          <p:cNvCxnSpPr>
            <a:cxnSpLocks/>
          </p:cNvCxnSpPr>
          <p:nvPr/>
        </p:nvCxnSpPr>
        <p:spPr>
          <a:xfrm>
            <a:off x="2803158" y="3043768"/>
            <a:ext cx="0" cy="6155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FF023AA-D834-4837-AC24-287C43A8A61E}"/>
              </a:ext>
            </a:extLst>
          </p:cNvPr>
          <p:cNvCxnSpPr>
            <a:cxnSpLocks/>
          </p:cNvCxnSpPr>
          <p:nvPr/>
        </p:nvCxnSpPr>
        <p:spPr>
          <a:xfrm>
            <a:off x="4436016" y="3043768"/>
            <a:ext cx="0" cy="6155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D3923A9-DE3B-4B41-AB64-7AA292760943}"/>
              </a:ext>
            </a:extLst>
          </p:cNvPr>
          <p:cNvCxnSpPr>
            <a:cxnSpLocks/>
          </p:cNvCxnSpPr>
          <p:nvPr/>
        </p:nvCxnSpPr>
        <p:spPr>
          <a:xfrm>
            <a:off x="6035849" y="3037747"/>
            <a:ext cx="0" cy="6155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0AE88B-C943-47C9-B6DC-2135116BBA0D}"/>
              </a:ext>
            </a:extLst>
          </p:cNvPr>
          <p:cNvCxnSpPr>
            <a:cxnSpLocks/>
          </p:cNvCxnSpPr>
          <p:nvPr/>
        </p:nvCxnSpPr>
        <p:spPr>
          <a:xfrm>
            <a:off x="7665835" y="3048633"/>
            <a:ext cx="0" cy="6155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9EF3584-C70C-497E-B365-25818BA45DBC}"/>
              </a:ext>
            </a:extLst>
          </p:cNvPr>
          <p:cNvCxnSpPr>
            <a:cxnSpLocks/>
          </p:cNvCxnSpPr>
          <p:nvPr/>
        </p:nvCxnSpPr>
        <p:spPr>
          <a:xfrm>
            <a:off x="9269272" y="3049035"/>
            <a:ext cx="0" cy="6155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0B12AC-8008-4D3B-87C9-AA4985254E19}"/>
              </a:ext>
            </a:extLst>
          </p:cNvPr>
          <p:cNvGrpSpPr/>
          <p:nvPr/>
        </p:nvGrpSpPr>
        <p:grpSpPr>
          <a:xfrm>
            <a:off x="6492241" y="1213354"/>
            <a:ext cx="1469493" cy="2228756"/>
            <a:chOff x="6492241" y="1213354"/>
            <a:chExt cx="1469493" cy="222875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B7544D5-7700-4CF1-A153-F780C34CCC94}"/>
                </a:ext>
              </a:extLst>
            </p:cNvPr>
            <p:cNvSpPr/>
            <p:nvPr/>
          </p:nvSpPr>
          <p:spPr>
            <a:xfrm>
              <a:off x="7760566" y="3238421"/>
              <a:ext cx="201168" cy="20368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en-US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459D3BD-883C-4F60-8282-06BB7F2FDA0F}"/>
                </a:ext>
              </a:extLst>
            </p:cNvPr>
            <p:cNvSpPr/>
            <p:nvPr/>
          </p:nvSpPr>
          <p:spPr>
            <a:xfrm>
              <a:off x="6492241" y="1213354"/>
              <a:ext cx="1469493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accent2"/>
                  </a:solidFill>
                </a:rPr>
                <a:t>2010/11</a:t>
              </a:r>
            </a:p>
            <a:p>
              <a:pPr algn="r"/>
              <a:r>
                <a:rPr lang="en-US" sz="2000" dirty="0">
                  <a:solidFill>
                    <a:schemeClr val="accent2"/>
                  </a:solidFill>
                </a:rPr>
                <a:t>CSM1 construction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EE0243-FD9A-47B9-8ED5-78044265FA9E}"/>
              </a:ext>
            </a:extLst>
          </p:cNvPr>
          <p:cNvGrpSpPr/>
          <p:nvPr/>
        </p:nvGrpSpPr>
        <p:grpSpPr>
          <a:xfrm>
            <a:off x="7922472" y="798807"/>
            <a:ext cx="1879005" cy="2640676"/>
            <a:chOff x="7922472" y="798807"/>
            <a:chExt cx="1879005" cy="264067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328849E-FFA1-4C98-9295-264394A90DA1}"/>
                </a:ext>
              </a:extLst>
            </p:cNvPr>
            <p:cNvSpPr/>
            <p:nvPr/>
          </p:nvSpPr>
          <p:spPr>
            <a:xfrm>
              <a:off x="7922472" y="3235794"/>
              <a:ext cx="201168" cy="20368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en-US" sz="1000" b="1" dirty="0">
                <a:solidFill>
                  <a:schemeClr val="bg2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9A10FE3-EBF1-4030-AAA2-A944410403BB}"/>
                </a:ext>
              </a:extLst>
            </p:cNvPr>
            <p:cNvSpPr/>
            <p:nvPr/>
          </p:nvSpPr>
          <p:spPr>
            <a:xfrm>
              <a:off x="8200209" y="798807"/>
              <a:ext cx="1601268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2010/11 </a:t>
              </a:r>
            </a:p>
            <a:p>
              <a:r>
                <a:rPr lang="en-US" sz="2000" dirty="0">
                  <a:solidFill>
                    <a:schemeClr val="accent4"/>
                  </a:solidFill>
                </a:rPr>
                <a:t>Canterbury Earthquake Series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638A15-9961-4C49-9858-B6BFC8570FB6}"/>
              </a:ext>
            </a:extLst>
          </p:cNvPr>
          <p:cNvGrpSpPr/>
          <p:nvPr/>
        </p:nvGrpSpPr>
        <p:grpSpPr>
          <a:xfrm>
            <a:off x="3284012" y="2120512"/>
            <a:ext cx="6876852" cy="1329771"/>
            <a:chOff x="3284012" y="2120512"/>
            <a:chExt cx="6876852" cy="132977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162829-6BE0-467C-95BB-0F9E6B512B0E}"/>
                </a:ext>
              </a:extLst>
            </p:cNvPr>
            <p:cNvGrpSpPr/>
            <p:nvPr/>
          </p:nvGrpSpPr>
          <p:grpSpPr>
            <a:xfrm>
              <a:off x="3284012" y="2120512"/>
              <a:ext cx="2190297" cy="1329771"/>
              <a:chOff x="3284012" y="2120512"/>
              <a:chExt cx="2190297" cy="132977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D63C5DC-E710-4481-80D7-2C698CDAEE39}"/>
                  </a:ext>
                </a:extLst>
              </p:cNvPr>
              <p:cNvSpPr/>
              <p:nvPr/>
            </p:nvSpPr>
            <p:spPr>
              <a:xfrm>
                <a:off x="3675478" y="3246594"/>
                <a:ext cx="201168" cy="203689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endParaRPr lang="en-US" sz="10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C14507-DE15-4CAB-B071-03C9C0C33998}"/>
                  </a:ext>
                </a:extLst>
              </p:cNvPr>
              <p:cNvSpPr/>
              <p:nvPr/>
            </p:nvSpPr>
            <p:spPr>
              <a:xfrm>
                <a:off x="3284012" y="2120512"/>
                <a:ext cx="2190297" cy="9233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1998 </a:t>
                </a:r>
              </a:p>
              <a:p>
                <a:r>
                  <a:rPr lang="en-US" sz="2000" dirty="0">
                    <a:solidFill>
                      <a:schemeClr val="accent1"/>
                    </a:solidFill>
                  </a:rPr>
                  <a:t>Sediment forebay &amp; overflow swales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F9BDE5E-FCE9-4958-8E3E-C30300A5D636}"/>
                </a:ext>
              </a:extLst>
            </p:cNvPr>
            <p:cNvGrpSpPr/>
            <p:nvPr/>
          </p:nvGrpSpPr>
          <p:grpSpPr>
            <a:xfrm>
              <a:off x="6021024" y="2229907"/>
              <a:ext cx="1750001" cy="1209576"/>
              <a:chOff x="6021024" y="2229907"/>
              <a:chExt cx="1750001" cy="1209576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73FE78D-4AB8-4536-88EB-954BA5F6F92E}"/>
                  </a:ext>
                </a:extLst>
              </p:cNvPr>
              <p:cNvSpPr/>
              <p:nvPr/>
            </p:nvSpPr>
            <p:spPr>
              <a:xfrm>
                <a:off x="7569857" y="3235794"/>
                <a:ext cx="201168" cy="203689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endParaRPr lang="en-US" sz="10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7F62443-E2D6-448C-8BF5-AF25B60ECAF2}"/>
                  </a:ext>
                </a:extLst>
              </p:cNvPr>
              <p:cNvSpPr/>
              <p:nvPr/>
            </p:nvSpPr>
            <p:spPr>
              <a:xfrm>
                <a:off x="6021024" y="2229907"/>
                <a:ext cx="1601267" cy="9233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chemeClr val="accent1"/>
                    </a:solidFill>
                  </a:rPr>
                  <a:t>2010</a:t>
                </a:r>
              </a:p>
              <a:p>
                <a:pPr algn="r"/>
                <a:r>
                  <a:rPr lang="en-US" sz="2000" dirty="0">
                    <a:solidFill>
                      <a:schemeClr val="accent1"/>
                    </a:solidFill>
                  </a:rPr>
                  <a:t>Embankment raised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2DA0AC-06EB-452C-9C21-6B1F40FD5A33}"/>
                </a:ext>
              </a:extLst>
            </p:cNvPr>
            <p:cNvGrpSpPr/>
            <p:nvPr/>
          </p:nvGrpSpPr>
          <p:grpSpPr>
            <a:xfrm>
              <a:off x="8200209" y="2194088"/>
              <a:ext cx="1960655" cy="1256195"/>
              <a:chOff x="8200209" y="2194088"/>
              <a:chExt cx="1960655" cy="1256195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3943247-D327-4AB0-8F37-4EC5B4532EA4}"/>
                  </a:ext>
                </a:extLst>
              </p:cNvPr>
              <p:cNvSpPr/>
              <p:nvPr/>
            </p:nvSpPr>
            <p:spPr>
              <a:xfrm>
                <a:off x="8200209" y="3246594"/>
                <a:ext cx="201168" cy="203689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endParaRPr lang="en-US" sz="10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C7B63D3-D167-4BE0-94C8-4301BFA68065}"/>
                  </a:ext>
                </a:extLst>
              </p:cNvPr>
              <p:cNvSpPr/>
              <p:nvPr/>
            </p:nvSpPr>
            <p:spPr>
              <a:xfrm>
                <a:off x="8343688" y="2194088"/>
                <a:ext cx="1817176" cy="923330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wrap="square" lIns="0" tIns="0" rIns="0" bIns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2012</a:t>
                </a:r>
              </a:p>
              <a:p>
                <a:r>
                  <a:rPr lang="en-US" sz="2000" dirty="0">
                    <a:solidFill>
                      <a:schemeClr val="accent1"/>
                    </a:solidFill>
                  </a:rPr>
                  <a:t>Low flow outlet &amp; swale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2BF8EC9-F74A-4E04-9F09-B69F0EE11C38}"/>
              </a:ext>
            </a:extLst>
          </p:cNvPr>
          <p:cNvGrpSpPr/>
          <p:nvPr/>
        </p:nvGrpSpPr>
        <p:grpSpPr>
          <a:xfrm>
            <a:off x="2342533" y="3599437"/>
            <a:ext cx="7550336" cy="572392"/>
            <a:chOff x="2342533" y="3599437"/>
            <a:chExt cx="7550336" cy="572392"/>
          </a:xfrm>
        </p:grpSpPr>
        <p:sp>
          <p:nvSpPr>
            <p:cNvPr id="90" name="Arrow: Right 89">
              <a:extLst>
                <a:ext uri="{FF2B5EF4-FFF2-40B4-BE49-F238E27FC236}">
                  <a16:creationId xmlns:a16="http://schemas.microsoft.com/office/drawing/2014/main" id="{B93362F5-C528-4B57-8B67-267DE6984C24}"/>
                </a:ext>
              </a:extLst>
            </p:cNvPr>
            <p:cNvSpPr/>
            <p:nvPr/>
          </p:nvSpPr>
          <p:spPr>
            <a:xfrm>
              <a:off x="2342533" y="3599437"/>
              <a:ext cx="7550336" cy="572392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endParaRPr lang="en-US" sz="1400" dirty="0" err="1">
                <a:solidFill>
                  <a:schemeClr val="tx2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7CEE310-2C1C-4FC7-9A2D-446100E78F59}"/>
                </a:ext>
              </a:extLst>
            </p:cNvPr>
            <p:cNvSpPr/>
            <p:nvPr/>
          </p:nvSpPr>
          <p:spPr>
            <a:xfrm>
              <a:off x="4564572" y="3697458"/>
              <a:ext cx="334637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Catchment development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11B00FB-41C9-4FB5-AD2F-EB5109FDF7A2}"/>
              </a:ext>
            </a:extLst>
          </p:cNvPr>
          <p:cNvGrpSpPr/>
          <p:nvPr/>
        </p:nvGrpSpPr>
        <p:grpSpPr>
          <a:xfrm>
            <a:off x="2342533" y="4138395"/>
            <a:ext cx="7550336" cy="572392"/>
            <a:chOff x="2342533" y="4138395"/>
            <a:chExt cx="7550336" cy="572392"/>
          </a:xfrm>
        </p:grpSpPr>
        <p:sp>
          <p:nvSpPr>
            <p:cNvPr id="93" name="Arrow: Right 92">
              <a:extLst>
                <a:ext uri="{FF2B5EF4-FFF2-40B4-BE49-F238E27FC236}">
                  <a16:creationId xmlns:a16="http://schemas.microsoft.com/office/drawing/2014/main" id="{DFBF3605-5400-490D-BEB8-DCD19B88DCD3}"/>
                </a:ext>
              </a:extLst>
            </p:cNvPr>
            <p:cNvSpPr/>
            <p:nvPr/>
          </p:nvSpPr>
          <p:spPr>
            <a:xfrm>
              <a:off x="2342533" y="4138395"/>
              <a:ext cx="7550336" cy="572392"/>
            </a:xfrm>
            <a:prstGeom prst="rightArrow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EC1D9D9-6E8E-46B5-AA77-DCD26A86D819}"/>
                </a:ext>
              </a:extLst>
            </p:cNvPr>
            <p:cNvSpPr/>
            <p:nvPr/>
          </p:nvSpPr>
          <p:spPr>
            <a:xfrm>
              <a:off x="3393880" y="4250485"/>
              <a:ext cx="49498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Canterbury Agricultural Park development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2E0460-ABE8-43DE-BC87-55C4D7B0C332}"/>
              </a:ext>
            </a:extLst>
          </p:cNvPr>
          <p:cNvGrpSpPr/>
          <p:nvPr/>
        </p:nvGrpSpPr>
        <p:grpSpPr>
          <a:xfrm>
            <a:off x="2339059" y="4699707"/>
            <a:ext cx="7550336" cy="572392"/>
            <a:chOff x="2339059" y="4699707"/>
            <a:chExt cx="7550336" cy="572392"/>
          </a:xfrm>
        </p:grpSpPr>
        <p:sp>
          <p:nvSpPr>
            <p:cNvPr id="96" name="Arrow: Right 95">
              <a:extLst>
                <a:ext uri="{FF2B5EF4-FFF2-40B4-BE49-F238E27FC236}">
                  <a16:creationId xmlns:a16="http://schemas.microsoft.com/office/drawing/2014/main" id="{D6F92E5E-5764-4124-903F-8F0335A01FA9}"/>
                </a:ext>
              </a:extLst>
            </p:cNvPr>
            <p:cNvSpPr/>
            <p:nvPr/>
          </p:nvSpPr>
          <p:spPr>
            <a:xfrm>
              <a:off x="2339059" y="4699707"/>
              <a:ext cx="7550336" cy="572392"/>
            </a:xfrm>
            <a:prstGeom prst="rightArrow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F415A2E-4C2B-49D6-B185-E58CF8DFCB86}"/>
                </a:ext>
              </a:extLst>
            </p:cNvPr>
            <p:cNvSpPr/>
            <p:nvPr/>
          </p:nvSpPr>
          <p:spPr>
            <a:xfrm>
              <a:off x="4789714" y="4825578"/>
              <a:ext cx="287612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Basin habitat growth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AFED-BD9D-4CC2-B908-F59346E34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2010/11 Earthquakes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F88BD-CD44-4919-840A-186167B42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326936"/>
          </a:xfrm>
        </p:spPr>
        <p:txBody>
          <a:bodyPr>
            <a:normAutofit fontScale="92500" lnSpcReduction="10000"/>
          </a:bodyPr>
          <a:lstStyle/>
          <a:p>
            <a:r>
              <a:rPr lang="en-NZ" dirty="0"/>
              <a:t>Increased flood risk in </a:t>
            </a:r>
            <a:r>
              <a:rPr lang="en-US" dirty="0" err="1"/>
              <a:t>Ōpāwaho</a:t>
            </a:r>
            <a:r>
              <a:rPr lang="en-US" dirty="0"/>
              <a:t>/Heathcote River</a:t>
            </a:r>
          </a:p>
          <a:p>
            <a:pPr lvl="1"/>
            <a:r>
              <a:rPr lang="en-US" dirty="0"/>
              <a:t>Loss of channel capacity</a:t>
            </a:r>
          </a:p>
          <a:p>
            <a:pPr lvl="1"/>
            <a:r>
              <a:rPr lang="en-US" dirty="0"/>
              <a:t>Tectonic uplift (loss of grade)</a:t>
            </a:r>
          </a:p>
          <a:p>
            <a:pPr lvl="1"/>
            <a:r>
              <a:rPr lang="en-NZ" dirty="0"/>
              <a:t>Land settlement</a:t>
            </a:r>
          </a:p>
          <a:p>
            <a:r>
              <a:rPr lang="en-US" dirty="0" err="1"/>
              <a:t>Ōpāwaho</a:t>
            </a:r>
            <a:r>
              <a:rPr lang="en-US" dirty="0"/>
              <a:t>/Heathcote River Floodplain Management </a:t>
            </a:r>
            <a:r>
              <a:rPr lang="en-US" dirty="0" err="1"/>
              <a:t>Programme</a:t>
            </a:r>
            <a:endParaRPr lang="en-NZ" dirty="0"/>
          </a:p>
          <a:p>
            <a:pPr lvl="1"/>
            <a:r>
              <a:rPr lang="en-NZ" dirty="0"/>
              <a:t>Storage – upper river</a:t>
            </a:r>
          </a:p>
          <a:p>
            <a:pPr lvl="1"/>
            <a:r>
              <a:rPr lang="en-NZ" dirty="0"/>
              <a:t>Dredging – lower river</a:t>
            </a:r>
          </a:p>
          <a:p>
            <a:pPr lvl="1"/>
            <a:r>
              <a:rPr lang="en-NZ" dirty="0"/>
              <a:t>Low stopbanks feasibility</a:t>
            </a:r>
          </a:p>
          <a:p>
            <a:pPr lvl="1"/>
            <a:r>
              <a:rPr lang="en-NZ" dirty="0"/>
              <a:t>Flood Intervention Policy</a:t>
            </a:r>
          </a:p>
          <a:p>
            <a:r>
              <a:rPr lang="en-NZ" dirty="0"/>
              <a:t>Loss of QEII sports facility</a:t>
            </a:r>
          </a:p>
          <a:p>
            <a:r>
              <a:rPr lang="en-NZ" dirty="0"/>
              <a:t>New </a:t>
            </a:r>
            <a:r>
              <a:rPr lang="en-NZ" dirty="0" err="1"/>
              <a:t>Ngā</a:t>
            </a:r>
            <a:r>
              <a:rPr lang="en-NZ" dirty="0"/>
              <a:t> </a:t>
            </a:r>
            <a:r>
              <a:rPr lang="en-NZ" dirty="0" err="1"/>
              <a:t>Puna</a:t>
            </a:r>
            <a:r>
              <a:rPr lang="en-NZ" dirty="0"/>
              <a:t> Wai sports hub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384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FB618-A6A1-407D-BB96-D8D5B91B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Drivers for Wigram Basin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A7859-ABC9-4ADC-B523-33D862807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Storage in upper </a:t>
            </a:r>
            <a:r>
              <a:rPr lang="en-US" dirty="0" err="1"/>
              <a:t>Ōpāwaho</a:t>
            </a:r>
            <a:r>
              <a:rPr lang="en-US" dirty="0"/>
              <a:t>/Heathcote River</a:t>
            </a:r>
          </a:p>
          <a:p>
            <a:r>
              <a:rPr lang="en-US" dirty="0"/>
              <a:t>Water quality treatment</a:t>
            </a:r>
          </a:p>
          <a:p>
            <a:r>
              <a:rPr lang="en-US" dirty="0" err="1"/>
              <a:t>Ngā</a:t>
            </a:r>
            <a:r>
              <a:rPr lang="en-US" dirty="0"/>
              <a:t> </a:t>
            </a:r>
            <a:r>
              <a:rPr lang="en-US" dirty="0" err="1"/>
              <a:t>Puna</a:t>
            </a:r>
            <a:r>
              <a:rPr lang="en-US" dirty="0"/>
              <a:t> Wai sports hub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53870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6DCE-8603-4964-A4D7-0463752D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EBDC2-F1E7-4C74-9FA6-4721DDB64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Additional flood storage</a:t>
            </a:r>
            <a:endParaRPr lang="en-NZ" dirty="0"/>
          </a:p>
          <a:p>
            <a:pPr lvl="0"/>
            <a:r>
              <a:rPr lang="en-US" dirty="0"/>
              <a:t>Wetland treatment</a:t>
            </a:r>
            <a:endParaRPr lang="en-NZ" dirty="0"/>
          </a:p>
          <a:p>
            <a:pPr lvl="0"/>
            <a:r>
              <a:rPr lang="en-US" dirty="0"/>
              <a:t>Limited footprint (wet area and dry basin)</a:t>
            </a:r>
            <a:endParaRPr lang="en-NZ" dirty="0"/>
          </a:p>
          <a:p>
            <a:pPr lvl="0"/>
            <a:r>
              <a:rPr lang="en-US" dirty="0"/>
              <a:t>Minimise the peak discharge</a:t>
            </a:r>
            <a:endParaRPr lang="en-NZ" dirty="0"/>
          </a:p>
          <a:p>
            <a:pPr lvl="0"/>
            <a:r>
              <a:rPr lang="en-US" dirty="0"/>
              <a:t>Minimise the frequency of ponding on the dry basin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8395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6DCE-8603-4964-A4D7-0463752D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Brief</a:t>
            </a:r>
          </a:p>
        </p:txBody>
      </p:sp>
      <p:pic>
        <p:nvPicPr>
          <p:cNvPr id="1026" name="Picture 2" descr="Chocolate Almond Flour Cakes for Two | thekitchenpaper.com">
            <a:extLst>
              <a:ext uri="{FF2B5EF4-FFF2-40B4-BE49-F238E27FC236}">
                <a16:creationId xmlns:a16="http://schemas.microsoft.com/office/drawing/2014/main" id="{F1DADFBE-2A2D-420C-8736-B7431FC9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190500"/>
            <a:ext cx="43243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840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7A929D-8F64-4AE0-9AF5-DC984466B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06" y="-75699"/>
            <a:ext cx="9927993" cy="702065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6D8E3B2-B7DA-4EF8-B536-AB83AA7B001E}"/>
              </a:ext>
            </a:extLst>
          </p:cNvPr>
          <p:cNvGrpSpPr/>
          <p:nvPr/>
        </p:nvGrpSpPr>
        <p:grpSpPr>
          <a:xfrm>
            <a:off x="3383510" y="1316513"/>
            <a:ext cx="4998179" cy="3525487"/>
            <a:chOff x="3383510" y="1316513"/>
            <a:chExt cx="4998179" cy="352548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A4606D-90EF-4D65-9741-04F6E339FAA4}"/>
                </a:ext>
              </a:extLst>
            </p:cNvPr>
            <p:cNvSpPr/>
            <p:nvPr/>
          </p:nvSpPr>
          <p:spPr>
            <a:xfrm>
              <a:off x="3383510" y="1316513"/>
              <a:ext cx="4998179" cy="3525487"/>
            </a:xfrm>
            <a:custGeom>
              <a:avLst/>
              <a:gdLst>
                <a:gd name="connsiteX0" fmla="*/ 2667000 w 4713515"/>
                <a:gd name="connsiteY0" fmla="*/ 97971 h 3516085"/>
                <a:gd name="connsiteX1" fmla="*/ 2819400 w 4713515"/>
                <a:gd name="connsiteY1" fmla="*/ 1230085 h 3516085"/>
                <a:gd name="connsiteX2" fmla="*/ 2079172 w 4713515"/>
                <a:gd name="connsiteY2" fmla="*/ 2721428 h 3516085"/>
                <a:gd name="connsiteX3" fmla="*/ 1360715 w 4713515"/>
                <a:gd name="connsiteY3" fmla="*/ 2721428 h 3516085"/>
                <a:gd name="connsiteX4" fmla="*/ 54429 w 4713515"/>
                <a:gd name="connsiteY4" fmla="*/ 2035628 h 3516085"/>
                <a:gd name="connsiteX5" fmla="*/ 0 w 4713515"/>
                <a:gd name="connsiteY5" fmla="*/ 2525485 h 3516085"/>
                <a:gd name="connsiteX6" fmla="*/ 1513115 w 4713515"/>
                <a:gd name="connsiteY6" fmla="*/ 3516085 h 3516085"/>
                <a:gd name="connsiteX7" fmla="*/ 3505200 w 4713515"/>
                <a:gd name="connsiteY7" fmla="*/ 2656114 h 3516085"/>
                <a:gd name="connsiteX8" fmla="*/ 4713515 w 4713515"/>
                <a:gd name="connsiteY8" fmla="*/ 1567542 h 3516085"/>
                <a:gd name="connsiteX9" fmla="*/ 4604657 w 4713515"/>
                <a:gd name="connsiteY9" fmla="*/ 1066800 h 3516085"/>
                <a:gd name="connsiteX10" fmla="*/ 2819400 w 4713515"/>
                <a:gd name="connsiteY10" fmla="*/ 0 h 3516085"/>
                <a:gd name="connsiteX11" fmla="*/ 2667000 w 4713515"/>
                <a:gd name="connsiteY11" fmla="*/ 97971 h 3516085"/>
                <a:gd name="connsiteX0" fmla="*/ 2667000 w 4847565"/>
                <a:gd name="connsiteY0" fmla="*/ 97971 h 3516085"/>
                <a:gd name="connsiteX1" fmla="*/ 2819400 w 4847565"/>
                <a:gd name="connsiteY1" fmla="*/ 1230085 h 3516085"/>
                <a:gd name="connsiteX2" fmla="*/ 2079172 w 4847565"/>
                <a:gd name="connsiteY2" fmla="*/ 2721428 h 3516085"/>
                <a:gd name="connsiteX3" fmla="*/ 1360715 w 4847565"/>
                <a:gd name="connsiteY3" fmla="*/ 2721428 h 3516085"/>
                <a:gd name="connsiteX4" fmla="*/ 54429 w 4847565"/>
                <a:gd name="connsiteY4" fmla="*/ 2035628 h 3516085"/>
                <a:gd name="connsiteX5" fmla="*/ 0 w 4847565"/>
                <a:gd name="connsiteY5" fmla="*/ 2525485 h 3516085"/>
                <a:gd name="connsiteX6" fmla="*/ 1513115 w 4847565"/>
                <a:gd name="connsiteY6" fmla="*/ 3516085 h 3516085"/>
                <a:gd name="connsiteX7" fmla="*/ 3505200 w 4847565"/>
                <a:gd name="connsiteY7" fmla="*/ 2656114 h 3516085"/>
                <a:gd name="connsiteX8" fmla="*/ 4713515 w 4847565"/>
                <a:gd name="connsiteY8" fmla="*/ 1567542 h 3516085"/>
                <a:gd name="connsiteX9" fmla="*/ 4604657 w 4847565"/>
                <a:gd name="connsiteY9" fmla="*/ 1066800 h 3516085"/>
                <a:gd name="connsiteX10" fmla="*/ 2819400 w 4847565"/>
                <a:gd name="connsiteY10" fmla="*/ 0 h 3516085"/>
                <a:gd name="connsiteX11" fmla="*/ 2667000 w 4847565"/>
                <a:gd name="connsiteY11" fmla="*/ 97971 h 3516085"/>
                <a:gd name="connsiteX0" fmla="*/ 2667000 w 4795103"/>
                <a:gd name="connsiteY0" fmla="*/ 97971 h 3516085"/>
                <a:gd name="connsiteX1" fmla="*/ 2819400 w 4795103"/>
                <a:gd name="connsiteY1" fmla="*/ 1230085 h 3516085"/>
                <a:gd name="connsiteX2" fmla="*/ 2079172 w 4795103"/>
                <a:gd name="connsiteY2" fmla="*/ 2721428 h 3516085"/>
                <a:gd name="connsiteX3" fmla="*/ 1360715 w 4795103"/>
                <a:gd name="connsiteY3" fmla="*/ 2721428 h 3516085"/>
                <a:gd name="connsiteX4" fmla="*/ 54429 w 4795103"/>
                <a:gd name="connsiteY4" fmla="*/ 2035628 h 3516085"/>
                <a:gd name="connsiteX5" fmla="*/ 0 w 4795103"/>
                <a:gd name="connsiteY5" fmla="*/ 2525485 h 3516085"/>
                <a:gd name="connsiteX6" fmla="*/ 1513115 w 4795103"/>
                <a:gd name="connsiteY6" fmla="*/ 3516085 h 3516085"/>
                <a:gd name="connsiteX7" fmla="*/ 3505200 w 4795103"/>
                <a:gd name="connsiteY7" fmla="*/ 2656114 h 3516085"/>
                <a:gd name="connsiteX8" fmla="*/ 4713515 w 4795103"/>
                <a:gd name="connsiteY8" fmla="*/ 1567542 h 3516085"/>
                <a:gd name="connsiteX9" fmla="*/ 4604657 w 4795103"/>
                <a:gd name="connsiteY9" fmla="*/ 1066800 h 3516085"/>
                <a:gd name="connsiteX10" fmla="*/ 2819400 w 4795103"/>
                <a:gd name="connsiteY10" fmla="*/ 0 h 3516085"/>
                <a:gd name="connsiteX11" fmla="*/ 2667000 w 4795103"/>
                <a:gd name="connsiteY11" fmla="*/ 97971 h 3516085"/>
                <a:gd name="connsiteX0" fmla="*/ 2667000 w 4795103"/>
                <a:gd name="connsiteY0" fmla="*/ 97971 h 3516085"/>
                <a:gd name="connsiteX1" fmla="*/ 2819400 w 4795103"/>
                <a:gd name="connsiteY1" fmla="*/ 1230085 h 3516085"/>
                <a:gd name="connsiteX2" fmla="*/ 2079172 w 4795103"/>
                <a:gd name="connsiteY2" fmla="*/ 2721428 h 3516085"/>
                <a:gd name="connsiteX3" fmla="*/ 1360715 w 4795103"/>
                <a:gd name="connsiteY3" fmla="*/ 2721428 h 3516085"/>
                <a:gd name="connsiteX4" fmla="*/ 54429 w 4795103"/>
                <a:gd name="connsiteY4" fmla="*/ 2035628 h 3516085"/>
                <a:gd name="connsiteX5" fmla="*/ 0 w 4795103"/>
                <a:gd name="connsiteY5" fmla="*/ 2525485 h 3516085"/>
                <a:gd name="connsiteX6" fmla="*/ 1513115 w 4795103"/>
                <a:gd name="connsiteY6" fmla="*/ 3516085 h 3516085"/>
                <a:gd name="connsiteX7" fmla="*/ 3505200 w 4795103"/>
                <a:gd name="connsiteY7" fmla="*/ 2656114 h 3516085"/>
                <a:gd name="connsiteX8" fmla="*/ 4713515 w 4795103"/>
                <a:gd name="connsiteY8" fmla="*/ 1567542 h 3516085"/>
                <a:gd name="connsiteX9" fmla="*/ 4604657 w 4795103"/>
                <a:gd name="connsiteY9" fmla="*/ 1066800 h 3516085"/>
                <a:gd name="connsiteX10" fmla="*/ 2819400 w 4795103"/>
                <a:gd name="connsiteY10" fmla="*/ 0 h 3516085"/>
                <a:gd name="connsiteX11" fmla="*/ 2667000 w 4795103"/>
                <a:gd name="connsiteY11" fmla="*/ 97971 h 3516085"/>
                <a:gd name="connsiteX0" fmla="*/ 2667000 w 4795103"/>
                <a:gd name="connsiteY0" fmla="*/ 97971 h 3516085"/>
                <a:gd name="connsiteX1" fmla="*/ 2819400 w 4795103"/>
                <a:gd name="connsiteY1" fmla="*/ 1230085 h 3516085"/>
                <a:gd name="connsiteX2" fmla="*/ 2079172 w 4795103"/>
                <a:gd name="connsiteY2" fmla="*/ 2721428 h 3516085"/>
                <a:gd name="connsiteX3" fmla="*/ 1360715 w 4795103"/>
                <a:gd name="connsiteY3" fmla="*/ 2721428 h 3516085"/>
                <a:gd name="connsiteX4" fmla="*/ 54429 w 4795103"/>
                <a:gd name="connsiteY4" fmla="*/ 2035628 h 3516085"/>
                <a:gd name="connsiteX5" fmla="*/ 0 w 4795103"/>
                <a:gd name="connsiteY5" fmla="*/ 2525485 h 3516085"/>
                <a:gd name="connsiteX6" fmla="*/ 1513115 w 4795103"/>
                <a:gd name="connsiteY6" fmla="*/ 3516085 h 3516085"/>
                <a:gd name="connsiteX7" fmla="*/ 3505200 w 4795103"/>
                <a:gd name="connsiteY7" fmla="*/ 2656114 h 3516085"/>
                <a:gd name="connsiteX8" fmla="*/ 4713515 w 4795103"/>
                <a:gd name="connsiteY8" fmla="*/ 1567542 h 3516085"/>
                <a:gd name="connsiteX9" fmla="*/ 4604657 w 4795103"/>
                <a:gd name="connsiteY9" fmla="*/ 1066800 h 3516085"/>
                <a:gd name="connsiteX10" fmla="*/ 2819400 w 4795103"/>
                <a:gd name="connsiteY10" fmla="*/ 0 h 3516085"/>
                <a:gd name="connsiteX11" fmla="*/ 2667000 w 4795103"/>
                <a:gd name="connsiteY11" fmla="*/ 97971 h 3516085"/>
                <a:gd name="connsiteX0" fmla="*/ 2667000 w 4795103"/>
                <a:gd name="connsiteY0" fmla="*/ 97971 h 3516085"/>
                <a:gd name="connsiteX1" fmla="*/ 2819400 w 4795103"/>
                <a:gd name="connsiteY1" fmla="*/ 1230085 h 3516085"/>
                <a:gd name="connsiteX2" fmla="*/ 2079172 w 4795103"/>
                <a:gd name="connsiteY2" fmla="*/ 2721428 h 3516085"/>
                <a:gd name="connsiteX3" fmla="*/ 1360715 w 4795103"/>
                <a:gd name="connsiteY3" fmla="*/ 2721428 h 3516085"/>
                <a:gd name="connsiteX4" fmla="*/ 54429 w 4795103"/>
                <a:gd name="connsiteY4" fmla="*/ 2035628 h 3516085"/>
                <a:gd name="connsiteX5" fmla="*/ 0 w 4795103"/>
                <a:gd name="connsiteY5" fmla="*/ 2525485 h 3516085"/>
                <a:gd name="connsiteX6" fmla="*/ 1513115 w 4795103"/>
                <a:gd name="connsiteY6" fmla="*/ 3516085 h 3516085"/>
                <a:gd name="connsiteX7" fmla="*/ 3505200 w 4795103"/>
                <a:gd name="connsiteY7" fmla="*/ 2656114 h 3516085"/>
                <a:gd name="connsiteX8" fmla="*/ 4713515 w 4795103"/>
                <a:gd name="connsiteY8" fmla="*/ 1567542 h 3516085"/>
                <a:gd name="connsiteX9" fmla="*/ 4604657 w 4795103"/>
                <a:gd name="connsiteY9" fmla="*/ 1066800 h 3516085"/>
                <a:gd name="connsiteX10" fmla="*/ 2819400 w 4795103"/>
                <a:gd name="connsiteY10" fmla="*/ 0 h 3516085"/>
                <a:gd name="connsiteX11" fmla="*/ 2667000 w 4795103"/>
                <a:gd name="connsiteY11" fmla="*/ 97971 h 3516085"/>
                <a:gd name="connsiteX0" fmla="*/ 2667256 w 4795359"/>
                <a:gd name="connsiteY0" fmla="*/ 97971 h 3516085"/>
                <a:gd name="connsiteX1" fmla="*/ 2819656 w 4795359"/>
                <a:gd name="connsiteY1" fmla="*/ 1230085 h 3516085"/>
                <a:gd name="connsiteX2" fmla="*/ 2079428 w 4795359"/>
                <a:gd name="connsiteY2" fmla="*/ 2721428 h 3516085"/>
                <a:gd name="connsiteX3" fmla="*/ 1360971 w 4795359"/>
                <a:gd name="connsiteY3" fmla="*/ 2721428 h 3516085"/>
                <a:gd name="connsiteX4" fmla="*/ 54685 w 4795359"/>
                <a:gd name="connsiteY4" fmla="*/ 2035628 h 3516085"/>
                <a:gd name="connsiteX5" fmla="*/ 256 w 4795359"/>
                <a:gd name="connsiteY5" fmla="*/ 2525485 h 3516085"/>
                <a:gd name="connsiteX6" fmla="*/ 1513371 w 4795359"/>
                <a:gd name="connsiteY6" fmla="*/ 3516085 h 3516085"/>
                <a:gd name="connsiteX7" fmla="*/ 3505456 w 4795359"/>
                <a:gd name="connsiteY7" fmla="*/ 2656114 h 3516085"/>
                <a:gd name="connsiteX8" fmla="*/ 4713771 w 4795359"/>
                <a:gd name="connsiteY8" fmla="*/ 1567542 h 3516085"/>
                <a:gd name="connsiteX9" fmla="*/ 4604913 w 4795359"/>
                <a:gd name="connsiteY9" fmla="*/ 1066800 h 3516085"/>
                <a:gd name="connsiteX10" fmla="*/ 2819656 w 4795359"/>
                <a:gd name="connsiteY10" fmla="*/ 0 h 3516085"/>
                <a:gd name="connsiteX11" fmla="*/ 2667256 w 4795359"/>
                <a:gd name="connsiteY11" fmla="*/ 97971 h 3516085"/>
                <a:gd name="connsiteX0" fmla="*/ 2667000 w 4795103"/>
                <a:gd name="connsiteY0" fmla="*/ 97971 h 3566010"/>
                <a:gd name="connsiteX1" fmla="*/ 2819400 w 4795103"/>
                <a:gd name="connsiteY1" fmla="*/ 1230085 h 3566010"/>
                <a:gd name="connsiteX2" fmla="*/ 2079172 w 4795103"/>
                <a:gd name="connsiteY2" fmla="*/ 2721428 h 3566010"/>
                <a:gd name="connsiteX3" fmla="*/ 1360715 w 4795103"/>
                <a:gd name="connsiteY3" fmla="*/ 2721428 h 3566010"/>
                <a:gd name="connsiteX4" fmla="*/ 54429 w 4795103"/>
                <a:gd name="connsiteY4" fmla="*/ 2035628 h 3566010"/>
                <a:gd name="connsiteX5" fmla="*/ 0 w 4795103"/>
                <a:gd name="connsiteY5" fmla="*/ 2525485 h 3566010"/>
                <a:gd name="connsiteX6" fmla="*/ 1513115 w 4795103"/>
                <a:gd name="connsiteY6" fmla="*/ 3516085 h 3566010"/>
                <a:gd name="connsiteX7" fmla="*/ 3505200 w 4795103"/>
                <a:gd name="connsiteY7" fmla="*/ 2656114 h 3566010"/>
                <a:gd name="connsiteX8" fmla="*/ 4713515 w 4795103"/>
                <a:gd name="connsiteY8" fmla="*/ 1567542 h 3566010"/>
                <a:gd name="connsiteX9" fmla="*/ 4604657 w 4795103"/>
                <a:gd name="connsiteY9" fmla="*/ 1066800 h 3566010"/>
                <a:gd name="connsiteX10" fmla="*/ 2819400 w 4795103"/>
                <a:gd name="connsiteY10" fmla="*/ 0 h 3566010"/>
                <a:gd name="connsiteX11" fmla="*/ 2667000 w 4795103"/>
                <a:gd name="connsiteY11" fmla="*/ 97971 h 3566010"/>
                <a:gd name="connsiteX0" fmla="*/ 2667000 w 4795103"/>
                <a:gd name="connsiteY0" fmla="*/ 97971 h 3520292"/>
                <a:gd name="connsiteX1" fmla="*/ 2819400 w 4795103"/>
                <a:gd name="connsiteY1" fmla="*/ 1230085 h 3520292"/>
                <a:gd name="connsiteX2" fmla="*/ 2079172 w 4795103"/>
                <a:gd name="connsiteY2" fmla="*/ 2721428 h 3520292"/>
                <a:gd name="connsiteX3" fmla="*/ 1360715 w 4795103"/>
                <a:gd name="connsiteY3" fmla="*/ 2721428 h 3520292"/>
                <a:gd name="connsiteX4" fmla="*/ 54429 w 4795103"/>
                <a:gd name="connsiteY4" fmla="*/ 2035628 h 3520292"/>
                <a:gd name="connsiteX5" fmla="*/ 0 w 4795103"/>
                <a:gd name="connsiteY5" fmla="*/ 2525485 h 3520292"/>
                <a:gd name="connsiteX6" fmla="*/ 1513115 w 4795103"/>
                <a:gd name="connsiteY6" fmla="*/ 3516085 h 3520292"/>
                <a:gd name="connsiteX7" fmla="*/ 3505200 w 4795103"/>
                <a:gd name="connsiteY7" fmla="*/ 2656114 h 3520292"/>
                <a:gd name="connsiteX8" fmla="*/ 4713515 w 4795103"/>
                <a:gd name="connsiteY8" fmla="*/ 1567542 h 3520292"/>
                <a:gd name="connsiteX9" fmla="*/ 4604657 w 4795103"/>
                <a:gd name="connsiteY9" fmla="*/ 1066800 h 3520292"/>
                <a:gd name="connsiteX10" fmla="*/ 2819400 w 4795103"/>
                <a:gd name="connsiteY10" fmla="*/ 0 h 3520292"/>
                <a:gd name="connsiteX11" fmla="*/ 2667000 w 4795103"/>
                <a:gd name="connsiteY11" fmla="*/ 97971 h 3520292"/>
                <a:gd name="connsiteX0" fmla="*/ 2764961 w 4893064"/>
                <a:gd name="connsiteY0" fmla="*/ 97971 h 3384442"/>
                <a:gd name="connsiteX1" fmla="*/ 2917361 w 4893064"/>
                <a:gd name="connsiteY1" fmla="*/ 1230085 h 3384442"/>
                <a:gd name="connsiteX2" fmla="*/ 2177133 w 4893064"/>
                <a:gd name="connsiteY2" fmla="*/ 2721428 h 3384442"/>
                <a:gd name="connsiteX3" fmla="*/ 1458676 w 4893064"/>
                <a:gd name="connsiteY3" fmla="*/ 2721428 h 3384442"/>
                <a:gd name="connsiteX4" fmla="*/ 152390 w 4893064"/>
                <a:gd name="connsiteY4" fmla="*/ 2035628 h 3384442"/>
                <a:gd name="connsiteX5" fmla="*/ 97961 w 4893064"/>
                <a:gd name="connsiteY5" fmla="*/ 2525485 h 3384442"/>
                <a:gd name="connsiteX6" fmla="*/ 1598504 w 4893064"/>
                <a:gd name="connsiteY6" fmla="*/ 3379189 h 3384442"/>
                <a:gd name="connsiteX7" fmla="*/ 3603161 w 4893064"/>
                <a:gd name="connsiteY7" fmla="*/ 2656114 h 3384442"/>
                <a:gd name="connsiteX8" fmla="*/ 4811476 w 4893064"/>
                <a:gd name="connsiteY8" fmla="*/ 1567542 h 3384442"/>
                <a:gd name="connsiteX9" fmla="*/ 4702618 w 4893064"/>
                <a:gd name="connsiteY9" fmla="*/ 1066800 h 3384442"/>
                <a:gd name="connsiteX10" fmla="*/ 2917361 w 4893064"/>
                <a:gd name="connsiteY10" fmla="*/ 0 h 3384442"/>
                <a:gd name="connsiteX11" fmla="*/ 2764961 w 4893064"/>
                <a:gd name="connsiteY11" fmla="*/ 97971 h 3384442"/>
                <a:gd name="connsiteX0" fmla="*/ 2764961 w 4893064"/>
                <a:gd name="connsiteY0" fmla="*/ 97971 h 3384442"/>
                <a:gd name="connsiteX1" fmla="*/ 2917361 w 4893064"/>
                <a:gd name="connsiteY1" fmla="*/ 1230085 h 3384442"/>
                <a:gd name="connsiteX2" fmla="*/ 2177133 w 4893064"/>
                <a:gd name="connsiteY2" fmla="*/ 2721428 h 3384442"/>
                <a:gd name="connsiteX3" fmla="*/ 1458676 w 4893064"/>
                <a:gd name="connsiteY3" fmla="*/ 2721428 h 3384442"/>
                <a:gd name="connsiteX4" fmla="*/ 152390 w 4893064"/>
                <a:gd name="connsiteY4" fmla="*/ 2035628 h 3384442"/>
                <a:gd name="connsiteX5" fmla="*/ 97961 w 4893064"/>
                <a:gd name="connsiteY5" fmla="*/ 2525485 h 3384442"/>
                <a:gd name="connsiteX6" fmla="*/ 1598504 w 4893064"/>
                <a:gd name="connsiteY6" fmla="*/ 3379189 h 3384442"/>
                <a:gd name="connsiteX7" fmla="*/ 3603161 w 4893064"/>
                <a:gd name="connsiteY7" fmla="*/ 2656114 h 3384442"/>
                <a:gd name="connsiteX8" fmla="*/ 4811476 w 4893064"/>
                <a:gd name="connsiteY8" fmla="*/ 1567542 h 3384442"/>
                <a:gd name="connsiteX9" fmla="*/ 4702618 w 4893064"/>
                <a:gd name="connsiteY9" fmla="*/ 1066800 h 3384442"/>
                <a:gd name="connsiteX10" fmla="*/ 2917361 w 4893064"/>
                <a:gd name="connsiteY10" fmla="*/ 0 h 3384442"/>
                <a:gd name="connsiteX11" fmla="*/ 2764961 w 4893064"/>
                <a:gd name="connsiteY11" fmla="*/ 97971 h 3384442"/>
                <a:gd name="connsiteX0" fmla="*/ 2815815 w 4943918"/>
                <a:gd name="connsiteY0" fmla="*/ 97971 h 3384442"/>
                <a:gd name="connsiteX1" fmla="*/ 2968215 w 4943918"/>
                <a:gd name="connsiteY1" fmla="*/ 1230085 h 3384442"/>
                <a:gd name="connsiteX2" fmla="*/ 2227987 w 4943918"/>
                <a:gd name="connsiteY2" fmla="*/ 2721428 h 3384442"/>
                <a:gd name="connsiteX3" fmla="*/ 1509530 w 4943918"/>
                <a:gd name="connsiteY3" fmla="*/ 2721428 h 3384442"/>
                <a:gd name="connsiteX4" fmla="*/ 203244 w 4943918"/>
                <a:gd name="connsiteY4" fmla="*/ 2035628 h 3384442"/>
                <a:gd name="connsiteX5" fmla="*/ 148815 w 4943918"/>
                <a:gd name="connsiteY5" fmla="*/ 2525485 h 3384442"/>
                <a:gd name="connsiteX6" fmla="*/ 1649358 w 4943918"/>
                <a:gd name="connsiteY6" fmla="*/ 3379189 h 3384442"/>
                <a:gd name="connsiteX7" fmla="*/ 3654015 w 4943918"/>
                <a:gd name="connsiteY7" fmla="*/ 2656114 h 3384442"/>
                <a:gd name="connsiteX8" fmla="*/ 4862330 w 4943918"/>
                <a:gd name="connsiteY8" fmla="*/ 1567542 h 3384442"/>
                <a:gd name="connsiteX9" fmla="*/ 4753472 w 4943918"/>
                <a:gd name="connsiteY9" fmla="*/ 1066800 h 3384442"/>
                <a:gd name="connsiteX10" fmla="*/ 2968215 w 4943918"/>
                <a:gd name="connsiteY10" fmla="*/ 0 h 3384442"/>
                <a:gd name="connsiteX11" fmla="*/ 2815815 w 4943918"/>
                <a:gd name="connsiteY11" fmla="*/ 97971 h 3384442"/>
                <a:gd name="connsiteX0" fmla="*/ 2815815 w 4943918"/>
                <a:gd name="connsiteY0" fmla="*/ 97971 h 3384442"/>
                <a:gd name="connsiteX1" fmla="*/ 2968215 w 4943918"/>
                <a:gd name="connsiteY1" fmla="*/ 1230085 h 3384442"/>
                <a:gd name="connsiteX2" fmla="*/ 2215416 w 4943918"/>
                <a:gd name="connsiteY2" fmla="*/ 2646757 h 3384442"/>
                <a:gd name="connsiteX3" fmla="*/ 1509530 w 4943918"/>
                <a:gd name="connsiteY3" fmla="*/ 2721428 h 3384442"/>
                <a:gd name="connsiteX4" fmla="*/ 203244 w 4943918"/>
                <a:gd name="connsiteY4" fmla="*/ 2035628 h 3384442"/>
                <a:gd name="connsiteX5" fmla="*/ 148815 w 4943918"/>
                <a:gd name="connsiteY5" fmla="*/ 2525485 h 3384442"/>
                <a:gd name="connsiteX6" fmla="*/ 1649358 w 4943918"/>
                <a:gd name="connsiteY6" fmla="*/ 3379189 h 3384442"/>
                <a:gd name="connsiteX7" fmla="*/ 3654015 w 4943918"/>
                <a:gd name="connsiteY7" fmla="*/ 2656114 h 3384442"/>
                <a:gd name="connsiteX8" fmla="*/ 4862330 w 4943918"/>
                <a:gd name="connsiteY8" fmla="*/ 1567542 h 3384442"/>
                <a:gd name="connsiteX9" fmla="*/ 4753472 w 4943918"/>
                <a:gd name="connsiteY9" fmla="*/ 1066800 h 3384442"/>
                <a:gd name="connsiteX10" fmla="*/ 2968215 w 4943918"/>
                <a:gd name="connsiteY10" fmla="*/ 0 h 3384442"/>
                <a:gd name="connsiteX11" fmla="*/ 2815815 w 4943918"/>
                <a:gd name="connsiteY11" fmla="*/ 97971 h 3384442"/>
                <a:gd name="connsiteX0" fmla="*/ 2815815 w 4943918"/>
                <a:gd name="connsiteY0" fmla="*/ 97971 h 3384442"/>
                <a:gd name="connsiteX1" fmla="*/ 2968215 w 4943918"/>
                <a:gd name="connsiteY1" fmla="*/ 1230085 h 3384442"/>
                <a:gd name="connsiteX2" fmla="*/ 2215416 w 4943918"/>
                <a:gd name="connsiteY2" fmla="*/ 2646757 h 3384442"/>
                <a:gd name="connsiteX3" fmla="*/ 1509530 w 4943918"/>
                <a:gd name="connsiteY3" fmla="*/ 2721428 h 3384442"/>
                <a:gd name="connsiteX4" fmla="*/ 203244 w 4943918"/>
                <a:gd name="connsiteY4" fmla="*/ 2035628 h 3384442"/>
                <a:gd name="connsiteX5" fmla="*/ 148815 w 4943918"/>
                <a:gd name="connsiteY5" fmla="*/ 2525485 h 3384442"/>
                <a:gd name="connsiteX6" fmla="*/ 1649358 w 4943918"/>
                <a:gd name="connsiteY6" fmla="*/ 3379189 h 3384442"/>
                <a:gd name="connsiteX7" fmla="*/ 3654015 w 4943918"/>
                <a:gd name="connsiteY7" fmla="*/ 2656114 h 3384442"/>
                <a:gd name="connsiteX8" fmla="*/ 4862330 w 4943918"/>
                <a:gd name="connsiteY8" fmla="*/ 1567542 h 3384442"/>
                <a:gd name="connsiteX9" fmla="*/ 4753472 w 4943918"/>
                <a:gd name="connsiteY9" fmla="*/ 1066800 h 3384442"/>
                <a:gd name="connsiteX10" fmla="*/ 2968215 w 4943918"/>
                <a:gd name="connsiteY10" fmla="*/ 0 h 3384442"/>
                <a:gd name="connsiteX11" fmla="*/ 2815815 w 4943918"/>
                <a:gd name="connsiteY11" fmla="*/ 97971 h 3384442"/>
                <a:gd name="connsiteX0" fmla="*/ 2815815 w 4943918"/>
                <a:gd name="connsiteY0" fmla="*/ 97971 h 3385260"/>
                <a:gd name="connsiteX1" fmla="*/ 2968215 w 4943918"/>
                <a:gd name="connsiteY1" fmla="*/ 1230085 h 3385260"/>
                <a:gd name="connsiteX2" fmla="*/ 2215416 w 4943918"/>
                <a:gd name="connsiteY2" fmla="*/ 2646757 h 3385260"/>
                <a:gd name="connsiteX3" fmla="*/ 1509530 w 4943918"/>
                <a:gd name="connsiteY3" fmla="*/ 2721428 h 3385260"/>
                <a:gd name="connsiteX4" fmla="*/ 203244 w 4943918"/>
                <a:gd name="connsiteY4" fmla="*/ 2035628 h 3385260"/>
                <a:gd name="connsiteX5" fmla="*/ 148815 w 4943918"/>
                <a:gd name="connsiteY5" fmla="*/ 2525485 h 3385260"/>
                <a:gd name="connsiteX6" fmla="*/ 1649358 w 4943918"/>
                <a:gd name="connsiteY6" fmla="*/ 3379189 h 3385260"/>
                <a:gd name="connsiteX7" fmla="*/ 3654015 w 4943918"/>
                <a:gd name="connsiteY7" fmla="*/ 2656114 h 3385260"/>
                <a:gd name="connsiteX8" fmla="*/ 4862330 w 4943918"/>
                <a:gd name="connsiteY8" fmla="*/ 1567542 h 3385260"/>
                <a:gd name="connsiteX9" fmla="*/ 4753472 w 4943918"/>
                <a:gd name="connsiteY9" fmla="*/ 1066800 h 3385260"/>
                <a:gd name="connsiteX10" fmla="*/ 2968215 w 4943918"/>
                <a:gd name="connsiteY10" fmla="*/ 0 h 3385260"/>
                <a:gd name="connsiteX11" fmla="*/ 2815815 w 4943918"/>
                <a:gd name="connsiteY11" fmla="*/ 97971 h 3385260"/>
                <a:gd name="connsiteX0" fmla="*/ 2815815 w 4943918"/>
                <a:gd name="connsiteY0" fmla="*/ 97971 h 3385260"/>
                <a:gd name="connsiteX1" fmla="*/ 2968215 w 4943918"/>
                <a:gd name="connsiteY1" fmla="*/ 1230085 h 3385260"/>
                <a:gd name="connsiteX2" fmla="*/ 2215416 w 4943918"/>
                <a:gd name="connsiteY2" fmla="*/ 2646757 h 3385260"/>
                <a:gd name="connsiteX3" fmla="*/ 1509530 w 4943918"/>
                <a:gd name="connsiteY3" fmla="*/ 2721428 h 3385260"/>
                <a:gd name="connsiteX4" fmla="*/ 203244 w 4943918"/>
                <a:gd name="connsiteY4" fmla="*/ 2035628 h 3385260"/>
                <a:gd name="connsiteX5" fmla="*/ 148815 w 4943918"/>
                <a:gd name="connsiteY5" fmla="*/ 2525485 h 3385260"/>
                <a:gd name="connsiteX6" fmla="*/ 1649358 w 4943918"/>
                <a:gd name="connsiteY6" fmla="*/ 3379189 h 3385260"/>
                <a:gd name="connsiteX7" fmla="*/ 3654015 w 4943918"/>
                <a:gd name="connsiteY7" fmla="*/ 2656114 h 3385260"/>
                <a:gd name="connsiteX8" fmla="*/ 4862330 w 4943918"/>
                <a:gd name="connsiteY8" fmla="*/ 1567542 h 3385260"/>
                <a:gd name="connsiteX9" fmla="*/ 4753472 w 4943918"/>
                <a:gd name="connsiteY9" fmla="*/ 1066800 h 3385260"/>
                <a:gd name="connsiteX10" fmla="*/ 2968215 w 4943918"/>
                <a:gd name="connsiteY10" fmla="*/ 0 h 3385260"/>
                <a:gd name="connsiteX11" fmla="*/ 2815815 w 4943918"/>
                <a:gd name="connsiteY11" fmla="*/ 97971 h 3385260"/>
                <a:gd name="connsiteX0" fmla="*/ 2815815 w 4943918"/>
                <a:gd name="connsiteY0" fmla="*/ 98899 h 3386188"/>
                <a:gd name="connsiteX1" fmla="*/ 2968215 w 4943918"/>
                <a:gd name="connsiteY1" fmla="*/ 1231013 h 3386188"/>
                <a:gd name="connsiteX2" fmla="*/ 2215416 w 4943918"/>
                <a:gd name="connsiteY2" fmla="*/ 2647685 h 3386188"/>
                <a:gd name="connsiteX3" fmla="*/ 1509530 w 4943918"/>
                <a:gd name="connsiteY3" fmla="*/ 2722356 h 3386188"/>
                <a:gd name="connsiteX4" fmla="*/ 203244 w 4943918"/>
                <a:gd name="connsiteY4" fmla="*/ 2036556 h 3386188"/>
                <a:gd name="connsiteX5" fmla="*/ 148815 w 4943918"/>
                <a:gd name="connsiteY5" fmla="*/ 2526413 h 3386188"/>
                <a:gd name="connsiteX6" fmla="*/ 1649358 w 4943918"/>
                <a:gd name="connsiteY6" fmla="*/ 3380117 h 3386188"/>
                <a:gd name="connsiteX7" fmla="*/ 3654015 w 4943918"/>
                <a:gd name="connsiteY7" fmla="*/ 2657042 h 3386188"/>
                <a:gd name="connsiteX8" fmla="*/ 4862330 w 4943918"/>
                <a:gd name="connsiteY8" fmla="*/ 1568470 h 3386188"/>
                <a:gd name="connsiteX9" fmla="*/ 4753472 w 4943918"/>
                <a:gd name="connsiteY9" fmla="*/ 1067728 h 3386188"/>
                <a:gd name="connsiteX10" fmla="*/ 2968215 w 4943918"/>
                <a:gd name="connsiteY10" fmla="*/ 928 h 3386188"/>
                <a:gd name="connsiteX11" fmla="*/ 2815815 w 4943918"/>
                <a:gd name="connsiteY11" fmla="*/ 98899 h 3386188"/>
                <a:gd name="connsiteX0" fmla="*/ 2815815 w 4943918"/>
                <a:gd name="connsiteY0" fmla="*/ 97972 h 3385261"/>
                <a:gd name="connsiteX1" fmla="*/ 2968215 w 4943918"/>
                <a:gd name="connsiteY1" fmla="*/ 1230086 h 3385261"/>
                <a:gd name="connsiteX2" fmla="*/ 2215416 w 4943918"/>
                <a:gd name="connsiteY2" fmla="*/ 2646758 h 3385261"/>
                <a:gd name="connsiteX3" fmla="*/ 1509530 w 4943918"/>
                <a:gd name="connsiteY3" fmla="*/ 2721429 h 3385261"/>
                <a:gd name="connsiteX4" fmla="*/ 203244 w 4943918"/>
                <a:gd name="connsiteY4" fmla="*/ 2035629 h 3385261"/>
                <a:gd name="connsiteX5" fmla="*/ 148815 w 4943918"/>
                <a:gd name="connsiteY5" fmla="*/ 2525486 h 3385261"/>
                <a:gd name="connsiteX6" fmla="*/ 1649358 w 4943918"/>
                <a:gd name="connsiteY6" fmla="*/ 3379190 h 3385261"/>
                <a:gd name="connsiteX7" fmla="*/ 3654015 w 4943918"/>
                <a:gd name="connsiteY7" fmla="*/ 2656115 h 3385261"/>
                <a:gd name="connsiteX8" fmla="*/ 4862330 w 4943918"/>
                <a:gd name="connsiteY8" fmla="*/ 1567543 h 3385261"/>
                <a:gd name="connsiteX9" fmla="*/ 4753472 w 4943918"/>
                <a:gd name="connsiteY9" fmla="*/ 1066801 h 3385261"/>
                <a:gd name="connsiteX10" fmla="*/ 2968215 w 4943918"/>
                <a:gd name="connsiteY10" fmla="*/ 1 h 3385261"/>
                <a:gd name="connsiteX11" fmla="*/ 2815815 w 4943918"/>
                <a:gd name="connsiteY11" fmla="*/ 97972 h 3385261"/>
                <a:gd name="connsiteX0" fmla="*/ 2815815 w 4943918"/>
                <a:gd name="connsiteY0" fmla="*/ 97972 h 3385261"/>
                <a:gd name="connsiteX1" fmla="*/ 2968215 w 4943918"/>
                <a:gd name="connsiteY1" fmla="*/ 1230086 h 3385261"/>
                <a:gd name="connsiteX2" fmla="*/ 2215416 w 4943918"/>
                <a:gd name="connsiteY2" fmla="*/ 2646758 h 3385261"/>
                <a:gd name="connsiteX3" fmla="*/ 1509530 w 4943918"/>
                <a:gd name="connsiteY3" fmla="*/ 2721429 h 3385261"/>
                <a:gd name="connsiteX4" fmla="*/ 203244 w 4943918"/>
                <a:gd name="connsiteY4" fmla="*/ 2035629 h 3385261"/>
                <a:gd name="connsiteX5" fmla="*/ 148815 w 4943918"/>
                <a:gd name="connsiteY5" fmla="*/ 2525486 h 3385261"/>
                <a:gd name="connsiteX6" fmla="*/ 1649358 w 4943918"/>
                <a:gd name="connsiteY6" fmla="*/ 3379190 h 3385261"/>
                <a:gd name="connsiteX7" fmla="*/ 3654015 w 4943918"/>
                <a:gd name="connsiteY7" fmla="*/ 2656115 h 3385261"/>
                <a:gd name="connsiteX8" fmla="*/ 4862330 w 4943918"/>
                <a:gd name="connsiteY8" fmla="*/ 1567543 h 3385261"/>
                <a:gd name="connsiteX9" fmla="*/ 4753472 w 4943918"/>
                <a:gd name="connsiteY9" fmla="*/ 1066801 h 3385261"/>
                <a:gd name="connsiteX10" fmla="*/ 2968215 w 4943918"/>
                <a:gd name="connsiteY10" fmla="*/ 1 h 3385261"/>
                <a:gd name="connsiteX11" fmla="*/ 2815815 w 4943918"/>
                <a:gd name="connsiteY11" fmla="*/ 97972 h 3385261"/>
                <a:gd name="connsiteX0" fmla="*/ 2815815 w 4943918"/>
                <a:gd name="connsiteY0" fmla="*/ 97972 h 3379242"/>
                <a:gd name="connsiteX1" fmla="*/ 2968215 w 4943918"/>
                <a:gd name="connsiteY1" fmla="*/ 1230086 h 3379242"/>
                <a:gd name="connsiteX2" fmla="*/ 2215416 w 4943918"/>
                <a:gd name="connsiteY2" fmla="*/ 2646758 h 3379242"/>
                <a:gd name="connsiteX3" fmla="*/ 1509530 w 4943918"/>
                <a:gd name="connsiteY3" fmla="*/ 2721429 h 3379242"/>
                <a:gd name="connsiteX4" fmla="*/ 203244 w 4943918"/>
                <a:gd name="connsiteY4" fmla="*/ 2035629 h 3379242"/>
                <a:gd name="connsiteX5" fmla="*/ 148815 w 4943918"/>
                <a:gd name="connsiteY5" fmla="*/ 2525486 h 3379242"/>
                <a:gd name="connsiteX6" fmla="*/ 1649358 w 4943918"/>
                <a:gd name="connsiteY6" fmla="*/ 3379190 h 3379242"/>
                <a:gd name="connsiteX7" fmla="*/ 3977289 w 4943918"/>
                <a:gd name="connsiteY7" fmla="*/ 2485439 h 3379242"/>
                <a:gd name="connsiteX8" fmla="*/ 4862330 w 4943918"/>
                <a:gd name="connsiteY8" fmla="*/ 1567543 h 3379242"/>
                <a:gd name="connsiteX9" fmla="*/ 4753472 w 4943918"/>
                <a:gd name="connsiteY9" fmla="*/ 1066801 h 3379242"/>
                <a:gd name="connsiteX10" fmla="*/ 2968215 w 4943918"/>
                <a:gd name="connsiteY10" fmla="*/ 1 h 3379242"/>
                <a:gd name="connsiteX11" fmla="*/ 2815815 w 4943918"/>
                <a:gd name="connsiteY11" fmla="*/ 97972 h 3379242"/>
                <a:gd name="connsiteX0" fmla="*/ 2815815 w 4943918"/>
                <a:gd name="connsiteY0" fmla="*/ 97972 h 3379242"/>
                <a:gd name="connsiteX1" fmla="*/ 2968215 w 4943918"/>
                <a:gd name="connsiteY1" fmla="*/ 1230086 h 3379242"/>
                <a:gd name="connsiteX2" fmla="*/ 2215416 w 4943918"/>
                <a:gd name="connsiteY2" fmla="*/ 2646758 h 3379242"/>
                <a:gd name="connsiteX3" fmla="*/ 1509530 w 4943918"/>
                <a:gd name="connsiteY3" fmla="*/ 2721429 h 3379242"/>
                <a:gd name="connsiteX4" fmla="*/ 203244 w 4943918"/>
                <a:gd name="connsiteY4" fmla="*/ 2035629 h 3379242"/>
                <a:gd name="connsiteX5" fmla="*/ 148815 w 4943918"/>
                <a:gd name="connsiteY5" fmla="*/ 2525486 h 3379242"/>
                <a:gd name="connsiteX6" fmla="*/ 1649358 w 4943918"/>
                <a:gd name="connsiteY6" fmla="*/ 3379190 h 3379242"/>
                <a:gd name="connsiteX7" fmla="*/ 3977289 w 4943918"/>
                <a:gd name="connsiteY7" fmla="*/ 2485439 h 3379242"/>
                <a:gd name="connsiteX8" fmla="*/ 4862330 w 4943918"/>
                <a:gd name="connsiteY8" fmla="*/ 1567543 h 3379242"/>
                <a:gd name="connsiteX9" fmla="*/ 4753472 w 4943918"/>
                <a:gd name="connsiteY9" fmla="*/ 1066801 h 3379242"/>
                <a:gd name="connsiteX10" fmla="*/ 2968215 w 4943918"/>
                <a:gd name="connsiteY10" fmla="*/ 1 h 3379242"/>
                <a:gd name="connsiteX11" fmla="*/ 2815815 w 4943918"/>
                <a:gd name="connsiteY11" fmla="*/ 97972 h 3379242"/>
                <a:gd name="connsiteX0" fmla="*/ 2815815 w 4879510"/>
                <a:gd name="connsiteY0" fmla="*/ 97972 h 3379242"/>
                <a:gd name="connsiteX1" fmla="*/ 2968215 w 4879510"/>
                <a:gd name="connsiteY1" fmla="*/ 1230086 h 3379242"/>
                <a:gd name="connsiteX2" fmla="*/ 2215416 w 4879510"/>
                <a:gd name="connsiteY2" fmla="*/ 2646758 h 3379242"/>
                <a:gd name="connsiteX3" fmla="*/ 1509530 w 4879510"/>
                <a:gd name="connsiteY3" fmla="*/ 2721429 h 3379242"/>
                <a:gd name="connsiteX4" fmla="*/ 203244 w 4879510"/>
                <a:gd name="connsiteY4" fmla="*/ 2035629 h 3379242"/>
                <a:gd name="connsiteX5" fmla="*/ 148815 w 4879510"/>
                <a:gd name="connsiteY5" fmla="*/ 2525486 h 3379242"/>
                <a:gd name="connsiteX6" fmla="*/ 1649358 w 4879510"/>
                <a:gd name="connsiteY6" fmla="*/ 3379190 h 3379242"/>
                <a:gd name="connsiteX7" fmla="*/ 3977289 w 4879510"/>
                <a:gd name="connsiteY7" fmla="*/ 2485439 h 3379242"/>
                <a:gd name="connsiteX8" fmla="*/ 4862330 w 4879510"/>
                <a:gd name="connsiteY8" fmla="*/ 1567543 h 3379242"/>
                <a:gd name="connsiteX9" fmla="*/ 4753472 w 4879510"/>
                <a:gd name="connsiteY9" fmla="*/ 1066801 h 3379242"/>
                <a:gd name="connsiteX10" fmla="*/ 2968215 w 4879510"/>
                <a:gd name="connsiteY10" fmla="*/ 1 h 3379242"/>
                <a:gd name="connsiteX11" fmla="*/ 2815815 w 4879510"/>
                <a:gd name="connsiteY11" fmla="*/ 97972 h 3379242"/>
                <a:gd name="connsiteX0" fmla="*/ 2815815 w 4890254"/>
                <a:gd name="connsiteY0" fmla="*/ 161407 h 3442677"/>
                <a:gd name="connsiteX1" fmla="*/ 2968215 w 4890254"/>
                <a:gd name="connsiteY1" fmla="*/ 1293521 h 3442677"/>
                <a:gd name="connsiteX2" fmla="*/ 2215416 w 4890254"/>
                <a:gd name="connsiteY2" fmla="*/ 2710193 h 3442677"/>
                <a:gd name="connsiteX3" fmla="*/ 1509530 w 4890254"/>
                <a:gd name="connsiteY3" fmla="*/ 2784864 h 3442677"/>
                <a:gd name="connsiteX4" fmla="*/ 203244 w 4890254"/>
                <a:gd name="connsiteY4" fmla="*/ 2099064 h 3442677"/>
                <a:gd name="connsiteX5" fmla="*/ 148815 w 4890254"/>
                <a:gd name="connsiteY5" fmla="*/ 2588921 h 3442677"/>
                <a:gd name="connsiteX6" fmla="*/ 1649358 w 4890254"/>
                <a:gd name="connsiteY6" fmla="*/ 3442625 h 3442677"/>
                <a:gd name="connsiteX7" fmla="*/ 3977289 w 4890254"/>
                <a:gd name="connsiteY7" fmla="*/ 2548874 h 3442677"/>
                <a:gd name="connsiteX8" fmla="*/ 4862330 w 4890254"/>
                <a:gd name="connsiteY8" fmla="*/ 1630978 h 3442677"/>
                <a:gd name="connsiteX9" fmla="*/ 4791188 w 4890254"/>
                <a:gd name="connsiteY9" fmla="*/ 1130236 h 3442677"/>
                <a:gd name="connsiteX10" fmla="*/ 2968215 w 4890254"/>
                <a:gd name="connsiteY10" fmla="*/ 63436 h 3442677"/>
                <a:gd name="connsiteX11" fmla="*/ 2815815 w 4890254"/>
                <a:gd name="connsiteY11" fmla="*/ 161407 h 3442677"/>
                <a:gd name="connsiteX0" fmla="*/ 2815815 w 4963700"/>
                <a:gd name="connsiteY0" fmla="*/ 161407 h 3442677"/>
                <a:gd name="connsiteX1" fmla="*/ 2968215 w 4963700"/>
                <a:gd name="connsiteY1" fmla="*/ 1293521 h 3442677"/>
                <a:gd name="connsiteX2" fmla="*/ 2215416 w 4963700"/>
                <a:gd name="connsiteY2" fmla="*/ 2710193 h 3442677"/>
                <a:gd name="connsiteX3" fmla="*/ 1509530 w 4963700"/>
                <a:gd name="connsiteY3" fmla="*/ 2784864 h 3442677"/>
                <a:gd name="connsiteX4" fmla="*/ 203244 w 4963700"/>
                <a:gd name="connsiteY4" fmla="*/ 2099064 h 3442677"/>
                <a:gd name="connsiteX5" fmla="*/ 148815 w 4963700"/>
                <a:gd name="connsiteY5" fmla="*/ 2588921 h 3442677"/>
                <a:gd name="connsiteX6" fmla="*/ 1649358 w 4963700"/>
                <a:gd name="connsiteY6" fmla="*/ 3442625 h 3442677"/>
                <a:gd name="connsiteX7" fmla="*/ 3977289 w 4963700"/>
                <a:gd name="connsiteY7" fmla="*/ 2548874 h 3442677"/>
                <a:gd name="connsiteX8" fmla="*/ 4862330 w 4963700"/>
                <a:gd name="connsiteY8" fmla="*/ 1657646 h 3442677"/>
                <a:gd name="connsiteX9" fmla="*/ 4791188 w 4963700"/>
                <a:gd name="connsiteY9" fmla="*/ 1130236 h 3442677"/>
                <a:gd name="connsiteX10" fmla="*/ 2968215 w 4963700"/>
                <a:gd name="connsiteY10" fmla="*/ 63436 h 3442677"/>
                <a:gd name="connsiteX11" fmla="*/ 2815815 w 4963700"/>
                <a:gd name="connsiteY11" fmla="*/ 161407 h 3442677"/>
                <a:gd name="connsiteX0" fmla="*/ 2815815 w 4939807"/>
                <a:gd name="connsiteY0" fmla="*/ 161407 h 3442677"/>
                <a:gd name="connsiteX1" fmla="*/ 2968215 w 4939807"/>
                <a:gd name="connsiteY1" fmla="*/ 1293521 h 3442677"/>
                <a:gd name="connsiteX2" fmla="*/ 2215416 w 4939807"/>
                <a:gd name="connsiteY2" fmla="*/ 2710193 h 3442677"/>
                <a:gd name="connsiteX3" fmla="*/ 1509530 w 4939807"/>
                <a:gd name="connsiteY3" fmla="*/ 2784864 h 3442677"/>
                <a:gd name="connsiteX4" fmla="*/ 203244 w 4939807"/>
                <a:gd name="connsiteY4" fmla="*/ 2099064 h 3442677"/>
                <a:gd name="connsiteX5" fmla="*/ 148815 w 4939807"/>
                <a:gd name="connsiteY5" fmla="*/ 2588921 h 3442677"/>
                <a:gd name="connsiteX6" fmla="*/ 1649358 w 4939807"/>
                <a:gd name="connsiteY6" fmla="*/ 3442625 h 3442677"/>
                <a:gd name="connsiteX7" fmla="*/ 3977289 w 4939807"/>
                <a:gd name="connsiteY7" fmla="*/ 2548874 h 3442677"/>
                <a:gd name="connsiteX8" fmla="*/ 4862330 w 4939807"/>
                <a:gd name="connsiteY8" fmla="*/ 1657646 h 3442677"/>
                <a:gd name="connsiteX9" fmla="*/ 4791188 w 4939807"/>
                <a:gd name="connsiteY9" fmla="*/ 1130236 h 3442677"/>
                <a:gd name="connsiteX10" fmla="*/ 2968215 w 4939807"/>
                <a:gd name="connsiteY10" fmla="*/ 63436 h 3442677"/>
                <a:gd name="connsiteX11" fmla="*/ 2815815 w 4939807"/>
                <a:gd name="connsiteY11" fmla="*/ 161407 h 3442677"/>
                <a:gd name="connsiteX0" fmla="*/ 2815815 w 4862330"/>
                <a:gd name="connsiteY0" fmla="*/ 161407 h 3442677"/>
                <a:gd name="connsiteX1" fmla="*/ 2968215 w 4862330"/>
                <a:gd name="connsiteY1" fmla="*/ 1293521 h 3442677"/>
                <a:gd name="connsiteX2" fmla="*/ 2215416 w 4862330"/>
                <a:gd name="connsiteY2" fmla="*/ 2710193 h 3442677"/>
                <a:gd name="connsiteX3" fmla="*/ 1509530 w 4862330"/>
                <a:gd name="connsiteY3" fmla="*/ 2784864 h 3442677"/>
                <a:gd name="connsiteX4" fmla="*/ 203244 w 4862330"/>
                <a:gd name="connsiteY4" fmla="*/ 2099064 h 3442677"/>
                <a:gd name="connsiteX5" fmla="*/ 148815 w 4862330"/>
                <a:gd name="connsiteY5" fmla="*/ 2588921 h 3442677"/>
                <a:gd name="connsiteX6" fmla="*/ 1649358 w 4862330"/>
                <a:gd name="connsiteY6" fmla="*/ 3442625 h 3442677"/>
                <a:gd name="connsiteX7" fmla="*/ 3977289 w 4862330"/>
                <a:gd name="connsiteY7" fmla="*/ 2548874 h 3442677"/>
                <a:gd name="connsiteX8" fmla="*/ 4862330 w 4862330"/>
                <a:gd name="connsiteY8" fmla="*/ 1657646 h 3442677"/>
                <a:gd name="connsiteX9" fmla="*/ 4791188 w 4862330"/>
                <a:gd name="connsiteY9" fmla="*/ 1130236 h 3442677"/>
                <a:gd name="connsiteX10" fmla="*/ 2968215 w 4862330"/>
                <a:gd name="connsiteY10" fmla="*/ 63436 h 3442677"/>
                <a:gd name="connsiteX11" fmla="*/ 2815815 w 4862330"/>
                <a:gd name="connsiteY11" fmla="*/ 161407 h 3442677"/>
                <a:gd name="connsiteX0" fmla="*/ 2815815 w 4862330"/>
                <a:gd name="connsiteY0" fmla="*/ 161407 h 3442677"/>
                <a:gd name="connsiteX1" fmla="*/ 2968215 w 4862330"/>
                <a:gd name="connsiteY1" fmla="*/ 1293521 h 3442677"/>
                <a:gd name="connsiteX2" fmla="*/ 2215416 w 4862330"/>
                <a:gd name="connsiteY2" fmla="*/ 2710193 h 3442677"/>
                <a:gd name="connsiteX3" fmla="*/ 1509530 w 4862330"/>
                <a:gd name="connsiteY3" fmla="*/ 2784864 h 3442677"/>
                <a:gd name="connsiteX4" fmla="*/ 203244 w 4862330"/>
                <a:gd name="connsiteY4" fmla="*/ 2099064 h 3442677"/>
                <a:gd name="connsiteX5" fmla="*/ 148815 w 4862330"/>
                <a:gd name="connsiteY5" fmla="*/ 2588921 h 3442677"/>
                <a:gd name="connsiteX6" fmla="*/ 1649358 w 4862330"/>
                <a:gd name="connsiteY6" fmla="*/ 3442625 h 3442677"/>
                <a:gd name="connsiteX7" fmla="*/ 3977289 w 4862330"/>
                <a:gd name="connsiteY7" fmla="*/ 2548874 h 3442677"/>
                <a:gd name="connsiteX8" fmla="*/ 4862330 w 4862330"/>
                <a:gd name="connsiteY8" fmla="*/ 1657646 h 3442677"/>
                <a:gd name="connsiteX9" fmla="*/ 4791188 w 4862330"/>
                <a:gd name="connsiteY9" fmla="*/ 1130236 h 3442677"/>
                <a:gd name="connsiteX10" fmla="*/ 2968215 w 4862330"/>
                <a:gd name="connsiteY10" fmla="*/ 63436 h 3442677"/>
                <a:gd name="connsiteX11" fmla="*/ 2815815 w 4862330"/>
                <a:gd name="connsiteY11" fmla="*/ 161407 h 3442677"/>
                <a:gd name="connsiteX0" fmla="*/ 2815815 w 4871158"/>
                <a:gd name="connsiteY0" fmla="*/ 161407 h 3442677"/>
                <a:gd name="connsiteX1" fmla="*/ 2968215 w 4871158"/>
                <a:gd name="connsiteY1" fmla="*/ 1293521 h 3442677"/>
                <a:gd name="connsiteX2" fmla="*/ 2215416 w 4871158"/>
                <a:gd name="connsiteY2" fmla="*/ 2710193 h 3442677"/>
                <a:gd name="connsiteX3" fmla="*/ 1509530 w 4871158"/>
                <a:gd name="connsiteY3" fmla="*/ 2784864 h 3442677"/>
                <a:gd name="connsiteX4" fmla="*/ 203244 w 4871158"/>
                <a:gd name="connsiteY4" fmla="*/ 2099064 h 3442677"/>
                <a:gd name="connsiteX5" fmla="*/ 148815 w 4871158"/>
                <a:gd name="connsiteY5" fmla="*/ 2588921 h 3442677"/>
                <a:gd name="connsiteX6" fmla="*/ 1649358 w 4871158"/>
                <a:gd name="connsiteY6" fmla="*/ 3442625 h 3442677"/>
                <a:gd name="connsiteX7" fmla="*/ 3977289 w 4871158"/>
                <a:gd name="connsiteY7" fmla="*/ 2548874 h 3442677"/>
                <a:gd name="connsiteX8" fmla="*/ 4862330 w 4871158"/>
                <a:gd name="connsiteY8" fmla="*/ 1657646 h 3442677"/>
                <a:gd name="connsiteX9" fmla="*/ 4791188 w 4871158"/>
                <a:gd name="connsiteY9" fmla="*/ 1130236 h 3442677"/>
                <a:gd name="connsiteX10" fmla="*/ 2968215 w 4871158"/>
                <a:gd name="connsiteY10" fmla="*/ 63436 h 3442677"/>
                <a:gd name="connsiteX11" fmla="*/ 2815815 w 4871158"/>
                <a:gd name="connsiteY11" fmla="*/ 161407 h 3442677"/>
                <a:gd name="connsiteX0" fmla="*/ 2815815 w 4862330"/>
                <a:gd name="connsiteY0" fmla="*/ 161796 h 3443066"/>
                <a:gd name="connsiteX1" fmla="*/ 2968215 w 4862330"/>
                <a:gd name="connsiteY1" fmla="*/ 1293910 h 3443066"/>
                <a:gd name="connsiteX2" fmla="*/ 2215416 w 4862330"/>
                <a:gd name="connsiteY2" fmla="*/ 2710582 h 3443066"/>
                <a:gd name="connsiteX3" fmla="*/ 1509530 w 4862330"/>
                <a:gd name="connsiteY3" fmla="*/ 2785253 h 3443066"/>
                <a:gd name="connsiteX4" fmla="*/ 203244 w 4862330"/>
                <a:gd name="connsiteY4" fmla="*/ 2099453 h 3443066"/>
                <a:gd name="connsiteX5" fmla="*/ 148815 w 4862330"/>
                <a:gd name="connsiteY5" fmla="*/ 2589310 h 3443066"/>
                <a:gd name="connsiteX6" fmla="*/ 1649358 w 4862330"/>
                <a:gd name="connsiteY6" fmla="*/ 3443014 h 3443066"/>
                <a:gd name="connsiteX7" fmla="*/ 3977289 w 4862330"/>
                <a:gd name="connsiteY7" fmla="*/ 2549263 h 3443066"/>
                <a:gd name="connsiteX8" fmla="*/ 4862330 w 4862330"/>
                <a:gd name="connsiteY8" fmla="*/ 1658035 h 3443066"/>
                <a:gd name="connsiteX9" fmla="*/ 4737309 w 4862330"/>
                <a:gd name="connsiteY9" fmla="*/ 1135959 h 3443066"/>
                <a:gd name="connsiteX10" fmla="*/ 2968215 w 4862330"/>
                <a:gd name="connsiteY10" fmla="*/ 63825 h 3443066"/>
                <a:gd name="connsiteX11" fmla="*/ 2815815 w 4862330"/>
                <a:gd name="connsiteY11" fmla="*/ 161796 h 3443066"/>
                <a:gd name="connsiteX0" fmla="*/ 2815815 w 4879799"/>
                <a:gd name="connsiteY0" fmla="*/ 161796 h 3443066"/>
                <a:gd name="connsiteX1" fmla="*/ 2968215 w 4879799"/>
                <a:gd name="connsiteY1" fmla="*/ 1293910 h 3443066"/>
                <a:gd name="connsiteX2" fmla="*/ 2215416 w 4879799"/>
                <a:gd name="connsiteY2" fmla="*/ 2710582 h 3443066"/>
                <a:gd name="connsiteX3" fmla="*/ 1509530 w 4879799"/>
                <a:gd name="connsiteY3" fmla="*/ 2785253 h 3443066"/>
                <a:gd name="connsiteX4" fmla="*/ 203244 w 4879799"/>
                <a:gd name="connsiteY4" fmla="*/ 2099453 h 3443066"/>
                <a:gd name="connsiteX5" fmla="*/ 148815 w 4879799"/>
                <a:gd name="connsiteY5" fmla="*/ 2589310 h 3443066"/>
                <a:gd name="connsiteX6" fmla="*/ 1649358 w 4879799"/>
                <a:gd name="connsiteY6" fmla="*/ 3443014 h 3443066"/>
                <a:gd name="connsiteX7" fmla="*/ 3977289 w 4879799"/>
                <a:gd name="connsiteY7" fmla="*/ 2549263 h 3443066"/>
                <a:gd name="connsiteX8" fmla="*/ 4862330 w 4879799"/>
                <a:gd name="connsiteY8" fmla="*/ 1658035 h 3443066"/>
                <a:gd name="connsiteX9" fmla="*/ 4737309 w 4879799"/>
                <a:gd name="connsiteY9" fmla="*/ 1135959 h 3443066"/>
                <a:gd name="connsiteX10" fmla="*/ 2968215 w 4879799"/>
                <a:gd name="connsiteY10" fmla="*/ 63825 h 3443066"/>
                <a:gd name="connsiteX11" fmla="*/ 2815815 w 4879799"/>
                <a:gd name="connsiteY11" fmla="*/ 161796 h 3443066"/>
                <a:gd name="connsiteX0" fmla="*/ 2815815 w 4879799"/>
                <a:gd name="connsiteY0" fmla="*/ 161796 h 3443066"/>
                <a:gd name="connsiteX1" fmla="*/ 2968215 w 4879799"/>
                <a:gd name="connsiteY1" fmla="*/ 1293910 h 3443066"/>
                <a:gd name="connsiteX2" fmla="*/ 2215416 w 4879799"/>
                <a:gd name="connsiteY2" fmla="*/ 2710582 h 3443066"/>
                <a:gd name="connsiteX3" fmla="*/ 1509530 w 4879799"/>
                <a:gd name="connsiteY3" fmla="*/ 2785253 h 3443066"/>
                <a:gd name="connsiteX4" fmla="*/ 203244 w 4879799"/>
                <a:gd name="connsiteY4" fmla="*/ 2099453 h 3443066"/>
                <a:gd name="connsiteX5" fmla="*/ 148815 w 4879799"/>
                <a:gd name="connsiteY5" fmla="*/ 2589310 h 3443066"/>
                <a:gd name="connsiteX6" fmla="*/ 1649358 w 4879799"/>
                <a:gd name="connsiteY6" fmla="*/ 3443014 h 3443066"/>
                <a:gd name="connsiteX7" fmla="*/ 3977289 w 4879799"/>
                <a:gd name="connsiteY7" fmla="*/ 2549263 h 3443066"/>
                <a:gd name="connsiteX8" fmla="*/ 4862330 w 4879799"/>
                <a:gd name="connsiteY8" fmla="*/ 1658035 h 3443066"/>
                <a:gd name="connsiteX9" fmla="*/ 4737309 w 4879799"/>
                <a:gd name="connsiteY9" fmla="*/ 1135959 h 3443066"/>
                <a:gd name="connsiteX10" fmla="*/ 2968215 w 4879799"/>
                <a:gd name="connsiteY10" fmla="*/ 63825 h 3443066"/>
                <a:gd name="connsiteX11" fmla="*/ 2815815 w 4879799"/>
                <a:gd name="connsiteY11" fmla="*/ 161796 h 3443066"/>
                <a:gd name="connsiteX0" fmla="*/ 2815815 w 4919581"/>
                <a:gd name="connsiteY0" fmla="*/ 161796 h 3443066"/>
                <a:gd name="connsiteX1" fmla="*/ 2968215 w 4919581"/>
                <a:gd name="connsiteY1" fmla="*/ 1293910 h 3443066"/>
                <a:gd name="connsiteX2" fmla="*/ 2215416 w 4919581"/>
                <a:gd name="connsiteY2" fmla="*/ 2710582 h 3443066"/>
                <a:gd name="connsiteX3" fmla="*/ 1509530 w 4919581"/>
                <a:gd name="connsiteY3" fmla="*/ 2785253 h 3443066"/>
                <a:gd name="connsiteX4" fmla="*/ 203244 w 4919581"/>
                <a:gd name="connsiteY4" fmla="*/ 2099453 h 3443066"/>
                <a:gd name="connsiteX5" fmla="*/ 148815 w 4919581"/>
                <a:gd name="connsiteY5" fmla="*/ 2589310 h 3443066"/>
                <a:gd name="connsiteX6" fmla="*/ 1649358 w 4919581"/>
                <a:gd name="connsiteY6" fmla="*/ 3443014 h 3443066"/>
                <a:gd name="connsiteX7" fmla="*/ 3977289 w 4919581"/>
                <a:gd name="connsiteY7" fmla="*/ 2549263 h 3443066"/>
                <a:gd name="connsiteX8" fmla="*/ 4840778 w 4919581"/>
                <a:gd name="connsiteY8" fmla="*/ 1599365 h 3443066"/>
                <a:gd name="connsiteX9" fmla="*/ 4737309 w 4919581"/>
                <a:gd name="connsiteY9" fmla="*/ 1135959 h 3443066"/>
                <a:gd name="connsiteX10" fmla="*/ 2968215 w 4919581"/>
                <a:gd name="connsiteY10" fmla="*/ 63825 h 3443066"/>
                <a:gd name="connsiteX11" fmla="*/ 2815815 w 4919581"/>
                <a:gd name="connsiteY11" fmla="*/ 161796 h 3443066"/>
                <a:gd name="connsiteX0" fmla="*/ 2815815 w 4861970"/>
                <a:gd name="connsiteY0" fmla="*/ 161796 h 3443066"/>
                <a:gd name="connsiteX1" fmla="*/ 2968215 w 4861970"/>
                <a:gd name="connsiteY1" fmla="*/ 1293910 h 3443066"/>
                <a:gd name="connsiteX2" fmla="*/ 2215416 w 4861970"/>
                <a:gd name="connsiteY2" fmla="*/ 2710582 h 3443066"/>
                <a:gd name="connsiteX3" fmla="*/ 1509530 w 4861970"/>
                <a:gd name="connsiteY3" fmla="*/ 2785253 h 3443066"/>
                <a:gd name="connsiteX4" fmla="*/ 203244 w 4861970"/>
                <a:gd name="connsiteY4" fmla="*/ 2099453 h 3443066"/>
                <a:gd name="connsiteX5" fmla="*/ 148815 w 4861970"/>
                <a:gd name="connsiteY5" fmla="*/ 2589310 h 3443066"/>
                <a:gd name="connsiteX6" fmla="*/ 1649358 w 4861970"/>
                <a:gd name="connsiteY6" fmla="*/ 3443014 h 3443066"/>
                <a:gd name="connsiteX7" fmla="*/ 3977289 w 4861970"/>
                <a:gd name="connsiteY7" fmla="*/ 2549263 h 3443066"/>
                <a:gd name="connsiteX8" fmla="*/ 4840778 w 4861970"/>
                <a:gd name="connsiteY8" fmla="*/ 1599365 h 3443066"/>
                <a:gd name="connsiteX9" fmla="*/ 4737309 w 4861970"/>
                <a:gd name="connsiteY9" fmla="*/ 1135959 h 3443066"/>
                <a:gd name="connsiteX10" fmla="*/ 2968215 w 4861970"/>
                <a:gd name="connsiteY10" fmla="*/ 63825 h 3443066"/>
                <a:gd name="connsiteX11" fmla="*/ 2815815 w 4861970"/>
                <a:gd name="connsiteY11" fmla="*/ 161796 h 3443066"/>
                <a:gd name="connsiteX0" fmla="*/ 2815815 w 4855092"/>
                <a:gd name="connsiteY0" fmla="*/ 161796 h 3443066"/>
                <a:gd name="connsiteX1" fmla="*/ 2968215 w 4855092"/>
                <a:gd name="connsiteY1" fmla="*/ 1293910 h 3443066"/>
                <a:gd name="connsiteX2" fmla="*/ 2215416 w 4855092"/>
                <a:gd name="connsiteY2" fmla="*/ 2710582 h 3443066"/>
                <a:gd name="connsiteX3" fmla="*/ 1509530 w 4855092"/>
                <a:gd name="connsiteY3" fmla="*/ 2785253 h 3443066"/>
                <a:gd name="connsiteX4" fmla="*/ 203244 w 4855092"/>
                <a:gd name="connsiteY4" fmla="*/ 2099453 h 3443066"/>
                <a:gd name="connsiteX5" fmla="*/ 148815 w 4855092"/>
                <a:gd name="connsiteY5" fmla="*/ 2589310 h 3443066"/>
                <a:gd name="connsiteX6" fmla="*/ 1649358 w 4855092"/>
                <a:gd name="connsiteY6" fmla="*/ 3443014 h 3443066"/>
                <a:gd name="connsiteX7" fmla="*/ 3977289 w 4855092"/>
                <a:gd name="connsiteY7" fmla="*/ 2549263 h 3443066"/>
                <a:gd name="connsiteX8" fmla="*/ 4840778 w 4855092"/>
                <a:gd name="connsiteY8" fmla="*/ 1599365 h 3443066"/>
                <a:gd name="connsiteX9" fmla="*/ 4737309 w 4855092"/>
                <a:gd name="connsiteY9" fmla="*/ 1135959 h 3443066"/>
                <a:gd name="connsiteX10" fmla="*/ 2968215 w 4855092"/>
                <a:gd name="connsiteY10" fmla="*/ 63825 h 3443066"/>
                <a:gd name="connsiteX11" fmla="*/ 2815815 w 4855092"/>
                <a:gd name="connsiteY11" fmla="*/ 161796 h 3443066"/>
                <a:gd name="connsiteX0" fmla="*/ 2815815 w 4855092"/>
                <a:gd name="connsiteY0" fmla="*/ 161796 h 3443066"/>
                <a:gd name="connsiteX1" fmla="*/ 2968215 w 4855092"/>
                <a:gd name="connsiteY1" fmla="*/ 1293910 h 3443066"/>
                <a:gd name="connsiteX2" fmla="*/ 2215416 w 4855092"/>
                <a:gd name="connsiteY2" fmla="*/ 2710582 h 3443066"/>
                <a:gd name="connsiteX3" fmla="*/ 1509530 w 4855092"/>
                <a:gd name="connsiteY3" fmla="*/ 2785253 h 3443066"/>
                <a:gd name="connsiteX4" fmla="*/ 203244 w 4855092"/>
                <a:gd name="connsiteY4" fmla="*/ 2099453 h 3443066"/>
                <a:gd name="connsiteX5" fmla="*/ 148815 w 4855092"/>
                <a:gd name="connsiteY5" fmla="*/ 2589310 h 3443066"/>
                <a:gd name="connsiteX6" fmla="*/ 1649358 w 4855092"/>
                <a:gd name="connsiteY6" fmla="*/ 3443014 h 3443066"/>
                <a:gd name="connsiteX7" fmla="*/ 3977289 w 4855092"/>
                <a:gd name="connsiteY7" fmla="*/ 2549263 h 3443066"/>
                <a:gd name="connsiteX8" fmla="*/ 4840778 w 4855092"/>
                <a:gd name="connsiteY8" fmla="*/ 1599365 h 3443066"/>
                <a:gd name="connsiteX9" fmla="*/ 4737309 w 4855092"/>
                <a:gd name="connsiteY9" fmla="*/ 1135959 h 3443066"/>
                <a:gd name="connsiteX10" fmla="*/ 2968215 w 4855092"/>
                <a:gd name="connsiteY10" fmla="*/ 63825 h 3443066"/>
                <a:gd name="connsiteX11" fmla="*/ 2815815 w 4855092"/>
                <a:gd name="connsiteY11" fmla="*/ 161796 h 3443066"/>
                <a:gd name="connsiteX0" fmla="*/ 2815815 w 4855092"/>
                <a:gd name="connsiteY0" fmla="*/ 161796 h 3443066"/>
                <a:gd name="connsiteX1" fmla="*/ 2968215 w 4855092"/>
                <a:gd name="connsiteY1" fmla="*/ 1293910 h 3443066"/>
                <a:gd name="connsiteX2" fmla="*/ 2215416 w 4855092"/>
                <a:gd name="connsiteY2" fmla="*/ 2710582 h 3443066"/>
                <a:gd name="connsiteX3" fmla="*/ 1509530 w 4855092"/>
                <a:gd name="connsiteY3" fmla="*/ 2785253 h 3443066"/>
                <a:gd name="connsiteX4" fmla="*/ 203244 w 4855092"/>
                <a:gd name="connsiteY4" fmla="*/ 2099453 h 3443066"/>
                <a:gd name="connsiteX5" fmla="*/ 148815 w 4855092"/>
                <a:gd name="connsiteY5" fmla="*/ 2589310 h 3443066"/>
                <a:gd name="connsiteX6" fmla="*/ 1649358 w 4855092"/>
                <a:gd name="connsiteY6" fmla="*/ 3443014 h 3443066"/>
                <a:gd name="connsiteX7" fmla="*/ 3977289 w 4855092"/>
                <a:gd name="connsiteY7" fmla="*/ 2549263 h 3443066"/>
                <a:gd name="connsiteX8" fmla="*/ 4840778 w 4855092"/>
                <a:gd name="connsiteY8" fmla="*/ 1599365 h 3443066"/>
                <a:gd name="connsiteX9" fmla="*/ 4737309 w 4855092"/>
                <a:gd name="connsiteY9" fmla="*/ 1135959 h 3443066"/>
                <a:gd name="connsiteX10" fmla="*/ 2968215 w 4855092"/>
                <a:gd name="connsiteY10" fmla="*/ 63825 h 3443066"/>
                <a:gd name="connsiteX11" fmla="*/ 2815815 w 4855092"/>
                <a:gd name="connsiteY11" fmla="*/ 161796 h 3443066"/>
                <a:gd name="connsiteX0" fmla="*/ 2815815 w 4865708"/>
                <a:gd name="connsiteY0" fmla="*/ 156365 h 3437635"/>
                <a:gd name="connsiteX1" fmla="*/ 2968215 w 4865708"/>
                <a:gd name="connsiteY1" fmla="*/ 1288479 h 3437635"/>
                <a:gd name="connsiteX2" fmla="*/ 2215416 w 4865708"/>
                <a:gd name="connsiteY2" fmla="*/ 2705151 h 3437635"/>
                <a:gd name="connsiteX3" fmla="*/ 1509530 w 4865708"/>
                <a:gd name="connsiteY3" fmla="*/ 2779822 h 3437635"/>
                <a:gd name="connsiteX4" fmla="*/ 203244 w 4865708"/>
                <a:gd name="connsiteY4" fmla="*/ 2094022 h 3437635"/>
                <a:gd name="connsiteX5" fmla="*/ 148815 w 4865708"/>
                <a:gd name="connsiteY5" fmla="*/ 2583879 h 3437635"/>
                <a:gd name="connsiteX6" fmla="*/ 1649358 w 4865708"/>
                <a:gd name="connsiteY6" fmla="*/ 3437583 h 3437635"/>
                <a:gd name="connsiteX7" fmla="*/ 3977289 w 4865708"/>
                <a:gd name="connsiteY7" fmla="*/ 2543832 h 3437635"/>
                <a:gd name="connsiteX8" fmla="*/ 4840778 w 4865708"/>
                <a:gd name="connsiteY8" fmla="*/ 1593934 h 3437635"/>
                <a:gd name="connsiteX9" fmla="*/ 4775025 w 4865708"/>
                <a:gd name="connsiteY9" fmla="*/ 1055857 h 3437635"/>
                <a:gd name="connsiteX10" fmla="*/ 2968215 w 4865708"/>
                <a:gd name="connsiteY10" fmla="*/ 58394 h 3437635"/>
                <a:gd name="connsiteX11" fmla="*/ 2815815 w 4865708"/>
                <a:gd name="connsiteY11" fmla="*/ 156365 h 3437635"/>
                <a:gd name="connsiteX0" fmla="*/ 2815815 w 4857429"/>
                <a:gd name="connsiteY0" fmla="*/ 156365 h 3437635"/>
                <a:gd name="connsiteX1" fmla="*/ 2968215 w 4857429"/>
                <a:gd name="connsiteY1" fmla="*/ 1288479 h 3437635"/>
                <a:gd name="connsiteX2" fmla="*/ 2215416 w 4857429"/>
                <a:gd name="connsiteY2" fmla="*/ 2705151 h 3437635"/>
                <a:gd name="connsiteX3" fmla="*/ 1509530 w 4857429"/>
                <a:gd name="connsiteY3" fmla="*/ 2779822 h 3437635"/>
                <a:gd name="connsiteX4" fmla="*/ 203244 w 4857429"/>
                <a:gd name="connsiteY4" fmla="*/ 2094022 h 3437635"/>
                <a:gd name="connsiteX5" fmla="*/ 148815 w 4857429"/>
                <a:gd name="connsiteY5" fmla="*/ 2583879 h 3437635"/>
                <a:gd name="connsiteX6" fmla="*/ 1649358 w 4857429"/>
                <a:gd name="connsiteY6" fmla="*/ 3437583 h 3437635"/>
                <a:gd name="connsiteX7" fmla="*/ 3977289 w 4857429"/>
                <a:gd name="connsiteY7" fmla="*/ 2543832 h 3437635"/>
                <a:gd name="connsiteX8" fmla="*/ 4840778 w 4857429"/>
                <a:gd name="connsiteY8" fmla="*/ 1593934 h 3437635"/>
                <a:gd name="connsiteX9" fmla="*/ 4748085 w 4857429"/>
                <a:gd name="connsiteY9" fmla="*/ 1055857 h 3437635"/>
                <a:gd name="connsiteX10" fmla="*/ 2968215 w 4857429"/>
                <a:gd name="connsiteY10" fmla="*/ 58394 h 3437635"/>
                <a:gd name="connsiteX11" fmla="*/ 2815815 w 4857429"/>
                <a:gd name="connsiteY11" fmla="*/ 156365 h 3437635"/>
                <a:gd name="connsiteX0" fmla="*/ 2815815 w 4897541"/>
                <a:gd name="connsiteY0" fmla="*/ 156365 h 3437635"/>
                <a:gd name="connsiteX1" fmla="*/ 2968215 w 4897541"/>
                <a:gd name="connsiteY1" fmla="*/ 1288479 h 3437635"/>
                <a:gd name="connsiteX2" fmla="*/ 2215416 w 4897541"/>
                <a:gd name="connsiteY2" fmla="*/ 2705151 h 3437635"/>
                <a:gd name="connsiteX3" fmla="*/ 1509530 w 4897541"/>
                <a:gd name="connsiteY3" fmla="*/ 2779822 h 3437635"/>
                <a:gd name="connsiteX4" fmla="*/ 203244 w 4897541"/>
                <a:gd name="connsiteY4" fmla="*/ 2094022 h 3437635"/>
                <a:gd name="connsiteX5" fmla="*/ 148815 w 4897541"/>
                <a:gd name="connsiteY5" fmla="*/ 2583879 h 3437635"/>
                <a:gd name="connsiteX6" fmla="*/ 1649358 w 4897541"/>
                <a:gd name="connsiteY6" fmla="*/ 3437583 h 3437635"/>
                <a:gd name="connsiteX7" fmla="*/ 3977289 w 4897541"/>
                <a:gd name="connsiteY7" fmla="*/ 2543832 h 3437635"/>
                <a:gd name="connsiteX8" fmla="*/ 4840778 w 4897541"/>
                <a:gd name="connsiteY8" fmla="*/ 1593934 h 3437635"/>
                <a:gd name="connsiteX9" fmla="*/ 4748085 w 4897541"/>
                <a:gd name="connsiteY9" fmla="*/ 1055857 h 3437635"/>
                <a:gd name="connsiteX10" fmla="*/ 2968215 w 4897541"/>
                <a:gd name="connsiteY10" fmla="*/ 58394 h 3437635"/>
                <a:gd name="connsiteX11" fmla="*/ 2815815 w 4897541"/>
                <a:gd name="connsiteY11" fmla="*/ 156365 h 3437635"/>
                <a:gd name="connsiteX0" fmla="*/ 2815815 w 4865471"/>
                <a:gd name="connsiteY0" fmla="*/ 156365 h 3437635"/>
                <a:gd name="connsiteX1" fmla="*/ 2968215 w 4865471"/>
                <a:gd name="connsiteY1" fmla="*/ 1288479 h 3437635"/>
                <a:gd name="connsiteX2" fmla="*/ 2215416 w 4865471"/>
                <a:gd name="connsiteY2" fmla="*/ 2705151 h 3437635"/>
                <a:gd name="connsiteX3" fmla="*/ 1509530 w 4865471"/>
                <a:gd name="connsiteY3" fmla="*/ 2779822 h 3437635"/>
                <a:gd name="connsiteX4" fmla="*/ 203244 w 4865471"/>
                <a:gd name="connsiteY4" fmla="*/ 2094022 h 3437635"/>
                <a:gd name="connsiteX5" fmla="*/ 148815 w 4865471"/>
                <a:gd name="connsiteY5" fmla="*/ 2583879 h 3437635"/>
                <a:gd name="connsiteX6" fmla="*/ 1649358 w 4865471"/>
                <a:gd name="connsiteY6" fmla="*/ 3437583 h 3437635"/>
                <a:gd name="connsiteX7" fmla="*/ 3977289 w 4865471"/>
                <a:gd name="connsiteY7" fmla="*/ 2543832 h 3437635"/>
                <a:gd name="connsiteX8" fmla="*/ 4840778 w 4865471"/>
                <a:gd name="connsiteY8" fmla="*/ 1593934 h 3437635"/>
                <a:gd name="connsiteX9" fmla="*/ 4748085 w 4865471"/>
                <a:gd name="connsiteY9" fmla="*/ 1055857 h 3437635"/>
                <a:gd name="connsiteX10" fmla="*/ 2968215 w 4865471"/>
                <a:gd name="connsiteY10" fmla="*/ 58394 h 3437635"/>
                <a:gd name="connsiteX11" fmla="*/ 2815815 w 4865471"/>
                <a:gd name="connsiteY11" fmla="*/ 156365 h 3437635"/>
                <a:gd name="connsiteX0" fmla="*/ 2815815 w 4853537"/>
                <a:gd name="connsiteY0" fmla="*/ 156365 h 3437635"/>
                <a:gd name="connsiteX1" fmla="*/ 2968215 w 4853537"/>
                <a:gd name="connsiteY1" fmla="*/ 1288479 h 3437635"/>
                <a:gd name="connsiteX2" fmla="*/ 2215416 w 4853537"/>
                <a:gd name="connsiteY2" fmla="*/ 2705151 h 3437635"/>
                <a:gd name="connsiteX3" fmla="*/ 1509530 w 4853537"/>
                <a:gd name="connsiteY3" fmla="*/ 2779822 h 3437635"/>
                <a:gd name="connsiteX4" fmla="*/ 203244 w 4853537"/>
                <a:gd name="connsiteY4" fmla="*/ 2094022 h 3437635"/>
                <a:gd name="connsiteX5" fmla="*/ 148815 w 4853537"/>
                <a:gd name="connsiteY5" fmla="*/ 2583879 h 3437635"/>
                <a:gd name="connsiteX6" fmla="*/ 1649358 w 4853537"/>
                <a:gd name="connsiteY6" fmla="*/ 3437583 h 3437635"/>
                <a:gd name="connsiteX7" fmla="*/ 3977289 w 4853537"/>
                <a:gd name="connsiteY7" fmla="*/ 2543832 h 3437635"/>
                <a:gd name="connsiteX8" fmla="*/ 4840778 w 4853537"/>
                <a:gd name="connsiteY8" fmla="*/ 1593934 h 3437635"/>
                <a:gd name="connsiteX9" fmla="*/ 4699594 w 4853537"/>
                <a:gd name="connsiteY9" fmla="*/ 1055857 h 3437635"/>
                <a:gd name="connsiteX10" fmla="*/ 2968215 w 4853537"/>
                <a:gd name="connsiteY10" fmla="*/ 58394 h 3437635"/>
                <a:gd name="connsiteX11" fmla="*/ 2815815 w 4853537"/>
                <a:gd name="connsiteY11" fmla="*/ 156365 h 3437635"/>
                <a:gd name="connsiteX0" fmla="*/ 2815815 w 4853537"/>
                <a:gd name="connsiteY0" fmla="*/ 192971 h 3474241"/>
                <a:gd name="connsiteX1" fmla="*/ 2968215 w 4853537"/>
                <a:gd name="connsiteY1" fmla="*/ 1325085 h 3474241"/>
                <a:gd name="connsiteX2" fmla="*/ 2215416 w 4853537"/>
                <a:gd name="connsiteY2" fmla="*/ 2741757 h 3474241"/>
                <a:gd name="connsiteX3" fmla="*/ 1509530 w 4853537"/>
                <a:gd name="connsiteY3" fmla="*/ 2816428 h 3474241"/>
                <a:gd name="connsiteX4" fmla="*/ 203244 w 4853537"/>
                <a:gd name="connsiteY4" fmla="*/ 2130628 h 3474241"/>
                <a:gd name="connsiteX5" fmla="*/ 148815 w 4853537"/>
                <a:gd name="connsiteY5" fmla="*/ 2620485 h 3474241"/>
                <a:gd name="connsiteX6" fmla="*/ 1649358 w 4853537"/>
                <a:gd name="connsiteY6" fmla="*/ 3474189 h 3474241"/>
                <a:gd name="connsiteX7" fmla="*/ 3977289 w 4853537"/>
                <a:gd name="connsiteY7" fmla="*/ 2580438 h 3474241"/>
                <a:gd name="connsiteX8" fmla="*/ 4840778 w 4853537"/>
                <a:gd name="connsiteY8" fmla="*/ 1630540 h 3474241"/>
                <a:gd name="connsiteX9" fmla="*/ 4699594 w 4853537"/>
                <a:gd name="connsiteY9" fmla="*/ 1092463 h 3474241"/>
                <a:gd name="connsiteX10" fmla="*/ 2968215 w 4853537"/>
                <a:gd name="connsiteY10" fmla="*/ 95000 h 3474241"/>
                <a:gd name="connsiteX11" fmla="*/ 2832890 w 4853537"/>
                <a:gd name="connsiteY11" fmla="*/ 51775 h 3474241"/>
                <a:gd name="connsiteX12" fmla="*/ 2815815 w 4853537"/>
                <a:gd name="connsiteY12" fmla="*/ 192971 h 3474241"/>
                <a:gd name="connsiteX0" fmla="*/ 2815815 w 4853537"/>
                <a:gd name="connsiteY0" fmla="*/ 214778 h 3496048"/>
                <a:gd name="connsiteX1" fmla="*/ 2968215 w 4853537"/>
                <a:gd name="connsiteY1" fmla="*/ 1346892 h 3496048"/>
                <a:gd name="connsiteX2" fmla="*/ 2215416 w 4853537"/>
                <a:gd name="connsiteY2" fmla="*/ 2763564 h 3496048"/>
                <a:gd name="connsiteX3" fmla="*/ 1509530 w 4853537"/>
                <a:gd name="connsiteY3" fmla="*/ 2838235 h 3496048"/>
                <a:gd name="connsiteX4" fmla="*/ 203244 w 4853537"/>
                <a:gd name="connsiteY4" fmla="*/ 2152435 h 3496048"/>
                <a:gd name="connsiteX5" fmla="*/ 148815 w 4853537"/>
                <a:gd name="connsiteY5" fmla="*/ 2642292 h 3496048"/>
                <a:gd name="connsiteX6" fmla="*/ 1649358 w 4853537"/>
                <a:gd name="connsiteY6" fmla="*/ 3495996 h 3496048"/>
                <a:gd name="connsiteX7" fmla="*/ 3977289 w 4853537"/>
                <a:gd name="connsiteY7" fmla="*/ 2602245 h 3496048"/>
                <a:gd name="connsiteX8" fmla="*/ 4840778 w 4853537"/>
                <a:gd name="connsiteY8" fmla="*/ 1652347 h 3496048"/>
                <a:gd name="connsiteX9" fmla="*/ 4699594 w 4853537"/>
                <a:gd name="connsiteY9" fmla="*/ 1114270 h 3496048"/>
                <a:gd name="connsiteX10" fmla="*/ 2968215 w 4853537"/>
                <a:gd name="connsiteY10" fmla="*/ 116807 h 3496048"/>
                <a:gd name="connsiteX11" fmla="*/ 2773624 w 4853537"/>
                <a:gd name="connsiteY11" fmla="*/ 30913 h 3496048"/>
                <a:gd name="connsiteX12" fmla="*/ 2815815 w 4853537"/>
                <a:gd name="connsiteY12" fmla="*/ 214778 h 3496048"/>
                <a:gd name="connsiteX0" fmla="*/ 2815815 w 4853537"/>
                <a:gd name="connsiteY0" fmla="*/ 208820 h 3490090"/>
                <a:gd name="connsiteX1" fmla="*/ 2968215 w 4853537"/>
                <a:gd name="connsiteY1" fmla="*/ 1340934 h 3490090"/>
                <a:gd name="connsiteX2" fmla="*/ 2215416 w 4853537"/>
                <a:gd name="connsiteY2" fmla="*/ 2757606 h 3490090"/>
                <a:gd name="connsiteX3" fmla="*/ 1509530 w 4853537"/>
                <a:gd name="connsiteY3" fmla="*/ 2832277 h 3490090"/>
                <a:gd name="connsiteX4" fmla="*/ 203244 w 4853537"/>
                <a:gd name="connsiteY4" fmla="*/ 2146477 h 3490090"/>
                <a:gd name="connsiteX5" fmla="*/ 148815 w 4853537"/>
                <a:gd name="connsiteY5" fmla="*/ 2636334 h 3490090"/>
                <a:gd name="connsiteX6" fmla="*/ 1649358 w 4853537"/>
                <a:gd name="connsiteY6" fmla="*/ 3490038 h 3490090"/>
                <a:gd name="connsiteX7" fmla="*/ 3977289 w 4853537"/>
                <a:gd name="connsiteY7" fmla="*/ 2596287 h 3490090"/>
                <a:gd name="connsiteX8" fmla="*/ 4840778 w 4853537"/>
                <a:gd name="connsiteY8" fmla="*/ 1646389 h 3490090"/>
                <a:gd name="connsiteX9" fmla="*/ 4699594 w 4853537"/>
                <a:gd name="connsiteY9" fmla="*/ 1108312 h 3490090"/>
                <a:gd name="connsiteX10" fmla="*/ 2968215 w 4853537"/>
                <a:gd name="connsiteY10" fmla="*/ 110849 h 3490090"/>
                <a:gd name="connsiteX11" fmla="*/ 2789788 w 4853537"/>
                <a:gd name="connsiteY11" fmla="*/ 35622 h 3490090"/>
                <a:gd name="connsiteX12" fmla="*/ 2815815 w 4853537"/>
                <a:gd name="connsiteY12" fmla="*/ 208820 h 3490090"/>
                <a:gd name="connsiteX0" fmla="*/ 2815815 w 4853537"/>
                <a:gd name="connsiteY0" fmla="*/ 223015 h 3504285"/>
                <a:gd name="connsiteX1" fmla="*/ 2968215 w 4853537"/>
                <a:gd name="connsiteY1" fmla="*/ 1355129 h 3504285"/>
                <a:gd name="connsiteX2" fmla="*/ 2215416 w 4853537"/>
                <a:gd name="connsiteY2" fmla="*/ 2771801 h 3504285"/>
                <a:gd name="connsiteX3" fmla="*/ 1509530 w 4853537"/>
                <a:gd name="connsiteY3" fmla="*/ 2846472 h 3504285"/>
                <a:gd name="connsiteX4" fmla="*/ 203244 w 4853537"/>
                <a:gd name="connsiteY4" fmla="*/ 2160672 h 3504285"/>
                <a:gd name="connsiteX5" fmla="*/ 148815 w 4853537"/>
                <a:gd name="connsiteY5" fmla="*/ 2650529 h 3504285"/>
                <a:gd name="connsiteX6" fmla="*/ 1649358 w 4853537"/>
                <a:gd name="connsiteY6" fmla="*/ 3504233 h 3504285"/>
                <a:gd name="connsiteX7" fmla="*/ 3977289 w 4853537"/>
                <a:gd name="connsiteY7" fmla="*/ 2610482 h 3504285"/>
                <a:gd name="connsiteX8" fmla="*/ 4840778 w 4853537"/>
                <a:gd name="connsiteY8" fmla="*/ 1660584 h 3504285"/>
                <a:gd name="connsiteX9" fmla="*/ 4699594 w 4853537"/>
                <a:gd name="connsiteY9" fmla="*/ 1122507 h 3504285"/>
                <a:gd name="connsiteX10" fmla="*/ 2968215 w 4853537"/>
                <a:gd name="connsiteY10" fmla="*/ 125044 h 3504285"/>
                <a:gd name="connsiteX11" fmla="*/ 2789788 w 4853537"/>
                <a:gd name="connsiteY11" fmla="*/ 49817 h 3504285"/>
                <a:gd name="connsiteX12" fmla="*/ 2815815 w 4853537"/>
                <a:gd name="connsiteY12" fmla="*/ 223015 h 3504285"/>
                <a:gd name="connsiteX0" fmla="*/ 2815815 w 4853537"/>
                <a:gd name="connsiteY0" fmla="*/ 223015 h 3504285"/>
                <a:gd name="connsiteX1" fmla="*/ 2968215 w 4853537"/>
                <a:gd name="connsiteY1" fmla="*/ 1355129 h 3504285"/>
                <a:gd name="connsiteX2" fmla="*/ 2215416 w 4853537"/>
                <a:gd name="connsiteY2" fmla="*/ 2771801 h 3504285"/>
                <a:gd name="connsiteX3" fmla="*/ 1509530 w 4853537"/>
                <a:gd name="connsiteY3" fmla="*/ 2846472 h 3504285"/>
                <a:gd name="connsiteX4" fmla="*/ 203244 w 4853537"/>
                <a:gd name="connsiteY4" fmla="*/ 2160672 h 3504285"/>
                <a:gd name="connsiteX5" fmla="*/ 148815 w 4853537"/>
                <a:gd name="connsiteY5" fmla="*/ 2650529 h 3504285"/>
                <a:gd name="connsiteX6" fmla="*/ 1649358 w 4853537"/>
                <a:gd name="connsiteY6" fmla="*/ 3504233 h 3504285"/>
                <a:gd name="connsiteX7" fmla="*/ 3977289 w 4853537"/>
                <a:gd name="connsiteY7" fmla="*/ 2610482 h 3504285"/>
                <a:gd name="connsiteX8" fmla="*/ 4840778 w 4853537"/>
                <a:gd name="connsiteY8" fmla="*/ 1660584 h 3504285"/>
                <a:gd name="connsiteX9" fmla="*/ 4699594 w 4853537"/>
                <a:gd name="connsiteY9" fmla="*/ 1122507 h 3504285"/>
                <a:gd name="connsiteX10" fmla="*/ 2968215 w 4853537"/>
                <a:gd name="connsiteY10" fmla="*/ 125044 h 3504285"/>
                <a:gd name="connsiteX11" fmla="*/ 2789788 w 4853537"/>
                <a:gd name="connsiteY11" fmla="*/ 49817 h 3504285"/>
                <a:gd name="connsiteX12" fmla="*/ 2815815 w 4853537"/>
                <a:gd name="connsiteY12" fmla="*/ 223015 h 3504285"/>
                <a:gd name="connsiteX0" fmla="*/ 2815815 w 4853537"/>
                <a:gd name="connsiteY0" fmla="*/ 214759 h 3496029"/>
                <a:gd name="connsiteX1" fmla="*/ 2968215 w 4853537"/>
                <a:gd name="connsiteY1" fmla="*/ 1346873 h 3496029"/>
                <a:gd name="connsiteX2" fmla="*/ 2215416 w 4853537"/>
                <a:gd name="connsiteY2" fmla="*/ 2763545 h 3496029"/>
                <a:gd name="connsiteX3" fmla="*/ 1509530 w 4853537"/>
                <a:gd name="connsiteY3" fmla="*/ 2838216 h 3496029"/>
                <a:gd name="connsiteX4" fmla="*/ 203244 w 4853537"/>
                <a:gd name="connsiteY4" fmla="*/ 2152416 h 3496029"/>
                <a:gd name="connsiteX5" fmla="*/ 148815 w 4853537"/>
                <a:gd name="connsiteY5" fmla="*/ 2642273 h 3496029"/>
                <a:gd name="connsiteX6" fmla="*/ 1649358 w 4853537"/>
                <a:gd name="connsiteY6" fmla="*/ 3495977 h 3496029"/>
                <a:gd name="connsiteX7" fmla="*/ 3977289 w 4853537"/>
                <a:gd name="connsiteY7" fmla="*/ 2602226 h 3496029"/>
                <a:gd name="connsiteX8" fmla="*/ 4840778 w 4853537"/>
                <a:gd name="connsiteY8" fmla="*/ 1652328 h 3496029"/>
                <a:gd name="connsiteX9" fmla="*/ 4699594 w 4853537"/>
                <a:gd name="connsiteY9" fmla="*/ 1114251 h 3496029"/>
                <a:gd name="connsiteX10" fmla="*/ 2968215 w 4853537"/>
                <a:gd name="connsiteY10" fmla="*/ 116788 h 3496029"/>
                <a:gd name="connsiteX11" fmla="*/ 2789788 w 4853537"/>
                <a:gd name="connsiteY11" fmla="*/ 41561 h 3496029"/>
                <a:gd name="connsiteX12" fmla="*/ 2815815 w 4853537"/>
                <a:gd name="connsiteY12" fmla="*/ 214759 h 3496029"/>
                <a:gd name="connsiteX0" fmla="*/ 2815815 w 4853537"/>
                <a:gd name="connsiteY0" fmla="*/ 223015 h 3504285"/>
                <a:gd name="connsiteX1" fmla="*/ 2968215 w 4853537"/>
                <a:gd name="connsiteY1" fmla="*/ 1355129 h 3504285"/>
                <a:gd name="connsiteX2" fmla="*/ 2215416 w 4853537"/>
                <a:gd name="connsiteY2" fmla="*/ 2771801 h 3504285"/>
                <a:gd name="connsiteX3" fmla="*/ 1509530 w 4853537"/>
                <a:gd name="connsiteY3" fmla="*/ 2846472 h 3504285"/>
                <a:gd name="connsiteX4" fmla="*/ 203244 w 4853537"/>
                <a:gd name="connsiteY4" fmla="*/ 2160672 h 3504285"/>
                <a:gd name="connsiteX5" fmla="*/ 148815 w 4853537"/>
                <a:gd name="connsiteY5" fmla="*/ 2650529 h 3504285"/>
                <a:gd name="connsiteX6" fmla="*/ 1649358 w 4853537"/>
                <a:gd name="connsiteY6" fmla="*/ 3504233 h 3504285"/>
                <a:gd name="connsiteX7" fmla="*/ 3977289 w 4853537"/>
                <a:gd name="connsiteY7" fmla="*/ 2610482 h 3504285"/>
                <a:gd name="connsiteX8" fmla="*/ 4840778 w 4853537"/>
                <a:gd name="connsiteY8" fmla="*/ 1660584 h 3504285"/>
                <a:gd name="connsiteX9" fmla="*/ 4699594 w 4853537"/>
                <a:gd name="connsiteY9" fmla="*/ 1122507 h 3504285"/>
                <a:gd name="connsiteX10" fmla="*/ 2968215 w 4853537"/>
                <a:gd name="connsiteY10" fmla="*/ 125044 h 3504285"/>
                <a:gd name="connsiteX11" fmla="*/ 2789788 w 4853537"/>
                <a:gd name="connsiteY11" fmla="*/ 49817 h 3504285"/>
                <a:gd name="connsiteX12" fmla="*/ 2815815 w 4853537"/>
                <a:gd name="connsiteY12" fmla="*/ 223015 h 3504285"/>
                <a:gd name="connsiteX0" fmla="*/ 2815815 w 4853537"/>
                <a:gd name="connsiteY0" fmla="*/ 223015 h 3504285"/>
                <a:gd name="connsiteX1" fmla="*/ 2968215 w 4853537"/>
                <a:gd name="connsiteY1" fmla="*/ 1355129 h 3504285"/>
                <a:gd name="connsiteX2" fmla="*/ 2215416 w 4853537"/>
                <a:gd name="connsiteY2" fmla="*/ 2771801 h 3504285"/>
                <a:gd name="connsiteX3" fmla="*/ 1509530 w 4853537"/>
                <a:gd name="connsiteY3" fmla="*/ 2846472 h 3504285"/>
                <a:gd name="connsiteX4" fmla="*/ 203244 w 4853537"/>
                <a:gd name="connsiteY4" fmla="*/ 2160672 h 3504285"/>
                <a:gd name="connsiteX5" fmla="*/ 148815 w 4853537"/>
                <a:gd name="connsiteY5" fmla="*/ 2650529 h 3504285"/>
                <a:gd name="connsiteX6" fmla="*/ 1649358 w 4853537"/>
                <a:gd name="connsiteY6" fmla="*/ 3504233 h 3504285"/>
                <a:gd name="connsiteX7" fmla="*/ 3977289 w 4853537"/>
                <a:gd name="connsiteY7" fmla="*/ 2610482 h 3504285"/>
                <a:gd name="connsiteX8" fmla="*/ 4840778 w 4853537"/>
                <a:gd name="connsiteY8" fmla="*/ 1660584 h 3504285"/>
                <a:gd name="connsiteX9" fmla="*/ 4699594 w 4853537"/>
                <a:gd name="connsiteY9" fmla="*/ 1122507 h 3504285"/>
                <a:gd name="connsiteX10" fmla="*/ 2968215 w 4853537"/>
                <a:gd name="connsiteY10" fmla="*/ 125044 h 3504285"/>
                <a:gd name="connsiteX11" fmla="*/ 2789788 w 4853537"/>
                <a:gd name="connsiteY11" fmla="*/ 49817 h 3504285"/>
                <a:gd name="connsiteX12" fmla="*/ 2815815 w 4853537"/>
                <a:gd name="connsiteY12" fmla="*/ 223015 h 3504285"/>
                <a:gd name="connsiteX0" fmla="*/ 2815815 w 4853537"/>
                <a:gd name="connsiteY0" fmla="*/ 223015 h 3504285"/>
                <a:gd name="connsiteX1" fmla="*/ 2968215 w 4853537"/>
                <a:gd name="connsiteY1" fmla="*/ 1355129 h 3504285"/>
                <a:gd name="connsiteX2" fmla="*/ 2215416 w 4853537"/>
                <a:gd name="connsiteY2" fmla="*/ 2771801 h 3504285"/>
                <a:gd name="connsiteX3" fmla="*/ 1509530 w 4853537"/>
                <a:gd name="connsiteY3" fmla="*/ 2846472 h 3504285"/>
                <a:gd name="connsiteX4" fmla="*/ 203244 w 4853537"/>
                <a:gd name="connsiteY4" fmla="*/ 2160672 h 3504285"/>
                <a:gd name="connsiteX5" fmla="*/ 148815 w 4853537"/>
                <a:gd name="connsiteY5" fmla="*/ 2650529 h 3504285"/>
                <a:gd name="connsiteX6" fmla="*/ 1649358 w 4853537"/>
                <a:gd name="connsiteY6" fmla="*/ 3504233 h 3504285"/>
                <a:gd name="connsiteX7" fmla="*/ 3977289 w 4853537"/>
                <a:gd name="connsiteY7" fmla="*/ 2610482 h 3504285"/>
                <a:gd name="connsiteX8" fmla="*/ 4840778 w 4853537"/>
                <a:gd name="connsiteY8" fmla="*/ 1660584 h 3504285"/>
                <a:gd name="connsiteX9" fmla="*/ 4699594 w 4853537"/>
                <a:gd name="connsiteY9" fmla="*/ 1122507 h 3504285"/>
                <a:gd name="connsiteX10" fmla="*/ 2968215 w 4853537"/>
                <a:gd name="connsiteY10" fmla="*/ 125044 h 3504285"/>
                <a:gd name="connsiteX11" fmla="*/ 2789788 w 4853537"/>
                <a:gd name="connsiteY11" fmla="*/ 49817 h 3504285"/>
                <a:gd name="connsiteX12" fmla="*/ 2815815 w 4853537"/>
                <a:gd name="connsiteY12" fmla="*/ 223015 h 3504285"/>
                <a:gd name="connsiteX0" fmla="*/ 2815815 w 4853537"/>
                <a:gd name="connsiteY0" fmla="*/ 223015 h 3504285"/>
                <a:gd name="connsiteX1" fmla="*/ 2968215 w 4853537"/>
                <a:gd name="connsiteY1" fmla="*/ 1355129 h 3504285"/>
                <a:gd name="connsiteX2" fmla="*/ 2215416 w 4853537"/>
                <a:gd name="connsiteY2" fmla="*/ 2771801 h 3504285"/>
                <a:gd name="connsiteX3" fmla="*/ 1509530 w 4853537"/>
                <a:gd name="connsiteY3" fmla="*/ 2846472 h 3504285"/>
                <a:gd name="connsiteX4" fmla="*/ 203244 w 4853537"/>
                <a:gd name="connsiteY4" fmla="*/ 2160672 h 3504285"/>
                <a:gd name="connsiteX5" fmla="*/ 148815 w 4853537"/>
                <a:gd name="connsiteY5" fmla="*/ 2650529 h 3504285"/>
                <a:gd name="connsiteX6" fmla="*/ 1649358 w 4853537"/>
                <a:gd name="connsiteY6" fmla="*/ 3504233 h 3504285"/>
                <a:gd name="connsiteX7" fmla="*/ 3977289 w 4853537"/>
                <a:gd name="connsiteY7" fmla="*/ 2610482 h 3504285"/>
                <a:gd name="connsiteX8" fmla="*/ 4840778 w 4853537"/>
                <a:gd name="connsiteY8" fmla="*/ 1660584 h 3504285"/>
                <a:gd name="connsiteX9" fmla="*/ 4699594 w 4853537"/>
                <a:gd name="connsiteY9" fmla="*/ 1122507 h 3504285"/>
                <a:gd name="connsiteX10" fmla="*/ 2968215 w 4853537"/>
                <a:gd name="connsiteY10" fmla="*/ 125044 h 3504285"/>
                <a:gd name="connsiteX11" fmla="*/ 2789788 w 4853537"/>
                <a:gd name="connsiteY11" fmla="*/ 49817 h 3504285"/>
                <a:gd name="connsiteX12" fmla="*/ 2815815 w 4853537"/>
                <a:gd name="connsiteY12" fmla="*/ 223015 h 3504285"/>
                <a:gd name="connsiteX0" fmla="*/ 2815815 w 4853537"/>
                <a:gd name="connsiteY0" fmla="*/ 223015 h 3504285"/>
                <a:gd name="connsiteX1" fmla="*/ 2968215 w 4853537"/>
                <a:gd name="connsiteY1" fmla="*/ 1355129 h 3504285"/>
                <a:gd name="connsiteX2" fmla="*/ 2215416 w 4853537"/>
                <a:gd name="connsiteY2" fmla="*/ 2771801 h 3504285"/>
                <a:gd name="connsiteX3" fmla="*/ 1509530 w 4853537"/>
                <a:gd name="connsiteY3" fmla="*/ 2846472 h 3504285"/>
                <a:gd name="connsiteX4" fmla="*/ 203244 w 4853537"/>
                <a:gd name="connsiteY4" fmla="*/ 2160672 h 3504285"/>
                <a:gd name="connsiteX5" fmla="*/ 148815 w 4853537"/>
                <a:gd name="connsiteY5" fmla="*/ 2650529 h 3504285"/>
                <a:gd name="connsiteX6" fmla="*/ 1649358 w 4853537"/>
                <a:gd name="connsiteY6" fmla="*/ 3504233 h 3504285"/>
                <a:gd name="connsiteX7" fmla="*/ 3977289 w 4853537"/>
                <a:gd name="connsiteY7" fmla="*/ 2610482 h 3504285"/>
                <a:gd name="connsiteX8" fmla="*/ 4840778 w 4853537"/>
                <a:gd name="connsiteY8" fmla="*/ 1660584 h 3504285"/>
                <a:gd name="connsiteX9" fmla="*/ 4699594 w 4853537"/>
                <a:gd name="connsiteY9" fmla="*/ 1122507 h 3504285"/>
                <a:gd name="connsiteX10" fmla="*/ 2968215 w 4853537"/>
                <a:gd name="connsiteY10" fmla="*/ 125044 h 3504285"/>
                <a:gd name="connsiteX11" fmla="*/ 2789788 w 4853537"/>
                <a:gd name="connsiteY11" fmla="*/ 49817 h 3504285"/>
                <a:gd name="connsiteX12" fmla="*/ 2815815 w 4853537"/>
                <a:gd name="connsiteY12" fmla="*/ 223015 h 3504285"/>
                <a:gd name="connsiteX0" fmla="*/ 2815815 w 4853537"/>
                <a:gd name="connsiteY0" fmla="*/ 192734 h 3474004"/>
                <a:gd name="connsiteX1" fmla="*/ 2968215 w 4853537"/>
                <a:gd name="connsiteY1" fmla="*/ 1324848 h 3474004"/>
                <a:gd name="connsiteX2" fmla="*/ 2215416 w 4853537"/>
                <a:gd name="connsiteY2" fmla="*/ 2741520 h 3474004"/>
                <a:gd name="connsiteX3" fmla="*/ 1509530 w 4853537"/>
                <a:gd name="connsiteY3" fmla="*/ 2816191 h 3474004"/>
                <a:gd name="connsiteX4" fmla="*/ 203244 w 4853537"/>
                <a:gd name="connsiteY4" fmla="*/ 2130391 h 3474004"/>
                <a:gd name="connsiteX5" fmla="*/ 148815 w 4853537"/>
                <a:gd name="connsiteY5" fmla="*/ 2620248 h 3474004"/>
                <a:gd name="connsiteX6" fmla="*/ 1649358 w 4853537"/>
                <a:gd name="connsiteY6" fmla="*/ 3473952 h 3474004"/>
                <a:gd name="connsiteX7" fmla="*/ 3977289 w 4853537"/>
                <a:gd name="connsiteY7" fmla="*/ 2580201 h 3474004"/>
                <a:gd name="connsiteX8" fmla="*/ 4840778 w 4853537"/>
                <a:gd name="connsiteY8" fmla="*/ 1630303 h 3474004"/>
                <a:gd name="connsiteX9" fmla="*/ 4699594 w 4853537"/>
                <a:gd name="connsiteY9" fmla="*/ 1092226 h 3474004"/>
                <a:gd name="connsiteX10" fmla="*/ 2968215 w 4853537"/>
                <a:gd name="connsiteY10" fmla="*/ 94763 h 3474004"/>
                <a:gd name="connsiteX11" fmla="*/ 2789788 w 4853537"/>
                <a:gd name="connsiteY11" fmla="*/ 19536 h 3474004"/>
                <a:gd name="connsiteX12" fmla="*/ 2815815 w 4853537"/>
                <a:gd name="connsiteY12" fmla="*/ 192734 h 3474004"/>
                <a:gd name="connsiteX0" fmla="*/ 2815815 w 4853537"/>
                <a:gd name="connsiteY0" fmla="*/ 192734 h 3474004"/>
                <a:gd name="connsiteX1" fmla="*/ 2968215 w 4853537"/>
                <a:gd name="connsiteY1" fmla="*/ 1324848 h 3474004"/>
                <a:gd name="connsiteX2" fmla="*/ 2215416 w 4853537"/>
                <a:gd name="connsiteY2" fmla="*/ 2741520 h 3474004"/>
                <a:gd name="connsiteX3" fmla="*/ 1509530 w 4853537"/>
                <a:gd name="connsiteY3" fmla="*/ 2816191 h 3474004"/>
                <a:gd name="connsiteX4" fmla="*/ 203244 w 4853537"/>
                <a:gd name="connsiteY4" fmla="*/ 2130391 h 3474004"/>
                <a:gd name="connsiteX5" fmla="*/ 148815 w 4853537"/>
                <a:gd name="connsiteY5" fmla="*/ 2620248 h 3474004"/>
                <a:gd name="connsiteX6" fmla="*/ 1649358 w 4853537"/>
                <a:gd name="connsiteY6" fmla="*/ 3473952 h 3474004"/>
                <a:gd name="connsiteX7" fmla="*/ 3977289 w 4853537"/>
                <a:gd name="connsiteY7" fmla="*/ 2580201 h 3474004"/>
                <a:gd name="connsiteX8" fmla="*/ 4840778 w 4853537"/>
                <a:gd name="connsiteY8" fmla="*/ 1630303 h 3474004"/>
                <a:gd name="connsiteX9" fmla="*/ 4699594 w 4853537"/>
                <a:gd name="connsiteY9" fmla="*/ 1092226 h 3474004"/>
                <a:gd name="connsiteX10" fmla="*/ 2968215 w 4853537"/>
                <a:gd name="connsiteY10" fmla="*/ 94763 h 3474004"/>
                <a:gd name="connsiteX11" fmla="*/ 2789788 w 4853537"/>
                <a:gd name="connsiteY11" fmla="*/ 19536 h 3474004"/>
                <a:gd name="connsiteX12" fmla="*/ 2815815 w 4853537"/>
                <a:gd name="connsiteY12" fmla="*/ 192734 h 3474004"/>
                <a:gd name="connsiteX0" fmla="*/ 2815815 w 4897362"/>
                <a:gd name="connsiteY0" fmla="*/ 180604 h 3461874"/>
                <a:gd name="connsiteX1" fmla="*/ 2968215 w 4897362"/>
                <a:gd name="connsiteY1" fmla="*/ 1312718 h 3461874"/>
                <a:gd name="connsiteX2" fmla="*/ 2215416 w 4897362"/>
                <a:gd name="connsiteY2" fmla="*/ 2729390 h 3461874"/>
                <a:gd name="connsiteX3" fmla="*/ 1509530 w 4897362"/>
                <a:gd name="connsiteY3" fmla="*/ 2804061 h 3461874"/>
                <a:gd name="connsiteX4" fmla="*/ 203244 w 4897362"/>
                <a:gd name="connsiteY4" fmla="*/ 2118261 h 3461874"/>
                <a:gd name="connsiteX5" fmla="*/ 148815 w 4897362"/>
                <a:gd name="connsiteY5" fmla="*/ 2608118 h 3461874"/>
                <a:gd name="connsiteX6" fmla="*/ 1649358 w 4897362"/>
                <a:gd name="connsiteY6" fmla="*/ 3461822 h 3461874"/>
                <a:gd name="connsiteX7" fmla="*/ 3977289 w 4897362"/>
                <a:gd name="connsiteY7" fmla="*/ 2568071 h 3461874"/>
                <a:gd name="connsiteX8" fmla="*/ 4840778 w 4897362"/>
                <a:gd name="connsiteY8" fmla="*/ 1618173 h 3461874"/>
                <a:gd name="connsiteX9" fmla="*/ 4699594 w 4897362"/>
                <a:gd name="connsiteY9" fmla="*/ 1080096 h 3461874"/>
                <a:gd name="connsiteX10" fmla="*/ 3000543 w 4897362"/>
                <a:gd name="connsiteY10" fmla="*/ 66632 h 3461874"/>
                <a:gd name="connsiteX11" fmla="*/ 2789788 w 4897362"/>
                <a:gd name="connsiteY11" fmla="*/ 7406 h 3461874"/>
                <a:gd name="connsiteX12" fmla="*/ 2815815 w 4897362"/>
                <a:gd name="connsiteY12" fmla="*/ 180604 h 3461874"/>
                <a:gd name="connsiteX0" fmla="*/ 2815815 w 4897362"/>
                <a:gd name="connsiteY0" fmla="*/ 180604 h 3461874"/>
                <a:gd name="connsiteX1" fmla="*/ 2968215 w 4897362"/>
                <a:gd name="connsiteY1" fmla="*/ 1312718 h 3461874"/>
                <a:gd name="connsiteX2" fmla="*/ 2215416 w 4897362"/>
                <a:gd name="connsiteY2" fmla="*/ 2729390 h 3461874"/>
                <a:gd name="connsiteX3" fmla="*/ 1509530 w 4897362"/>
                <a:gd name="connsiteY3" fmla="*/ 2804061 h 3461874"/>
                <a:gd name="connsiteX4" fmla="*/ 203244 w 4897362"/>
                <a:gd name="connsiteY4" fmla="*/ 2118261 h 3461874"/>
                <a:gd name="connsiteX5" fmla="*/ 148815 w 4897362"/>
                <a:gd name="connsiteY5" fmla="*/ 2608118 h 3461874"/>
                <a:gd name="connsiteX6" fmla="*/ 1649358 w 4897362"/>
                <a:gd name="connsiteY6" fmla="*/ 3461822 h 3461874"/>
                <a:gd name="connsiteX7" fmla="*/ 3977289 w 4897362"/>
                <a:gd name="connsiteY7" fmla="*/ 2568071 h 3461874"/>
                <a:gd name="connsiteX8" fmla="*/ 4840778 w 4897362"/>
                <a:gd name="connsiteY8" fmla="*/ 1618173 h 3461874"/>
                <a:gd name="connsiteX9" fmla="*/ 4699594 w 4897362"/>
                <a:gd name="connsiteY9" fmla="*/ 1080096 h 3461874"/>
                <a:gd name="connsiteX10" fmla="*/ 3000543 w 4897362"/>
                <a:gd name="connsiteY10" fmla="*/ 66632 h 3461874"/>
                <a:gd name="connsiteX11" fmla="*/ 2789788 w 4897362"/>
                <a:gd name="connsiteY11" fmla="*/ 7406 h 3461874"/>
                <a:gd name="connsiteX12" fmla="*/ 2815815 w 4897362"/>
                <a:gd name="connsiteY12" fmla="*/ 180604 h 3461874"/>
                <a:gd name="connsiteX0" fmla="*/ 2815815 w 4897362"/>
                <a:gd name="connsiteY0" fmla="*/ 179872 h 3461142"/>
                <a:gd name="connsiteX1" fmla="*/ 2968215 w 4897362"/>
                <a:gd name="connsiteY1" fmla="*/ 1311986 h 3461142"/>
                <a:gd name="connsiteX2" fmla="*/ 2215416 w 4897362"/>
                <a:gd name="connsiteY2" fmla="*/ 2728658 h 3461142"/>
                <a:gd name="connsiteX3" fmla="*/ 1509530 w 4897362"/>
                <a:gd name="connsiteY3" fmla="*/ 2803329 h 3461142"/>
                <a:gd name="connsiteX4" fmla="*/ 203244 w 4897362"/>
                <a:gd name="connsiteY4" fmla="*/ 2117529 h 3461142"/>
                <a:gd name="connsiteX5" fmla="*/ 148815 w 4897362"/>
                <a:gd name="connsiteY5" fmla="*/ 2607386 h 3461142"/>
                <a:gd name="connsiteX6" fmla="*/ 1649358 w 4897362"/>
                <a:gd name="connsiteY6" fmla="*/ 3461090 h 3461142"/>
                <a:gd name="connsiteX7" fmla="*/ 3977289 w 4897362"/>
                <a:gd name="connsiteY7" fmla="*/ 2567339 h 3461142"/>
                <a:gd name="connsiteX8" fmla="*/ 4840778 w 4897362"/>
                <a:gd name="connsiteY8" fmla="*/ 1617441 h 3461142"/>
                <a:gd name="connsiteX9" fmla="*/ 4699594 w 4897362"/>
                <a:gd name="connsiteY9" fmla="*/ 1079364 h 3461142"/>
                <a:gd name="connsiteX10" fmla="*/ 3000543 w 4897362"/>
                <a:gd name="connsiteY10" fmla="*/ 65900 h 3461142"/>
                <a:gd name="connsiteX11" fmla="*/ 2789788 w 4897362"/>
                <a:gd name="connsiteY11" fmla="*/ 6674 h 3461142"/>
                <a:gd name="connsiteX12" fmla="*/ 2815815 w 4897362"/>
                <a:gd name="connsiteY12" fmla="*/ 179872 h 3461142"/>
                <a:gd name="connsiteX0" fmla="*/ 2794263 w 4897362"/>
                <a:gd name="connsiteY0" fmla="*/ 185573 h 3461509"/>
                <a:gd name="connsiteX1" fmla="*/ 2968215 w 4897362"/>
                <a:gd name="connsiteY1" fmla="*/ 1312353 h 3461509"/>
                <a:gd name="connsiteX2" fmla="*/ 2215416 w 4897362"/>
                <a:gd name="connsiteY2" fmla="*/ 2729025 h 3461509"/>
                <a:gd name="connsiteX3" fmla="*/ 1509530 w 4897362"/>
                <a:gd name="connsiteY3" fmla="*/ 2803696 h 3461509"/>
                <a:gd name="connsiteX4" fmla="*/ 203244 w 4897362"/>
                <a:gd name="connsiteY4" fmla="*/ 2117896 h 3461509"/>
                <a:gd name="connsiteX5" fmla="*/ 148815 w 4897362"/>
                <a:gd name="connsiteY5" fmla="*/ 2607753 h 3461509"/>
                <a:gd name="connsiteX6" fmla="*/ 1649358 w 4897362"/>
                <a:gd name="connsiteY6" fmla="*/ 3461457 h 3461509"/>
                <a:gd name="connsiteX7" fmla="*/ 3977289 w 4897362"/>
                <a:gd name="connsiteY7" fmla="*/ 2567706 h 3461509"/>
                <a:gd name="connsiteX8" fmla="*/ 4840778 w 4897362"/>
                <a:gd name="connsiteY8" fmla="*/ 1617808 h 3461509"/>
                <a:gd name="connsiteX9" fmla="*/ 4699594 w 4897362"/>
                <a:gd name="connsiteY9" fmla="*/ 1079731 h 3461509"/>
                <a:gd name="connsiteX10" fmla="*/ 3000543 w 4897362"/>
                <a:gd name="connsiteY10" fmla="*/ 66267 h 3461509"/>
                <a:gd name="connsiteX11" fmla="*/ 2789788 w 4897362"/>
                <a:gd name="connsiteY11" fmla="*/ 7041 h 3461509"/>
                <a:gd name="connsiteX12" fmla="*/ 2794263 w 4897362"/>
                <a:gd name="connsiteY12" fmla="*/ 185573 h 3461509"/>
                <a:gd name="connsiteX0" fmla="*/ 2794263 w 4897362"/>
                <a:gd name="connsiteY0" fmla="*/ 185573 h 3461509"/>
                <a:gd name="connsiteX1" fmla="*/ 2968215 w 4897362"/>
                <a:gd name="connsiteY1" fmla="*/ 1312353 h 3461509"/>
                <a:gd name="connsiteX2" fmla="*/ 2215416 w 4897362"/>
                <a:gd name="connsiteY2" fmla="*/ 2729025 h 3461509"/>
                <a:gd name="connsiteX3" fmla="*/ 1509530 w 4897362"/>
                <a:gd name="connsiteY3" fmla="*/ 2803696 h 3461509"/>
                <a:gd name="connsiteX4" fmla="*/ 203244 w 4897362"/>
                <a:gd name="connsiteY4" fmla="*/ 2117896 h 3461509"/>
                <a:gd name="connsiteX5" fmla="*/ 148815 w 4897362"/>
                <a:gd name="connsiteY5" fmla="*/ 2607753 h 3461509"/>
                <a:gd name="connsiteX6" fmla="*/ 1649358 w 4897362"/>
                <a:gd name="connsiteY6" fmla="*/ 3461457 h 3461509"/>
                <a:gd name="connsiteX7" fmla="*/ 3977289 w 4897362"/>
                <a:gd name="connsiteY7" fmla="*/ 2567706 h 3461509"/>
                <a:gd name="connsiteX8" fmla="*/ 4840778 w 4897362"/>
                <a:gd name="connsiteY8" fmla="*/ 1617808 h 3461509"/>
                <a:gd name="connsiteX9" fmla="*/ 4699594 w 4897362"/>
                <a:gd name="connsiteY9" fmla="*/ 1079731 h 3461509"/>
                <a:gd name="connsiteX10" fmla="*/ 3000543 w 4897362"/>
                <a:gd name="connsiteY10" fmla="*/ 66267 h 3461509"/>
                <a:gd name="connsiteX11" fmla="*/ 2789788 w 4897362"/>
                <a:gd name="connsiteY11" fmla="*/ 7041 h 3461509"/>
                <a:gd name="connsiteX12" fmla="*/ 2794263 w 4897362"/>
                <a:gd name="connsiteY12" fmla="*/ 185573 h 3461509"/>
                <a:gd name="connsiteX0" fmla="*/ 2794263 w 4897362"/>
                <a:gd name="connsiteY0" fmla="*/ 185573 h 3461509"/>
                <a:gd name="connsiteX1" fmla="*/ 2968215 w 4897362"/>
                <a:gd name="connsiteY1" fmla="*/ 1312353 h 3461509"/>
                <a:gd name="connsiteX2" fmla="*/ 2215416 w 4897362"/>
                <a:gd name="connsiteY2" fmla="*/ 2729025 h 3461509"/>
                <a:gd name="connsiteX3" fmla="*/ 1509530 w 4897362"/>
                <a:gd name="connsiteY3" fmla="*/ 2803696 h 3461509"/>
                <a:gd name="connsiteX4" fmla="*/ 203244 w 4897362"/>
                <a:gd name="connsiteY4" fmla="*/ 2117896 h 3461509"/>
                <a:gd name="connsiteX5" fmla="*/ 148815 w 4897362"/>
                <a:gd name="connsiteY5" fmla="*/ 2607753 h 3461509"/>
                <a:gd name="connsiteX6" fmla="*/ 1649358 w 4897362"/>
                <a:gd name="connsiteY6" fmla="*/ 3461457 h 3461509"/>
                <a:gd name="connsiteX7" fmla="*/ 3977289 w 4897362"/>
                <a:gd name="connsiteY7" fmla="*/ 2567706 h 3461509"/>
                <a:gd name="connsiteX8" fmla="*/ 4840778 w 4897362"/>
                <a:gd name="connsiteY8" fmla="*/ 1617808 h 3461509"/>
                <a:gd name="connsiteX9" fmla="*/ 4699594 w 4897362"/>
                <a:gd name="connsiteY9" fmla="*/ 1079731 h 3461509"/>
                <a:gd name="connsiteX10" fmla="*/ 3000543 w 4897362"/>
                <a:gd name="connsiteY10" fmla="*/ 66267 h 3461509"/>
                <a:gd name="connsiteX11" fmla="*/ 2789788 w 4897362"/>
                <a:gd name="connsiteY11" fmla="*/ 7041 h 3461509"/>
                <a:gd name="connsiteX12" fmla="*/ 2794263 w 4897362"/>
                <a:gd name="connsiteY12" fmla="*/ 185573 h 3461509"/>
                <a:gd name="connsiteX0" fmla="*/ 2794263 w 4897362"/>
                <a:gd name="connsiteY0" fmla="*/ 185573 h 3461509"/>
                <a:gd name="connsiteX1" fmla="*/ 2968215 w 4897362"/>
                <a:gd name="connsiteY1" fmla="*/ 1312353 h 3461509"/>
                <a:gd name="connsiteX2" fmla="*/ 2215416 w 4897362"/>
                <a:gd name="connsiteY2" fmla="*/ 2729025 h 3461509"/>
                <a:gd name="connsiteX3" fmla="*/ 1509530 w 4897362"/>
                <a:gd name="connsiteY3" fmla="*/ 2803696 h 3461509"/>
                <a:gd name="connsiteX4" fmla="*/ 203244 w 4897362"/>
                <a:gd name="connsiteY4" fmla="*/ 2117896 h 3461509"/>
                <a:gd name="connsiteX5" fmla="*/ 148815 w 4897362"/>
                <a:gd name="connsiteY5" fmla="*/ 2607753 h 3461509"/>
                <a:gd name="connsiteX6" fmla="*/ 1649358 w 4897362"/>
                <a:gd name="connsiteY6" fmla="*/ 3461457 h 3461509"/>
                <a:gd name="connsiteX7" fmla="*/ 3977289 w 4897362"/>
                <a:gd name="connsiteY7" fmla="*/ 2567706 h 3461509"/>
                <a:gd name="connsiteX8" fmla="*/ 4840778 w 4897362"/>
                <a:gd name="connsiteY8" fmla="*/ 1617808 h 3461509"/>
                <a:gd name="connsiteX9" fmla="*/ 4699594 w 4897362"/>
                <a:gd name="connsiteY9" fmla="*/ 1079731 h 3461509"/>
                <a:gd name="connsiteX10" fmla="*/ 3000543 w 4897362"/>
                <a:gd name="connsiteY10" fmla="*/ 66267 h 3461509"/>
                <a:gd name="connsiteX11" fmla="*/ 2789788 w 4897362"/>
                <a:gd name="connsiteY11" fmla="*/ 7041 h 3461509"/>
                <a:gd name="connsiteX12" fmla="*/ 2794263 w 4897362"/>
                <a:gd name="connsiteY12" fmla="*/ 185573 h 3461509"/>
                <a:gd name="connsiteX0" fmla="*/ 2794263 w 4897362"/>
                <a:gd name="connsiteY0" fmla="*/ 185573 h 3461509"/>
                <a:gd name="connsiteX1" fmla="*/ 2968215 w 4897362"/>
                <a:gd name="connsiteY1" fmla="*/ 1312353 h 3461509"/>
                <a:gd name="connsiteX2" fmla="*/ 2215416 w 4897362"/>
                <a:gd name="connsiteY2" fmla="*/ 2729025 h 3461509"/>
                <a:gd name="connsiteX3" fmla="*/ 1509530 w 4897362"/>
                <a:gd name="connsiteY3" fmla="*/ 2803696 h 3461509"/>
                <a:gd name="connsiteX4" fmla="*/ 203244 w 4897362"/>
                <a:gd name="connsiteY4" fmla="*/ 2117896 h 3461509"/>
                <a:gd name="connsiteX5" fmla="*/ 148815 w 4897362"/>
                <a:gd name="connsiteY5" fmla="*/ 2607753 h 3461509"/>
                <a:gd name="connsiteX6" fmla="*/ 1649358 w 4897362"/>
                <a:gd name="connsiteY6" fmla="*/ 3461457 h 3461509"/>
                <a:gd name="connsiteX7" fmla="*/ 3977289 w 4897362"/>
                <a:gd name="connsiteY7" fmla="*/ 2567706 h 3461509"/>
                <a:gd name="connsiteX8" fmla="*/ 4840778 w 4897362"/>
                <a:gd name="connsiteY8" fmla="*/ 1617808 h 3461509"/>
                <a:gd name="connsiteX9" fmla="*/ 4699594 w 4897362"/>
                <a:gd name="connsiteY9" fmla="*/ 1079731 h 3461509"/>
                <a:gd name="connsiteX10" fmla="*/ 3000543 w 4897362"/>
                <a:gd name="connsiteY10" fmla="*/ 66267 h 3461509"/>
                <a:gd name="connsiteX11" fmla="*/ 2789788 w 4897362"/>
                <a:gd name="connsiteY11" fmla="*/ 7041 h 3461509"/>
                <a:gd name="connsiteX12" fmla="*/ 2794263 w 4897362"/>
                <a:gd name="connsiteY12" fmla="*/ 185573 h 3461509"/>
                <a:gd name="connsiteX0" fmla="*/ 2794263 w 4897362"/>
                <a:gd name="connsiteY0" fmla="*/ 185573 h 3461509"/>
                <a:gd name="connsiteX1" fmla="*/ 2968215 w 4897362"/>
                <a:gd name="connsiteY1" fmla="*/ 1312353 h 3461509"/>
                <a:gd name="connsiteX2" fmla="*/ 2215416 w 4897362"/>
                <a:gd name="connsiteY2" fmla="*/ 2729025 h 3461509"/>
                <a:gd name="connsiteX3" fmla="*/ 1509530 w 4897362"/>
                <a:gd name="connsiteY3" fmla="*/ 2803696 h 3461509"/>
                <a:gd name="connsiteX4" fmla="*/ 203244 w 4897362"/>
                <a:gd name="connsiteY4" fmla="*/ 2117896 h 3461509"/>
                <a:gd name="connsiteX5" fmla="*/ 148815 w 4897362"/>
                <a:gd name="connsiteY5" fmla="*/ 2607753 h 3461509"/>
                <a:gd name="connsiteX6" fmla="*/ 1649358 w 4897362"/>
                <a:gd name="connsiteY6" fmla="*/ 3461457 h 3461509"/>
                <a:gd name="connsiteX7" fmla="*/ 3977289 w 4897362"/>
                <a:gd name="connsiteY7" fmla="*/ 2567706 h 3461509"/>
                <a:gd name="connsiteX8" fmla="*/ 4840778 w 4897362"/>
                <a:gd name="connsiteY8" fmla="*/ 1617808 h 3461509"/>
                <a:gd name="connsiteX9" fmla="*/ 4699594 w 4897362"/>
                <a:gd name="connsiteY9" fmla="*/ 1079731 h 3461509"/>
                <a:gd name="connsiteX10" fmla="*/ 3000543 w 4897362"/>
                <a:gd name="connsiteY10" fmla="*/ 66267 h 3461509"/>
                <a:gd name="connsiteX11" fmla="*/ 2789788 w 4897362"/>
                <a:gd name="connsiteY11" fmla="*/ 7041 h 3461509"/>
                <a:gd name="connsiteX12" fmla="*/ 2794263 w 4897362"/>
                <a:gd name="connsiteY12" fmla="*/ 185573 h 3461509"/>
                <a:gd name="connsiteX0" fmla="*/ 2794263 w 4897362"/>
                <a:gd name="connsiteY0" fmla="*/ 185573 h 3461509"/>
                <a:gd name="connsiteX1" fmla="*/ 2994527 w 4897362"/>
                <a:gd name="connsiteY1" fmla="*/ 860421 h 3461509"/>
                <a:gd name="connsiteX2" fmla="*/ 2968215 w 4897362"/>
                <a:gd name="connsiteY2" fmla="*/ 1312353 h 3461509"/>
                <a:gd name="connsiteX3" fmla="*/ 2215416 w 4897362"/>
                <a:gd name="connsiteY3" fmla="*/ 2729025 h 3461509"/>
                <a:gd name="connsiteX4" fmla="*/ 1509530 w 4897362"/>
                <a:gd name="connsiteY4" fmla="*/ 2803696 h 3461509"/>
                <a:gd name="connsiteX5" fmla="*/ 203244 w 4897362"/>
                <a:gd name="connsiteY5" fmla="*/ 2117896 h 3461509"/>
                <a:gd name="connsiteX6" fmla="*/ 148815 w 4897362"/>
                <a:gd name="connsiteY6" fmla="*/ 2607753 h 3461509"/>
                <a:gd name="connsiteX7" fmla="*/ 1649358 w 4897362"/>
                <a:gd name="connsiteY7" fmla="*/ 3461457 h 3461509"/>
                <a:gd name="connsiteX8" fmla="*/ 3977289 w 4897362"/>
                <a:gd name="connsiteY8" fmla="*/ 2567706 h 3461509"/>
                <a:gd name="connsiteX9" fmla="*/ 4840778 w 4897362"/>
                <a:gd name="connsiteY9" fmla="*/ 1617808 h 3461509"/>
                <a:gd name="connsiteX10" fmla="*/ 4699594 w 4897362"/>
                <a:gd name="connsiteY10" fmla="*/ 1079731 h 3461509"/>
                <a:gd name="connsiteX11" fmla="*/ 3000543 w 4897362"/>
                <a:gd name="connsiteY11" fmla="*/ 66267 h 3461509"/>
                <a:gd name="connsiteX12" fmla="*/ 2789788 w 4897362"/>
                <a:gd name="connsiteY12" fmla="*/ 7041 h 3461509"/>
                <a:gd name="connsiteX13" fmla="*/ 2794263 w 4897362"/>
                <a:gd name="connsiteY13" fmla="*/ 185573 h 3461509"/>
                <a:gd name="connsiteX0" fmla="*/ 2794263 w 4897362"/>
                <a:gd name="connsiteY0" fmla="*/ 185573 h 3461509"/>
                <a:gd name="connsiteX1" fmla="*/ 2875993 w 4897362"/>
                <a:gd name="connsiteY1" fmla="*/ 844420 h 3461509"/>
                <a:gd name="connsiteX2" fmla="*/ 2968215 w 4897362"/>
                <a:gd name="connsiteY2" fmla="*/ 1312353 h 3461509"/>
                <a:gd name="connsiteX3" fmla="*/ 2215416 w 4897362"/>
                <a:gd name="connsiteY3" fmla="*/ 2729025 h 3461509"/>
                <a:gd name="connsiteX4" fmla="*/ 1509530 w 4897362"/>
                <a:gd name="connsiteY4" fmla="*/ 2803696 h 3461509"/>
                <a:gd name="connsiteX5" fmla="*/ 203244 w 4897362"/>
                <a:gd name="connsiteY5" fmla="*/ 2117896 h 3461509"/>
                <a:gd name="connsiteX6" fmla="*/ 148815 w 4897362"/>
                <a:gd name="connsiteY6" fmla="*/ 2607753 h 3461509"/>
                <a:gd name="connsiteX7" fmla="*/ 1649358 w 4897362"/>
                <a:gd name="connsiteY7" fmla="*/ 3461457 h 3461509"/>
                <a:gd name="connsiteX8" fmla="*/ 3977289 w 4897362"/>
                <a:gd name="connsiteY8" fmla="*/ 2567706 h 3461509"/>
                <a:gd name="connsiteX9" fmla="*/ 4840778 w 4897362"/>
                <a:gd name="connsiteY9" fmla="*/ 1617808 h 3461509"/>
                <a:gd name="connsiteX10" fmla="*/ 4699594 w 4897362"/>
                <a:gd name="connsiteY10" fmla="*/ 1079731 h 3461509"/>
                <a:gd name="connsiteX11" fmla="*/ 3000543 w 4897362"/>
                <a:gd name="connsiteY11" fmla="*/ 66267 h 3461509"/>
                <a:gd name="connsiteX12" fmla="*/ 2789788 w 4897362"/>
                <a:gd name="connsiteY12" fmla="*/ 7041 h 3461509"/>
                <a:gd name="connsiteX13" fmla="*/ 2794263 w 4897362"/>
                <a:gd name="connsiteY13" fmla="*/ 185573 h 3461509"/>
                <a:gd name="connsiteX0" fmla="*/ 2794263 w 4897362"/>
                <a:gd name="connsiteY0" fmla="*/ 185573 h 3461509"/>
                <a:gd name="connsiteX1" fmla="*/ 2875993 w 4897362"/>
                <a:gd name="connsiteY1" fmla="*/ 844420 h 3461509"/>
                <a:gd name="connsiteX2" fmla="*/ 2968215 w 4897362"/>
                <a:gd name="connsiteY2" fmla="*/ 1312353 h 3461509"/>
                <a:gd name="connsiteX3" fmla="*/ 2215416 w 4897362"/>
                <a:gd name="connsiteY3" fmla="*/ 2729025 h 3461509"/>
                <a:gd name="connsiteX4" fmla="*/ 1509530 w 4897362"/>
                <a:gd name="connsiteY4" fmla="*/ 2803696 h 3461509"/>
                <a:gd name="connsiteX5" fmla="*/ 203244 w 4897362"/>
                <a:gd name="connsiteY5" fmla="*/ 2117896 h 3461509"/>
                <a:gd name="connsiteX6" fmla="*/ 148815 w 4897362"/>
                <a:gd name="connsiteY6" fmla="*/ 2607753 h 3461509"/>
                <a:gd name="connsiteX7" fmla="*/ 1649358 w 4897362"/>
                <a:gd name="connsiteY7" fmla="*/ 3461457 h 3461509"/>
                <a:gd name="connsiteX8" fmla="*/ 3977289 w 4897362"/>
                <a:gd name="connsiteY8" fmla="*/ 2567706 h 3461509"/>
                <a:gd name="connsiteX9" fmla="*/ 4840778 w 4897362"/>
                <a:gd name="connsiteY9" fmla="*/ 1617808 h 3461509"/>
                <a:gd name="connsiteX10" fmla="*/ 4699594 w 4897362"/>
                <a:gd name="connsiteY10" fmla="*/ 1079731 h 3461509"/>
                <a:gd name="connsiteX11" fmla="*/ 3000543 w 4897362"/>
                <a:gd name="connsiteY11" fmla="*/ 66267 h 3461509"/>
                <a:gd name="connsiteX12" fmla="*/ 2789788 w 4897362"/>
                <a:gd name="connsiteY12" fmla="*/ 7041 h 3461509"/>
                <a:gd name="connsiteX13" fmla="*/ 2794263 w 4897362"/>
                <a:gd name="connsiteY13" fmla="*/ 185573 h 3461509"/>
                <a:gd name="connsiteX0" fmla="*/ 2794263 w 4897362"/>
                <a:gd name="connsiteY0" fmla="*/ 185573 h 3461509"/>
                <a:gd name="connsiteX1" fmla="*/ 2875993 w 4897362"/>
                <a:gd name="connsiteY1" fmla="*/ 844420 h 3461509"/>
                <a:gd name="connsiteX2" fmla="*/ 2968215 w 4897362"/>
                <a:gd name="connsiteY2" fmla="*/ 1312353 h 3461509"/>
                <a:gd name="connsiteX3" fmla="*/ 2215416 w 4897362"/>
                <a:gd name="connsiteY3" fmla="*/ 2729025 h 3461509"/>
                <a:gd name="connsiteX4" fmla="*/ 1509530 w 4897362"/>
                <a:gd name="connsiteY4" fmla="*/ 2803696 h 3461509"/>
                <a:gd name="connsiteX5" fmla="*/ 203244 w 4897362"/>
                <a:gd name="connsiteY5" fmla="*/ 2117896 h 3461509"/>
                <a:gd name="connsiteX6" fmla="*/ 148815 w 4897362"/>
                <a:gd name="connsiteY6" fmla="*/ 2607753 h 3461509"/>
                <a:gd name="connsiteX7" fmla="*/ 1649358 w 4897362"/>
                <a:gd name="connsiteY7" fmla="*/ 3461457 h 3461509"/>
                <a:gd name="connsiteX8" fmla="*/ 3977289 w 4897362"/>
                <a:gd name="connsiteY8" fmla="*/ 2567706 h 3461509"/>
                <a:gd name="connsiteX9" fmla="*/ 4840778 w 4897362"/>
                <a:gd name="connsiteY9" fmla="*/ 1617808 h 3461509"/>
                <a:gd name="connsiteX10" fmla="*/ 4699594 w 4897362"/>
                <a:gd name="connsiteY10" fmla="*/ 1079731 h 3461509"/>
                <a:gd name="connsiteX11" fmla="*/ 3000543 w 4897362"/>
                <a:gd name="connsiteY11" fmla="*/ 66267 h 3461509"/>
                <a:gd name="connsiteX12" fmla="*/ 2789788 w 4897362"/>
                <a:gd name="connsiteY12" fmla="*/ 7041 h 3461509"/>
                <a:gd name="connsiteX13" fmla="*/ 2794263 w 4897362"/>
                <a:gd name="connsiteY13" fmla="*/ 185573 h 3461509"/>
                <a:gd name="connsiteX0" fmla="*/ 2794263 w 4897362"/>
                <a:gd name="connsiteY0" fmla="*/ 185573 h 3461509"/>
                <a:gd name="connsiteX1" fmla="*/ 2875993 w 4897362"/>
                <a:gd name="connsiteY1" fmla="*/ 844420 h 3461509"/>
                <a:gd name="connsiteX2" fmla="*/ 2968215 w 4897362"/>
                <a:gd name="connsiteY2" fmla="*/ 1312353 h 3461509"/>
                <a:gd name="connsiteX3" fmla="*/ 2215416 w 4897362"/>
                <a:gd name="connsiteY3" fmla="*/ 2729025 h 3461509"/>
                <a:gd name="connsiteX4" fmla="*/ 1509530 w 4897362"/>
                <a:gd name="connsiteY4" fmla="*/ 2803696 h 3461509"/>
                <a:gd name="connsiteX5" fmla="*/ 203244 w 4897362"/>
                <a:gd name="connsiteY5" fmla="*/ 2117896 h 3461509"/>
                <a:gd name="connsiteX6" fmla="*/ 148815 w 4897362"/>
                <a:gd name="connsiteY6" fmla="*/ 2607753 h 3461509"/>
                <a:gd name="connsiteX7" fmla="*/ 1649358 w 4897362"/>
                <a:gd name="connsiteY7" fmla="*/ 3461457 h 3461509"/>
                <a:gd name="connsiteX8" fmla="*/ 3977289 w 4897362"/>
                <a:gd name="connsiteY8" fmla="*/ 2567706 h 3461509"/>
                <a:gd name="connsiteX9" fmla="*/ 4840778 w 4897362"/>
                <a:gd name="connsiteY9" fmla="*/ 1617808 h 3461509"/>
                <a:gd name="connsiteX10" fmla="*/ 4699594 w 4897362"/>
                <a:gd name="connsiteY10" fmla="*/ 1079731 h 3461509"/>
                <a:gd name="connsiteX11" fmla="*/ 3000543 w 4897362"/>
                <a:gd name="connsiteY11" fmla="*/ 66267 h 3461509"/>
                <a:gd name="connsiteX12" fmla="*/ 2789788 w 4897362"/>
                <a:gd name="connsiteY12" fmla="*/ 7041 h 3461509"/>
                <a:gd name="connsiteX13" fmla="*/ 2794263 w 4897362"/>
                <a:gd name="connsiteY13" fmla="*/ 185573 h 3461509"/>
                <a:gd name="connsiteX0" fmla="*/ 2794263 w 4897362"/>
                <a:gd name="connsiteY0" fmla="*/ 185573 h 3461509"/>
                <a:gd name="connsiteX1" fmla="*/ 2875993 w 4897362"/>
                <a:gd name="connsiteY1" fmla="*/ 844420 h 3461509"/>
                <a:gd name="connsiteX2" fmla="*/ 2968215 w 4897362"/>
                <a:gd name="connsiteY2" fmla="*/ 1312353 h 3461509"/>
                <a:gd name="connsiteX3" fmla="*/ 2215416 w 4897362"/>
                <a:gd name="connsiteY3" fmla="*/ 2729025 h 3461509"/>
                <a:gd name="connsiteX4" fmla="*/ 1509530 w 4897362"/>
                <a:gd name="connsiteY4" fmla="*/ 2803696 h 3461509"/>
                <a:gd name="connsiteX5" fmla="*/ 203244 w 4897362"/>
                <a:gd name="connsiteY5" fmla="*/ 2117896 h 3461509"/>
                <a:gd name="connsiteX6" fmla="*/ 148815 w 4897362"/>
                <a:gd name="connsiteY6" fmla="*/ 2607753 h 3461509"/>
                <a:gd name="connsiteX7" fmla="*/ 1649358 w 4897362"/>
                <a:gd name="connsiteY7" fmla="*/ 3461457 h 3461509"/>
                <a:gd name="connsiteX8" fmla="*/ 3977289 w 4897362"/>
                <a:gd name="connsiteY8" fmla="*/ 2567706 h 3461509"/>
                <a:gd name="connsiteX9" fmla="*/ 4840778 w 4897362"/>
                <a:gd name="connsiteY9" fmla="*/ 1617808 h 3461509"/>
                <a:gd name="connsiteX10" fmla="*/ 4699594 w 4897362"/>
                <a:gd name="connsiteY10" fmla="*/ 1079731 h 3461509"/>
                <a:gd name="connsiteX11" fmla="*/ 3000543 w 4897362"/>
                <a:gd name="connsiteY11" fmla="*/ 66267 h 3461509"/>
                <a:gd name="connsiteX12" fmla="*/ 2789788 w 4897362"/>
                <a:gd name="connsiteY12" fmla="*/ 7041 h 3461509"/>
                <a:gd name="connsiteX13" fmla="*/ 2794263 w 4897362"/>
                <a:gd name="connsiteY13" fmla="*/ 185573 h 3461509"/>
                <a:gd name="connsiteX0" fmla="*/ 2794263 w 4897362"/>
                <a:gd name="connsiteY0" fmla="*/ 185573 h 3461509"/>
                <a:gd name="connsiteX1" fmla="*/ 2875993 w 4897362"/>
                <a:gd name="connsiteY1" fmla="*/ 844420 h 3461509"/>
                <a:gd name="connsiteX2" fmla="*/ 2968215 w 4897362"/>
                <a:gd name="connsiteY2" fmla="*/ 1312353 h 3461509"/>
                <a:gd name="connsiteX3" fmla="*/ 2215416 w 4897362"/>
                <a:gd name="connsiteY3" fmla="*/ 2729025 h 3461509"/>
                <a:gd name="connsiteX4" fmla="*/ 1509530 w 4897362"/>
                <a:gd name="connsiteY4" fmla="*/ 2803696 h 3461509"/>
                <a:gd name="connsiteX5" fmla="*/ 203244 w 4897362"/>
                <a:gd name="connsiteY5" fmla="*/ 2117896 h 3461509"/>
                <a:gd name="connsiteX6" fmla="*/ 148815 w 4897362"/>
                <a:gd name="connsiteY6" fmla="*/ 2607753 h 3461509"/>
                <a:gd name="connsiteX7" fmla="*/ 1649358 w 4897362"/>
                <a:gd name="connsiteY7" fmla="*/ 3461457 h 3461509"/>
                <a:gd name="connsiteX8" fmla="*/ 3977289 w 4897362"/>
                <a:gd name="connsiteY8" fmla="*/ 2567706 h 3461509"/>
                <a:gd name="connsiteX9" fmla="*/ 4840778 w 4897362"/>
                <a:gd name="connsiteY9" fmla="*/ 1617808 h 3461509"/>
                <a:gd name="connsiteX10" fmla="*/ 4699594 w 4897362"/>
                <a:gd name="connsiteY10" fmla="*/ 1079731 h 3461509"/>
                <a:gd name="connsiteX11" fmla="*/ 3000543 w 4897362"/>
                <a:gd name="connsiteY11" fmla="*/ 66267 h 3461509"/>
                <a:gd name="connsiteX12" fmla="*/ 2789788 w 4897362"/>
                <a:gd name="connsiteY12" fmla="*/ 7041 h 3461509"/>
                <a:gd name="connsiteX13" fmla="*/ 2794263 w 4897362"/>
                <a:gd name="connsiteY13" fmla="*/ 185573 h 3461509"/>
                <a:gd name="connsiteX0" fmla="*/ 2794263 w 4897362"/>
                <a:gd name="connsiteY0" fmla="*/ 185573 h 3461509"/>
                <a:gd name="connsiteX1" fmla="*/ 2902933 w 4897362"/>
                <a:gd name="connsiteY1" fmla="*/ 775083 h 3461509"/>
                <a:gd name="connsiteX2" fmla="*/ 2968215 w 4897362"/>
                <a:gd name="connsiteY2" fmla="*/ 1312353 h 3461509"/>
                <a:gd name="connsiteX3" fmla="*/ 2215416 w 4897362"/>
                <a:gd name="connsiteY3" fmla="*/ 2729025 h 3461509"/>
                <a:gd name="connsiteX4" fmla="*/ 1509530 w 4897362"/>
                <a:gd name="connsiteY4" fmla="*/ 2803696 h 3461509"/>
                <a:gd name="connsiteX5" fmla="*/ 203244 w 4897362"/>
                <a:gd name="connsiteY5" fmla="*/ 2117896 h 3461509"/>
                <a:gd name="connsiteX6" fmla="*/ 148815 w 4897362"/>
                <a:gd name="connsiteY6" fmla="*/ 2607753 h 3461509"/>
                <a:gd name="connsiteX7" fmla="*/ 1649358 w 4897362"/>
                <a:gd name="connsiteY7" fmla="*/ 3461457 h 3461509"/>
                <a:gd name="connsiteX8" fmla="*/ 3977289 w 4897362"/>
                <a:gd name="connsiteY8" fmla="*/ 2567706 h 3461509"/>
                <a:gd name="connsiteX9" fmla="*/ 4840778 w 4897362"/>
                <a:gd name="connsiteY9" fmla="*/ 1617808 h 3461509"/>
                <a:gd name="connsiteX10" fmla="*/ 4699594 w 4897362"/>
                <a:gd name="connsiteY10" fmla="*/ 1079731 h 3461509"/>
                <a:gd name="connsiteX11" fmla="*/ 3000543 w 4897362"/>
                <a:gd name="connsiteY11" fmla="*/ 66267 h 3461509"/>
                <a:gd name="connsiteX12" fmla="*/ 2789788 w 4897362"/>
                <a:gd name="connsiteY12" fmla="*/ 7041 h 3461509"/>
                <a:gd name="connsiteX13" fmla="*/ 2794263 w 4897362"/>
                <a:gd name="connsiteY13" fmla="*/ 185573 h 3461509"/>
                <a:gd name="connsiteX0" fmla="*/ 2794263 w 4897362"/>
                <a:gd name="connsiteY0" fmla="*/ 185573 h 3461509"/>
                <a:gd name="connsiteX1" fmla="*/ 2870606 w 4897362"/>
                <a:gd name="connsiteY1" fmla="*/ 780416 h 3461509"/>
                <a:gd name="connsiteX2" fmla="*/ 2968215 w 4897362"/>
                <a:gd name="connsiteY2" fmla="*/ 1312353 h 3461509"/>
                <a:gd name="connsiteX3" fmla="*/ 2215416 w 4897362"/>
                <a:gd name="connsiteY3" fmla="*/ 2729025 h 3461509"/>
                <a:gd name="connsiteX4" fmla="*/ 1509530 w 4897362"/>
                <a:gd name="connsiteY4" fmla="*/ 2803696 h 3461509"/>
                <a:gd name="connsiteX5" fmla="*/ 203244 w 4897362"/>
                <a:gd name="connsiteY5" fmla="*/ 2117896 h 3461509"/>
                <a:gd name="connsiteX6" fmla="*/ 148815 w 4897362"/>
                <a:gd name="connsiteY6" fmla="*/ 2607753 h 3461509"/>
                <a:gd name="connsiteX7" fmla="*/ 1649358 w 4897362"/>
                <a:gd name="connsiteY7" fmla="*/ 3461457 h 3461509"/>
                <a:gd name="connsiteX8" fmla="*/ 3977289 w 4897362"/>
                <a:gd name="connsiteY8" fmla="*/ 2567706 h 3461509"/>
                <a:gd name="connsiteX9" fmla="*/ 4840778 w 4897362"/>
                <a:gd name="connsiteY9" fmla="*/ 1617808 h 3461509"/>
                <a:gd name="connsiteX10" fmla="*/ 4699594 w 4897362"/>
                <a:gd name="connsiteY10" fmla="*/ 1079731 h 3461509"/>
                <a:gd name="connsiteX11" fmla="*/ 3000543 w 4897362"/>
                <a:gd name="connsiteY11" fmla="*/ 66267 h 3461509"/>
                <a:gd name="connsiteX12" fmla="*/ 2789788 w 4897362"/>
                <a:gd name="connsiteY12" fmla="*/ 7041 h 3461509"/>
                <a:gd name="connsiteX13" fmla="*/ 2794263 w 4897362"/>
                <a:gd name="connsiteY13" fmla="*/ 185573 h 3461509"/>
                <a:gd name="connsiteX0" fmla="*/ 2789788 w 4897362"/>
                <a:gd name="connsiteY0" fmla="*/ 50321 h 3504789"/>
                <a:gd name="connsiteX1" fmla="*/ 2870606 w 4897362"/>
                <a:gd name="connsiteY1" fmla="*/ 823696 h 3504789"/>
                <a:gd name="connsiteX2" fmla="*/ 2968215 w 4897362"/>
                <a:gd name="connsiteY2" fmla="*/ 1355633 h 3504789"/>
                <a:gd name="connsiteX3" fmla="*/ 2215416 w 4897362"/>
                <a:gd name="connsiteY3" fmla="*/ 2772305 h 3504789"/>
                <a:gd name="connsiteX4" fmla="*/ 1509530 w 4897362"/>
                <a:gd name="connsiteY4" fmla="*/ 2846976 h 3504789"/>
                <a:gd name="connsiteX5" fmla="*/ 203244 w 4897362"/>
                <a:gd name="connsiteY5" fmla="*/ 2161176 h 3504789"/>
                <a:gd name="connsiteX6" fmla="*/ 148815 w 4897362"/>
                <a:gd name="connsiteY6" fmla="*/ 2651033 h 3504789"/>
                <a:gd name="connsiteX7" fmla="*/ 1649358 w 4897362"/>
                <a:gd name="connsiteY7" fmla="*/ 3504737 h 3504789"/>
                <a:gd name="connsiteX8" fmla="*/ 3977289 w 4897362"/>
                <a:gd name="connsiteY8" fmla="*/ 2610986 h 3504789"/>
                <a:gd name="connsiteX9" fmla="*/ 4840778 w 4897362"/>
                <a:gd name="connsiteY9" fmla="*/ 1661088 h 3504789"/>
                <a:gd name="connsiteX10" fmla="*/ 4699594 w 4897362"/>
                <a:gd name="connsiteY10" fmla="*/ 1123011 h 3504789"/>
                <a:gd name="connsiteX11" fmla="*/ 3000543 w 4897362"/>
                <a:gd name="connsiteY11" fmla="*/ 109547 h 3504789"/>
                <a:gd name="connsiteX12" fmla="*/ 2789788 w 4897362"/>
                <a:gd name="connsiteY12" fmla="*/ 50321 h 3504789"/>
                <a:gd name="connsiteX0" fmla="*/ 2789788 w 4897362"/>
                <a:gd name="connsiteY0" fmla="*/ 50321 h 3504789"/>
                <a:gd name="connsiteX1" fmla="*/ 2870606 w 4897362"/>
                <a:gd name="connsiteY1" fmla="*/ 823696 h 3504789"/>
                <a:gd name="connsiteX2" fmla="*/ 2968215 w 4897362"/>
                <a:gd name="connsiteY2" fmla="*/ 1355633 h 3504789"/>
                <a:gd name="connsiteX3" fmla="*/ 2215416 w 4897362"/>
                <a:gd name="connsiteY3" fmla="*/ 2772305 h 3504789"/>
                <a:gd name="connsiteX4" fmla="*/ 1509530 w 4897362"/>
                <a:gd name="connsiteY4" fmla="*/ 2846976 h 3504789"/>
                <a:gd name="connsiteX5" fmla="*/ 203244 w 4897362"/>
                <a:gd name="connsiteY5" fmla="*/ 2161176 h 3504789"/>
                <a:gd name="connsiteX6" fmla="*/ 148815 w 4897362"/>
                <a:gd name="connsiteY6" fmla="*/ 2651033 h 3504789"/>
                <a:gd name="connsiteX7" fmla="*/ 1649358 w 4897362"/>
                <a:gd name="connsiteY7" fmla="*/ 3504737 h 3504789"/>
                <a:gd name="connsiteX8" fmla="*/ 3977289 w 4897362"/>
                <a:gd name="connsiteY8" fmla="*/ 2610986 h 3504789"/>
                <a:gd name="connsiteX9" fmla="*/ 4840778 w 4897362"/>
                <a:gd name="connsiteY9" fmla="*/ 1661088 h 3504789"/>
                <a:gd name="connsiteX10" fmla="*/ 4699594 w 4897362"/>
                <a:gd name="connsiteY10" fmla="*/ 1123011 h 3504789"/>
                <a:gd name="connsiteX11" fmla="*/ 3000543 w 4897362"/>
                <a:gd name="connsiteY11" fmla="*/ 109547 h 3504789"/>
                <a:gd name="connsiteX12" fmla="*/ 2789788 w 4897362"/>
                <a:gd name="connsiteY12" fmla="*/ 50321 h 3504789"/>
                <a:gd name="connsiteX0" fmla="*/ 2789788 w 4897362"/>
                <a:gd name="connsiteY0" fmla="*/ 267 h 3454735"/>
                <a:gd name="connsiteX1" fmla="*/ 2870606 w 4897362"/>
                <a:gd name="connsiteY1" fmla="*/ 773642 h 3454735"/>
                <a:gd name="connsiteX2" fmla="*/ 2968215 w 4897362"/>
                <a:gd name="connsiteY2" fmla="*/ 1305579 h 3454735"/>
                <a:gd name="connsiteX3" fmla="*/ 2215416 w 4897362"/>
                <a:gd name="connsiteY3" fmla="*/ 2722251 h 3454735"/>
                <a:gd name="connsiteX4" fmla="*/ 1509530 w 4897362"/>
                <a:gd name="connsiteY4" fmla="*/ 2796922 h 3454735"/>
                <a:gd name="connsiteX5" fmla="*/ 203244 w 4897362"/>
                <a:gd name="connsiteY5" fmla="*/ 2111122 h 3454735"/>
                <a:gd name="connsiteX6" fmla="*/ 148815 w 4897362"/>
                <a:gd name="connsiteY6" fmla="*/ 2600979 h 3454735"/>
                <a:gd name="connsiteX7" fmla="*/ 1649358 w 4897362"/>
                <a:gd name="connsiteY7" fmla="*/ 3454683 h 3454735"/>
                <a:gd name="connsiteX8" fmla="*/ 3977289 w 4897362"/>
                <a:gd name="connsiteY8" fmla="*/ 2560932 h 3454735"/>
                <a:gd name="connsiteX9" fmla="*/ 4840778 w 4897362"/>
                <a:gd name="connsiteY9" fmla="*/ 1611034 h 3454735"/>
                <a:gd name="connsiteX10" fmla="*/ 4699594 w 4897362"/>
                <a:gd name="connsiteY10" fmla="*/ 1072957 h 3454735"/>
                <a:gd name="connsiteX11" fmla="*/ 3000543 w 4897362"/>
                <a:gd name="connsiteY11" fmla="*/ 59493 h 3454735"/>
                <a:gd name="connsiteX12" fmla="*/ 2789788 w 4897362"/>
                <a:gd name="connsiteY12" fmla="*/ 267 h 3454735"/>
                <a:gd name="connsiteX0" fmla="*/ 2719746 w 4897362"/>
                <a:gd name="connsiteY0" fmla="*/ 43 h 3497181"/>
                <a:gd name="connsiteX1" fmla="*/ 2870606 w 4897362"/>
                <a:gd name="connsiteY1" fmla="*/ 816088 h 3497181"/>
                <a:gd name="connsiteX2" fmla="*/ 2968215 w 4897362"/>
                <a:gd name="connsiteY2" fmla="*/ 1348025 h 3497181"/>
                <a:gd name="connsiteX3" fmla="*/ 2215416 w 4897362"/>
                <a:gd name="connsiteY3" fmla="*/ 2764697 h 3497181"/>
                <a:gd name="connsiteX4" fmla="*/ 1509530 w 4897362"/>
                <a:gd name="connsiteY4" fmla="*/ 2839368 h 3497181"/>
                <a:gd name="connsiteX5" fmla="*/ 203244 w 4897362"/>
                <a:gd name="connsiteY5" fmla="*/ 2153568 h 3497181"/>
                <a:gd name="connsiteX6" fmla="*/ 148815 w 4897362"/>
                <a:gd name="connsiteY6" fmla="*/ 2643425 h 3497181"/>
                <a:gd name="connsiteX7" fmla="*/ 1649358 w 4897362"/>
                <a:gd name="connsiteY7" fmla="*/ 3497129 h 3497181"/>
                <a:gd name="connsiteX8" fmla="*/ 3977289 w 4897362"/>
                <a:gd name="connsiteY8" fmla="*/ 2603378 h 3497181"/>
                <a:gd name="connsiteX9" fmla="*/ 4840778 w 4897362"/>
                <a:gd name="connsiteY9" fmla="*/ 1653480 h 3497181"/>
                <a:gd name="connsiteX10" fmla="*/ 4699594 w 4897362"/>
                <a:gd name="connsiteY10" fmla="*/ 1115403 h 3497181"/>
                <a:gd name="connsiteX11" fmla="*/ 3000543 w 4897362"/>
                <a:gd name="connsiteY11" fmla="*/ 101939 h 3497181"/>
                <a:gd name="connsiteX12" fmla="*/ 2719746 w 4897362"/>
                <a:gd name="connsiteY12" fmla="*/ 43 h 3497181"/>
                <a:gd name="connsiteX0" fmla="*/ 2768236 w 4897362"/>
                <a:gd name="connsiteY0" fmla="*/ 267 h 3454736"/>
                <a:gd name="connsiteX1" fmla="*/ 2870606 w 4897362"/>
                <a:gd name="connsiteY1" fmla="*/ 773643 h 3454736"/>
                <a:gd name="connsiteX2" fmla="*/ 2968215 w 4897362"/>
                <a:gd name="connsiteY2" fmla="*/ 1305580 h 3454736"/>
                <a:gd name="connsiteX3" fmla="*/ 2215416 w 4897362"/>
                <a:gd name="connsiteY3" fmla="*/ 2722252 h 3454736"/>
                <a:gd name="connsiteX4" fmla="*/ 1509530 w 4897362"/>
                <a:gd name="connsiteY4" fmla="*/ 2796923 h 3454736"/>
                <a:gd name="connsiteX5" fmla="*/ 203244 w 4897362"/>
                <a:gd name="connsiteY5" fmla="*/ 2111123 h 3454736"/>
                <a:gd name="connsiteX6" fmla="*/ 148815 w 4897362"/>
                <a:gd name="connsiteY6" fmla="*/ 2600980 h 3454736"/>
                <a:gd name="connsiteX7" fmla="*/ 1649358 w 4897362"/>
                <a:gd name="connsiteY7" fmla="*/ 3454684 h 3454736"/>
                <a:gd name="connsiteX8" fmla="*/ 3977289 w 4897362"/>
                <a:gd name="connsiteY8" fmla="*/ 2560933 h 3454736"/>
                <a:gd name="connsiteX9" fmla="*/ 4840778 w 4897362"/>
                <a:gd name="connsiteY9" fmla="*/ 1611035 h 3454736"/>
                <a:gd name="connsiteX10" fmla="*/ 4699594 w 4897362"/>
                <a:gd name="connsiteY10" fmla="*/ 1072958 h 3454736"/>
                <a:gd name="connsiteX11" fmla="*/ 3000543 w 4897362"/>
                <a:gd name="connsiteY11" fmla="*/ 59494 h 3454736"/>
                <a:gd name="connsiteX12" fmla="*/ 2768236 w 4897362"/>
                <a:gd name="connsiteY12" fmla="*/ 267 h 3454736"/>
                <a:gd name="connsiteX0" fmla="*/ 2768236 w 4923370"/>
                <a:gd name="connsiteY0" fmla="*/ 267 h 3454736"/>
                <a:gd name="connsiteX1" fmla="*/ 2870606 w 4923370"/>
                <a:gd name="connsiteY1" fmla="*/ 773643 h 3454736"/>
                <a:gd name="connsiteX2" fmla="*/ 2968215 w 4923370"/>
                <a:gd name="connsiteY2" fmla="*/ 1305580 h 3454736"/>
                <a:gd name="connsiteX3" fmla="*/ 2215416 w 4923370"/>
                <a:gd name="connsiteY3" fmla="*/ 2722252 h 3454736"/>
                <a:gd name="connsiteX4" fmla="*/ 1509530 w 4923370"/>
                <a:gd name="connsiteY4" fmla="*/ 2796923 h 3454736"/>
                <a:gd name="connsiteX5" fmla="*/ 203244 w 4923370"/>
                <a:gd name="connsiteY5" fmla="*/ 2111123 h 3454736"/>
                <a:gd name="connsiteX6" fmla="*/ 148815 w 4923370"/>
                <a:gd name="connsiteY6" fmla="*/ 2600980 h 3454736"/>
                <a:gd name="connsiteX7" fmla="*/ 1649358 w 4923370"/>
                <a:gd name="connsiteY7" fmla="*/ 3454684 h 3454736"/>
                <a:gd name="connsiteX8" fmla="*/ 3977289 w 4923370"/>
                <a:gd name="connsiteY8" fmla="*/ 2560933 h 3454736"/>
                <a:gd name="connsiteX9" fmla="*/ 4840778 w 4923370"/>
                <a:gd name="connsiteY9" fmla="*/ 1611035 h 3454736"/>
                <a:gd name="connsiteX10" fmla="*/ 4872591 w 4923370"/>
                <a:gd name="connsiteY10" fmla="*/ 1188977 h 3454736"/>
                <a:gd name="connsiteX11" fmla="*/ 4699594 w 4923370"/>
                <a:gd name="connsiteY11" fmla="*/ 1072958 h 3454736"/>
                <a:gd name="connsiteX12" fmla="*/ 3000543 w 4923370"/>
                <a:gd name="connsiteY12" fmla="*/ 59494 h 3454736"/>
                <a:gd name="connsiteX13" fmla="*/ 2768236 w 4923370"/>
                <a:gd name="connsiteY13" fmla="*/ 267 h 3454736"/>
                <a:gd name="connsiteX0" fmla="*/ 2768236 w 4936552"/>
                <a:gd name="connsiteY0" fmla="*/ 267 h 3454736"/>
                <a:gd name="connsiteX1" fmla="*/ 2870606 w 4936552"/>
                <a:gd name="connsiteY1" fmla="*/ 773643 h 3454736"/>
                <a:gd name="connsiteX2" fmla="*/ 2968215 w 4936552"/>
                <a:gd name="connsiteY2" fmla="*/ 1305580 h 3454736"/>
                <a:gd name="connsiteX3" fmla="*/ 2215416 w 4936552"/>
                <a:gd name="connsiteY3" fmla="*/ 2722252 h 3454736"/>
                <a:gd name="connsiteX4" fmla="*/ 1509530 w 4936552"/>
                <a:gd name="connsiteY4" fmla="*/ 2796923 h 3454736"/>
                <a:gd name="connsiteX5" fmla="*/ 203244 w 4936552"/>
                <a:gd name="connsiteY5" fmla="*/ 2111123 h 3454736"/>
                <a:gd name="connsiteX6" fmla="*/ 148815 w 4936552"/>
                <a:gd name="connsiteY6" fmla="*/ 2600980 h 3454736"/>
                <a:gd name="connsiteX7" fmla="*/ 1649358 w 4936552"/>
                <a:gd name="connsiteY7" fmla="*/ 3454684 h 3454736"/>
                <a:gd name="connsiteX8" fmla="*/ 3977289 w 4936552"/>
                <a:gd name="connsiteY8" fmla="*/ 2560933 h 3454736"/>
                <a:gd name="connsiteX9" fmla="*/ 4840778 w 4936552"/>
                <a:gd name="connsiteY9" fmla="*/ 1611035 h 3454736"/>
                <a:gd name="connsiteX10" fmla="*/ 4902763 w 4936552"/>
                <a:gd name="connsiteY10" fmla="*/ 1383121 h 3454736"/>
                <a:gd name="connsiteX11" fmla="*/ 4699594 w 4936552"/>
                <a:gd name="connsiteY11" fmla="*/ 1072958 h 3454736"/>
                <a:gd name="connsiteX12" fmla="*/ 3000543 w 4936552"/>
                <a:gd name="connsiteY12" fmla="*/ 59494 h 3454736"/>
                <a:gd name="connsiteX13" fmla="*/ 2768236 w 4936552"/>
                <a:gd name="connsiteY13" fmla="*/ 267 h 3454736"/>
                <a:gd name="connsiteX0" fmla="*/ 2768236 w 4936552"/>
                <a:gd name="connsiteY0" fmla="*/ 267 h 3454736"/>
                <a:gd name="connsiteX1" fmla="*/ 2870606 w 4936552"/>
                <a:gd name="connsiteY1" fmla="*/ 773643 h 3454736"/>
                <a:gd name="connsiteX2" fmla="*/ 2968215 w 4936552"/>
                <a:gd name="connsiteY2" fmla="*/ 1305580 h 3454736"/>
                <a:gd name="connsiteX3" fmla="*/ 2215416 w 4936552"/>
                <a:gd name="connsiteY3" fmla="*/ 2722252 h 3454736"/>
                <a:gd name="connsiteX4" fmla="*/ 1509530 w 4936552"/>
                <a:gd name="connsiteY4" fmla="*/ 2796923 h 3454736"/>
                <a:gd name="connsiteX5" fmla="*/ 203244 w 4936552"/>
                <a:gd name="connsiteY5" fmla="*/ 2111123 h 3454736"/>
                <a:gd name="connsiteX6" fmla="*/ 148815 w 4936552"/>
                <a:gd name="connsiteY6" fmla="*/ 2600980 h 3454736"/>
                <a:gd name="connsiteX7" fmla="*/ 1649358 w 4936552"/>
                <a:gd name="connsiteY7" fmla="*/ 3454684 h 3454736"/>
                <a:gd name="connsiteX8" fmla="*/ 3977289 w 4936552"/>
                <a:gd name="connsiteY8" fmla="*/ 2560933 h 3454736"/>
                <a:gd name="connsiteX9" fmla="*/ 4840778 w 4936552"/>
                <a:gd name="connsiteY9" fmla="*/ 1611035 h 3454736"/>
                <a:gd name="connsiteX10" fmla="*/ 4902763 w 4936552"/>
                <a:gd name="connsiteY10" fmla="*/ 1383121 h 3454736"/>
                <a:gd name="connsiteX11" fmla="*/ 4699594 w 4936552"/>
                <a:gd name="connsiteY11" fmla="*/ 1072958 h 3454736"/>
                <a:gd name="connsiteX12" fmla="*/ 3000543 w 4936552"/>
                <a:gd name="connsiteY12" fmla="*/ 59494 h 3454736"/>
                <a:gd name="connsiteX13" fmla="*/ 2768236 w 4936552"/>
                <a:gd name="connsiteY13" fmla="*/ 267 h 3454736"/>
                <a:gd name="connsiteX0" fmla="*/ 2768236 w 4936552"/>
                <a:gd name="connsiteY0" fmla="*/ 267 h 3454736"/>
                <a:gd name="connsiteX1" fmla="*/ 2870606 w 4936552"/>
                <a:gd name="connsiteY1" fmla="*/ 773643 h 3454736"/>
                <a:gd name="connsiteX2" fmla="*/ 2968215 w 4936552"/>
                <a:gd name="connsiteY2" fmla="*/ 1305580 h 3454736"/>
                <a:gd name="connsiteX3" fmla="*/ 2215416 w 4936552"/>
                <a:gd name="connsiteY3" fmla="*/ 2722252 h 3454736"/>
                <a:gd name="connsiteX4" fmla="*/ 1509530 w 4936552"/>
                <a:gd name="connsiteY4" fmla="*/ 2796923 h 3454736"/>
                <a:gd name="connsiteX5" fmla="*/ 203244 w 4936552"/>
                <a:gd name="connsiteY5" fmla="*/ 2111123 h 3454736"/>
                <a:gd name="connsiteX6" fmla="*/ 148815 w 4936552"/>
                <a:gd name="connsiteY6" fmla="*/ 2600980 h 3454736"/>
                <a:gd name="connsiteX7" fmla="*/ 1649358 w 4936552"/>
                <a:gd name="connsiteY7" fmla="*/ 3454684 h 3454736"/>
                <a:gd name="connsiteX8" fmla="*/ 3977289 w 4936552"/>
                <a:gd name="connsiteY8" fmla="*/ 2560933 h 3454736"/>
                <a:gd name="connsiteX9" fmla="*/ 4840778 w 4936552"/>
                <a:gd name="connsiteY9" fmla="*/ 1611035 h 3454736"/>
                <a:gd name="connsiteX10" fmla="*/ 4902763 w 4936552"/>
                <a:gd name="connsiteY10" fmla="*/ 1383121 h 3454736"/>
                <a:gd name="connsiteX11" fmla="*/ 4699594 w 4936552"/>
                <a:gd name="connsiteY11" fmla="*/ 1072958 h 3454736"/>
                <a:gd name="connsiteX12" fmla="*/ 3000543 w 4936552"/>
                <a:gd name="connsiteY12" fmla="*/ 59494 h 3454736"/>
                <a:gd name="connsiteX13" fmla="*/ 2768236 w 4936552"/>
                <a:gd name="connsiteY13" fmla="*/ 267 h 3454736"/>
                <a:gd name="connsiteX0" fmla="*/ 2768236 w 4959802"/>
                <a:gd name="connsiteY0" fmla="*/ 267 h 3454736"/>
                <a:gd name="connsiteX1" fmla="*/ 2870606 w 4959802"/>
                <a:gd name="connsiteY1" fmla="*/ 773643 h 3454736"/>
                <a:gd name="connsiteX2" fmla="*/ 2968215 w 4959802"/>
                <a:gd name="connsiteY2" fmla="*/ 1305580 h 3454736"/>
                <a:gd name="connsiteX3" fmla="*/ 2215416 w 4959802"/>
                <a:gd name="connsiteY3" fmla="*/ 2722252 h 3454736"/>
                <a:gd name="connsiteX4" fmla="*/ 1509530 w 4959802"/>
                <a:gd name="connsiteY4" fmla="*/ 2796923 h 3454736"/>
                <a:gd name="connsiteX5" fmla="*/ 203244 w 4959802"/>
                <a:gd name="connsiteY5" fmla="*/ 2111123 h 3454736"/>
                <a:gd name="connsiteX6" fmla="*/ 148815 w 4959802"/>
                <a:gd name="connsiteY6" fmla="*/ 2600980 h 3454736"/>
                <a:gd name="connsiteX7" fmla="*/ 1649358 w 4959802"/>
                <a:gd name="connsiteY7" fmla="*/ 3454684 h 3454736"/>
                <a:gd name="connsiteX8" fmla="*/ 3977289 w 4959802"/>
                <a:gd name="connsiteY8" fmla="*/ 2560933 h 3454736"/>
                <a:gd name="connsiteX9" fmla="*/ 4840778 w 4959802"/>
                <a:gd name="connsiteY9" fmla="*/ 1611035 h 3454736"/>
                <a:gd name="connsiteX10" fmla="*/ 4937578 w 4959802"/>
                <a:gd name="connsiteY10" fmla="*/ 1360146 h 3454736"/>
                <a:gd name="connsiteX11" fmla="*/ 4699594 w 4959802"/>
                <a:gd name="connsiteY11" fmla="*/ 1072958 h 3454736"/>
                <a:gd name="connsiteX12" fmla="*/ 3000543 w 4959802"/>
                <a:gd name="connsiteY12" fmla="*/ 59494 h 3454736"/>
                <a:gd name="connsiteX13" fmla="*/ 2768236 w 4959802"/>
                <a:gd name="connsiteY13" fmla="*/ 267 h 3454736"/>
                <a:gd name="connsiteX0" fmla="*/ 2768236 w 4988753"/>
                <a:gd name="connsiteY0" fmla="*/ 267 h 3454736"/>
                <a:gd name="connsiteX1" fmla="*/ 2870606 w 4988753"/>
                <a:gd name="connsiteY1" fmla="*/ 773643 h 3454736"/>
                <a:gd name="connsiteX2" fmla="*/ 2968215 w 4988753"/>
                <a:gd name="connsiteY2" fmla="*/ 1305580 h 3454736"/>
                <a:gd name="connsiteX3" fmla="*/ 2215416 w 4988753"/>
                <a:gd name="connsiteY3" fmla="*/ 2722252 h 3454736"/>
                <a:gd name="connsiteX4" fmla="*/ 1509530 w 4988753"/>
                <a:gd name="connsiteY4" fmla="*/ 2796923 h 3454736"/>
                <a:gd name="connsiteX5" fmla="*/ 203244 w 4988753"/>
                <a:gd name="connsiteY5" fmla="*/ 2111123 h 3454736"/>
                <a:gd name="connsiteX6" fmla="*/ 148815 w 4988753"/>
                <a:gd name="connsiteY6" fmla="*/ 2600980 h 3454736"/>
                <a:gd name="connsiteX7" fmla="*/ 1649358 w 4988753"/>
                <a:gd name="connsiteY7" fmla="*/ 3454684 h 3454736"/>
                <a:gd name="connsiteX8" fmla="*/ 3977289 w 4988753"/>
                <a:gd name="connsiteY8" fmla="*/ 2560933 h 3454736"/>
                <a:gd name="connsiteX9" fmla="*/ 4840778 w 4988753"/>
                <a:gd name="connsiteY9" fmla="*/ 1611035 h 3454736"/>
                <a:gd name="connsiteX10" fmla="*/ 4937578 w 4988753"/>
                <a:gd name="connsiteY10" fmla="*/ 1360146 h 3454736"/>
                <a:gd name="connsiteX11" fmla="*/ 4699594 w 4988753"/>
                <a:gd name="connsiteY11" fmla="*/ 1072958 h 3454736"/>
                <a:gd name="connsiteX12" fmla="*/ 3000543 w 4988753"/>
                <a:gd name="connsiteY12" fmla="*/ 59494 h 3454736"/>
                <a:gd name="connsiteX13" fmla="*/ 2768236 w 4988753"/>
                <a:gd name="connsiteY13" fmla="*/ 267 h 3454736"/>
                <a:gd name="connsiteX0" fmla="*/ 2768236 w 5049076"/>
                <a:gd name="connsiteY0" fmla="*/ 267 h 3454736"/>
                <a:gd name="connsiteX1" fmla="*/ 2870606 w 5049076"/>
                <a:gd name="connsiteY1" fmla="*/ 773643 h 3454736"/>
                <a:gd name="connsiteX2" fmla="*/ 2968215 w 5049076"/>
                <a:gd name="connsiteY2" fmla="*/ 1305580 h 3454736"/>
                <a:gd name="connsiteX3" fmla="*/ 2215416 w 5049076"/>
                <a:gd name="connsiteY3" fmla="*/ 2722252 h 3454736"/>
                <a:gd name="connsiteX4" fmla="*/ 1509530 w 5049076"/>
                <a:gd name="connsiteY4" fmla="*/ 2796923 h 3454736"/>
                <a:gd name="connsiteX5" fmla="*/ 203244 w 5049076"/>
                <a:gd name="connsiteY5" fmla="*/ 2111123 h 3454736"/>
                <a:gd name="connsiteX6" fmla="*/ 148815 w 5049076"/>
                <a:gd name="connsiteY6" fmla="*/ 2600980 h 3454736"/>
                <a:gd name="connsiteX7" fmla="*/ 1649358 w 5049076"/>
                <a:gd name="connsiteY7" fmla="*/ 3454684 h 3454736"/>
                <a:gd name="connsiteX8" fmla="*/ 3977289 w 5049076"/>
                <a:gd name="connsiteY8" fmla="*/ 2560933 h 3454736"/>
                <a:gd name="connsiteX9" fmla="*/ 4840778 w 5049076"/>
                <a:gd name="connsiteY9" fmla="*/ 1611035 h 3454736"/>
                <a:gd name="connsiteX10" fmla="*/ 4937578 w 5049076"/>
                <a:gd name="connsiteY10" fmla="*/ 1360146 h 3454736"/>
                <a:gd name="connsiteX11" fmla="*/ 4699594 w 5049076"/>
                <a:gd name="connsiteY11" fmla="*/ 1072958 h 3454736"/>
                <a:gd name="connsiteX12" fmla="*/ 3000543 w 5049076"/>
                <a:gd name="connsiteY12" fmla="*/ 59494 h 3454736"/>
                <a:gd name="connsiteX13" fmla="*/ 2768236 w 5049076"/>
                <a:gd name="connsiteY13" fmla="*/ 267 h 3454736"/>
                <a:gd name="connsiteX0" fmla="*/ 2768236 w 5049076"/>
                <a:gd name="connsiteY0" fmla="*/ 267 h 3454736"/>
                <a:gd name="connsiteX1" fmla="*/ 2870606 w 5049076"/>
                <a:gd name="connsiteY1" fmla="*/ 773643 h 3454736"/>
                <a:gd name="connsiteX2" fmla="*/ 2968215 w 5049076"/>
                <a:gd name="connsiteY2" fmla="*/ 1305580 h 3454736"/>
                <a:gd name="connsiteX3" fmla="*/ 2215416 w 5049076"/>
                <a:gd name="connsiteY3" fmla="*/ 2722252 h 3454736"/>
                <a:gd name="connsiteX4" fmla="*/ 1509530 w 5049076"/>
                <a:gd name="connsiteY4" fmla="*/ 2796923 h 3454736"/>
                <a:gd name="connsiteX5" fmla="*/ 203244 w 5049076"/>
                <a:gd name="connsiteY5" fmla="*/ 2111123 h 3454736"/>
                <a:gd name="connsiteX6" fmla="*/ 148815 w 5049076"/>
                <a:gd name="connsiteY6" fmla="*/ 2600980 h 3454736"/>
                <a:gd name="connsiteX7" fmla="*/ 1649358 w 5049076"/>
                <a:gd name="connsiteY7" fmla="*/ 3454684 h 3454736"/>
                <a:gd name="connsiteX8" fmla="*/ 3977289 w 5049076"/>
                <a:gd name="connsiteY8" fmla="*/ 2560933 h 3454736"/>
                <a:gd name="connsiteX9" fmla="*/ 4840778 w 5049076"/>
                <a:gd name="connsiteY9" fmla="*/ 1611035 h 3454736"/>
                <a:gd name="connsiteX10" fmla="*/ 4937578 w 5049076"/>
                <a:gd name="connsiteY10" fmla="*/ 1360146 h 3454736"/>
                <a:gd name="connsiteX11" fmla="*/ 4699594 w 5049076"/>
                <a:gd name="connsiteY11" fmla="*/ 1072958 h 3454736"/>
                <a:gd name="connsiteX12" fmla="*/ 3000543 w 5049076"/>
                <a:gd name="connsiteY12" fmla="*/ 59494 h 3454736"/>
                <a:gd name="connsiteX13" fmla="*/ 2768236 w 5049076"/>
                <a:gd name="connsiteY13" fmla="*/ 267 h 3454736"/>
                <a:gd name="connsiteX0" fmla="*/ 2768236 w 4937578"/>
                <a:gd name="connsiteY0" fmla="*/ 267 h 3454736"/>
                <a:gd name="connsiteX1" fmla="*/ 2870606 w 4937578"/>
                <a:gd name="connsiteY1" fmla="*/ 773643 h 3454736"/>
                <a:gd name="connsiteX2" fmla="*/ 2968215 w 4937578"/>
                <a:gd name="connsiteY2" fmla="*/ 1305580 h 3454736"/>
                <a:gd name="connsiteX3" fmla="*/ 2215416 w 4937578"/>
                <a:gd name="connsiteY3" fmla="*/ 2722252 h 3454736"/>
                <a:gd name="connsiteX4" fmla="*/ 1509530 w 4937578"/>
                <a:gd name="connsiteY4" fmla="*/ 2796923 h 3454736"/>
                <a:gd name="connsiteX5" fmla="*/ 203244 w 4937578"/>
                <a:gd name="connsiteY5" fmla="*/ 2111123 h 3454736"/>
                <a:gd name="connsiteX6" fmla="*/ 148815 w 4937578"/>
                <a:gd name="connsiteY6" fmla="*/ 2600980 h 3454736"/>
                <a:gd name="connsiteX7" fmla="*/ 1649358 w 4937578"/>
                <a:gd name="connsiteY7" fmla="*/ 3454684 h 3454736"/>
                <a:gd name="connsiteX8" fmla="*/ 3977289 w 4937578"/>
                <a:gd name="connsiteY8" fmla="*/ 2560933 h 3454736"/>
                <a:gd name="connsiteX9" fmla="*/ 4840778 w 4937578"/>
                <a:gd name="connsiteY9" fmla="*/ 1611035 h 3454736"/>
                <a:gd name="connsiteX10" fmla="*/ 4937578 w 4937578"/>
                <a:gd name="connsiteY10" fmla="*/ 1360146 h 3454736"/>
                <a:gd name="connsiteX11" fmla="*/ 4699594 w 4937578"/>
                <a:gd name="connsiteY11" fmla="*/ 1072958 h 3454736"/>
                <a:gd name="connsiteX12" fmla="*/ 3000543 w 4937578"/>
                <a:gd name="connsiteY12" fmla="*/ 59494 h 3454736"/>
                <a:gd name="connsiteX13" fmla="*/ 2768236 w 4937578"/>
                <a:gd name="connsiteY13" fmla="*/ 267 h 3454736"/>
                <a:gd name="connsiteX0" fmla="*/ 2768236 w 4937578"/>
                <a:gd name="connsiteY0" fmla="*/ 267 h 3454736"/>
                <a:gd name="connsiteX1" fmla="*/ 2870606 w 4937578"/>
                <a:gd name="connsiteY1" fmla="*/ 773643 h 3454736"/>
                <a:gd name="connsiteX2" fmla="*/ 2968215 w 4937578"/>
                <a:gd name="connsiteY2" fmla="*/ 1305580 h 3454736"/>
                <a:gd name="connsiteX3" fmla="*/ 2215416 w 4937578"/>
                <a:gd name="connsiteY3" fmla="*/ 2722252 h 3454736"/>
                <a:gd name="connsiteX4" fmla="*/ 1509530 w 4937578"/>
                <a:gd name="connsiteY4" fmla="*/ 2796923 h 3454736"/>
                <a:gd name="connsiteX5" fmla="*/ 203244 w 4937578"/>
                <a:gd name="connsiteY5" fmla="*/ 2111123 h 3454736"/>
                <a:gd name="connsiteX6" fmla="*/ 148815 w 4937578"/>
                <a:gd name="connsiteY6" fmla="*/ 2600980 h 3454736"/>
                <a:gd name="connsiteX7" fmla="*/ 1649358 w 4937578"/>
                <a:gd name="connsiteY7" fmla="*/ 3454684 h 3454736"/>
                <a:gd name="connsiteX8" fmla="*/ 3977289 w 4937578"/>
                <a:gd name="connsiteY8" fmla="*/ 2560933 h 3454736"/>
                <a:gd name="connsiteX9" fmla="*/ 4840778 w 4937578"/>
                <a:gd name="connsiteY9" fmla="*/ 1611035 h 3454736"/>
                <a:gd name="connsiteX10" fmla="*/ 4937578 w 4937578"/>
                <a:gd name="connsiteY10" fmla="*/ 1360146 h 3454736"/>
                <a:gd name="connsiteX11" fmla="*/ 4699594 w 4937578"/>
                <a:gd name="connsiteY11" fmla="*/ 1072958 h 3454736"/>
                <a:gd name="connsiteX12" fmla="*/ 3000543 w 4937578"/>
                <a:gd name="connsiteY12" fmla="*/ 59494 h 3454736"/>
                <a:gd name="connsiteX13" fmla="*/ 2768236 w 4937578"/>
                <a:gd name="connsiteY13" fmla="*/ 267 h 3454736"/>
                <a:gd name="connsiteX0" fmla="*/ 2768236 w 4937578"/>
                <a:gd name="connsiteY0" fmla="*/ 267 h 3454736"/>
                <a:gd name="connsiteX1" fmla="*/ 2870606 w 4937578"/>
                <a:gd name="connsiteY1" fmla="*/ 773643 h 3454736"/>
                <a:gd name="connsiteX2" fmla="*/ 2968215 w 4937578"/>
                <a:gd name="connsiteY2" fmla="*/ 1305580 h 3454736"/>
                <a:gd name="connsiteX3" fmla="*/ 2215416 w 4937578"/>
                <a:gd name="connsiteY3" fmla="*/ 2722252 h 3454736"/>
                <a:gd name="connsiteX4" fmla="*/ 1509530 w 4937578"/>
                <a:gd name="connsiteY4" fmla="*/ 2796923 h 3454736"/>
                <a:gd name="connsiteX5" fmla="*/ 203244 w 4937578"/>
                <a:gd name="connsiteY5" fmla="*/ 2111123 h 3454736"/>
                <a:gd name="connsiteX6" fmla="*/ 148815 w 4937578"/>
                <a:gd name="connsiteY6" fmla="*/ 2600980 h 3454736"/>
                <a:gd name="connsiteX7" fmla="*/ 1649358 w 4937578"/>
                <a:gd name="connsiteY7" fmla="*/ 3454684 h 3454736"/>
                <a:gd name="connsiteX8" fmla="*/ 3977289 w 4937578"/>
                <a:gd name="connsiteY8" fmla="*/ 2560933 h 3454736"/>
                <a:gd name="connsiteX9" fmla="*/ 4840778 w 4937578"/>
                <a:gd name="connsiteY9" fmla="*/ 1611035 h 3454736"/>
                <a:gd name="connsiteX10" fmla="*/ 4937578 w 4937578"/>
                <a:gd name="connsiteY10" fmla="*/ 1360146 h 3454736"/>
                <a:gd name="connsiteX11" fmla="*/ 4699594 w 4937578"/>
                <a:gd name="connsiteY11" fmla="*/ 1072958 h 3454736"/>
                <a:gd name="connsiteX12" fmla="*/ 3000543 w 4937578"/>
                <a:gd name="connsiteY12" fmla="*/ 59494 h 3454736"/>
                <a:gd name="connsiteX13" fmla="*/ 2768236 w 4937578"/>
                <a:gd name="connsiteY13" fmla="*/ 267 h 3454736"/>
                <a:gd name="connsiteX0" fmla="*/ 2768236 w 4937578"/>
                <a:gd name="connsiteY0" fmla="*/ 267 h 3454736"/>
                <a:gd name="connsiteX1" fmla="*/ 2870606 w 4937578"/>
                <a:gd name="connsiteY1" fmla="*/ 773643 h 3454736"/>
                <a:gd name="connsiteX2" fmla="*/ 2968215 w 4937578"/>
                <a:gd name="connsiteY2" fmla="*/ 1305580 h 3454736"/>
                <a:gd name="connsiteX3" fmla="*/ 2215416 w 4937578"/>
                <a:gd name="connsiteY3" fmla="*/ 2722252 h 3454736"/>
                <a:gd name="connsiteX4" fmla="*/ 1509530 w 4937578"/>
                <a:gd name="connsiteY4" fmla="*/ 2796923 h 3454736"/>
                <a:gd name="connsiteX5" fmla="*/ 203244 w 4937578"/>
                <a:gd name="connsiteY5" fmla="*/ 2111123 h 3454736"/>
                <a:gd name="connsiteX6" fmla="*/ 148815 w 4937578"/>
                <a:gd name="connsiteY6" fmla="*/ 2600980 h 3454736"/>
                <a:gd name="connsiteX7" fmla="*/ 1649358 w 4937578"/>
                <a:gd name="connsiteY7" fmla="*/ 3454684 h 3454736"/>
                <a:gd name="connsiteX8" fmla="*/ 3977289 w 4937578"/>
                <a:gd name="connsiteY8" fmla="*/ 2560933 h 3454736"/>
                <a:gd name="connsiteX9" fmla="*/ 4840778 w 4937578"/>
                <a:gd name="connsiteY9" fmla="*/ 1611035 h 3454736"/>
                <a:gd name="connsiteX10" fmla="*/ 4937578 w 4937578"/>
                <a:gd name="connsiteY10" fmla="*/ 1360146 h 3454736"/>
                <a:gd name="connsiteX11" fmla="*/ 4699594 w 4937578"/>
                <a:gd name="connsiteY11" fmla="*/ 1072958 h 3454736"/>
                <a:gd name="connsiteX12" fmla="*/ 3000543 w 4937578"/>
                <a:gd name="connsiteY12" fmla="*/ 59494 h 3454736"/>
                <a:gd name="connsiteX13" fmla="*/ 2768236 w 4937578"/>
                <a:gd name="connsiteY13" fmla="*/ 267 h 3454736"/>
                <a:gd name="connsiteX0" fmla="*/ 2768236 w 4932421"/>
                <a:gd name="connsiteY0" fmla="*/ 267 h 3454736"/>
                <a:gd name="connsiteX1" fmla="*/ 2870606 w 4932421"/>
                <a:gd name="connsiteY1" fmla="*/ 773643 h 3454736"/>
                <a:gd name="connsiteX2" fmla="*/ 2968215 w 4932421"/>
                <a:gd name="connsiteY2" fmla="*/ 1305580 h 3454736"/>
                <a:gd name="connsiteX3" fmla="*/ 2215416 w 4932421"/>
                <a:gd name="connsiteY3" fmla="*/ 2722252 h 3454736"/>
                <a:gd name="connsiteX4" fmla="*/ 1509530 w 4932421"/>
                <a:gd name="connsiteY4" fmla="*/ 2796923 h 3454736"/>
                <a:gd name="connsiteX5" fmla="*/ 203244 w 4932421"/>
                <a:gd name="connsiteY5" fmla="*/ 2111123 h 3454736"/>
                <a:gd name="connsiteX6" fmla="*/ 148815 w 4932421"/>
                <a:gd name="connsiteY6" fmla="*/ 2600980 h 3454736"/>
                <a:gd name="connsiteX7" fmla="*/ 1649358 w 4932421"/>
                <a:gd name="connsiteY7" fmla="*/ 3454684 h 3454736"/>
                <a:gd name="connsiteX8" fmla="*/ 3977289 w 4932421"/>
                <a:gd name="connsiteY8" fmla="*/ 2560933 h 3454736"/>
                <a:gd name="connsiteX9" fmla="*/ 4840778 w 4932421"/>
                <a:gd name="connsiteY9" fmla="*/ 1611035 h 3454736"/>
                <a:gd name="connsiteX10" fmla="*/ 4699594 w 4932421"/>
                <a:gd name="connsiteY10" fmla="*/ 1072958 h 3454736"/>
                <a:gd name="connsiteX11" fmla="*/ 3000543 w 4932421"/>
                <a:gd name="connsiteY11" fmla="*/ 59494 h 3454736"/>
                <a:gd name="connsiteX12" fmla="*/ 2768236 w 4932421"/>
                <a:gd name="connsiteY12" fmla="*/ 267 h 3454736"/>
                <a:gd name="connsiteX0" fmla="*/ 2768236 w 4947714"/>
                <a:gd name="connsiteY0" fmla="*/ 267 h 3454736"/>
                <a:gd name="connsiteX1" fmla="*/ 2870606 w 4947714"/>
                <a:gd name="connsiteY1" fmla="*/ 773643 h 3454736"/>
                <a:gd name="connsiteX2" fmla="*/ 2968215 w 4947714"/>
                <a:gd name="connsiteY2" fmla="*/ 1305580 h 3454736"/>
                <a:gd name="connsiteX3" fmla="*/ 2215416 w 4947714"/>
                <a:gd name="connsiteY3" fmla="*/ 2722252 h 3454736"/>
                <a:gd name="connsiteX4" fmla="*/ 1509530 w 4947714"/>
                <a:gd name="connsiteY4" fmla="*/ 2796923 h 3454736"/>
                <a:gd name="connsiteX5" fmla="*/ 203244 w 4947714"/>
                <a:gd name="connsiteY5" fmla="*/ 2111123 h 3454736"/>
                <a:gd name="connsiteX6" fmla="*/ 148815 w 4947714"/>
                <a:gd name="connsiteY6" fmla="*/ 2600980 h 3454736"/>
                <a:gd name="connsiteX7" fmla="*/ 1649358 w 4947714"/>
                <a:gd name="connsiteY7" fmla="*/ 3454684 h 3454736"/>
                <a:gd name="connsiteX8" fmla="*/ 3977289 w 4947714"/>
                <a:gd name="connsiteY8" fmla="*/ 2560933 h 3454736"/>
                <a:gd name="connsiteX9" fmla="*/ 4863989 w 4947714"/>
                <a:gd name="connsiteY9" fmla="*/ 1685706 h 3454736"/>
                <a:gd name="connsiteX10" fmla="*/ 4699594 w 4947714"/>
                <a:gd name="connsiteY10" fmla="*/ 1072958 h 3454736"/>
                <a:gd name="connsiteX11" fmla="*/ 3000543 w 4947714"/>
                <a:gd name="connsiteY11" fmla="*/ 59494 h 3454736"/>
                <a:gd name="connsiteX12" fmla="*/ 2768236 w 4947714"/>
                <a:gd name="connsiteY12" fmla="*/ 267 h 345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7714" h="3454736">
                  <a:moveTo>
                    <a:pt x="2768236" y="267"/>
                  </a:moveTo>
                  <a:cubicBezTo>
                    <a:pt x="2746580" y="119292"/>
                    <a:pt x="2837276" y="556091"/>
                    <a:pt x="2870606" y="773643"/>
                  </a:cubicBezTo>
                  <a:cubicBezTo>
                    <a:pt x="2903936" y="991195"/>
                    <a:pt x="2927450" y="991479"/>
                    <a:pt x="2968215" y="1305580"/>
                  </a:cubicBezTo>
                  <a:cubicBezTo>
                    <a:pt x="2858119" y="1619681"/>
                    <a:pt x="2492617" y="2585355"/>
                    <a:pt x="2215416" y="2722252"/>
                  </a:cubicBezTo>
                  <a:cubicBezTo>
                    <a:pt x="1938215" y="2859149"/>
                    <a:pt x="1844892" y="2898778"/>
                    <a:pt x="1509530" y="2796923"/>
                  </a:cubicBezTo>
                  <a:cubicBezTo>
                    <a:pt x="1174168" y="2695068"/>
                    <a:pt x="422535" y="2034953"/>
                    <a:pt x="203244" y="2111123"/>
                  </a:cubicBezTo>
                  <a:cubicBezTo>
                    <a:pt x="-16047" y="2187293"/>
                    <a:pt x="-92204" y="2377053"/>
                    <a:pt x="148815" y="2600980"/>
                  </a:cubicBezTo>
                  <a:cubicBezTo>
                    <a:pt x="389834" y="2824907"/>
                    <a:pt x="1011279" y="3461358"/>
                    <a:pt x="1649358" y="3454684"/>
                  </a:cubicBezTo>
                  <a:cubicBezTo>
                    <a:pt x="2287437" y="3448010"/>
                    <a:pt x="3441517" y="2855763"/>
                    <a:pt x="3977289" y="2560933"/>
                  </a:cubicBezTo>
                  <a:cubicBezTo>
                    <a:pt x="4513061" y="2266103"/>
                    <a:pt x="4743605" y="1933702"/>
                    <a:pt x="4863989" y="1685706"/>
                  </a:cubicBezTo>
                  <a:cubicBezTo>
                    <a:pt x="4984373" y="1437710"/>
                    <a:pt x="5010168" y="1343993"/>
                    <a:pt x="4699594" y="1072958"/>
                  </a:cubicBezTo>
                  <a:cubicBezTo>
                    <a:pt x="4389020" y="801923"/>
                    <a:pt x="3566893" y="397315"/>
                    <a:pt x="3000543" y="59494"/>
                  </a:cubicBezTo>
                  <a:cubicBezTo>
                    <a:pt x="2865430" y="3385"/>
                    <a:pt x="2838384" y="-1418"/>
                    <a:pt x="2768236" y="267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50800">
              <a:solidFill>
                <a:srgbClr val="00B0F0"/>
              </a:solidFill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C0E14D-4D52-4306-9116-E6890BCA28E5}"/>
                </a:ext>
              </a:extLst>
            </p:cNvPr>
            <p:cNvSpPr txBox="1"/>
            <p:nvPr/>
          </p:nvSpPr>
          <p:spPr>
            <a:xfrm>
              <a:off x="6692902" y="3079257"/>
              <a:ext cx="824757" cy="376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b="1" dirty="0">
                  <a:solidFill>
                    <a:schemeClr val="accent1"/>
                  </a:solidFill>
                </a:rPr>
                <a:t>WET</a:t>
              </a: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6B76D7-7BA7-4E28-9C9B-BF7650787AA2}"/>
              </a:ext>
            </a:extLst>
          </p:cNvPr>
          <p:cNvSpPr/>
          <p:nvPr/>
        </p:nvSpPr>
        <p:spPr>
          <a:xfrm>
            <a:off x="883890" y="-479635"/>
            <a:ext cx="4722166" cy="8221554"/>
          </a:xfrm>
          <a:custGeom>
            <a:avLst/>
            <a:gdLst>
              <a:gd name="connsiteX0" fmla="*/ 0 w 4483100"/>
              <a:gd name="connsiteY0" fmla="*/ 6057900 h 6057900"/>
              <a:gd name="connsiteX1" fmla="*/ 0 w 4483100"/>
              <a:gd name="connsiteY1" fmla="*/ 6007100 h 6057900"/>
              <a:gd name="connsiteX2" fmla="*/ 1231900 w 4483100"/>
              <a:gd name="connsiteY2" fmla="*/ 3263900 h 6057900"/>
              <a:gd name="connsiteX3" fmla="*/ 2095500 w 4483100"/>
              <a:gd name="connsiteY3" fmla="*/ 1968500 h 6057900"/>
              <a:gd name="connsiteX4" fmla="*/ 3098800 w 4483100"/>
              <a:gd name="connsiteY4" fmla="*/ 927100 h 6057900"/>
              <a:gd name="connsiteX5" fmla="*/ 4419600 w 4483100"/>
              <a:gd name="connsiteY5" fmla="*/ 0 h 6057900"/>
              <a:gd name="connsiteX6" fmla="*/ 4483100 w 4483100"/>
              <a:gd name="connsiteY6" fmla="*/ 38100 h 6057900"/>
              <a:gd name="connsiteX0" fmla="*/ 0 w 4483100"/>
              <a:gd name="connsiteY0" fmla="*/ 6057900 h 6057900"/>
              <a:gd name="connsiteX1" fmla="*/ 292100 w 4483100"/>
              <a:gd name="connsiteY1" fmla="*/ 5283200 h 6057900"/>
              <a:gd name="connsiteX2" fmla="*/ 1231900 w 4483100"/>
              <a:gd name="connsiteY2" fmla="*/ 3263900 h 6057900"/>
              <a:gd name="connsiteX3" fmla="*/ 2095500 w 4483100"/>
              <a:gd name="connsiteY3" fmla="*/ 1968500 h 6057900"/>
              <a:gd name="connsiteX4" fmla="*/ 3098800 w 4483100"/>
              <a:gd name="connsiteY4" fmla="*/ 927100 h 6057900"/>
              <a:gd name="connsiteX5" fmla="*/ 4419600 w 4483100"/>
              <a:gd name="connsiteY5" fmla="*/ 0 h 6057900"/>
              <a:gd name="connsiteX6" fmla="*/ 4483100 w 4483100"/>
              <a:gd name="connsiteY6" fmla="*/ 38100 h 6057900"/>
              <a:gd name="connsiteX0" fmla="*/ 1473200 w 4191000"/>
              <a:gd name="connsiteY0" fmla="*/ 6934200 h 6934200"/>
              <a:gd name="connsiteX1" fmla="*/ 0 w 4191000"/>
              <a:gd name="connsiteY1" fmla="*/ 5283200 h 6934200"/>
              <a:gd name="connsiteX2" fmla="*/ 939800 w 4191000"/>
              <a:gd name="connsiteY2" fmla="*/ 3263900 h 6934200"/>
              <a:gd name="connsiteX3" fmla="*/ 1803400 w 4191000"/>
              <a:gd name="connsiteY3" fmla="*/ 1968500 h 6934200"/>
              <a:gd name="connsiteX4" fmla="*/ 2806700 w 4191000"/>
              <a:gd name="connsiteY4" fmla="*/ 927100 h 6934200"/>
              <a:gd name="connsiteX5" fmla="*/ 4127500 w 4191000"/>
              <a:gd name="connsiteY5" fmla="*/ 0 h 6934200"/>
              <a:gd name="connsiteX6" fmla="*/ 4191000 w 4191000"/>
              <a:gd name="connsiteY6" fmla="*/ 38100 h 6934200"/>
              <a:gd name="connsiteX0" fmla="*/ 1409700 w 4127500"/>
              <a:gd name="connsiteY0" fmla="*/ 6934200 h 6934200"/>
              <a:gd name="connsiteX1" fmla="*/ 0 w 4127500"/>
              <a:gd name="connsiteY1" fmla="*/ 5207000 h 6934200"/>
              <a:gd name="connsiteX2" fmla="*/ 876300 w 4127500"/>
              <a:gd name="connsiteY2" fmla="*/ 3263900 h 6934200"/>
              <a:gd name="connsiteX3" fmla="*/ 1739900 w 4127500"/>
              <a:gd name="connsiteY3" fmla="*/ 1968500 h 6934200"/>
              <a:gd name="connsiteX4" fmla="*/ 2743200 w 4127500"/>
              <a:gd name="connsiteY4" fmla="*/ 927100 h 6934200"/>
              <a:gd name="connsiteX5" fmla="*/ 4064000 w 4127500"/>
              <a:gd name="connsiteY5" fmla="*/ 0 h 6934200"/>
              <a:gd name="connsiteX6" fmla="*/ 4127500 w 4127500"/>
              <a:gd name="connsiteY6" fmla="*/ 38100 h 6934200"/>
              <a:gd name="connsiteX0" fmla="*/ 1409700 w 4064000"/>
              <a:gd name="connsiteY0" fmla="*/ 6934200 h 6934200"/>
              <a:gd name="connsiteX1" fmla="*/ 0 w 4064000"/>
              <a:gd name="connsiteY1" fmla="*/ 5207000 h 6934200"/>
              <a:gd name="connsiteX2" fmla="*/ 876300 w 4064000"/>
              <a:gd name="connsiteY2" fmla="*/ 3263900 h 6934200"/>
              <a:gd name="connsiteX3" fmla="*/ 1739900 w 4064000"/>
              <a:gd name="connsiteY3" fmla="*/ 1968500 h 6934200"/>
              <a:gd name="connsiteX4" fmla="*/ 2743200 w 4064000"/>
              <a:gd name="connsiteY4" fmla="*/ 927100 h 6934200"/>
              <a:gd name="connsiteX5" fmla="*/ 4064000 w 4064000"/>
              <a:gd name="connsiteY5" fmla="*/ 0 h 6934200"/>
              <a:gd name="connsiteX0" fmla="*/ 1409700 w 4064000"/>
              <a:gd name="connsiteY0" fmla="*/ 6934200 h 6934200"/>
              <a:gd name="connsiteX1" fmla="*/ 0 w 4064000"/>
              <a:gd name="connsiteY1" fmla="*/ 5207000 h 6934200"/>
              <a:gd name="connsiteX2" fmla="*/ 876300 w 4064000"/>
              <a:gd name="connsiteY2" fmla="*/ 3263900 h 6934200"/>
              <a:gd name="connsiteX3" fmla="*/ 1739900 w 4064000"/>
              <a:gd name="connsiteY3" fmla="*/ 1968500 h 6934200"/>
              <a:gd name="connsiteX4" fmla="*/ 2743200 w 4064000"/>
              <a:gd name="connsiteY4" fmla="*/ 927100 h 6934200"/>
              <a:gd name="connsiteX5" fmla="*/ 4064000 w 4064000"/>
              <a:gd name="connsiteY5" fmla="*/ 0 h 6934200"/>
              <a:gd name="connsiteX0" fmla="*/ 1409700 w 4064000"/>
              <a:gd name="connsiteY0" fmla="*/ 6934200 h 6934200"/>
              <a:gd name="connsiteX1" fmla="*/ 0 w 4064000"/>
              <a:gd name="connsiteY1" fmla="*/ 5207000 h 6934200"/>
              <a:gd name="connsiteX2" fmla="*/ 876300 w 4064000"/>
              <a:gd name="connsiteY2" fmla="*/ 3263900 h 6934200"/>
              <a:gd name="connsiteX3" fmla="*/ 1739900 w 4064000"/>
              <a:gd name="connsiteY3" fmla="*/ 1968500 h 6934200"/>
              <a:gd name="connsiteX4" fmla="*/ 2743200 w 4064000"/>
              <a:gd name="connsiteY4" fmla="*/ 927100 h 6934200"/>
              <a:gd name="connsiteX5" fmla="*/ 4064000 w 4064000"/>
              <a:gd name="connsiteY5" fmla="*/ 0 h 6934200"/>
              <a:gd name="connsiteX0" fmla="*/ 1409700 w 4158267"/>
              <a:gd name="connsiteY0" fmla="*/ 7007412 h 7007412"/>
              <a:gd name="connsiteX1" fmla="*/ 0 w 4158267"/>
              <a:gd name="connsiteY1" fmla="*/ 5280212 h 7007412"/>
              <a:gd name="connsiteX2" fmla="*/ 876300 w 4158267"/>
              <a:gd name="connsiteY2" fmla="*/ 3337112 h 7007412"/>
              <a:gd name="connsiteX3" fmla="*/ 1739900 w 4158267"/>
              <a:gd name="connsiteY3" fmla="*/ 2041712 h 7007412"/>
              <a:gd name="connsiteX4" fmla="*/ 2743200 w 4158267"/>
              <a:gd name="connsiteY4" fmla="*/ 1000312 h 7007412"/>
              <a:gd name="connsiteX5" fmla="*/ 4064000 w 4158267"/>
              <a:gd name="connsiteY5" fmla="*/ 73212 h 7007412"/>
              <a:gd name="connsiteX6" fmla="*/ 4051300 w 4158267"/>
              <a:gd name="connsiteY6" fmla="*/ 57972 h 7007412"/>
              <a:gd name="connsiteX0" fmla="*/ 1409700 w 4170955"/>
              <a:gd name="connsiteY0" fmla="*/ 7315200 h 7315200"/>
              <a:gd name="connsiteX1" fmla="*/ 0 w 4170955"/>
              <a:gd name="connsiteY1" fmla="*/ 5588000 h 7315200"/>
              <a:gd name="connsiteX2" fmla="*/ 876300 w 4170955"/>
              <a:gd name="connsiteY2" fmla="*/ 3644900 h 7315200"/>
              <a:gd name="connsiteX3" fmla="*/ 1739900 w 4170955"/>
              <a:gd name="connsiteY3" fmla="*/ 2349500 h 7315200"/>
              <a:gd name="connsiteX4" fmla="*/ 2743200 w 4170955"/>
              <a:gd name="connsiteY4" fmla="*/ 1308100 h 7315200"/>
              <a:gd name="connsiteX5" fmla="*/ 4064000 w 4170955"/>
              <a:gd name="connsiteY5" fmla="*/ 381000 h 7315200"/>
              <a:gd name="connsiteX6" fmla="*/ 4097020 w 4170955"/>
              <a:gd name="connsiteY6" fmla="*/ 0 h 7315200"/>
              <a:gd name="connsiteX0" fmla="*/ 1409700 w 4170955"/>
              <a:gd name="connsiteY0" fmla="*/ 7315200 h 7315200"/>
              <a:gd name="connsiteX1" fmla="*/ 0 w 4170955"/>
              <a:gd name="connsiteY1" fmla="*/ 5588000 h 7315200"/>
              <a:gd name="connsiteX2" fmla="*/ 876300 w 4170955"/>
              <a:gd name="connsiteY2" fmla="*/ 3644900 h 7315200"/>
              <a:gd name="connsiteX3" fmla="*/ 1739900 w 4170955"/>
              <a:gd name="connsiteY3" fmla="*/ 2349500 h 7315200"/>
              <a:gd name="connsiteX4" fmla="*/ 2743200 w 4170955"/>
              <a:gd name="connsiteY4" fmla="*/ 1308100 h 7315200"/>
              <a:gd name="connsiteX5" fmla="*/ 4064000 w 4170955"/>
              <a:gd name="connsiteY5" fmla="*/ 381000 h 7315200"/>
              <a:gd name="connsiteX6" fmla="*/ 4097020 w 4170955"/>
              <a:gd name="connsiteY6" fmla="*/ 0 h 7315200"/>
              <a:gd name="connsiteX0" fmla="*/ 1409700 w 4170955"/>
              <a:gd name="connsiteY0" fmla="*/ 7376160 h 7376160"/>
              <a:gd name="connsiteX1" fmla="*/ 0 w 4170955"/>
              <a:gd name="connsiteY1" fmla="*/ 5648960 h 7376160"/>
              <a:gd name="connsiteX2" fmla="*/ 876300 w 4170955"/>
              <a:gd name="connsiteY2" fmla="*/ 3705860 h 7376160"/>
              <a:gd name="connsiteX3" fmla="*/ 1739900 w 4170955"/>
              <a:gd name="connsiteY3" fmla="*/ 2410460 h 7376160"/>
              <a:gd name="connsiteX4" fmla="*/ 2743200 w 4170955"/>
              <a:gd name="connsiteY4" fmla="*/ 1369060 h 7376160"/>
              <a:gd name="connsiteX5" fmla="*/ 4064000 w 4170955"/>
              <a:gd name="connsiteY5" fmla="*/ 441960 h 7376160"/>
              <a:gd name="connsiteX6" fmla="*/ 4097020 w 4170955"/>
              <a:gd name="connsiteY6" fmla="*/ 60960 h 7376160"/>
              <a:gd name="connsiteX7" fmla="*/ 4066540 w 4170955"/>
              <a:gd name="connsiteY7" fmla="*/ 0 h 7376160"/>
              <a:gd name="connsiteX0" fmla="*/ 1960880 w 4722135"/>
              <a:gd name="connsiteY0" fmla="*/ 7335928 h 7335928"/>
              <a:gd name="connsiteX1" fmla="*/ 551180 w 4722135"/>
              <a:gd name="connsiteY1" fmla="*/ 5608728 h 7335928"/>
              <a:gd name="connsiteX2" fmla="*/ 1427480 w 4722135"/>
              <a:gd name="connsiteY2" fmla="*/ 3665628 h 7335928"/>
              <a:gd name="connsiteX3" fmla="*/ 2291080 w 4722135"/>
              <a:gd name="connsiteY3" fmla="*/ 2370228 h 7335928"/>
              <a:gd name="connsiteX4" fmla="*/ 3294380 w 4722135"/>
              <a:gd name="connsiteY4" fmla="*/ 1328828 h 7335928"/>
              <a:gd name="connsiteX5" fmla="*/ 4615180 w 4722135"/>
              <a:gd name="connsiteY5" fmla="*/ 401728 h 7335928"/>
              <a:gd name="connsiteX6" fmla="*/ 4648200 w 4722135"/>
              <a:gd name="connsiteY6" fmla="*/ 20728 h 7335928"/>
              <a:gd name="connsiteX7" fmla="*/ 0 w 4722135"/>
              <a:gd name="connsiteY7" fmla="*/ 81688 h 7335928"/>
              <a:gd name="connsiteX0" fmla="*/ 2332626 w 5093881"/>
              <a:gd name="connsiteY0" fmla="*/ 7335928 h 7335928"/>
              <a:gd name="connsiteX1" fmla="*/ 922926 w 5093881"/>
              <a:gd name="connsiteY1" fmla="*/ 5608728 h 7335928"/>
              <a:gd name="connsiteX2" fmla="*/ 1799226 w 5093881"/>
              <a:gd name="connsiteY2" fmla="*/ 3665628 h 7335928"/>
              <a:gd name="connsiteX3" fmla="*/ 2662826 w 5093881"/>
              <a:gd name="connsiteY3" fmla="*/ 2370228 h 7335928"/>
              <a:gd name="connsiteX4" fmla="*/ 3666126 w 5093881"/>
              <a:gd name="connsiteY4" fmla="*/ 1328828 h 7335928"/>
              <a:gd name="connsiteX5" fmla="*/ 4986926 w 5093881"/>
              <a:gd name="connsiteY5" fmla="*/ 401728 h 7335928"/>
              <a:gd name="connsiteX6" fmla="*/ 5019946 w 5093881"/>
              <a:gd name="connsiteY6" fmla="*/ 20728 h 7335928"/>
              <a:gd name="connsiteX7" fmla="*/ 371746 w 5093881"/>
              <a:gd name="connsiteY7" fmla="*/ 81688 h 7335928"/>
              <a:gd name="connsiteX8" fmla="*/ 280306 w 5093881"/>
              <a:gd name="connsiteY8" fmla="*/ 96928 h 7335928"/>
              <a:gd name="connsiteX0" fmla="*/ 2285986 w 5047241"/>
              <a:gd name="connsiteY0" fmla="*/ 7335928 h 8219848"/>
              <a:gd name="connsiteX1" fmla="*/ 876286 w 5047241"/>
              <a:gd name="connsiteY1" fmla="*/ 5608728 h 8219848"/>
              <a:gd name="connsiteX2" fmla="*/ 1752586 w 5047241"/>
              <a:gd name="connsiteY2" fmla="*/ 3665628 h 8219848"/>
              <a:gd name="connsiteX3" fmla="*/ 2616186 w 5047241"/>
              <a:gd name="connsiteY3" fmla="*/ 2370228 h 8219848"/>
              <a:gd name="connsiteX4" fmla="*/ 3619486 w 5047241"/>
              <a:gd name="connsiteY4" fmla="*/ 1328828 h 8219848"/>
              <a:gd name="connsiteX5" fmla="*/ 4940286 w 5047241"/>
              <a:gd name="connsiteY5" fmla="*/ 401728 h 8219848"/>
              <a:gd name="connsiteX6" fmla="*/ 4973306 w 5047241"/>
              <a:gd name="connsiteY6" fmla="*/ 20728 h 8219848"/>
              <a:gd name="connsiteX7" fmla="*/ 325106 w 5047241"/>
              <a:gd name="connsiteY7" fmla="*/ 81688 h 8219848"/>
              <a:gd name="connsiteX8" fmla="*/ 416546 w 5047241"/>
              <a:gd name="connsiteY8" fmla="*/ 8219848 h 8219848"/>
              <a:gd name="connsiteX0" fmla="*/ 2285986 w 5047241"/>
              <a:gd name="connsiteY0" fmla="*/ 7337260 h 8221180"/>
              <a:gd name="connsiteX1" fmla="*/ 876286 w 5047241"/>
              <a:gd name="connsiteY1" fmla="*/ 5610060 h 8221180"/>
              <a:gd name="connsiteX2" fmla="*/ 1752586 w 5047241"/>
              <a:gd name="connsiteY2" fmla="*/ 3666960 h 8221180"/>
              <a:gd name="connsiteX3" fmla="*/ 2616186 w 5047241"/>
              <a:gd name="connsiteY3" fmla="*/ 2371560 h 8221180"/>
              <a:gd name="connsiteX4" fmla="*/ 3619486 w 5047241"/>
              <a:gd name="connsiteY4" fmla="*/ 1330160 h 8221180"/>
              <a:gd name="connsiteX5" fmla="*/ 4940286 w 5047241"/>
              <a:gd name="connsiteY5" fmla="*/ 403060 h 8221180"/>
              <a:gd name="connsiteX6" fmla="*/ 4973306 w 5047241"/>
              <a:gd name="connsiteY6" fmla="*/ 22060 h 8221180"/>
              <a:gd name="connsiteX7" fmla="*/ 325106 w 5047241"/>
              <a:gd name="connsiteY7" fmla="*/ 83020 h 8221180"/>
              <a:gd name="connsiteX8" fmla="*/ 416546 w 5047241"/>
              <a:gd name="connsiteY8" fmla="*/ 8221180 h 8221180"/>
              <a:gd name="connsiteX0" fmla="*/ 1960911 w 4722166"/>
              <a:gd name="connsiteY0" fmla="*/ 7337634 h 8221554"/>
              <a:gd name="connsiteX1" fmla="*/ 551211 w 4722166"/>
              <a:gd name="connsiteY1" fmla="*/ 5610434 h 8221554"/>
              <a:gd name="connsiteX2" fmla="*/ 1427511 w 4722166"/>
              <a:gd name="connsiteY2" fmla="*/ 3667334 h 8221554"/>
              <a:gd name="connsiteX3" fmla="*/ 2291111 w 4722166"/>
              <a:gd name="connsiteY3" fmla="*/ 2371934 h 8221554"/>
              <a:gd name="connsiteX4" fmla="*/ 3294411 w 4722166"/>
              <a:gd name="connsiteY4" fmla="*/ 1330534 h 8221554"/>
              <a:gd name="connsiteX5" fmla="*/ 4615211 w 4722166"/>
              <a:gd name="connsiteY5" fmla="*/ 403434 h 8221554"/>
              <a:gd name="connsiteX6" fmla="*/ 4648231 w 4722166"/>
              <a:gd name="connsiteY6" fmla="*/ 22434 h 8221554"/>
              <a:gd name="connsiteX7" fmla="*/ 31 w 4722166"/>
              <a:gd name="connsiteY7" fmla="*/ 83394 h 8221554"/>
              <a:gd name="connsiteX8" fmla="*/ 91471 w 4722166"/>
              <a:gd name="connsiteY8" fmla="*/ 8221554 h 8221554"/>
              <a:gd name="connsiteX0" fmla="*/ 1960911 w 4722166"/>
              <a:gd name="connsiteY0" fmla="*/ 7337634 h 8221554"/>
              <a:gd name="connsiteX1" fmla="*/ 551211 w 4722166"/>
              <a:gd name="connsiteY1" fmla="*/ 5610434 h 8221554"/>
              <a:gd name="connsiteX2" fmla="*/ 1427511 w 4722166"/>
              <a:gd name="connsiteY2" fmla="*/ 3667334 h 8221554"/>
              <a:gd name="connsiteX3" fmla="*/ 2291111 w 4722166"/>
              <a:gd name="connsiteY3" fmla="*/ 2371934 h 8221554"/>
              <a:gd name="connsiteX4" fmla="*/ 3294411 w 4722166"/>
              <a:gd name="connsiteY4" fmla="*/ 1330534 h 8221554"/>
              <a:gd name="connsiteX5" fmla="*/ 4615211 w 4722166"/>
              <a:gd name="connsiteY5" fmla="*/ 403434 h 8221554"/>
              <a:gd name="connsiteX6" fmla="*/ 4648231 w 4722166"/>
              <a:gd name="connsiteY6" fmla="*/ 22434 h 8221554"/>
              <a:gd name="connsiteX7" fmla="*/ 31 w 4722166"/>
              <a:gd name="connsiteY7" fmla="*/ 83394 h 8221554"/>
              <a:gd name="connsiteX8" fmla="*/ 91471 w 4722166"/>
              <a:gd name="connsiteY8" fmla="*/ 8221554 h 8221554"/>
              <a:gd name="connsiteX0" fmla="*/ 1960911 w 4722166"/>
              <a:gd name="connsiteY0" fmla="*/ 7337634 h 8824380"/>
              <a:gd name="connsiteX1" fmla="*/ 551211 w 4722166"/>
              <a:gd name="connsiteY1" fmla="*/ 5610434 h 8824380"/>
              <a:gd name="connsiteX2" fmla="*/ 1427511 w 4722166"/>
              <a:gd name="connsiteY2" fmla="*/ 3667334 h 8824380"/>
              <a:gd name="connsiteX3" fmla="*/ 2291111 w 4722166"/>
              <a:gd name="connsiteY3" fmla="*/ 2371934 h 8824380"/>
              <a:gd name="connsiteX4" fmla="*/ 3294411 w 4722166"/>
              <a:gd name="connsiteY4" fmla="*/ 1330534 h 8824380"/>
              <a:gd name="connsiteX5" fmla="*/ 4615211 w 4722166"/>
              <a:gd name="connsiteY5" fmla="*/ 403434 h 8824380"/>
              <a:gd name="connsiteX6" fmla="*/ 4648231 w 4722166"/>
              <a:gd name="connsiteY6" fmla="*/ 22434 h 8824380"/>
              <a:gd name="connsiteX7" fmla="*/ 31 w 4722166"/>
              <a:gd name="connsiteY7" fmla="*/ 83394 h 8824380"/>
              <a:gd name="connsiteX8" fmla="*/ 91471 w 4722166"/>
              <a:gd name="connsiteY8" fmla="*/ 8221554 h 8824380"/>
              <a:gd name="connsiteX9" fmla="*/ 121950 w 4722166"/>
              <a:gd name="connsiteY9" fmla="*/ 8221554 h 8824380"/>
              <a:gd name="connsiteX0" fmla="*/ 1960911 w 4722166"/>
              <a:gd name="connsiteY0" fmla="*/ 7337634 h 8797913"/>
              <a:gd name="connsiteX1" fmla="*/ 551211 w 4722166"/>
              <a:gd name="connsiteY1" fmla="*/ 5610434 h 8797913"/>
              <a:gd name="connsiteX2" fmla="*/ 1427511 w 4722166"/>
              <a:gd name="connsiteY2" fmla="*/ 3667334 h 8797913"/>
              <a:gd name="connsiteX3" fmla="*/ 2291111 w 4722166"/>
              <a:gd name="connsiteY3" fmla="*/ 2371934 h 8797913"/>
              <a:gd name="connsiteX4" fmla="*/ 3294411 w 4722166"/>
              <a:gd name="connsiteY4" fmla="*/ 1330534 h 8797913"/>
              <a:gd name="connsiteX5" fmla="*/ 4615211 w 4722166"/>
              <a:gd name="connsiteY5" fmla="*/ 403434 h 8797913"/>
              <a:gd name="connsiteX6" fmla="*/ 4648231 w 4722166"/>
              <a:gd name="connsiteY6" fmla="*/ 22434 h 8797913"/>
              <a:gd name="connsiteX7" fmla="*/ 31 w 4722166"/>
              <a:gd name="connsiteY7" fmla="*/ 83394 h 8797913"/>
              <a:gd name="connsiteX8" fmla="*/ 91471 w 4722166"/>
              <a:gd name="connsiteY8" fmla="*/ 8221554 h 8797913"/>
              <a:gd name="connsiteX9" fmla="*/ 1691670 w 4722166"/>
              <a:gd name="connsiteY9" fmla="*/ 8114874 h 8797913"/>
              <a:gd name="connsiteX0" fmla="*/ 1960911 w 4722166"/>
              <a:gd name="connsiteY0" fmla="*/ 7337634 h 8221554"/>
              <a:gd name="connsiteX1" fmla="*/ 551211 w 4722166"/>
              <a:gd name="connsiteY1" fmla="*/ 5610434 h 8221554"/>
              <a:gd name="connsiteX2" fmla="*/ 1427511 w 4722166"/>
              <a:gd name="connsiteY2" fmla="*/ 3667334 h 8221554"/>
              <a:gd name="connsiteX3" fmla="*/ 2291111 w 4722166"/>
              <a:gd name="connsiteY3" fmla="*/ 2371934 h 8221554"/>
              <a:gd name="connsiteX4" fmla="*/ 3294411 w 4722166"/>
              <a:gd name="connsiteY4" fmla="*/ 1330534 h 8221554"/>
              <a:gd name="connsiteX5" fmla="*/ 4615211 w 4722166"/>
              <a:gd name="connsiteY5" fmla="*/ 403434 h 8221554"/>
              <a:gd name="connsiteX6" fmla="*/ 4648231 w 4722166"/>
              <a:gd name="connsiteY6" fmla="*/ 22434 h 8221554"/>
              <a:gd name="connsiteX7" fmla="*/ 31 w 4722166"/>
              <a:gd name="connsiteY7" fmla="*/ 83394 h 8221554"/>
              <a:gd name="connsiteX8" fmla="*/ 91471 w 4722166"/>
              <a:gd name="connsiteY8" fmla="*/ 8221554 h 8221554"/>
              <a:gd name="connsiteX9" fmla="*/ 1691670 w 4722166"/>
              <a:gd name="connsiteY9" fmla="*/ 8114874 h 8221554"/>
              <a:gd name="connsiteX0" fmla="*/ 1960911 w 4722166"/>
              <a:gd name="connsiteY0" fmla="*/ 7337634 h 8221554"/>
              <a:gd name="connsiteX1" fmla="*/ 551211 w 4722166"/>
              <a:gd name="connsiteY1" fmla="*/ 5610434 h 8221554"/>
              <a:gd name="connsiteX2" fmla="*/ 1427511 w 4722166"/>
              <a:gd name="connsiteY2" fmla="*/ 3667334 h 8221554"/>
              <a:gd name="connsiteX3" fmla="*/ 2291111 w 4722166"/>
              <a:gd name="connsiteY3" fmla="*/ 2371934 h 8221554"/>
              <a:gd name="connsiteX4" fmla="*/ 3294411 w 4722166"/>
              <a:gd name="connsiteY4" fmla="*/ 1330534 h 8221554"/>
              <a:gd name="connsiteX5" fmla="*/ 4615211 w 4722166"/>
              <a:gd name="connsiteY5" fmla="*/ 403434 h 8221554"/>
              <a:gd name="connsiteX6" fmla="*/ 4648231 w 4722166"/>
              <a:gd name="connsiteY6" fmla="*/ 22434 h 8221554"/>
              <a:gd name="connsiteX7" fmla="*/ 31 w 4722166"/>
              <a:gd name="connsiteY7" fmla="*/ 83394 h 8221554"/>
              <a:gd name="connsiteX8" fmla="*/ 91471 w 4722166"/>
              <a:gd name="connsiteY8" fmla="*/ 8221554 h 8221554"/>
              <a:gd name="connsiteX9" fmla="*/ 1691670 w 4722166"/>
              <a:gd name="connsiteY9" fmla="*/ 8114874 h 8221554"/>
              <a:gd name="connsiteX10" fmla="*/ 1960911 w 4722166"/>
              <a:gd name="connsiteY10" fmla="*/ 7337634 h 8221554"/>
              <a:gd name="connsiteX0" fmla="*/ 1960911 w 4722166"/>
              <a:gd name="connsiteY0" fmla="*/ 7337634 h 8221554"/>
              <a:gd name="connsiteX1" fmla="*/ 551211 w 4722166"/>
              <a:gd name="connsiteY1" fmla="*/ 5610434 h 8221554"/>
              <a:gd name="connsiteX2" fmla="*/ 1427511 w 4722166"/>
              <a:gd name="connsiteY2" fmla="*/ 3667334 h 8221554"/>
              <a:gd name="connsiteX3" fmla="*/ 2291111 w 4722166"/>
              <a:gd name="connsiteY3" fmla="*/ 2371934 h 8221554"/>
              <a:gd name="connsiteX4" fmla="*/ 3294411 w 4722166"/>
              <a:gd name="connsiteY4" fmla="*/ 1330534 h 8221554"/>
              <a:gd name="connsiteX5" fmla="*/ 4615211 w 4722166"/>
              <a:gd name="connsiteY5" fmla="*/ 403434 h 8221554"/>
              <a:gd name="connsiteX6" fmla="*/ 4648231 w 4722166"/>
              <a:gd name="connsiteY6" fmla="*/ 22434 h 8221554"/>
              <a:gd name="connsiteX7" fmla="*/ 31 w 4722166"/>
              <a:gd name="connsiteY7" fmla="*/ 83394 h 8221554"/>
              <a:gd name="connsiteX8" fmla="*/ 91471 w 4722166"/>
              <a:gd name="connsiteY8" fmla="*/ 8221554 h 8221554"/>
              <a:gd name="connsiteX9" fmla="*/ 1691670 w 4722166"/>
              <a:gd name="connsiteY9" fmla="*/ 8114874 h 8221554"/>
              <a:gd name="connsiteX10" fmla="*/ 1960911 w 4722166"/>
              <a:gd name="connsiteY10" fmla="*/ 7337634 h 822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22166" h="8221554">
                <a:moveTo>
                  <a:pt x="1960911" y="7337634"/>
                </a:moveTo>
                <a:lnTo>
                  <a:pt x="551211" y="5610434"/>
                </a:lnTo>
                <a:lnTo>
                  <a:pt x="1427511" y="3667334"/>
                </a:lnTo>
                <a:cubicBezTo>
                  <a:pt x="1717494" y="3127584"/>
                  <a:pt x="1979961" y="2761401"/>
                  <a:pt x="2291111" y="2371934"/>
                </a:cubicBezTo>
                <a:cubicBezTo>
                  <a:pt x="2602261" y="1982467"/>
                  <a:pt x="2907061" y="1658617"/>
                  <a:pt x="3294411" y="1330534"/>
                </a:cubicBezTo>
                <a:cubicBezTo>
                  <a:pt x="3681761" y="1002451"/>
                  <a:pt x="4174944" y="712467"/>
                  <a:pt x="4615211" y="403434"/>
                </a:cubicBezTo>
                <a:cubicBezTo>
                  <a:pt x="4833228" y="246377"/>
                  <a:pt x="4650877" y="25609"/>
                  <a:pt x="4648231" y="22434"/>
                </a:cubicBezTo>
                <a:cubicBezTo>
                  <a:pt x="4648654" y="-51226"/>
                  <a:pt x="-13700" y="79780"/>
                  <a:pt x="31" y="83394"/>
                </a:cubicBezTo>
                <a:cubicBezTo>
                  <a:pt x="48291" y="96094"/>
                  <a:pt x="86391" y="8221554"/>
                  <a:pt x="91471" y="8221554"/>
                </a:cubicBezTo>
                <a:cubicBezTo>
                  <a:pt x="96551" y="8221554"/>
                  <a:pt x="1685320" y="8114874"/>
                  <a:pt x="1691670" y="8114874"/>
                </a:cubicBezTo>
                <a:lnTo>
                  <a:pt x="1960911" y="7337634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4743C49-EBEF-4D2B-8B08-114C7C8B4BBA}"/>
              </a:ext>
            </a:extLst>
          </p:cNvPr>
          <p:cNvSpPr/>
          <p:nvPr/>
        </p:nvSpPr>
        <p:spPr>
          <a:xfrm>
            <a:off x="8319938" y="2214623"/>
            <a:ext cx="2700398" cy="5085337"/>
          </a:xfrm>
          <a:custGeom>
            <a:avLst/>
            <a:gdLst>
              <a:gd name="connsiteX0" fmla="*/ 0 w 2527300"/>
              <a:gd name="connsiteY0" fmla="*/ 4775200 h 4775200"/>
              <a:gd name="connsiteX1" fmla="*/ 63500 w 2527300"/>
              <a:gd name="connsiteY1" fmla="*/ 2336800 h 4775200"/>
              <a:gd name="connsiteX2" fmla="*/ 495300 w 2527300"/>
              <a:gd name="connsiteY2" fmla="*/ 749300 h 4775200"/>
              <a:gd name="connsiteX3" fmla="*/ 977900 w 2527300"/>
              <a:gd name="connsiteY3" fmla="*/ 139700 h 4775200"/>
              <a:gd name="connsiteX4" fmla="*/ 1676400 w 2527300"/>
              <a:gd name="connsiteY4" fmla="*/ 0 h 4775200"/>
              <a:gd name="connsiteX5" fmla="*/ 2362200 w 2527300"/>
              <a:gd name="connsiteY5" fmla="*/ 203200 h 4775200"/>
              <a:gd name="connsiteX6" fmla="*/ 2527300 w 2527300"/>
              <a:gd name="connsiteY6" fmla="*/ 304800 h 4775200"/>
              <a:gd name="connsiteX0" fmla="*/ 0 w 2527300"/>
              <a:gd name="connsiteY0" fmla="*/ 4775200 h 4775200"/>
              <a:gd name="connsiteX1" fmla="*/ 63500 w 2527300"/>
              <a:gd name="connsiteY1" fmla="*/ 2336800 h 4775200"/>
              <a:gd name="connsiteX2" fmla="*/ 495300 w 2527300"/>
              <a:gd name="connsiteY2" fmla="*/ 749300 h 4775200"/>
              <a:gd name="connsiteX3" fmla="*/ 977900 w 2527300"/>
              <a:gd name="connsiteY3" fmla="*/ 139700 h 4775200"/>
              <a:gd name="connsiteX4" fmla="*/ 1676400 w 2527300"/>
              <a:gd name="connsiteY4" fmla="*/ 0 h 4775200"/>
              <a:gd name="connsiteX5" fmla="*/ 2362200 w 2527300"/>
              <a:gd name="connsiteY5" fmla="*/ 203200 h 4775200"/>
              <a:gd name="connsiteX6" fmla="*/ 2527300 w 2527300"/>
              <a:gd name="connsiteY6" fmla="*/ 304800 h 4775200"/>
              <a:gd name="connsiteX0" fmla="*/ 0 w 2527300"/>
              <a:gd name="connsiteY0" fmla="*/ 4775200 h 4775200"/>
              <a:gd name="connsiteX1" fmla="*/ 63500 w 2527300"/>
              <a:gd name="connsiteY1" fmla="*/ 2336800 h 4775200"/>
              <a:gd name="connsiteX2" fmla="*/ 495300 w 2527300"/>
              <a:gd name="connsiteY2" fmla="*/ 749300 h 4775200"/>
              <a:gd name="connsiteX3" fmla="*/ 977900 w 2527300"/>
              <a:gd name="connsiteY3" fmla="*/ 139700 h 4775200"/>
              <a:gd name="connsiteX4" fmla="*/ 1676400 w 2527300"/>
              <a:gd name="connsiteY4" fmla="*/ 0 h 4775200"/>
              <a:gd name="connsiteX5" fmla="*/ 2362200 w 2527300"/>
              <a:gd name="connsiteY5" fmla="*/ 203200 h 4775200"/>
              <a:gd name="connsiteX6" fmla="*/ 2527300 w 2527300"/>
              <a:gd name="connsiteY6" fmla="*/ 304800 h 4775200"/>
              <a:gd name="connsiteX0" fmla="*/ 0 w 2527300"/>
              <a:gd name="connsiteY0" fmla="*/ 4782204 h 4782204"/>
              <a:gd name="connsiteX1" fmla="*/ 63500 w 2527300"/>
              <a:gd name="connsiteY1" fmla="*/ 2343804 h 4782204"/>
              <a:gd name="connsiteX2" fmla="*/ 495300 w 2527300"/>
              <a:gd name="connsiteY2" fmla="*/ 756304 h 4782204"/>
              <a:gd name="connsiteX3" fmla="*/ 977900 w 2527300"/>
              <a:gd name="connsiteY3" fmla="*/ 146704 h 4782204"/>
              <a:gd name="connsiteX4" fmla="*/ 1676400 w 2527300"/>
              <a:gd name="connsiteY4" fmla="*/ 7004 h 4782204"/>
              <a:gd name="connsiteX5" fmla="*/ 2362200 w 2527300"/>
              <a:gd name="connsiteY5" fmla="*/ 210204 h 4782204"/>
              <a:gd name="connsiteX6" fmla="*/ 2527300 w 2527300"/>
              <a:gd name="connsiteY6" fmla="*/ 311804 h 4782204"/>
              <a:gd name="connsiteX0" fmla="*/ 0 w 2527300"/>
              <a:gd name="connsiteY0" fmla="*/ 4782204 h 4782204"/>
              <a:gd name="connsiteX1" fmla="*/ 63500 w 2527300"/>
              <a:gd name="connsiteY1" fmla="*/ 2343804 h 4782204"/>
              <a:gd name="connsiteX2" fmla="*/ 495300 w 2527300"/>
              <a:gd name="connsiteY2" fmla="*/ 756304 h 4782204"/>
              <a:gd name="connsiteX3" fmla="*/ 977900 w 2527300"/>
              <a:gd name="connsiteY3" fmla="*/ 146704 h 4782204"/>
              <a:gd name="connsiteX4" fmla="*/ 1676400 w 2527300"/>
              <a:gd name="connsiteY4" fmla="*/ 7004 h 4782204"/>
              <a:gd name="connsiteX5" fmla="*/ 2362200 w 2527300"/>
              <a:gd name="connsiteY5" fmla="*/ 210204 h 4782204"/>
              <a:gd name="connsiteX6" fmla="*/ 2527300 w 2527300"/>
              <a:gd name="connsiteY6" fmla="*/ 311804 h 4782204"/>
              <a:gd name="connsiteX0" fmla="*/ 0 w 2527300"/>
              <a:gd name="connsiteY0" fmla="*/ 4775226 h 4775226"/>
              <a:gd name="connsiteX1" fmla="*/ 63500 w 2527300"/>
              <a:gd name="connsiteY1" fmla="*/ 2336826 h 4775226"/>
              <a:gd name="connsiteX2" fmla="*/ 495300 w 2527300"/>
              <a:gd name="connsiteY2" fmla="*/ 749326 h 4775226"/>
              <a:gd name="connsiteX3" fmla="*/ 1028700 w 2527300"/>
              <a:gd name="connsiteY3" fmla="*/ 190526 h 4775226"/>
              <a:gd name="connsiteX4" fmla="*/ 1676400 w 2527300"/>
              <a:gd name="connsiteY4" fmla="*/ 26 h 4775226"/>
              <a:gd name="connsiteX5" fmla="*/ 2362200 w 2527300"/>
              <a:gd name="connsiteY5" fmla="*/ 203226 h 4775226"/>
              <a:gd name="connsiteX6" fmla="*/ 2527300 w 2527300"/>
              <a:gd name="connsiteY6" fmla="*/ 304826 h 4775226"/>
              <a:gd name="connsiteX0" fmla="*/ 0 w 2527300"/>
              <a:gd name="connsiteY0" fmla="*/ 4775228 h 4775228"/>
              <a:gd name="connsiteX1" fmla="*/ 63500 w 2527300"/>
              <a:gd name="connsiteY1" fmla="*/ 2336828 h 4775228"/>
              <a:gd name="connsiteX2" fmla="*/ 495300 w 2527300"/>
              <a:gd name="connsiteY2" fmla="*/ 749328 h 4775228"/>
              <a:gd name="connsiteX3" fmla="*/ 1028700 w 2527300"/>
              <a:gd name="connsiteY3" fmla="*/ 190528 h 4775228"/>
              <a:gd name="connsiteX4" fmla="*/ 1676400 w 2527300"/>
              <a:gd name="connsiteY4" fmla="*/ 28 h 4775228"/>
              <a:gd name="connsiteX5" fmla="*/ 2362200 w 2527300"/>
              <a:gd name="connsiteY5" fmla="*/ 203228 h 4775228"/>
              <a:gd name="connsiteX6" fmla="*/ 2527300 w 2527300"/>
              <a:gd name="connsiteY6" fmla="*/ 304828 h 4775228"/>
              <a:gd name="connsiteX0" fmla="*/ 0 w 2527300"/>
              <a:gd name="connsiteY0" fmla="*/ 4711882 h 4711882"/>
              <a:gd name="connsiteX1" fmla="*/ 63500 w 2527300"/>
              <a:gd name="connsiteY1" fmla="*/ 2273482 h 4711882"/>
              <a:gd name="connsiteX2" fmla="*/ 495300 w 2527300"/>
              <a:gd name="connsiteY2" fmla="*/ 685982 h 4711882"/>
              <a:gd name="connsiteX3" fmla="*/ 1028700 w 2527300"/>
              <a:gd name="connsiteY3" fmla="*/ 127182 h 4711882"/>
              <a:gd name="connsiteX4" fmla="*/ 1651000 w 2527300"/>
              <a:gd name="connsiteY4" fmla="*/ 182 h 4711882"/>
              <a:gd name="connsiteX5" fmla="*/ 2362200 w 2527300"/>
              <a:gd name="connsiteY5" fmla="*/ 139882 h 4711882"/>
              <a:gd name="connsiteX6" fmla="*/ 2527300 w 2527300"/>
              <a:gd name="connsiteY6" fmla="*/ 241482 h 4711882"/>
              <a:gd name="connsiteX0" fmla="*/ 0 w 2538441"/>
              <a:gd name="connsiteY0" fmla="*/ 4711882 h 4711882"/>
              <a:gd name="connsiteX1" fmla="*/ 63500 w 2538441"/>
              <a:gd name="connsiteY1" fmla="*/ 2273482 h 4711882"/>
              <a:gd name="connsiteX2" fmla="*/ 495300 w 2538441"/>
              <a:gd name="connsiteY2" fmla="*/ 685982 h 4711882"/>
              <a:gd name="connsiteX3" fmla="*/ 1028700 w 2538441"/>
              <a:gd name="connsiteY3" fmla="*/ 127182 h 4711882"/>
              <a:gd name="connsiteX4" fmla="*/ 1651000 w 2538441"/>
              <a:gd name="connsiteY4" fmla="*/ 182 h 4711882"/>
              <a:gd name="connsiteX5" fmla="*/ 2362200 w 2538441"/>
              <a:gd name="connsiteY5" fmla="*/ 139882 h 4711882"/>
              <a:gd name="connsiteX6" fmla="*/ 2527300 w 2538441"/>
              <a:gd name="connsiteY6" fmla="*/ 241482 h 4711882"/>
              <a:gd name="connsiteX7" fmla="*/ 2523304 w 2538441"/>
              <a:gd name="connsiteY7" fmla="*/ 231322 h 4711882"/>
              <a:gd name="connsiteX0" fmla="*/ 0 w 2534167"/>
              <a:gd name="connsiteY0" fmla="*/ 4711882 h 4711882"/>
              <a:gd name="connsiteX1" fmla="*/ 63500 w 2534167"/>
              <a:gd name="connsiteY1" fmla="*/ 2273482 h 4711882"/>
              <a:gd name="connsiteX2" fmla="*/ 495300 w 2534167"/>
              <a:gd name="connsiteY2" fmla="*/ 685982 h 4711882"/>
              <a:gd name="connsiteX3" fmla="*/ 1028700 w 2534167"/>
              <a:gd name="connsiteY3" fmla="*/ 127182 h 4711882"/>
              <a:gd name="connsiteX4" fmla="*/ 1651000 w 2534167"/>
              <a:gd name="connsiteY4" fmla="*/ 182 h 4711882"/>
              <a:gd name="connsiteX5" fmla="*/ 2362200 w 2534167"/>
              <a:gd name="connsiteY5" fmla="*/ 139882 h 4711882"/>
              <a:gd name="connsiteX6" fmla="*/ 2527300 w 2534167"/>
              <a:gd name="connsiteY6" fmla="*/ 241482 h 4711882"/>
              <a:gd name="connsiteX7" fmla="*/ 2492824 w 2534167"/>
              <a:gd name="connsiteY7" fmla="*/ 4635682 h 4711882"/>
              <a:gd name="connsiteX0" fmla="*/ 0 w 2553784"/>
              <a:gd name="connsiteY0" fmla="*/ 4711882 h 4948349"/>
              <a:gd name="connsiteX1" fmla="*/ 63500 w 2553784"/>
              <a:gd name="connsiteY1" fmla="*/ 2273482 h 4948349"/>
              <a:gd name="connsiteX2" fmla="*/ 495300 w 2553784"/>
              <a:gd name="connsiteY2" fmla="*/ 685982 h 4948349"/>
              <a:gd name="connsiteX3" fmla="*/ 1028700 w 2553784"/>
              <a:gd name="connsiteY3" fmla="*/ 127182 h 4948349"/>
              <a:gd name="connsiteX4" fmla="*/ 1651000 w 2553784"/>
              <a:gd name="connsiteY4" fmla="*/ 182 h 4948349"/>
              <a:gd name="connsiteX5" fmla="*/ 2362200 w 2553784"/>
              <a:gd name="connsiteY5" fmla="*/ 139882 h 4948349"/>
              <a:gd name="connsiteX6" fmla="*/ 2527300 w 2553784"/>
              <a:gd name="connsiteY6" fmla="*/ 241482 h 4948349"/>
              <a:gd name="connsiteX7" fmla="*/ 2492824 w 2553784"/>
              <a:gd name="connsiteY7" fmla="*/ 4635682 h 4948349"/>
              <a:gd name="connsiteX8" fmla="*/ 2553784 w 2553784"/>
              <a:gd name="connsiteY8" fmla="*/ 4589962 h 4948349"/>
              <a:gd name="connsiteX0" fmla="*/ 0 w 2534167"/>
              <a:gd name="connsiteY0" fmla="*/ 4711882 h 4963963"/>
              <a:gd name="connsiteX1" fmla="*/ 63500 w 2534167"/>
              <a:gd name="connsiteY1" fmla="*/ 2273482 h 4963963"/>
              <a:gd name="connsiteX2" fmla="*/ 495300 w 2534167"/>
              <a:gd name="connsiteY2" fmla="*/ 685982 h 4963963"/>
              <a:gd name="connsiteX3" fmla="*/ 1028700 w 2534167"/>
              <a:gd name="connsiteY3" fmla="*/ 127182 h 4963963"/>
              <a:gd name="connsiteX4" fmla="*/ 1651000 w 2534167"/>
              <a:gd name="connsiteY4" fmla="*/ 182 h 4963963"/>
              <a:gd name="connsiteX5" fmla="*/ 2362200 w 2534167"/>
              <a:gd name="connsiteY5" fmla="*/ 139882 h 4963963"/>
              <a:gd name="connsiteX6" fmla="*/ 2527300 w 2534167"/>
              <a:gd name="connsiteY6" fmla="*/ 241482 h 4963963"/>
              <a:gd name="connsiteX7" fmla="*/ 2492824 w 2534167"/>
              <a:gd name="connsiteY7" fmla="*/ 4635682 h 4963963"/>
              <a:gd name="connsiteX8" fmla="*/ 130624 w 2534167"/>
              <a:gd name="connsiteY8" fmla="*/ 4650922 h 4963963"/>
              <a:gd name="connsiteX0" fmla="*/ 0 w 2534167"/>
              <a:gd name="connsiteY0" fmla="*/ 4711882 h 4963963"/>
              <a:gd name="connsiteX1" fmla="*/ 63500 w 2534167"/>
              <a:gd name="connsiteY1" fmla="*/ 2273482 h 4963963"/>
              <a:gd name="connsiteX2" fmla="*/ 495300 w 2534167"/>
              <a:gd name="connsiteY2" fmla="*/ 685982 h 4963963"/>
              <a:gd name="connsiteX3" fmla="*/ 1028700 w 2534167"/>
              <a:gd name="connsiteY3" fmla="*/ 127182 h 4963963"/>
              <a:gd name="connsiteX4" fmla="*/ 1651000 w 2534167"/>
              <a:gd name="connsiteY4" fmla="*/ 182 h 4963963"/>
              <a:gd name="connsiteX5" fmla="*/ 2362200 w 2534167"/>
              <a:gd name="connsiteY5" fmla="*/ 139882 h 4963963"/>
              <a:gd name="connsiteX6" fmla="*/ 2527300 w 2534167"/>
              <a:gd name="connsiteY6" fmla="*/ 241482 h 4963963"/>
              <a:gd name="connsiteX7" fmla="*/ 2492824 w 2534167"/>
              <a:gd name="connsiteY7" fmla="*/ 4635682 h 4963963"/>
              <a:gd name="connsiteX8" fmla="*/ 130624 w 2534167"/>
              <a:gd name="connsiteY8" fmla="*/ 4650922 h 4963963"/>
              <a:gd name="connsiteX9" fmla="*/ 0 w 2534167"/>
              <a:gd name="connsiteY9" fmla="*/ 4711882 h 4963963"/>
              <a:gd name="connsiteX0" fmla="*/ 6583 w 2540750"/>
              <a:gd name="connsiteY0" fmla="*/ 4711882 h 4976709"/>
              <a:gd name="connsiteX1" fmla="*/ 70083 w 2540750"/>
              <a:gd name="connsiteY1" fmla="*/ 2273482 h 4976709"/>
              <a:gd name="connsiteX2" fmla="*/ 501883 w 2540750"/>
              <a:gd name="connsiteY2" fmla="*/ 685982 h 4976709"/>
              <a:gd name="connsiteX3" fmla="*/ 1035283 w 2540750"/>
              <a:gd name="connsiteY3" fmla="*/ 127182 h 4976709"/>
              <a:gd name="connsiteX4" fmla="*/ 1657583 w 2540750"/>
              <a:gd name="connsiteY4" fmla="*/ 182 h 4976709"/>
              <a:gd name="connsiteX5" fmla="*/ 2368783 w 2540750"/>
              <a:gd name="connsiteY5" fmla="*/ 139882 h 4976709"/>
              <a:gd name="connsiteX6" fmla="*/ 2533883 w 2540750"/>
              <a:gd name="connsiteY6" fmla="*/ 241482 h 4976709"/>
              <a:gd name="connsiteX7" fmla="*/ 2499407 w 2540750"/>
              <a:gd name="connsiteY7" fmla="*/ 4635682 h 4976709"/>
              <a:gd name="connsiteX8" fmla="*/ 47 w 2540750"/>
              <a:gd name="connsiteY8" fmla="*/ 4696642 h 4976709"/>
              <a:gd name="connsiteX9" fmla="*/ 6583 w 2540750"/>
              <a:gd name="connsiteY9" fmla="*/ 4711882 h 4976709"/>
              <a:gd name="connsiteX0" fmla="*/ 6584 w 2540751"/>
              <a:gd name="connsiteY0" fmla="*/ 4711882 h 4711882"/>
              <a:gd name="connsiteX1" fmla="*/ 70084 w 2540751"/>
              <a:gd name="connsiteY1" fmla="*/ 2273482 h 4711882"/>
              <a:gd name="connsiteX2" fmla="*/ 501884 w 2540751"/>
              <a:gd name="connsiteY2" fmla="*/ 685982 h 4711882"/>
              <a:gd name="connsiteX3" fmla="*/ 1035284 w 2540751"/>
              <a:gd name="connsiteY3" fmla="*/ 127182 h 4711882"/>
              <a:gd name="connsiteX4" fmla="*/ 1657584 w 2540751"/>
              <a:gd name="connsiteY4" fmla="*/ 182 h 4711882"/>
              <a:gd name="connsiteX5" fmla="*/ 2368784 w 2540751"/>
              <a:gd name="connsiteY5" fmla="*/ 139882 h 4711882"/>
              <a:gd name="connsiteX6" fmla="*/ 2533884 w 2540751"/>
              <a:gd name="connsiteY6" fmla="*/ 241482 h 4711882"/>
              <a:gd name="connsiteX7" fmla="*/ 2499408 w 2540751"/>
              <a:gd name="connsiteY7" fmla="*/ 4635682 h 4711882"/>
              <a:gd name="connsiteX8" fmla="*/ 48 w 2540751"/>
              <a:gd name="connsiteY8" fmla="*/ 4696642 h 4711882"/>
              <a:gd name="connsiteX9" fmla="*/ 6584 w 2540751"/>
              <a:gd name="connsiteY9" fmla="*/ 4711882 h 4711882"/>
              <a:gd name="connsiteX0" fmla="*/ 48 w 2540751"/>
              <a:gd name="connsiteY0" fmla="*/ 4696642 h 4697633"/>
              <a:gd name="connsiteX1" fmla="*/ 70084 w 2540751"/>
              <a:gd name="connsiteY1" fmla="*/ 2273482 h 4697633"/>
              <a:gd name="connsiteX2" fmla="*/ 501884 w 2540751"/>
              <a:gd name="connsiteY2" fmla="*/ 685982 h 4697633"/>
              <a:gd name="connsiteX3" fmla="*/ 1035284 w 2540751"/>
              <a:gd name="connsiteY3" fmla="*/ 127182 h 4697633"/>
              <a:gd name="connsiteX4" fmla="*/ 1657584 w 2540751"/>
              <a:gd name="connsiteY4" fmla="*/ 182 h 4697633"/>
              <a:gd name="connsiteX5" fmla="*/ 2368784 w 2540751"/>
              <a:gd name="connsiteY5" fmla="*/ 139882 h 4697633"/>
              <a:gd name="connsiteX6" fmla="*/ 2533884 w 2540751"/>
              <a:gd name="connsiteY6" fmla="*/ 241482 h 4697633"/>
              <a:gd name="connsiteX7" fmla="*/ 2499408 w 2540751"/>
              <a:gd name="connsiteY7" fmla="*/ 4635682 h 4697633"/>
              <a:gd name="connsiteX8" fmla="*/ 48 w 2540751"/>
              <a:gd name="connsiteY8" fmla="*/ 4696642 h 4697633"/>
              <a:gd name="connsiteX0" fmla="*/ 48 w 2540751"/>
              <a:gd name="connsiteY0" fmla="*/ 4637376 h 4643377"/>
              <a:gd name="connsiteX1" fmla="*/ 70084 w 2540751"/>
              <a:gd name="connsiteY1" fmla="*/ 2273482 h 4643377"/>
              <a:gd name="connsiteX2" fmla="*/ 501884 w 2540751"/>
              <a:gd name="connsiteY2" fmla="*/ 685982 h 4643377"/>
              <a:gd name="connsiteX3" fmla="*/ 1035284 w 2540751"/>
              <a:gd name="connsiteY3" fmla="*/ 127182 h 4643377"/>
              <a:gd name="connsiteX4" fmla="*/ 1657584 w 2540751"/>
              <a:gd name="connsiteY4" fmla="*/ 182 h 4643377"/>
              <a:gd name="connsiteX5" fmla="*/ 2368784 w 2540751"/>
              <a:gd name="connsiteY5" fmla="*/ 139882 h 4643377"/>
              <a:gd name="connsiteX6" fmla="*/ 2533884 w 2540751"/>
              <a:gd name="connsiteY6" fmla="*/ 241482 h 4643377"/>
              <a:gd name="connsiteX7" fmla="*/ 2499408 w 2540751"/>
              <a:gd name="connsiteY7" fmla="*/ 4635682 h 4643377"/>
              <a:gd name="connsiteX8" fmla="*/ 48 w 2540751"/>
              <a:gd name="connsiteY8" fmla="*/ 4637376 h 4643377"/>
              <a:gd name="connsiteX0" fmla="*/ 48 w 2540751"/>
              <a:gd name="connsiteY0" fmla="*/ 4637376 h 4643377"/>
              <a:gd name="connsiteX1" fmla="*/ 70084 w 2540751"/>
              <a:gd name="connsiteY1" fmla="*/ 2273482 h 4643377"/>
              <a:gd name="connsiteX2" fmla="*/ 501884 w 2540751"/>
              <a:gd name="connsiteY2" fmla="*/ 685982 h 4643377"/>
              <a:gd name="connsiteX3" fmla="*/ 1035284 w 2540751"/>
              <a:gd name="connsiteY3" fmla="*/ 127182 h 4643377"/>
              <a:gd name="connsiteX4" fmla="*/ 1657584 w 2540751"/>
              <a:gd name="connsiteY4" fmla="*/ 182 h 4643377"/>
              <a:gd name="connsiteX5" fmla="*/ 2426141 w 2540751"/>
              <a:gd name="connsiteY5" fmla="*/ 139882 h 4643377"/>
              <a:gd name="connsiteX6" fmla="*/ 2533884 w 2540751"/>
              <a:gd name="connsiteY6" fmla="*/ 241482 h 4643377"/>
              <a:gd name="connsiteX7" fmla="*/ 2499408 w 2540751"/>
              <a:gd name="connsiteY7" fmla="*/ 4635682 h 4643377"/>
              <a:gd name="connsiteX8" fmla="*/ 48 w 2540751"/>
              <a:gd name="connsiteY8" fmla="*/ 4637376 h 464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751" h="4643377">
                <a:moveTo>
                  <a:pt x="48" y="4637376"/>
                </a:moveTo>
                <a:cubicBezTo>
                  <a:pt x="23393" y="3849411"/>
                  <a:pt x="-13555" y="2932048"/>
                  <a:pt x="70084" y="2273482"/>
                </a:cubicBezTo>
                <a:cubicBezTo>
                  <a:pt x="153723" y="1614916"/>
                  <a:pt x="341017" y="1043699"/>
                  <a:pt x="501884" y="685982"/>
                </a:cubicBezTo>
                <a:cubicBezTo>
                  <a:pt x="662751" y="328265"/>
                  <a:pt x="842667" y="241482"/>
                  <a:pt x="1035284" y="127182"/>
                </a:cubicBezTo>
                <a:cubicBezTo>
                  <a:pt x="1227901" y="12882"/>
                  <a:pt x="1425775" y="-1935"/>
                  <a:pt x="1657584" y="182"/>
                </a:cubicBezTo>
                <a:cubicBezTo>
                  <a:pt x="1889393" y="2299"/>
                  <a:pt x="2284324" y="89082"/>
                  <a:pt x="2426141" y="139882"/>
                </a:cubicBezTo>
                <a:lnTo>
                  <a:pt x="2533884" y="241482"/>
                </a:lnTo>
                <a:cubicBezTo>
                  <a:pt x="2560735" y="256722"/>
                  <a:pt x="2500241" y="4637799"/>
                  <a:pt x="2499408" y="4635682"/>
                </a:cubicBezTo>
                <a:cubicBezTo>
                  <a:pt x="2458102" y="4644149"/>
                  <a:pt x="-12652" y="4646901"/>
                  <a:pt x="48" y="4637376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A6D0AF-ADD3-41A8-B78A-A443D3F7A6E6}"/>
              </a:ext>
            </a:extLst>
          </p:cNvPr>
          <p:cNvGrpSpPr/>
          <p:nvPr/>
        </p:nvGrpSpPr>
        <p:grpSpPr>
          <a:xfrm>
            <a:off x="2281773" y="-141514"/>
            <a:ext cx="8778113" cy="7279277"/>
            <a:chOff x="2281773" y="-141514"/>
            <a:chExt cx="8778113" cy="72792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6D33EC-B9CF-4879-ADDF-60537E62D512}"/>
                </a:ext>
              </a:extLst>
            </p:cNvPr>
            <p:cNvSpPr/>
            <p:nvPr/>
          </p:nvSpPr>
          <p:spPr>
            <a:xfrm rot="19290919">
              <a:off x="2281773" y="4320895"/>
              <a:ext cx="1521641" cy="2406533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7619E0-FBB7-49B0-835E-0807767A9877}"/>
                </a:ext>
              </a:extLst>
            </p:cNvPr>
            <p:cNvSpPr/>
            <p:nvPr/>
          </p:nvSpPr>
          <p:spPr>
            <a:xfrm>
              <a:off x="3226526" y="4653643"/>
              <a:ext cx="5059680" cy="2484120"/>
            </a:xfrm>
            <a:custGeom>
              <a:avLst/>
              <a:gdLst>
                <a:gd name="connsiteX0" fmla="*/ 1284515 w 4604658"/>
                <a:gd name="connsiteY0" fmla="*/ 1023257 h 2209800"/>
                <a:gd name="connsiteX1" fmla="*/ 1284515 w 4604658"/>
                <a:gd name="connsiteY1" fmla="*/ 1023257 h 2209800"/>
                <a:gd name="connsiteX2" fmla="*/ 1382486 w 4604658"/>
                <a:gd name="connsiteY2" fmla="*/ 1001485 h 2209800"/>
                <a:gd name="connsiteX3" fmla="*/ 2460172 w 4604658"/>
                <a:gd name="connsiteY3" fmla="*/ 108857 h 2209800"/>
                <a:gd name="connsiteX4" fmla="*/ 4299858 w 4604658"/>
                <a:gd name="connsiteY4" fmla="*/ 0 h 2209800"/>
                <a:gd name="connsiteX5" fmla="*/ 4604658 w 4604658"/>
                <a:gd name="connsiteY5" fmla="*/ 359228 h 2209800"/>
                <a:gd name="connsiteX6" fmla="*/ 4572000 w 4604658"/>
                <a:gd name="connsiteY6" fmla="*/ 2209800 h 2209800"/>
                <a:gd name="connsiteX7" fmla="*/ 0 w 4604658"/>
                <a:gd name="connsiteY7" fmla="*/ 2209800 h 2209800"/>
                <a:gd name="connsiteX8" fmla="*/ 1415143 w 4604658"/>
                <a:gd name="connsiteY8" fmla="*/ 979714 h 2209800"/>
                <a:gd name="connsiteX9" fmla="*/ 1436915 w 4604658"/>
                <a:gd name="connsiteY9" fmla="*/ 979714 h 2209800"/>
                <a:gd name="connsiteX0" fmla="*/ 1284515 w 4617720"/>
                <a:gd name="connsiteY0" fmla="*/ 1023257 h 2484120"/>
                <a:gd name="connsiteX1" fmla="*/ 1284515 w 4617720"/>
                <a:gd name="connsiteY1" fmla="*/ 1023257 h 2484120"/>
                <a:gd name="connsiteX2" fmla="*/ 1382486 w 4617720"/>
                <a:gd name="connsiteY2" fmla="*/ 1001485 h 2484120"/>
                <a:gd name="connsiteX3" fmla="*/ 2460172 w 4617720"/>
                <a:gd name="connsiteY3" fmla="*/ 108857 h 2484120"/>
                <a:gd name="connsiteX4" fmla="*/ 4299858 w 4617720"/>
                <a:gd name="connsiteY4" fmla="*/ 0 h 2484120"/>
                <a:gd name="connsiteX5" fmla="*/ 4604658 w 4617720"/>
                <a:gd name="connsiteY5" fmla="*/ 359228 h 2484120"/>
                <a:gd name="connsiteX6" fmla="*/ 4617720 w 4617720"/>
                <a:gd name="connsiteY6" fmla="*/ 2484120 h 2484120"/>
                <a:gd name="connsiteX7" fmla="*/ 0 w 4617720"/>
                <a:gd name="connsiteY7" fmla="*/ 2209800 h 2484120"/>
                <a:gd name="connsiteX8" fmla="*/ 1415143 w 4617720"/>
                <a:gd name="connsiteY8" fmla="*/ 979714 h 2484120"/>
                <a:gd name="connsiteX9" fmla="*/ 1436915 w 4617720"/>
                <a:gd name="connsiteY9" fmla="*/ 979714 h 2484120"/>
                <a:gd name="connsiteX0" fmla="*/ 1238795 w 4572000"/>
                <a:gd name="connsiteY0" fmla="*/ 1023257 h 2484120"/>
                <a:gd name="connsiteX1" fmla="*/ 1238795 w 4572000"/>
                <a:gd name="connsiteY1" fmla="*/ 1023257 h 2484120"/>
                <a:gd name="connsiteX2" fmla="*/ 1336766 w 4572000"/>
                <a:gd name="connsiteY2" fmla="*/ 1001485 h 2484120"/>
                <a:gd name="connsiteX3" fmla="*/ 2414452 w 4572000"/>
                <a:gd name="connsiteY3" fmla="*/ 108857 h 2484120"/>
                <a:gd name="connsiteX4" fmla="*/ 4254138 w 4572000"/>
                <a:gd name="connsiteY4" fmla="*/ 0 h 2484120"/>
                <a:gd name="connsiteX5" fmla="*/ 4558938 w 4572000"/>
                <a:gd name="connsiteY5" fmla="*/ 359228 h 2484120"/>
                <a:gd name="connsiteX6" fmla="*/ 4572000 w 4572000"/>
                <a:gd name="connsiteY6" fmla="*/ 2484120 h 2484120"/>
                <a:gd name="connsiteX7" fmla="*/ 0 w 4572000"/>
                <a:gd name="connsiteY7" fmla="*/ 2225040 h 2484120"/>
                <a:gd name="connsiteX8" fmla="*/ 1369423 w 4572000"/>
                <a:gd name="connsiteY8" fmla="*/ 979714 h 2484120"/>
                <a:gd name="connsiteX9" fmla="*/ 1391195 w 4572000"/>
                <a:gd name="connsiteY9" fmla="*/ 979714 h 2484120"/>
                <a:gd name="connsiteX0" fmla="*/ 1467395 w 4800600"/>
                <a:gd name="connsiteY0" fmla="*/ 1023257 h 2484120"/>
                <a:gd name="connsiteX1" fmla="*/ 1467395 w 4800600"/>
                <a:gd name="connsiteY1" fmla="*/ 1023257 h 2484120"/>
                <a:gd name="connsiteX2" fmla="*/ 1565366 w 4800600"/>
                <a:gd name="connsiteY2" fmla="*/ 1001485 h 2484120"/>
                <a:gd name="connsiteX3" fmla="*/ 2643052 w 4800600"/>
                <a:gd name="connsiteY3" fmla="*/ 108857 h 2484120"/>
                <a:gd name="connsiteX4" fmla="*/ 4482738 w 4800600"/>
                <a:gd name="connsiteY4" fmla="*/ 0 h 2484120"/>
                <a:gd name="connsiteX5" fmla="*/ 4787538 w 4800600"/>
                <a:gd name="connsiteY5" fmla="*/ 359228 h 2484120"/>
                <a:gd name="connsiteX6" fmla="*/ 4800600 w 4800600"/>
                <a:gd name="connsiteY6" fmla="*/ 2484120 h 2484120"/>
                <a:gd name="connsiteX7" fmla="*/ 0 w 4800600"/>
                <a:gd name="connsiteY7" fmla="*/ 2484120 h 2484120"/>
                <a:gd name="connsiteX8" fmla="*/ 1598023 w 4800600"/>
                <a:gd name="connsiteY8" fmla="*/ 979714 h 2484120"/>
                <a:gd name="connsiteX9" fmla="*/ 1619795 w 4800600"/>
                <a:gd name="connsiteY9" fmla="*/ 979714 h 2484120"/>
                <a:gd name="connsiteX0" fmla="*/ 1726475 w 5059680"/>
                <a:gd name="connsiteY0" fmla="*/ 1023257 h 2484120"/>
                <a:gd name="connsiteX1" fmla="*/ 1726475 w 5059680"/>
                <a:gd name="connsiteY1" fmla="*/ 1023257 h 2484120"/>
                <a:gd name="connsiteX2" fmla="*/ 1824446 w 5059680"/>
                <a:gd name="connsiteY2" fmla="*/ 1001485 h 2484120"/>
                <a:gd name="connsiteX3" fmla="*/ 2902132 w 5059680"/>
                <a:gd name="connsiteY3" fmla="*/ 108857 h 2484120"/>
                <a:gd name="connsiteX4" fmla="*/ 4741818 w 5059680"/>
                <a:gd name="connsiteY4" fmla="*/ 0 h 2484120"/>
                <a:gd name="connsiteX5" fmla="*/ 5046618 w 5059680"/>
                <a:gd name="connsiteY5" fmla="*/ 359228 h 2484120"/>
                <a:gd name="connsiteX6" fmla="*/ 5059680 w 5059680"/>
                <a:gd name="connsiteY6" fmla="*/ 2484120 h 2484120"/>
                <a:gd name="connsiteX7" fmla="*/ 0 w 5059680"/>
                <a:gd name="connsiteY7" fmla="*/ 2407920 h 2484120"/>
                <a:gd name="connsiteX8" fmla="*/ 1857103 w 5059680"/>
                <a:gd name="connsiteY8" fmla="*/ 979714 h 2484120"/>
                <a:gd name="connsiteX9" fmla="*/ 1878875 w 5059680"/>
                <a:gd name="connsiteY9" fmla="*/ 979714 h 248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9680" h="2484120">
                  <a:moveTo>
                    <a:pt x="1726475" y="1023257"/>
                  </a:moveTo>
                  <a:lnTo>
                    <a:pt x="1726475" y="1023257"/>
                  </a:lnTo>
                  <a:lnTo>
                    <a:pt x="1824446" y="1001485"/>
                  </a:lnTo>
                  <a:lnTo>
                    <a:pt x="2902132" y="108857"/>
                  </a:lnTo>
                  <a:lnTo>
                    <a:pt x="4741818" y="0"/>
                  </a:lnTo>
                  <a:lnTo>
                    <a:pt x="5046618" y="359228"/>
                  </a:lnTo>
                  <a:lnTo>
                    <a:pt x="5059680" y="2484120"/>
                  </a:lnTo>
                  <a:lnTo>
                    <a:pt x="0" y="2407920"/>
                  </a:lnTo>
                  <a:lnTo>
                    <a:pt x="1857103" y="979714"/>
                  </a:lnTo>
                  <a:lnTo>
                    <a:pt x="1878875" y="979714"/>
                  </a:lnTo>
                </a:path>
              </a:pathLst>
            </a:custGeom>
            <a:solidFill>
              <a:srgbClr val="FFFF00">
                <a:alpha val="20000"/>
              </a:srgbClr>
            </a:solidFill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9C05C0-7AB9-4066-92B3-EE749A0DC491}"/>
                </a:ext>
              </a:extLst>
            </p:cNvPr>
            <p:cNvSpPr/>
            <p:nvPr/>
          </p:nvSpPr>
          <p:spPr>
            <a:xfrm>
              <a:off x="4169230" y="1246414"/>
              <a:ext cx="2035630" cy="1186543"/>
            </a:xfrm>
            <a:custGeom>
              <a:avLst/>
              <a:gdLst>
                <a:gd name="connsiteX0" fmla="*/ 0 w 1894115"/>
                <a:gd name="connsiteY0" fmla="*/ 772886 h 1153886"/>
                <a:gd name="connsiteX1" fmla="*/ 1121229 w 1894115"/>
                <a:gd name="connsiteY1" fmla="*/ 0 h 1153886"/>
                <a:gd name="connsiteX2" fmla="*/ 1894115 w 1894115"/>
                <a:gd name="connsiteY2" fmla="*/ 87086 h 1153886"/>
                <a:gd name="connsiteX3" fmla="*/ 1001486 w 1894115"/>
                <a:gd name="connsiteY3" fmla="*/ 1153886 h 1153886"/>
                <a:gd name="connsiteX4" fmla="*/ 239486 w 1894115"/>
                <a:gd name="connsiteY4" fmla="*/ 1001486 h 1153886"/>
                <a:gd name="connsiteX5" fmla="*/ 0 w 1894115"/>
                <a:gd name="connsiteY5" fmla="*/ 772886 h 1153886"/>
                <a:gd name="connsiteX0" fmla="*/ 0 w 1894115"/>
                <a:gd name="connsiteY0" fmla="*/ 772886 h 1257735"/>
                <a:gd name="connsiteX1" fmla="*/ 1121229 w 1894115"/>
                <a:gd name="connsiteY1" fmla="*/ 0 h 1257735"/>
                <a:gd name="connsiteX2" fmla="*/ 1894115 w 1894115"/>
                <a:gd name="connsiteY2" fmla="*/ 87086 h 1257735"/>
                <a:gd name="connsiteX3" fmla="*/ 1110343 w 1894115"/>
                <a:gd name="connsiteY3" fmla="*/ 1257735 h 1257735"/>
                <a:gd name="connsiteX4" fmla="*/ 239486 w 1894115"/>
                <a:gd name="connsiteY4" fmla="*/ 1001486 h 1257735"/>
                <a:gd name="connsiteX5" fmla="*/ 0 w 1894115"/>
                <a:gd name="connsiteY5" fmla="*/ 772886 h 1257735"/>
                <a:gd name="connsiteX0" fmla="*/ 0 w 1948544"/>
                <a:gd name="connsiteY0" fmla="*/ 772886 h 1257735"/>
                <a:gd name="connsiteX1" fmla="*/ 1121229 w 1948544"/>
                <a:gd name="connsiteY1" fmla="*/ 0 h 1257735"/>
                <a:gd name="connsiteX2" fmla="*/ 1948544 w 1948544"/>
                <a:gd name="connsiteY2" fmla="*/ 202475 h 1257735"/>
                <a:gd name="connsiteX3" fmla="*/ 1110343 w 1948544"/>
                <a:gd name="connsiteY3" fmla="*/ 1257735 h 1257735"/>
                <a:gd name="connsiteX4" fmla="*/ 239486 w 1948544"/>
                <a:gd name="connsiteY4" fmla="*/ 1001486 h 1257735"/>
                <a:gd name="connsiteX5" fmla="*/ 0 w 1948544"/>
                <a:gd name="connsiteY5" fmla="*/ 772886 h 1257735"/>
                <a:gd name="connsiteX0" fmla="*/ 0 w 2035630"/>
                <a:gd name="connsiteY0" fmla="*/ 772886 h 1257735"/>
                <a:gd name="connsiteX1" fmla="*/ 1121229 w 2035630"/>
                <a:gd name="connsiteY1" fmla="*/ 0 h 1257735"/>
                <a:gd name="connsiteX2" fmla="*/ 2035630 w 2035630"/>
                <a:gd name="connsiteY2" fmla="*/ 121703 h 1257735"/>
                <a:gd name="connsiteX3" fmla="*/ 1110343 w 2035630"/>
                <a:gd name="connsiteY3" fmla="*/ 1257735 h 1257735"/>
                <a:gd name="connsiteX4" fmla="*/ 239486 w 2035630"/>
                <a:gd name="connsiteY4" fmla="*/ 1001486 h 1257735"/>
                <a:gd name="connsiteX5" fmla="*/ 0 w 2035630"/>
                <a:gd name="connsiteY5" fmla="*/ 772886 h 125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5630" h="1257735">
                  <a:moveTo>
                    <a:pt x="0" y="772886"/>
                  </a:moveTo>
                  <a:lnTo>
                    <a:pt x="1121229" y="0"/>
                  </a:lnTo>
                  <a:lnTo>
                    <a:pt x="2035630" y="121703"/>
                  </a:lnTo>
                  <a:lnTo>
                    <a:pt x="1110343" y="1257735"/>
                  </a:lnTo>
                  <a:lnTo>
                    <a:pt x="239486" y="1001486"/>
                  </a:lnTo>
                  <a:lnTo>
                    <a:pt x="0" y="772886"/>
                  </a:lnTo>
                  <a:close/>
                </a:path>
              </a:pathLst>
            </a:custGeom>
            <a:solidFill>
              <a:srgbClr val="FFFF00">
                <a:alpha val="20000"/>
              </a:srgbClr>
            </a:solidFill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3A923D-CE4D-40F2-A88D-47A5E506D19F}"/>
                </a:ext>
              </a:extLst>
            </p:cNvPr>
            <p:cNvSpPr txBox="1"/>
            <p:nvPr/>
          </p:nvSpPr>
          <p:spPr>
            <a:xfrm rot="20210432">
              <a:off x="4343417" y="1576881"/>
              <a:ext cx="1687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b="1" dirty="0">
                  <a:solidFill>
                    <a:srgbClr val="FFFF00"/>
                  </a:solidFill>
                </a:rPr>
                <a:t>EQUESTRIAN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C6B8B1-77E6-4534-AE88-CC3D473A6AD9}"/>
                </a:ext>
              </a:extLst>
            </p:cNvPr>
            <p:cNvSpPr txBox="1"/>
            <p:nvPr/>
          </p:nvSpPr>
          <p:spPr>
            <a:xfrm>
              <a:off x="2601686" y="5296836"/>
              <a:ext cx="1333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b="1" dirty="0">
                  <a:solidFill>
                    <a:srgbClr val="FFFF00"/>
                  </a:solidFill>
                </a:rPr>
                <a:t>POLO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B0C43F-4918-47DD-A870-C7144B34BA77}"/>
                </a:ext>
              </a:extLst>
            </p:cNvPr>
            <p:cNvSpPr txBox="1"/>
            <p:nvPr/>
          </p:nvSpPr>
          <p:spPr>
            <a:xfrm>
              <a:off x="5932682" y="5872858"/>
              <a:ext cx="2155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b="1" dirty="0">
                  <a:solidFill>
                    <a:srgbClr val="FFFF00"/>
                  </a:solidFill>
                </a:rPr>
                <a:t>NGĀ PUNA WAI SPORTS HUB</a:t>
              </a:r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98ACD7A-1F9D-46AC-BCBE-490D667FE65A}"/>
                </a:ext>
              </a:extLst>
            </p:cNvPr>
            <p:cNvSpPr/>
            <p:nvPr/>
          </p:nvSpPr>
          <p:spPr>
            <a:xfrm>
              <a:off x="5421086" y="-141514"/>
              <a:ext cx="5638800" cy="2786743"/>
            </a:xfrm>
            <a:custGeom>
              <a:avLst/>
              <a:gdLst>
                <a:gd name="connsiteX0" fmla="*/ 108857 w 5573486"/>
                <a:gd name="connsiteY0" fmla="*/ 32657 h 2819400"/>
                <a:gd name="connsiteX1" fmla="*/ 0 w 5573486"/>
                <a:gd name="connsiteY1" fmla="*/ 228600 h 2819400"/>
                <a:gd name="connsiteX2" fmla="*/ 3461657 w 5573486"/>
                <a:gd name="connsiteY2" fmla="*/ 2819400 h 2819400"/>
                <a:gd name="connsiteX3" fmla="*/ 4114800 w 5573486"/>
                <a:gd name="connsiteY3" fmla="*/ 2373085 h 2819400"/>
                <a:gd name="connsiteX4" fmla="*/ 4789714 w 5573486"/>
                <a:gd name="connsiteY4" fmla="*/ 2307771 h 2819400"/>
                <a:gd name="connsiteX5" fmla="*/ 5573486 w 5573486"/>
                <a:gd name="connsiteY5" fmla="*/ 2514600 h 2819400"/>
                <a:gd name="connsiteX6" fmla="*/ 5551714 w 5573486"/>
                <a:gd name="connsiteY6" fmla="*/ 0 h 2819400"/>
                <a:gd name="connsiteX0" fmla="*/ 108857 w 5573486"/>
                <a:gd name="connsiteY0" fmla="*/ 231917 h 3018660"/>
                <a:gd name="connsiteX1" fmla="*/ 0 w 5573486"/>
                <a:gd name="connsiteY1" fmla="*/ 427860 h 3018660"/>
                <a:gd name="connsiteX2" fmla="*/ 3461657 w 5573486"/>
                <a:gd name="connsiteY2" fmla="*/ 3018660 h 3018660"/>
                <a:gd name="connsiteX3" fmla="*/ 4114800 w 5573486"/>
                <a:gd name="connsiteY3" fmla="*/ 2572345 h 3018660"/>
                <a:gd name="connsiteX4" fmla="*/ 4789714 w 5573486"/>
                <a:gd name="connsiteY4" fmla="*/ 2507031 h 3018660"/>
                <a:gd name="connsiteX5" fmla="*/ 5573486 w 5573486"/>
                <a:gd name="connsiteY5" fmla="*/ 2713860 h 3018660"/>
                <a:gd name="connsiteX6" fmla="*/ 5551714 w 5573486"/>
                <a:gd name="connsiteY6" fmla="*/ 199260 h 3018660"/>
                <a:gd name="connsiteX7" fmla="*/ 5573486 w 5573486"/>
                <a:gd name="connsiteY7" fmla="*/ 155717 h 3018660"/>
                <a:gd name="connsiteX0" fmla="*/ 108857 w 5573486"/>
                <a:gd name="connsiteY0" fmla="*/ 195964 h 2982707"/>
                <a:gd name="connsiteX1" fmla="*/ 0 w 5573486"/>
                <a:gd name="connsiteY1" fmla="*/ 391907 h 2982707"/>
                <a:gd name="connsiteX2" fmla="*/ 3461657 w 5573486"/>
                <a:gd name="connsiteY2" fmla="*/ 2982707 h 2982707"/>
                <a:gd name="connsiteX3" fmla="*/ 4114800 w 5573486"/>
                <a:gd name="connsiteY3" fmla="*/ 2536392 h 2982707"/>
                <a:gd name="connsiteX4" fmla="*/ 4789714 w 5573486"/>
                <a:gd name="connsiteY4" fmla="*/ 2471078 h 2982707"/>
                <a:gd name="connsiteX5" fmla="*/ 5573486 w 5573486"/>
                <a:gd name="connsiteY5" fmla="*/ 2677907 h 2982707"/>
                <a:gd name="connsiteX6" fmla="*/ 5551714 w 5573486"/>
                <a:gd name="connsiteY6" fmla="*/ 163307 h 2982707"/>
                <a:gd name="connsiteX7" fmla="*/ 2460172 w 5573486"/>
                <a:gd name="connsiteY7" fmla="*/ 272164 h 2982707"/>
                <a:gd name="connsiteX0" fmla="*/ 108857 w 5573486"/>
                <a:gd name="connsiteY0" fmla="*/ 195964 h 2982707"/>
                <a:gd name="connsiteX1" fmla="*/ 0 w 5573486"/>
                <a:gd name="connsiteY1" fmla="*/ 391907 h 2982707"/>
                <a:gd name="connsiteX2" fmla="*/ 3461657 w 5573486"/>
                <a:gd name="connsiteY2" fmla="*/ 2982707 h 2982707"/>
                <a:gd name="connsiteX3" fmla="*/ 4114800 w 5573486"/>
                <a:gd name="connsiteY3" fmla="*/ 2536392 h 2982707"/>
                <a:gd name="connsiteX4" fmla="*/ 4789714 w 5573486"/>
                <a:gd name="connsiteY4" fmla="*/ 2471078 h 2982707"/>
                <a:gd name="connsiteX5" fmla="*/ 5573486 w 5573486"/>
                <a:gd name="connsiteY5" fmla="*/ 2677907 h 2982707"/>
                <a:gd name="connsiteX6" fmla="*/ 5551714 w 5573486"/>
                <a:gd name="connsiteY6" fmla="*/ 163307 h 2982707"/>
                <a:gd name="connsiteX7" fmla="*/ 576943 w 5573486"/>
                <a:gd name="connsiteY7" fmla="*/ 272164 h 2982707"/>
                <a:gd name="connsiteX0" fmla="*/ 108857 w 5573486"/>
                <a:gd name="connsiteY0" fmla="*/ 195964 h 2982707"/>
                <a:gd name="connsiteX1" fmla="*/ 0 w 5573486"/>
                <a:gd name="connsiteY1" fmla="*/ 391907 h 2982707"/>
                <a:gd name="connsiteX2" fmla="*/ 3461657 w 5573486"/>
                <a:gd name="connsiteY2" fmla="*/ 2982707 h 2982707"/>
                <a:gd name="connsiteX3" fmla="*/ 4114800 w 5573486"/>
                <a:gd name="connsiteY3" fmla="*/ 2536392 h 2982707"/>
                <a:gd name="connsiteX4" fmla="*/ 4789714 w 5573486"/>
                <a:gd name="connsiteY4" fmla="*/ 2471078 h 2982707"/>
                <a:gd name="connsiteX5" fmla="*/ 5573486 w 5573486"/>
                <a:gd name="connsiteY5" fmla="*/ 2677907 h 2982707"/>
                <a:gd name="connsiteX6" fmla="*/ 5551714 w 5573486"/>
                <a:gd name="connsiteY6" fmla="*/ 163307 h 2982707"/>
                <a:gd name="connsiteX7" fmla="*/ 576943 w 5573486"/>
                <a:gd name="connsiteY7" fmla="*/ 272164 h 2982707"/>
                <a:gd name="connsiteX8" fmla="*/ 108857 w 5573486"/>
                <a:gd name="connsiteY8" fmla="*/ 195964 h 2982707"/>
                <a:gd name="connsiteX0" fmla="*/ 108857 w 5573486"/>
                <a:gd name="connsiteY0" fmla="*/ 216510 h 3003253"/>
                <a:gd name="connsiteX1" fmla="*/ 0 w 5573486"/>
                <a:gd name="connsiteY1" fmla="*/ 412453 h 3003253"/>
                <a:gd name="connsiteX2" fmla="*/ 3461657 w 5573486"/>
                <a:gd name="connsiteY2" fmla="*/ 3003253 h 3003253"/>
                <a:gd name="connsiteX3" fmla="*/ 4114800 w 5573486"/>
                <a:gd name="connsiteY3" fmla="*/ 2556938 h 3003253"/>
                <a:gd name="connsiteX4" fmla="*/ 4789714 w 5573486"/>
                <a:gd name="connsiteY4" fmla="*/ 2491624 h 3003253"/>
                <a:gd name="connsiteX5" fmla="*/ 5573486 w 5573486"/>
                <a:gd name="connsiteY5" fmla="*/ 2698453 h 3003253"/>
                <a:gd name="connsiteX6" fmla="*/ 5551714 w 5573486"/>
                <a:gd name="connsiteY6" fmla="*/ 183853 h 3003253"/>
                <a:gd name="connsiteX7" fmla="*/ 108857 w 5573486"/>
                <a:gd name="connsiteY7" fmla="*/ 216510 h 3003253"/>
                <a:gd name="connsiteX0" fmla="*/ 108857 w 5573486"/>
                <a:gd name="connsiteY0" fmla="*/ 32657 h 2819400"/>
                <a:gd name="connsiteX1" fmla="*/ 0 w 5573486"/>
                <a:gd name="connsiteY1" fmla="*/ 228600 h 2819400"/>
                <a:gd name="connsiteX2" fmla="*/ 3461657 w 5573486"/>
                <a:gd name="connsiteY2" fmla="*/ 2819400 h 2819400"/>
                <a:gd name="connsiteX3" fmla="*/ 4114800 w 5573486"/>
                <a:gd name="connsiteY3" fmla="*/ 2373085 h 2819400"/>
                <a:gd name="connsiteX4" fmla="*/ 4789714 w 5573486"/>
                <a:gd name="connsiteY4" fmla="*/ 2307771 h 2819400"/>
                <a:gd name="connsiteX5" fmla="*/ 5573486 w 5573486"/>
                <a:gd name="connsiteY5" fmla="*/ 2514600 h 2819400"/>
                <a:gd name="connsiteX6" fmla="*/ 5551714 w 5573486"/>
                <a:gd name="connsiteY6" fmla="*/ 0 h 2819400"/>
                <a:gd name="connsiteX7" fmla="*/ 108857 w 5573486"/>
                <a:gd name="connsiteY7" fmla="*/ 32657 h 2819400"/>
                <a:gd name="connsiteX0" fmla="*/ 174171 w 5638800"/>
                <a:gd name="connsiteY0" fmla="*/ 32657 h 2819400"/>
                <a:gd name="connsiteX1" fmla="*/ 0 w 5638800"/>
                <a:gd name="connsiteY1" fmla="*/ 152400 h 2819400"/>
                <a:gd name="connsiteX2" fmla="*/ 3526971 w 5638800"/>
                <a:gd name="connsiteY2" fmla="*/ 2819400 h 2819400"/>
                <a:gd name="connsiteX3" fmla="*/ 4180114 w 5638800"/>
                <a:gd name="connsiteY3" fmla="*/ 2373085 h 2819400"/>
                <a:gd name="connsiteX4" fmla="*/ 4855028 w 5638800"/>
                <a:gd name="connsiteY4" fmla="*/ 2307771 h 2819400"/>
                <a:gd name="connsiteX5" fmla="*/ 5638800 w 5638800"/>
                <a:gd name="connsiteY5" fmla="*/ 2514600 h 2819400"/>
                <a:gd name="connsiteX6" fmla="*/ 5617028 w 5638800"/>
                <a:gd name="connsiteY6" fmla="*/ 0 h 2819400"/>
                <a:gd name="connsiteX7" fmla="*/ 174171 w 5638800"/>
                <a:gd name="connsiteY7" fmla="*/ 32657 h 2819400"/>
                <a:gd name="connsiteX0" fmla="*/ 174171 w 5638800"/>
                <a:gd name="connsiteY0" fmla="*/ 32657 h 2786743"/>
                <a:gd name="connsiteX1" fmla="*/ 0 w 5638800"/>
                <a:gd name="connsiteY1" fmla="*/ 152400 h 2786743"/>
                <a:gd name="connsiteX2" fmla="*/ 3537856 w 5638800"/>
                <a:gd name="connsiteY2" fmla="*/ 2786743 h 2786743"/>
                <a:gd name="connsiteX3" fmla="*/ 4180114 w 5638800"/>
                <a:gd name="connsiteY3" fmla="*/ 2373085 h 2786743"/>
                <a:gd name="connsiteX4" fmla="*/ 4855028 w 5638800"/>
                <a:gd name="connsiteY4" fmla="*/ 2307771 h 2786743"/>
                <a:gd name="connsiteX5" fmla="*/ 5638800 w 5638800"/>
                <a:gd name="connsiteY5" fmla="*/ 2514600 h 2786743"/>
                <a:gd name="connsiteX6" fmla="*/ 5617028 w 5638800"/>
                <a:gd name="connsiteY6" fmla="*/ 0 h 2786743"/>
                <a:gd name="connsiteX7" fmla="*/ 174171 w 5638800"/>
                <a:gd name="connsiteY7" fmla="*/ 32657 h 2786743"/>
                <a:gd name="connsiteX0" fmla="*/ 174171 w 5638800"/>
                <a:gd name="connsiteY0" fmla="*/ 32657 h 2786743"/>
                <a:gd name="connsiteX1" fmla="*/ 0 w 5638800"/>
                <a:gd name="connsiteY1" fmla="*/ 152400 h 2786743"/>
                <a:gd name="connsiteX2" fmla="*/ 3537856 w 5638800"/>
                <a:gd name="connsiteY2" fmla="*/ 2786743 h 2786743"/>
                <a:gd name="connsiteX3" fmla="*/ 4147457 w 5638800"/>
                <a:gd name="connsiteY3" fmla="*/ 2362199 h 2786743"/>
                <a:gd name="connsiteX4" fmla="*/ 4855028 w 5638800"/>
                <a:gd name="connsiteY4" fmla="*/ 2307771 h 2786743"/>
                <a:gd name="connsiteX5" fmla="*/ 5638800 w 5638800"/>
                <a:gd name="connsiteY5" fmla="*/ 2514600 h 2786743"/>
                <a:gd name="connsiteX6" fmla="*/ 5617028 w 5638800"/>
                <a:gd name="connsiteY6" fmla="*/ 0 h 2786743"/>
                <a:gd name="connsiteX7" fmla="*/ 174171 w 5638800"/>
                <a:gd name="connsiteY7" fmla="*/ 32657 h 2786743"/>
                <a:gd name="connsiteX0" fmla="*/ 174171 w 5638800"/>
                <a:gd name="connsiteY0" fmla="*/ 32657 h 2786743"/>
                <a:gd name="connsiteX1" fmla="*/ 0 w 5638800"/>
                <a:gd name="connsiteY1" fmla="*/ 152400 h 2786743"/>
                <a:gd name="connsiteX2" fmla="*/ 3537856 w 5638800"/>
                <a:gd name="connsiteY2" fmla="*/ 2786743 h 2786743"/>
                <a:gd name="connsiteX3" fmla="*/ 4147457 w 5638800"/>
                <a:gd name="connsiteY3" fmla="*/ 2362199 h 2786743"/>
                <a:gd name="connsiteX4" fmla="*/ 4855028 w 5638800"/>
                <a:gd name="connsiteY4" fmla="*/ 2307771 h 2786743"/>
                <a:gd name="connsiteX5" fmla="*/ 5638800 w 5638800"/>
                <a:gd name="connsiteY5" fmla="*/ 2514600 h 2786743"/>
                <a:gd name="connsiteX6" fmla="*/ 5617028 w 5638800"/>
                <a:gd name="connsiteY6" fmla="*/ 0 h 2786743"/>
                <a:gd name="connsiteX7" fmla="*/ 174171 w 5638800"/>
                <a:gd name="connsiteY7" fmla="*/ 32657 h 2786743"/>
                <a:gd name="connsiteX0" fmla="*/ 174171 w 5638800"/>
                <a:gd name="connsiteY0" fmla="*/ 32657 h 2786743"/>
                <a:gd name="connsiteX1" fmla="*/ 0 w 5638800"/>
                <a:gd name="connsiteY1" fmla="*/ 152400 h 2786743"/>
                <a:gd name="connsiteX2" fmla="*/ 3537856 w 5638800"/>
                <a:gd name="connsiteY2" fmla="*/ 2786743 h 2786743"/>
                <a:gd name="connsiteX3" fmla="*/ 4147457 w 5638800"/>
                <a:gd name="connsiteY3" fmla="*/ 2362199 h 2786743"/>
                <a:gd name="connsiteX4" fmla="*/ 4855028 w 5638800"/>
                <a:gd name="connsiteY4" fmla="*/ 2307771 h 2786743"/>
                <a:gd name="connsiteX5" fmla="*/ 5638800 w 5638800"/>
                <a:gd name="connsiteY5" fmla="*/ 2514600 h 2786743"/>
                <a:gd name="connsiteX6" fmla="*/ 5617028 w 5638800"/>
                <a:gd name="connsiteY6" fmla="*/ 0 h 2786743"/>
                <a:gd name="connsiteX7" fmla="*/ 174171 w 5638800"/>
                <a:gd name="connsiteY7" fmla="*/ 32657 h 2786743"/>
                <a:gd name="connsiteX0" fmla="*/ 174171 w 5638800"/>
                <a:gd name="connsiteY0" fmla="*/ 32657 h 2786743"/>
                <a:gd name="connsiteX1" fmla="*/ 0 w 5638800"/>
                <a:gd name="connsiteY1" fmla="*/ 152400 h 2786743"/>
                <a:gd name="connsiteX2" fmla="*/ 2950028 w 5638800"/>
                <a:gd name="connsiteY2" fmla="*/ 2340428 h 2786743"/>
                <a:gd name="connsiteX3" fmla="*/ 3537856 w 5638800"/>
                <a:gd name="connsiteY3" fmla="*/ 2786743 h 2786743"/>
                <a:gd name="connsiteX4" fmla="*/ 4147457 w 5638800"/>
                <a:gd name="connsiteY4" fmla="*/ 2362199 h 2786743"/>
                <a:gd name="connsiteX5" fmla="*/ 4855028 w 5638800"/>
                <a:gd name="connsiteY5" fmla="*/ 2307771 h 2786743"/>
                <a:gd name="connsiteX6" fmla="*/ 5638800 w 5638800"/>
                <a:gd name="connsiteY6" fmla="*/ 2514600 h 2786743"/>
                <a:gd name="connsiteX7" fmla="*/ 5617028 w 5638800"/>
                <a:gd name="connsiteY7" fmla="*/ 0 h 2786743"/>
                <a:gd name="connsiteX8" fmla="*/ 174171 w 5638800"/>
                <a:gd name="connsiteY8" fmla="*/ 32657 h 2786743"/>
                <a:gd name="connsiteX0" fmla="*/ 174171 w 5638800"/>
                <a:gd name="connsiteY0" fmla="*/ 32657 h 2786743"/>
                <a:gd name="connsiteX1" fmla="*/ 0 w 5638800"/>
                <a:gd name="connsiteY1" fmla="*/ 152400 h 2786743"/>
                <a:gd name="connsiteX2" fmla="*/ 1175657 w 5638800"/>
                <a:gd name="connsiteY2" fmla="*/ 1132113 h 2786743"/>
                <a:gd name="connsiteX3" fmla="*/ 3537856 w 5638800"/>
                <a:gd name="connsiteY3" fmla="*/ 2786743 h 2786743"/>
                <a:gd name="connsiteX4" fmla="*/ 4147457 w 5638800"/>
                <a:gd name="connsiteY4" fmla="*/ 2362199 h 2786743"/>
                <a:gd name="connsiteX5" fmla="*/ 4855028 w 5638800"/>
                <a:gd name="connsiteY5" fmla="*/ 2307771 h 2786743"/>
                <a:gd name="connsiteX6" fmla="*/ 5638800 w 5638800"/>
                <a:gd name="connsiteY6" fmla="*/ 2514600 h 2786743"/>
                <a:gd name="connsiteX7" fmla="*/ 5617028 w 5638800"/>
                <a:gd name="connsiteY7" fmla="*/ 0 h 2786743"/>
                <a:gd name="connsiteX8" fmla="*/ 174171 w 5638800"/>
                <a:gd name="connsiteY8" fmla="*/ 32657 h 2786743"/>
                <a:gd name="connsiteX0" fmla="*/ 174171 w 5638800"/>
                <a:gd name="connsiteY0" fmla="*/ 32657 h 2786743"/>
                <a:gd name="connsiteX1" fmla="*/ 0 w 5638800"/>
                <a:gd name="connsiteY1" fmla="*/ 152400 h 2786743"/>
                <a:gd name="connsiteX2" fmla="*/ 587828 w 5638800"/>
                <a:gd name="connsiteY2" fmla="*/ 631371 h 2786743"/>
                <a:gd name="connsiteX3" fmla="*/ 1175657 w 5638800"/>
                <a:gd name="connsiteY3" fmla="*/ 1132113 h 2786743"/>
                <a:gd name="connsiteX4" fmla="*/ 3537856 w 5638800"/>
                <a:gd name="connsiteY4" fmla="*/ 2786743 h 2786743"/>
                <a:gd name="connsiteX5" fmla="*/ 4147457 w 5638800"/>
                <a:gd name="connsiteY5" fmla="*/ 2362199 h 2786743"/>
                <a:gd name="connsiteX6" fmla="*/ 4855028 w 5638800"/>
                <a:gd name="connsiteY6" fmla="*/ 2307771 h 2786743"/>
                <a:gd name="connsiteX7" fmla="*/ 5638800 w 5638800"/>
                <a:gd name="connsiteY7" fmla="*/ 2514600 h 2786743"/>
                <a:gd name="connsiteX8" fmla="*/ 5617028 w 5638800"/>
                <a:gd name="connsiteY8" fmla="*/ 0 h 2786743"/>
                <a:gd name="connsiteX9" fmla="*/ 174171 w 5638800"/>
                <a:gd name="connsiteY9" fmla="*/ 32657 h 2786743"/>
                <a:gd name="connsiteX0" fmla="*/ 174171 w 5638800"/>
                <a:gd name="connsiteY0" fmla="*/ 32657 h 2786743"/>
                <a:gd name="connsiteX1" fmla="*/ 0 w 5638800"/>
                <a:gd name="connsiteY1" fmla="*/ 152400 h 2786743"/>
                <a:gd name="connsiteX2" fmla="*/ 566057 w 5638800"/>
                <a:gd name="connsiteY2" fmla="*/ 696686 h 2786743"/>
                <a:gd name="connsiteX3" fmla="*/ 1175657 w 5638800"/>
                <a:gd name="connsiteY3" fmla="*/ 1132113 h 2786743"/>
                <a:gd name="connsiteX4" fmla="*/ 3537856 w 5638800"/>
                <a:gd name="connsiteY4" fmla="*/ 2786743 h 2786743"/>
                <a:gd name="connsiteX5" fmla="*/ 4147457 w 5638800"/>
                <a:gd name="connsiteY5" fmla="*/ 2362199 h 2786743"/>
                <a:gd name="connsiteX6" fmla="*/ 4855028 w 5638800"/>
                <a:gd name="connsiteY6" fmla="*/ 2307771 h 2786743"/>
                <a:gd name="connsiteX7" fmla="*/ 5638800 w 5638800"/>
                <a:gd name="connsiteY7" fmla="*/ 2514600 h 2786743"/>
                <a:gd name="connsiteX8" fmla="*/ 5617028 w 5638800"/>
                <a:gd name="connsiteY8" fmla="*/ 0 h 2786743"/>
                <a:gd name="connsiteX9" fmla="*/ 174171 w 5638800"/>
                <a:gd name="connsiteY9" fmla="*/ 32657 h 278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8800" h="2786743">
                  <a:moveTo>
                    <a:pt x="174171" y="32657"/>
                  </a:moveTo>
                  <a:lnTo>
                    <a:pt x="0" y="152400"/>
                  </a:lnTo>
                  <a:lnTo>
                    <a:pt x="566057" y="696686"/>
                  </a:lnTo>
                  <a:lnTo>
                    <a:pt x="1175657" y="1132113"/>
                  </a:lnTo>
                  <a:lnTo>
                    <a:pt x="3537856" y="2786743"/>
                  </a:lnTo>
                  <a:cubicBezTo>
                    <a:pt x="3741056" y="2645228"/>
                    <a:pt x="3617686" y="2699656"/>
                    <a:pt x="4147457" y="2362199"/>
                  </a:cubicBezTo>
                  <a:cubicBezTo>
                    <a:pt x="4796971" y="2289628"/>
                    <a:pt x="4619171" y="2325914"/>
                    <a:pt x="4855028" y="2307771"/>
                  </a:cubicBezTo>
                  <a:lnTo>
                    <a:pt x="5638800" y="2514600"/>
                  </a:lnTo>
                  <a:lnTo>
                    <a:pt x="5617028" y="0"/>
                  </a:lnTo>
                  <a:lnTo>
                    <a:pt x="174171" y="32657"/>
                  </a:lnTo>
                  <a:close/>
                </a:path>
              </a:pathLst>
            </a:custGeom>
            <a:solidFill>
              <a:srgbClr val="FFFF00">
                <a:alpha val="20000"/>
              </a:srgbClr>
            </a:solidFill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4479EE-9C49-4D96-A317-FF84FE23D792}"/>
                </a:ext>
              </a:extLst>
            </p:cNvPr>
            <p:cNvSpPr txBox="1"/>
            <p:nvPr/>
          </p:nvSpPr>
          <p:spPr>
            <a:xfrm>
              <a:off x="8089706" y="746297"/>
              <a:ext cx="2155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b="1" dirty="0">
                  <a:solidFill>
                    <a:srgbClr val="FFFF00"/>
                  </a:solidFill>
                </a:rPr>
                <a:t>A &amp; P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764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56D60-2312-4FCD-836D-14BDB2F8EEE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r="16092"/>
          <a:stretch/>
        </p:blipFill>
        <p:spPr>
          <a:xfrm>
            <a:off x="2559050" y="1073150"/>
            <a:ext cx="70739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14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8E5C-4533-4505-86D7-034E6F02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41582-9A30-49A0-95D5-EF95C60F7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6204"/>
          </a:xfrm>
        </p:spPr>
        <p:txBody>
          <a:bodyPr>
            <a:normAutofit/>
          </a:bodyPr>
          <a:lstStyle/>
          <a:p>
            <a:r>
              <a:rPr lang="en-NZ" dirty="0"/>
              <a:t>Can’t achieve full first flush/water quality treatment</a:t>
            </a:r>
          </a:p>
          <a:p>
            <a:r>
              <a:rPr lang="en-NZ" dirty="0"/>
              <a:t>Need to achieve a balance between:</a:t>
            </a:r>
          </a:p>
          <a:p>
            <a:pPr lvl="1"/>
            <a:r>
              <a:rPr lang="en-NZ" dirty="0"/>
              <a:t>Treatment</a:t>
            </a:r>
          </a:p>
          <a:p>
            <a:pPr lvl="1"/>
            <a:r>
              <a:rPr lang="en-NZ" dirty="0"/>
              <a:t>Water levels in wet pond</a:t>
            </a:r>
          </a:p>
          <a:p>
            <a:pPr lvl="1"/>
            <a:r>
              <a:rPr lang="en-NZ" dirty="0"/>
              <a:t>Attenuation of outflows</a:t>
            </a:r>
          </a:p>
          <a:p>
            <a:pPr lvl="1"/>
            <a:r>
              <a:rPr lang="en-NZ" dirty="0"/>
              <a:t>Flooding of dry basin</a:t>
            </a:r>
          </a:p>
          <a:p>
            <a:r>
              <a:rPr lang="en-NZ" dirty="0"/>
              <a:t>Need to understand performance in day-to-day flows &amp; small events</a:t>
            </a:r>
          </a:p>
        </p:txBody>
      </p:sp>
    </p:spTree>
    <p:extLst>
      <p:ext uri="{BB962C8B-B14F-4D97-AF65-F5344CB8AC3E}">
        <p14:creationId xmlns:p14="http://schemas.microsoft.com/office/powerpoint/2010/main" val="2097767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7FB3-B719-4949-A21B-E4B7739D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731E5-645D-4CFB-B1DF-98E4A244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5625"/>
            <a:ext cx="11430000" cy="1081764"/>
          </a:xfrm>
        </p:spPr>
        <p:txBody>
          <a:bodyPr>
            <a:normAutofit/>
          </a:bodyPr>
          <a:lstStyle/>
          <a:p>
            <a:r>
              <a:rPr lang="en-NZ" dirty="0"/>
              <a:t>Existing event based models by others – large events (10 to 200 </a:t>
            </a:r>
            <a:r>
              <a:rPr lang="en-NZ" dirty="0" err="1"/>
              <a:t>yr</a:t>
            </a:r>
            <a:r>
              <a:rPr lang="en-NZ" dirty="0"/>
              <a:t>)</a:t>
            </a:r>
          </a:p>
          <a:p>
            <a:r>
              <a:rPr lang="en-NZ" dirty="0"/>
              <a:t>New continuous simulation model – small and sequential events</a:t>
            </a:r>
          </a:p>
        </p:txBody>
      </p:sp>
      <p:grpSp>
        <p:nvGrpSpPr>
          <p:cNvPr id="4" name="Group 34">
            <a:extLst>
              <a:ext uri="{FF2B5EF4-FFF2-40B4-BE49-F238E27FC236}">
                <a16:creationId xmlns:a16="http://schemas.microsoft.com/office/drawing/2014/main" id="{1E8A6698-3E56-4F87-8C02-A9FA95A5BD91}"/>
              </a:ext>
            </a:extLst>
          </p:cNvPr>
          <p:cNvGrpSpPr>
            <a:grpSpLocks/>
          </p:cNvGrpSpPr>
          <p:nvPr/>
        </p:nvGrpSpPr>
        <p:grpSpPr bwMode="auto">
          <a:xfrm>
            <a:off x="4261757" y="2775858"/>
            <a:ext cx="3668486" cy="3753394"/>
            <a:chOff x="4663" y="580"/>
            <a:chExt cx="850" cy="916"/>
          </a:xfrm>
        </p:grpSpPr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473C356E-F4CD-4D86-88F6-EC5609952D5F}"/>
                </a:ext>
              </a:extLst>
            </p:cNvPr>
            <p:cNvSpPr>
              <a:spLocks/>
            </p:cNvSpPr>
            <p:nvPr/>
          </p:nvSpPr>
          <p:spPr bwMode="gray">
            <a:xfrm>
              <a:off x="4663" y="580"/>
              <a:ext cx="529" cy="637"/>
            </a:xfrm>
            <a:custGeom>
              <a:avLst/>
              <a:gdLst>
                <a:gd name="T0" fmla="*/ 677 w 365"/>
                <a:gd name="T1" fmla="*/ 93 h 437"/>
                <a:gd name="T2" fmla="*/ 639 w 365"/>
                <a:gd name="T3" fmla="*/ 47 h 437"/>
                <a:gd name="T4" fmla="*/ 601 w 365"/>
                <a:gd name="T5" fmla="*/ 0 h 437"/>
                <a:gd name="T6" fmla="*/ 601 w 365"/>
                <a:gd name="T7" fmla="*/ 92 h 437"/>
                <a:gd name="T8" fmla="*/ 0 w 365"/>
                <a:gd name="T9" fmla="*/ 711 h 437"/>
                <a:gd name="T10" fmla="*/ 38 w 365"/>
                <a:gd name="T11" fmla="*/ 929 h 437"/>
                <a:gd name="T12" fmla="*/ 84 w 365"/>
                <a:gd name="T13" fmla="*/ 802 h 437"/>
                <a:gd name="T14" fmla="*/ 242 w 365"/>
                <a:gd name="T15" fmla="*/ 826 h 437"/>
                <a:gd name="T16" fmla="*/ 277 w 365"/>
                <a:gd name="T17" fmla="*/ 515 h 437"/>
                <a:gd name="T18" fmla="*/ 601 w 365"/>
                <a:gd name="T19" fmla="*/ 316 h 437"/>
                <a:gd name="T20" fmla="*/ 601 w 365"/>
                <a:gd name="T21" fmla="*/ 405 h 437"/>
                <a:gd name="T22" fmla="*/ 639 w 365"/>
                <a:gd name="T23" fmla="*/ 359 h 437"/>
                <a:gd name="T24" fmla="*/ 670 w 365"/>
                <a:gd name="T25" fmla="*/ 321 h 437"/>
                <a:gd name="T26" fmla="*/ 767 w 365"/>
                <a:gd name="T27" fmla="*/ 204 h 437"/>
                <a:gd name="T28" fmla="*/ 677 w 365"/>
                <a:gd name="T29" fmla="*/ 93 h 4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5"/>
                <a:gd name="T46" fmla="*/ 0 h 437"/>
                <a:gd name="T47" fmla="*/ 365 w 365"/>
                <a:gd name="T48" fmla="*/ 437 h 43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5" h="437">
                  <a:moveTo>
                    <a:pt x="322" y="44"/>
                  </a:moveTo>
                  <a:cubicBezTo>
                    <a:pt x="304" y="22"/>
                    <a:pt x="304" y="22"/>
                    <a:pt x="304" y="22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127" y="46"/>
                    <a:pt x="0" y="176"/>
                    <a:pt x="0" y="335"/>
                  </a:cubicBezTo>
                  <a:cubicBezTo>
                    <a:pt x="0" y="371"/>
                    <a:pt x="6" y="405"/>
                    <a:pt x="18" y="437"/>
                  </a:cubicBezTo>
                  <a:cubicBezTo>
                    <a:pt x="40" y="377"/>
                    <a:pt x="40" y="377"/>
                    <a:pt x="40" y="377"/>
                  </a:cubicBezTo>
                  <a:cubicBezTo>
                    <a:pt x="115" y="389"/>
                    <a:pt x="115" y="389"/>
                    <a:pt x="115" y="389"/>
                  </a:cubicBezTo>
                  <a:cubicBezTo>
                    <a:pt x="100" y="342"/>
                    <a:pt x="105" y="289"/>
                    <a:pt x="132" y="242"/>
                  </a:cubicBezTo>
                  <a:cubicBezTo>
                    <a:pt x="165" y="185"/>
                    <a:pt x="224" y="152"/>
                    <a:pt x="286" y="149"/>
                  </a:cubicBezTo>
                  <a:cubicBezTo>
                    <a:pt x="286" y="191"/>
                    <a:pt x="286" y="191"/>
                    <a:pt x="286" y="191"/>
                  </a:cubicBezTo>
                  <a:cubicBezTo>
                    <a:pt x="304" y="169"/>
                    <a:pt x="304" y="169"/>
                    <a:pt x="304" y="169"/>
                  </a:cubicBezTo>
                  <a:cubicBezTo>
                    <a:pt x="319" y="151"/>
                    <a:pt x="319" y="151"/>
                    <a:pt x="319" y="151"/>
                  </a:cubicBezTo>
                  <a:cubicBezTo>
                    <a:pt x="365" y="96"/>
                    <a:pt x="365" y="96"/>
                    <a:pt x="365" y="96"/>
                  </a:cubicBezTo>
                  <a:lnTo>
                    <a:pt x="322" y="4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633"/>
            </a:p>
          </p:txBody>
        </p:sp>
        <p:sp>
          <p:nvSpPr>
            <p:cNvPr id="9" name="Freeform 39">
              <a:extLst>
                <a:ext uri="{FF2B5EF4-FFF2-40B4-BE49-F238E27FC236}">
                  <a16:creationId xmlns:a16="http://schemas.microsoft.com/office/drawing/2014/main" id="{31FBE945-5F11-494B-A469-032989E7DBEA}"/>
                </a:ext>
              </a:extLst>
            </p:cNvPr>
            <p:cNvSpPr>
              <a:spLocks/>
            </p:cNvSpPr>
            <p:nvPr/>
          </p:nvSpPr>
          <p:spPr bwMode="gray">
            <a:xfrm>
              <a:off x="4672" y="1152"/>
              <a:ext cx="742" cy="344"/>
            </a:xfrm>
            <a:custGeom>
              <a:avLst/>
              <a:gdLst>
                <a:gd name="T0" fmla="*/ 943 w 512"/>
                <a:gd name="T1" fmla="*/ 300 h 236"/>
                <a:gd name="T2" fmla="*/ 887 w 512"/>
                <a:gd name="T3" fmla="*/ 149 h 236"/>
                <a:gd name="T4" fmla="*/ 407 w 512"/>
                <a:gd name="T5" fmla="*/ 222 h 236"/>
                <a:gd name="T6" fmla="*/ 271 w 512"/>
                <a:gd name="T7" fmla="*/ 89 h 236"/>
                <a:gd name="T8" fmla="*/ 346 w 512"/>
                <a:gd name="T9" fmla="*/ 45 h 236"/>
                <a:gd name="T10" fmla="*/ 288 w 512"/>
                <a:gd name="T11" fmla="*/ 34 h 236"/>
                <a:gd name="T12" fmla="*/ 239 w 512"/>
                <a:gd name="T13" fmla="*/ 25 h 236"/>
                <a:gd name="T14" fmla="*/ 90 w 512"/>
                <a:gd name="T15" fmla="*/ 0 h 236"/>
                <a:gd name="T16" fmla="*/ 42 w 512"/>
                <a:gd name="T17" fmla="*/ 136 h 236"/>
                <a:gd name="T18" fmla="*/ 20 w 512"/>
                <a:gd name="T19" fmla="*/ 191 h 236"/>
                <a:gd name="T20" fmla="*/ 0 w 512"/>
                <a:gd name="T21" fmla="*/ 246 h 236"/>
                <a:gd name="T22" fmla="*/ 75 w 512"/>
                <a:gd name="T23" fmla="*/ 204 h 236"/>
                <a:gd name="T24" fmla="*/ 603 w 512"/>
                <a:gd name="T25" fmla="*/ 501 h 236"/>
                <a:gd name="T26" fmla="*/ 1075 w 512"/>
                <a:gd name="T27" fmla="*/ 275 h 236"/>
                <a:gd name="T28" fmla="*/ 943 w 512"/>
                <a:gd name="T29" fmla="*/ 300 h 2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236"/>
                <a:gd name="T47" fmla="*/ 512 w 512"/>
                <a:gd name="T48" fmla="*/ 236 h 2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236">
                  <a:moveTo>
                    <a:pt x="449" y="141"/>
                  </a:moveTo>
                  <a:cubicBezTo>
                    <a:pt x="422" y="70"/>
                    <a:pt x="422" y="70"/>
                    <a:pt x="422" y="70"/>
                  </a:cubicBezTo>
                  <a:cubicBezTo>
                    <a:pt x="365" y="132"/>
                    <a:pt x="270" y="148"/>
                    <a:pt x="194" y="104"/>
                  </a:cubicBezTo>
                  <a:cubicBezTo>
                    <a:pt x="166" y="89"/>
                    <a:pt x="145" y="67"/>
                    <a:pt x="129" y="42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88" y="180"/>
                    <a:pt x="181" y="236"/>
                    <a:pt x="287" y="236"/>
                  </a:cubicBezTo>
                  <a:cubicBezTo>
                    <a:pt x="377" y="236"/>
                    <a:pt x="458" y="195"/>
                    <a:pt x="512" y="130"/>
                  </a:cubicBezTo>
                  <a:lnTo>
                    <a:pt x="449" y="141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633"/>
            </a:p>
          </p:txBody>
        </p:sp>
        <p:sp>
          <p:nvSpPr>
            <p:cNvPr id="10" name="Freeform 40">
              <a:extLst>
                <a:ext uri="{FF2B5EF4-FFF2-40B4-BE49-F238E27FC236}">
                  <a16:creationId xmlns:a16="http://schemas.microsoft.com/office/drawing/2014/main" id="{1D49D097-2B86-4114-9EE9-90663AFC966A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7" y="649"/>
              <a:ext cx="366" cy="685"/>
            </a:xfrm>
            <a:custGeom>
              <a:avLst/>
              <a:gdLst>
                <a:gd name="T0" fmla="*/ 456 w 252"/>
                <a:gd name="T1" fmla="*/ 911 h 470"/>
                <a:gd name="T2" fmla="*/ 530 w 252"/>
                <a:gd name="T3" fmla="*/ 612 h 470"/>
                <a:gd name="T4" fmla="*/ 17 w 252"/>
                <a:gd name="T5" fmla="*/ 0 h 470"/>
                <a:gd name="T6" fmla="*/ 103 w 252"/>
                <a:gd name="T7" fmla="*/ 103 h 470"/>
                <a:gd name="T8" fmla="*/ 0 w 252"/>
                <a:gd name="T9" fmla="*/ 227 h 470"/>
                <a:gd name="T10" fmla="*/ 110 w 252"/>
                <a:gd name="T11" fmla="*/ 270 h 470"/>
                <a:gd name="T12" fmla="*/ 260 w 252"/>
                <a:gd name="T13" fmla="*/ 797 h 470"/>
                <a:gd name="T14" fmla="*/ 183 w 252"/>
                <a:gd name="T15" fmla="*/ 752 h 470"/>
                <a:gd name="T16" fmla="*/ 205 w 252"/>
                <a:gd name="T17" fmla="*/ 809 h 470"/>
                <a:gd name="T18" fmla="*/ 222 w 252"/>
                <a:gd name="T19" fmla="*/ 856 h 470"/>
                <a:gd name="T20" fmla="*/ 275 w 252"/>
                <a:gd name="T21" fmla="*/ 998 h 470"/>
                <a:gd name="T22" fmla="*/ 415 w 252"/>
                <a:gd name="T23" fmla="*/ 975 h 470"/>
                <a:gd name="T24" fmla="*/ 472 w 252"/>
                <a:gd name="T25" fmla="*/ 965 h 470"/>
                <a:gd name="T26" fmla="*/ 532 w 252"/>
                <a:gd name="T27" fmla="*/ 956 h 470"/>
                <a:gd name="T28" fmla="*/ 456 w 252"/>
                <a:gd name="T29" fmla="*/ 911 h 4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2"/>
                <a:gd name="T46" fmla="*/ 0 h 470"/>
                <a:gd name="T47" fmla="*/ 252 w 252"/>
                <a:gd name="T48" fmla="*/ 470 h 4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2" h="470">
                  <a:moveTo>
                    <a:pt x="216" y="429"/>
                  </a:moveTo>
                  <a:cubicBezTo>
                    <a:pt x="238" y="387"/>
                    <a:pt x="251" y="339"/>
                    <a:pt x="251" y="288"/>
                  </a:cubicBezTo>
                  <a:cubicBezTo>
                    <a:pt x="251" y="144"/>
                    <a:pt x="146" y="23"/>
                    <a:pt x="8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18" y="111"/>
                    <a:pt x="35" y="118"/>
                    <a:pt x="52" y="127"/>
                  </a:cubicBezTo>
                  <a:cubicBezTo>
                    <a:pt x="139" y="177"/>
                    <a:pt x="170" y="287"/>
                    <a:pt x="123" y="375"/>
                  </a:cubicBezTo>
                  <a:cubicBezTo>
                    <a:pt x="87" y="354"/>
                    <a:pt x="87" y="354"/>
                    <a:pt x="87" y="354"/>
                  </a:cubicBezTo>
                  <a:cubicBezTo>
                    <a:pt x="97" y="381"/>
                    <a:pt x="97" y="381"/>
                    <a:pt x="97" y="381"/>
                  </a:cubicBezTo>
                  <a:cubicBezTo>
                    <a:pt x="105" y="403"/>
                    <a:pt x="105" y="403"/>
                    <a:pt x="105" y="403"/>
                  </a:cubicBezTo>
                  <a:cubicBezTo>
                    <a:pt x="130" y="470"/>
                    <a:pt x="130" y="470"/>
                    <a:pt x="130" y="470"/>
                  </a:cubicBezTo>
                  <a:cubicBezTo>
                    <a:pt x="197" y="459"/>
                    <a:pt x="197" y="459"/>
                    <a:pt x="197" y="459"/>
                  </a:cubicBezTo>
                  <a:cubicBezTo>
                    <a:pt x="224" y="454"/>
                    <a:pt x="224" y="454"/>
                    <a:pt x="224" y="454"/>
                  </a:cubicBezTo>
                  <a:cubicBezTo>
                    <a:pt x="252" y="450"/>
                    <a:pt x="252" y="450"/>
                    <a:pt x="252" y="450"/>
                  </a:cubicBezTo>
                  <a:lnTo>
                    <a:pt x="216" y="429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633"/>
            </a:p>
          </p:txBody>
        </p:sp>
      </p:grpSp>
      <p:sp>
        <p:nvSpPr>
          <p:cNvPr id="11" name="Text Box 17">
            <a:extLst>
              <a:ext uri="{FF2B5EF4-FFF2-40B4-BE49-F238E27FC236}">
                <a16:creationId xmlns:a16="http://schemas.microsoft.com/office/drawing/2014/main" id="{F8E82BFC-681D-427B-B714-CE8F4C08BDA4}"/>
              </a:ext>
            </a:extLst>
          </p:cNvPr>
          <p:cNvSpPr txBox="1">
            <a:spLocks noChangeArrowheads="1"/>
          </p:cNvSpPr>
          <p:nvPr/>
        </p:nvSpPr>
        <p:spPr bwMode="blackWhite">
          <a:xfrm rot="18782118">
            <a:off x="4451480" y="3762063"/>
            <a:ext cx="1027524" cy="251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633" b="1" dirty="0">
                <a:solidFill>
                  <a:schemeClr val="bg2"/>
                </a:solidFill>
                <a:latin typeface="+mj-lt"/>
                <a:cs typeface="Arial" charset="0"/>
              </a:rPr>
              <a:t>Concept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7E905351-68B3-4058-9709-3A4A7E0DFA0B}"/>
              </a:ext>
            </a:extLst>
          </p:cNvPr>
          <p:cNvSpPr txBox="1">
            <a:spLocks noChangeArrowheads="1"/>
          </p:cNvSpPr>
          <p:nvPr/>
        </p:nvSpPr>
        <p:spPr bwMode="blackWhite">
          <a:xfrm rot="3751026">
            <a:off x="6369236" y="3952025"/>
            <a:ext cx="205201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+mj-lt"/>
              </a:rPr>
              <a:t>Test</a:t>
            </a:r>
            <a:endParaRPr lang="en-GB" sz="998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E069406A-344C-4294-8E72-C0CFF3DCE598}"/>
              </a:ext>
            </a:extLst>
          </p:cNvPr>
          <p:cNvSpPr txBox="1">
            <a:spLocks noChangeArrowheads="1"/>
          </p:cNvSpPr>
          <p:nvPr/>
        </p:nvSpPr>
        <p:spPr bwMode="blackWhite">
          <a:xfrm rot="321619">
            <a:off x="4828451" y="5960618"/>
            <a:ext cx="205201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+mj-lt"/>
              </a:rPr>
              <a:t>Refine</a:t>
            </a:r>
            <a:endParaRPr lang="en-GB" sz="998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33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B0DD-1B49-44BB-9208-D51C567D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Concept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E09BA-F8D4-4215-B18E-3551B35CD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Modify the existing wet pond – settlement and buffer storage </a:t>
            </a:r>
            <a:endParaRPr lang="en-NZ" dirty="0"/>
          </a:p>
          <a:p>
            <a:pPr lvl="0"/>
            <a:r>
              <a:rPr lang="en-US" dirty="0"/>
              <a:t>Create a new wetland – treatment</a:t>
            </a:r>
            <a:endParaRPr lang="en-NZ" dirty="0"/>
          </a:p>
          <a:p>
            <a:pPr lvl="0"/>
            <a:r>
              <a:rPr lang="en-US" dirty="0"/>
              <a:t>Back-flooding over the wetland – additional storage &amp; treatment</a:t>
            </a:r>
            <a:endParaRPr lang="en-NZ" dirty="0"/>
          </a:p>
          <a:p>
            <a:pPr lvl="0"/>
            <a:r>
              <a:rPr lang="en-US" dirty="0"/>
              <a:t>Modify the existing dry basin – flood storage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1311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9F322C-6558-413D-A8AE-3E3603BF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221" y="-368300"/>
            <a:ext cx="10057557" cy="806450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AC8C62CE-52AE-4E32-8460-0428A92F5E8F}"/>
              </a:ext>
            </a:extLst>
          </p:cNvPr>
          <p:cNvSpPr/>
          <p:nvPr/>
        </p:nvSpPr>
        <p:spPr>
          <a:xfrm>
            <a:off x="4474066" y="4789862"/>
            <a:ext cx="288000" cy="288000"/>
          </a:xfrm>
          <a:prstGeom prst="star5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5277D-4016-4E08-A95C-0E6491B605E2}"/>
              </a:ext>
            </a:extLst>
          </p:cNvPr>
          <p:cNvSpPr txBox="1"/>
          <p:nvPr/>
        </p:nvSpPr>
        <p:spPr>
          <a:xfrm>
            <a:off x="3404058" y="5077862"/>
            <a:ext cx="214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>
                <a:solidFill>
                  <a:schemeClr val="accent1"/>
                </a:solidFill>
              </a:rPr>
              <a:t>WIGRAM BASIN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9DFF47D-5523-4553-8D54-27B242915F06}"/>
              </a:ext>
            </a:extLst>
          </p:cNvPr>
          <p:cNvSpPr/>
          <p:nvPr/>
        </p:nvSpPr>
        <p:spPr>
          <a:xfrm>
            <a:off x="7621368" y="927100"/>
            <a:ext cx="811432" cy="419100"/>
          </a:xfrm>
          <a:custGeom>
            <a:avLst/>
            <a:gdLst>
              <a:gd name="connsiteX0" fmla="*/ 825500 w 825500"/>
              <a:gd name="connsiteY0" fmla="*/ 304800 h 419100"/>
              <a:gd name="connsiteX1" fmla="*/ 762000 w 825500"/>
              <a:gd name="connsiteY1" fmla="*/ 419100 h 419100"/>
              <a:gd name="connsiteX2" fmla="*/ 355600 w 825500"/>
              <a:gd name="connsiteY2" fmla="*/ 419100 h 419100"/>
              <a:gd name="connsiteX3" fmla="*/ 0 w 825500"/>
              <a:gd name="connsiteY3" fmla="*/ 330200 h 419100"/>
              <a:gd name="connsiteX4" fmla="*/ 88900 w 825500"/>
              <a:gd name="connsiteY4" fmla="*/ 76200 h 419100"/>
              <a:gd name="connsiteX5" fmla="*/ 330200 w 825500"/>
              <a:gd name="connsiteY5" fmla="*/ 0 h 419100"/>
              <a:gd name="connsiteX6" fmla="*/ 787400 w 825500"/>
              <a:gd name="connsiteY6" fmla="*/ 50800 h 419100"/>
              <a:gd name="connsiteX7" fmla="*/ 825500 w 825500"/>
              <a:gd name="connsiteY7" fmla="*/ 177800 h 419100"/>
              <a:gd name="connsiteX8" fmla="*/ 825500 w 825500"/>
              <a:gd name="connsiteY8" fmla="*/ 304800 h 419100"/>
              <a:gd name="connsiteX0" fmla="*/ 825500 w 825500"/>
              <a:gd name="connsiteY0" fmla="*/ 304800 h 419100"/>
              <a:gd name="connsiteX1" fmla="*/ 762000 w 825500"/>
              <a:gd name="connsiteY1" fmla="*/ 419100 h 419100"/>
              <a:gd name="connsiteX2" fmla="*/ 355600 w 825500"/>
              <a:gd name="connsiteY2" fmla="*/ 419100 h 419100"/>
              <a:gd name="connsiteX3" fmla="*/ 0 w 825500"/>
              <a:gd name="connsiteY3" fmla="*/ 330200 h 419100"/>
              <a:gd name="connsiteX4" fmla="*/ 26362 w 825500"/>
              <a:gd name="connsiteY4" fmla="*/ 76200 h 419100"/>
              <a:gd name="connsiteX5" fmla="*/ 330200 w 825500"/>
              <a:gd name="connsiteY5" fmla="*/ 0 h 419100"/>
              <a:gd name="connsiteX6" fmla="*/ 787400 w 825500"/>
              <a:gd name="connsiteY6" fmla="*/ 50800 h 419100"/>
              <a:gd name="connsiteX7" fmla="*/ 825500 w 825500"/>
              <a:gd name="connsiteY7" fmla="*/ 177800 h 419100"/>
              <a:gd name="connsiteX8" fmla="*/ 825500 w 825500"/>
              <a:gd name="connsiteY8" fmla="*/ 304800 h 419100"/>
              <a:gd name="connsiteX0" fmla="*/ 799138 w 799138"/>
              <a:gd name="connsiteY0" fmla="*/ 304800 h 419100"/>
              <a:gd name="connsiteX1" fmla="*/ 735638 w 799138"/>
              <a:gd name="connsiteY1" fmla="*/ 419100 h 419100"/>
              <a:gd name="connsiteX2" fmla="*/ 329238 w 799138"/>
              <a:gd name="connsiteY2" fmla="*/ 419100 h 419100"/>
              <a:gd name="connsiteX3" fmla="*/ 26170 w 799138"/>
              <a:gd name="connsiteY3" fmla="*/ 353060 h 419100"/>
              <a:gd name="connsiteX4" fmla="*/ 0 w 799138"/>
              <a:gd name="connsiteY4" fmla="*/ 76200 h 419100"/>
              <a:gd name="connsiteX5" fmla="*/ 303838 w 799138"/>
              <a:gd name="connsiteY5" fmla="*/ 0 h 419100"/>
              <a:gd name="connsiteX6" fmla="*/ 761038 w 799138"/>
              <a:gd name="connsiteY6" fmla="*/ 50800 h 419100"/>
              <a:gd name="connsiteX7" fmla="*/ 799138 w 799138"/>
              <a:gd name="connsiteY7" fmla="*/ 177800 h 419100"/>
              <a:gd name="connsiteX8" fmla="*/ 799138 w 799138"/>
              <a:gd name="connsiteY8" fmla="*/ 304800 h 419100"/>
              <a:gd name="connsiteX0" fmla="*/ 799138 w 799138"/>
              <a:gd name="connsiteY0" fmla="*/ 304800 h 419100"/>
              <a:gd name="connsiteX1" fmla="*/ 735638 w 799138"/>
              <a:gd name="connsiteY1" fmla="*/ 419100 h 419100"/>
              <a:gd name="connsiteX2" fmla="*/ 329238 w 799138"/>
              <a:gd name="connsiteY2" fmla="*/ 419100 h 419100"/>
              <a:gd name="connsiteX3" fmla="*/ 26170 w 799138"/>
              <a:gd name="connsiteY3" fmla="*/ 383540 h 419100"/>
              <a:gd name="connsiteX4" fmla="*/ 0 w 799138"/>
              <a:gd name="connsiteY4" fmla="*/ 76200 h 419100"/>
              <a:gd name="connsiteX5" fmla="*/ 303838 w 799138"/>
              <a:gd name="connsiteY5" fmla="*/ 0 h 419100"/>
              <a:gd name="connsiteX6" fmla="*/ 761038 w 799138"/>
              <a:gd name="connsiteY6" fmla="*/ 50800 h 419100"/>
              <a:gd name="connsiteX7" fmla="*/ 799138 w 799138"/>
              <a:gd name="connsiteY7" fmla="*/ 177800 h 419100"/>
              <a:gd name="connsiteX8" fmla="*/ 799138 w 799138"/>
              <a:gd name="connsiteY8" fmla="*/ 3048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138" h="419100">
                <a:moveTo>
                  <a:pt x="799138" y="304800"/>
                </a:moveTo>
                <a:lnTo>
                  <a:pt x="735638" y="419100"/>
                </a:lnTo>
                <a:lnTo>
                  <a:pt x="329238" y="419100"/>
                </a:lnTo>
                <a:lnTo>
                  <a:pt x="26170" y="383540"/>
                </a:lnTo>
                <a:lnTo>
                  <a:pt x="0" y="76200"/>
                </a:lnTo>
                <a:lnTo>
                  <a:pt x="303838" y="0"/>
                </a:lnTo>
                <a:lnTo>
                  <a:pt x="761038" y="50800"/>
                </a:lnTo>
                <a:lnTo>
                  <a:pt x="799138" y="177800"/>
                </a:lnTo>
                <a:lnTo>
                  <a:pt x="799138" y="304800"/>
                </a:lnTo>
                <a:close/>
              </a:path>
            </a:pathLst>
          </a:custGeom>
          <a:solidFill>
            <a:srgbClr val="C4E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942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7FB3-B719-4949-A21B-E4B7739D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731E5-645D-4CFB-B1DF-98E4A2446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/>
              <a:t>Hydrology</a:t>
            </a:r>
          </a:p>
          <a:p>
            <a:r>
              <a:rPr lang="en-NZ" dirty="0"/>
              <a:t>HEC-HMS</a:t>
            </a:r>
          </a:p>
          <a:p>
            <a:r>
              <a:rPr lang="en-NZ" dirty="0"/>
              <a:t>Rainfall: 62 years</a:t>
            </a:r>
          </a:p>
          <a:p>
            <a:r>
              <a:rPr lang="en-NZ" dirty="0"/>
              <a:t>Runoff: Baseflow, pervious &amp; impervious</a:t>
            </a:r>
          </a:p>
          <a:p>
            <a:r>
              <a:rPr lang="en-NZ" dirty="0"/>
              <a:t>Calibration: 21 years of basin water level data </a:t>
            </a:r>
            <a:r>
              <a:rPr lang="en-NZ" dirty="0">
                <a:sym typeface="Symbol" panose="05050102010706020507" pitchFamily="18" charset="2"/>
              </a:rPr>
              <a:t> synthetic flow record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25034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7FB3-B719-4949-A21B-E4B7739D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281"/>
            <a:ext cx="10515600" cy="981772"/>
          </a:xfrm>
        </p:spPr>
        <p:txBody>
          <a:bodyPr/>
          <a:lstStyle/>
          <a:p>
            <a:r>
              <a:rPr lang="en-NZ" dirty="0"/>
              <a:t>Modelling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5E4B83-1195-423A-9E1E-EA1DBB21EBCE}"/>
              </a:ext>
            </a:extLst>
          </p:cNvPr>
          <p:cNvSpPr/>
          <p:nvPr/>
        </p:nvSpPr>
        <p:spPr>
          <a:xfrm>
            <a:off x="838200" y="1179893"/>
            <a:ext cx="3121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3200" b="1" dirty="0"/>
              <a:t>Annual volume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1ACFC3B-E19C-4570-9963-7941945014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870127"/>
              </p:ext>
            </p:extLst>
          </p:nvPr>
        </p:nvGraphicFramePr>
        <p:xfrm>
          <a:off x="1610454" y="1853088"/>
          <a:ext cx="9057555" cy="4844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52D843E0-42C4-4F6D-A3E7-0C4ADDCB8DF8}"/>
              </a:ext>
            </a:extLst>
          </p:cNvPr>
          <p:cNvSpPr/>
          <p:nvPr/>
        </p:nvSpPr>
        <p:spPr>
          <a:xfrm>
            <a:off x="9628993" y="4333022"/>
            <a:ext cx="921572" cy="925158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97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7FB3-B719-4949-A21B-E4B7739D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281"/>
            <a:ext cx="10515600" cy="981772"/>
          </a:xfrm>
        </p:spPr>
        <p:txBody>
          <a:bodyPr/>
          <a:lstStyle/>
          <a:p>
            <a:r>
              <a:rPr lang="en-NZ" dirty="0"/>
              <a:t>Modelling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5E4B83-1195-423A-9E1E-EA1DBB21EBCE}"/>
              </a:ext>
            </a:extLst>
          </p:cNvPr>
          <p:cNvSpPr/>
          <p:nvPr/>
        </p:nvSpPr>
        <p:spPr>
          <a:xfrm>
            <a:off x="838200" y="1179893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3200" b="1" dirty="0"/>
              <a:t>Frequency curves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92877D-A924-46AF-90C5-F3FDA5BA498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091" y="1713894"/>
            <a:ext cx="7495247" cy="5144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442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7FB3-B719-4949-A21B-E4B7739D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731E5-645D-4CFB-B1DF-98E4A2446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/>
              <a:t>Hydraulics</a:t>
            </a:r>
          </a:p>
          <a:p>
            <a:r>
              <a:rPr lang="en-NZ" dirty="0" err="1"/>
              <a:t>InfoWorks</a:t>
            </a:r>
            <a:r>
              <a:rPr lang="en-NZ" dirty="0"/>
              <a:t> ICM</a:t>
            </a:r>
          </a:p>
          <a:p>
            <a:r>
              <a:rPr lang="en-NZ" dirty="0"/>
              <a:t>Concept: storage nodes, pipes &amp; hydraulic controls (nodes &amp; weirs)</a:t>
            </a:r>
          </a:p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8CA18-AE48-4AD4-B536-AAC8CC1D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24" y="3429000"/>
            <a:ext cx="7790854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7FB3-B719-4949-A21B-E4B7739D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731E5-645D-4CFB-B1DF-98E4A2446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/>
              <a:t>Hydraulics</a:t>
            </a:r>
          </a:p>
          <a:p>
            <a:r>
              <a:rPr lang="en-NZ" dirty="0" err="1"/>
              <a:t>InfoWorks</a:t>
            </a:r>
            <a:r>
              <a:rPr lang="en-NZ" dirty="0"/>
              <a:t> ICM</a:t>
            </a:r>
          </a:p>
          <a:p>
            <a:r>
              <a:rPr lang="en-NZ" dirty="0"/>
              <a:t>Concept: storage nodes, pipes &amp; hydraulic controls (nodes &amp; weirs)</a:t>
            </a:r>
          </a:p>
          <a:p>
            <a:r>
              <a:rPr lang="en-NZ" dirty="0"/>
              <a:t>Options - changing:</a:t>
            </a:r>
          </a:p>
          <a:p>
            <a:pPr lvl="1"/>
            <a:r>
              <a:rPr lang="en-NZ" dirty="0"/>
              <a:t>Discharge</a:t>
            </a:r>
          </a:p>
          <a:p>
            <a:pPr lvl="1"/>
            <a:r>
              <a:rPr lang="en-NZ" dirty="0"/>
              <a:t>Residence time in wetlands</a:t>
            </a:r>
          </a:p>
          <a:p>
            <a:pPr lvl="1"/>
            <a:r>
              <a:rPr lang="en-NZ" dirty="0"/>
              <a:t>Bund heights </a:t>
            </a:r>
          </a:p>
          <a:p>
            <a:pPr lvl="1"/>
            <a:r>
              <a:rPr lang="en-NZ" dirty="0"/>
              <a:t>Buffer storage operation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73044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79AB-904E-4BCD-8374-3A499906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B3093-06B6-446C-A3BC-5908A0868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/>
              <a:t>Results</a:t>
            </a:r>
          </a:p>
          <a:p>
            <a:r>
              <a:rPr lang="en-NZ" dirty="0"/>
              <a:t>Frequency &amp; duration of elevated water levels &amp; ponding</a:t>
            </a:r>
          </a:p>
          <a:p>
            <a:r>
              <a:rPr lang="en-NZ" dirty="0"/>
              <a:t>Percentage of inflow through wetland - low flow &amp; spillways</a:t>
            </a:r>
          </a:p>
        </p:txBody>
      </p:sp>
    </p:spTree>
    <p:extLst>
      <p:ext uri="{BB962C8B-B14F-4D97-AF65-F5344CB8AC3E}">
        <p14:creationId xmlns:p14="http://schemas.microsoft.com/office/powerpoint/2010/main" val="3776598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79AB-904E-4BCD-8374-3A499906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Modelling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40EC03-1266-4433-944D-CD1E68A8C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177" y="1912576"/>
            <a:ext cx="16430803" cy="6550068"/>
          </a:xfrm>
        </p:spPr>
        <p:txBody>
          <a:bodyPr/>
          <a:lstStyle/>
          <a:p>
            <a:endParaRPr lang="en-NZ" dirty="0"/>
          </a:p>
        </p:txBody>
      </p:sp>
      <p:pic>
        <p:nvPicPr>
          <p:cNvPr id="2050" name="Picture 2" descr="A - Pond timeseries">
            <a:extLst>
              <a:ext uri="{FF2B5EF4-FFF2-40B4-BE49-F238E27FC236}">
                <a16:creationId xmlns:a16="http://schemas.microsoft.com/office/drawing/2014/main" id="{913F77AB-80BD-4B07-A03B-DDFDB0745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" t="12477" r="6679" b="9825"/>
          <a:stretch>
            <a:fillRect/>
          </a:stretch>
        </p:blipFill>
        <p:spPr bwMode="auto">
          <a:xfrm>
            <a:off x="941741" y="91714"/>
            <a:ext cx="9644166" cy="605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107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F5F2-211D-4137-9492-3236AC2F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867" y="3033889"/>
            <a:ext cx="3942844" cy="981771"/>
          </a:xfrm>
        </p:spPr>
        <p:txBody>
          <a:bodyPr>
            <a:noAutofit/>
          </a:bodyPr>
          <a:lstStyle/>
          <a:p>
            <a:r>
              <a:rPr lang="en-NZ" sz="4800" dirty="0"/>
              <a:t>Final design</a:t>
            </a:r>
          </a:p>
        </p:txBody>
      </p:sp>
    </p:spTree>
    <p:extLst>
      <p:ext uri="{BB962C8B-B14F-4D97-AF65-F5344CB8AC3E}">
        <p14:creationId xmlns:p14="http://schemas.microsoft.com/office/powerpoint/2010/main" val="2757107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1AA41-1635-464C-BD69-F51A5417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74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F7DE-CB50-40E4-84D0-27AAA5D0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C830B-5201-458C-A81A-3428F9025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220,000m³ additional live storage</a:t>
            </a:r>
          </a:p>
          <a:p>
            <a:pPr lvl="0"/>
            <a:r>
              <a:rPr lang="en-US" dirty="0"/>
              <a:t>3.6ha wetland</a:t>
            </a:r>
          </a:p>
          <a:p>
            <a:pPr lvl="0"/>
            <a:r>
              <a:rPr lang="en-US" dirty="0"/>
              <a:t>92% inflow volume goes through wet pond and wetland low flow </a:t>
            </a:r>
          </a:p>
          <a:p>
            <a:pPr lvl="0"/>
            <a:r>
              <a:rPr lang="en-US" dirty="0"/>
              <a:t>3% via overflow weirs from the wet pond to the wetlands</a:t>
            </a:r>
            <a:endParaRPr lang="en-NZ" dirty="0"/>
          </a:p>
          <a:p>
            <a:pPr lvl="0"/>
            <a:r>
              <a:rPr lang="en-US" dirty="0"/>
              <a:t>5% directly from the wet pond to the </a:t>
            </a:r>
            <a:r>
              <a:rPr lang="en-US" dirty="0" err="1"/>
              <a:t>Ōpāwaho</a:t>
            </a:r>
            <a:r>
              <a:rPr lang="en-US" dirty="0"/>
              <a:t>/Heathcote River</a:t>
            </a:r>
            <a:endParaRPr lang="en-NZ" dirty="0"/>
          </a:p>
          <a:p>
            <a:pPr lvl="0"/>
            <a:r>
              <a:rPr lang="en-US" dirty="0"/>
              <a:t>Average wetland retention time is 4.2 days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7574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D653-BAC6-41F1-8F21-CF6AE23B3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Today’s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E364-5DC7-4CF0-A3AB-E340695A3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History</a:t>
            </a:r>
          </a:p>
          <a:p>
            <a:r>
              <a:rPr lang="en-NZ" dirty="0"/>
              <a:t>Changes &amp; drivers</a:t>
            </a:r>
          </a:p>
          <a:p>
            <a:r>
              <a:rPr lang="en-NZ" dirty="0"/>
              <a:t>Challenges</a:t>
            </a:r>
          </a:p>
          <a:p>
            <a:r>
              <a:rPr lang="en-NZ" dirty="0"/>
              <a:t>Interesting bits</a:t>
            </a:r>
          </a:p>
          <a:p>
            <a:r>
              <a:rPr lang="en-NZ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16304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10D80-320D-48DB-8515-9FCC0E79FC88}"/>
              </a:ext>
            </a:extLst>
          </p:cNvPr>
          <p:cNvGrpSpPr/>
          <p:nvPr/>
        </p:nvGrpSpPr>
        <p:grpSpPr>
          <a:xfrm>
            <a:off x="3016730" y="402081"/>
            <a:ext cx="6158540" cy="6277955"/>
            <a:chOff x="3016730" y="402081"/>
            <a:chExt cx="6158540" cy="627795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A98C8C-D52D-482B-A106-370403FAE0E4}"/>
                </a:ext>
              </a:extLst>
            </p:cNvPr>
            <p:cNvGrpSpPr/>
            <p:nvPr/>
          </p:nvGrpSpPr>
          <p:grpSpPr>
            <a:xfrm>
              <a:off x="3016730" y="402081"/>
              <a:ext cx="6158540" cy="6277955"/>
              <a:chOff x="3233734" y="2349097"/>
              <a:chExt cx="4043191" cy="4121588"/>
            </a:xfrm>
          </p:grpSpPr>
          <p:grpSp>
            <p:nvGrpSpPr>
              <p:cNvPr id="5" name="Group 52">
                <a:extLst>
                  <a:ext uri="{FF2B5EF4-FFF2-40B4-BE49-F238E27FC236}">
                    <a16:creationId xmlns:a16="http://schemas.microsoft.com/office/drawing/2014/main" id="{BECB7557-DD80-48AB-BC5A-075A15E5FE7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667931" y="2826424"/>
                <a:ext cx="3181330" cy="3199613"/>
                <a:chOff x="4230" y="2242"/>
                <a:chExt cx="1044" cy="1050"/>
              </a:xfrm>
            </p:grpSpPr>
            <p:sp>
              <p:nvSpPr>
                <p:cNvPr id="24" name="Freeform 53">
                  <a:extLst>
                    <a:ext uri="{FF2B5EF4-FFF2-40B4-BE49-F238E27FC236}">
                      <a16:creationId xmlns:a16="http://schemas.microsoft.com/office/drawing/2014/main" id="{AD52340C-FE55-4A74-9266-95B259A5B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" y="2242"/>
                  <a:ext cx="370" cy="525"/>
                </a:xfrm>
                <a:custGeom>
                  <a:avLst/>
                  <a:gdLst/>
                  <a:ahLst/>
                  <a:cxnLst>
                    <a:cxn ang="0">
                      <a:pos x="988" y="413"/>
                    </a:cxn>
                    <a:cxn ang="0">
                      <a:pos x="0" y="0"/>
                    </a:cxn>
                    <a:cxn ang="0">
                      <a:pos x="0" y="1400"/>
                    </a:cxn>
                    <a:cxn ang="0">
                      <a:pos x="988" y="413"/>
                    </a:cxn>
                  </a:cxnLst>
                  <a:rect l="0" t="0" r="r" b="b"/>
                  <a:pathLst>
                    <a:path w="988" h="1400">
                      <a:moveTo>
                        <a:pt x="988" y="413"/>
                      </a:moveTo>
                      <a:cubicBezTo>
                        <a:pt x="726" y="149"/>
                        <a:pt x="371" y="0"/>
                        <a:pt x="0" y="0"/>
                      </a:cubicBezTo>
                      <a:lnTo>
                        <a:pt x="0" y="1400"/>
                      </a:lnTo>
                      <a:lnTo>
                        <a:pt x="988" y="41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25" name="Freeform 54">
                  <a:extLst>
                    <a:ext uri="{FF2B5EF4-FFF2-40B4-BE49-F238E27FC236}">
                      <a16:creationId xmlns:a16="http://schemas.microsoft.com/office/drawing/2014/main" id="{335755AA-2941-4208-BCA7-C9B599BE96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" y="2397"/>
                  <a:ext cx="522" cy="370"/>
                </a:xfrm>
                <a:custGeom>
                  <a:avLst/>
                  <a:gdLst/>
                  <a:ahLst/>
                  <a:cxnLst>
                    <a:cxn ang="0">
                      <a:pos x="1392" y="987"/>
                    </a:cxn>
                    <a:cxn ang="0">
                      <a:pos x="988" y="0"/>
                    </a:cxn>
                    <a:cxn ang="0">
                      <a:pos x="0" y="987"/>
                    </a:cxn>
                    <a:cxn ang="0">
                      <a:pos x="1392" y="987"/>
                    </a:cxn>
                  </a:cxnLst>
                  <a:rect l="0" t="0" r="r" b="b"/>
                  <a:pathLst>
                    <a:path w="1392" h="987">
                      <a:moveTo>
                        <a:pt x="1392" y="987"/>
                      </a:moveTo>
                      <a:cubicBezTo>
                        <a:pt x="1392" y="618"/>
                        <a:pt x="1247" y="263"/>
                        <a:pt x="988" y="0"/>
                      </a:cubicBezTo>
                      <a:lnTo>
                        <a:pt x="0" y="987"/>
                      </a:lnTo>
                      <a:lnTo>
                        <a:pt x="1392" y="987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26" name="Freeform 55">
                  <a:extLst>
                    <a:ext uri="{FF2B5EF4-FFF2-40B4-BE49-F238E27FC236}">
                      <a16:creationId xmlns:a16="http://schemas.microsoft.com/office/drawing/2014/main" id="{C5922E7B-70E4-4D7D-9D80-1ACF05FDC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" y="2767"/>
                  <a:ext cx="522" cy="370"/>
                </a:xfrm>
                <a:custGeom>
                  <a:avLst/>
                  <a:gdLst/>
                  <a:ahLst/>
                  <a:cxnLst>
                    <a:cxn ang="0">
                      <a:pos x="988" y="988"/>
                    </a:cxn>
                    <a:cxn ang="0">
                      <a:pos x="1392" y="0"/>
                    </a:cxn>
                    <a:cxn ang="0">
                      <a:pos x="0" y="0"/>
                    </a:cxn>
                    <a:cxn ang="0">
                      <a:pos x="988" y="988"/>
                    </a:cxn>
                  </a:cxnLst>
                  <a:rect l="0" t="0" r="r" b="b"/>
                  <a:pathLst>
                    <a:path w="1392" h="988">
                      <a:moveTo>
                        <a:pt x="988" y="988"/>
                      </a:moveTo>
                      <a:cubicBezTo>
                        <a:pt x="1247" y="725"/>
                        <a:pt x="1392" y="370"/>
                        <a:pt x="1392" y="0"/>
                      </a:cubicBezTo>
                      <a:lnTo>
                        <a:pt x="0" y="0"/>
                      </a:lnTo>
                      <a:lnTo>
                        <a:pt x="988" y="98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27" name="Freeform 56">
                  <a:extLst>
                    <a:ext uri="{FF2B5EF4-FFF2-40B4-BE49-F238E27FC236}">
                      <a16:creationId xmlns:a16="http://schemas.microsoft.com/office/drawing/2014/main" id="{D561B804-79C6-4D0D-94FD-99FD223FC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" y="2767"/>
                  <a:ext cx="370" cy="525"/>
                </a:xfrm>
                <a:custGeom>
                  <a:avLst/>
                  <a:gdLst/>
                  <a:ahLst/>
                  <a:cxnLst>
                    <a:cxn ang="0">
                      <a:pos x="0" y="1400"/>
                    </a:cxn>
                    <a:cxn ang="0">
                      <a:pos x="988" y="988"/>
                    </a:cxn>
                    <a:cxn ang="0">
                      <a:pos x="0" y="0"/>
                    </a:cxn>
                    <a:cxn ang="0">
                      <a:pos x="0" y="1400"/>
                    </a:cxn>
                  </a:cxnLst>
                  <a:rect l="0" t="0" r="r" b="b"/>
                  <a:pathLst>
                    <a:path w="988" h="1400">
                      <a:moveTo>
                        <a:pt x="0" y="1400"/>
                      </a:moveTo>
                      <a:cubicBezTo>
                        <a:pt x="371" y="1400"/>
                        <a:pt x="726" y="1252"/>
                        <a:pt x="988" y="988"/>
                      </a:cubicBezTo>
                      <a:lnTo>
                        <a:pt x="0" y="0"/>
                      </a:lnTo>
                      <a:lnTo>
                        <a:pt x="0" y="140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28" name="Freeform 57">
                  <a:extLst>
                    <a:ext uri="{FF2B5EF4-FFF2-40B4-BE49-F238E27FC236}">
                      <a16:creationId xmlns:a16="http://schemas.microsoft.com/office/drawing/2014/main" id="{DC8721C0-BB6B-440C-904F-D553D938A7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2" y="2767"/>
                  <a:ext cx="370" cy="525"/>
                </a:xfrm>
                <a:custGeom>
                  <a:avLst/>
                  <a:gdLst/>
                  <a:ahLst/>
                  <a:cxnLst>
                    <a:cxn ang="0">
                      <a:pos x="0" y="988"/>
                    </a:cxn>
                    <a:cxn ang="0">
                      <a:pos x="987" y="1400"/>
                    </a:cxn>
                    <a:cxn ang="0">
                      <a:pos x="987" y="0"/>
                    </a:cxn>
                    <a:cxn ang="0">
                      <a:pos x="0" y="988"/>
                    </a:cxn>
                  </a:cxnLst>
                  <a:rect l="0" t="0" r="r" b="b"/>
                  <a:pathLst>
                    <a:path w="987" h="1400">
                      <a:moveTo>
                        <a:pt x="0" y="988"/>
                      </a:moveTo>
                      <a:cubicBezTo>
                        <a:pt x="262" y="1252"/>
                        <a:pt x="617" y="1400"/>
                        <a:pt x="987" y="1400"/>
                      </a:cubicBezTo>
                      <a:lnTo>
                        <a:pt x="987" y="0"/>
                      </a:lnTo>
                      <a:lnTo>
                        <a:pt x="0" y="9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29" name="Freeform 58">
                  <a:extLst>
                    <a:ext uri="{FF2B5EF4-FFF2-40B4-BE49-F238E27FC236}">
                      <a16:creationId xmlns:a16="http://schemas.microsoft.com/office/drawing/2014/main" id="{2EB0DE93-C585-4CF5-AE23-5F567283E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0" y="2767"/>
                  <a:ext cx="522" cy="3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5" y="988"/>
                    </a:cxn>
                    <a:cxn ang="0">
                      <a:pos x="139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92" h="988">
                      <a:moveTo>
                        <a:pt x="0" y="0"/>
                      </a:moveTo>
                      <a:cubicBezTo>
                        <a:pt x="0" y="370"/>
                        <a:pt x="146" y="725"/>
                        <a:pt x="405" y="988"/>
                      </a:cubicBezTo>
                      <a:lnTo>
                        <a:pt x="139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30" name="Freeform 59">
                  <a:extLst>
                    <a:ext uri="{FF2B5EF4-FFF2-40B4-BE49-F238E27FC236}">
                      <a16:creationId xmlns:a16="http://schemas.microsoft.com/office/drawing/2014/main" id="{F075012E-2542-4F4B-83A0-FF06C4CEE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0" y="2397"/>
                  <a:ext cx="522" cy="370"/>
                </a:xfrm>
                <a:custGeom>
                  <a:avLst/>
                  <a:gdLst/>
                  <a:ahLst/>
                  <a:cxnLst>
                    <a:cxn ang="0">
                      <a:pos x="405" y="0"/>
                    </a:cxn>
                    <a:cxn ang="0">
                      <a:pos x="0" y="987"/>
                    </a:cxn>
                    <a:cxn ang="0">
                      <a:pos x="1392" y="987"/>
                    </a:cxn>
                    <a:cxn ang="0">
                      <a:pos x="405" y="0"/>
                    </a:cxn>
                  </a:cxnLst>
                  <a:rect l="0" t="0" r="r" b="b"/>
                  <a:pathLst>
                    <a:path w="1392" h="987">
                      <a:moveTo>
                        <a:pt x="405" y="0"/>
                      </a:moveTo>
                      <a:cubicBezTo>
                        <a:pt x="146" y="263"/>
                        <a:pt x="0" y="618"/>
                        <a:pt x="0" y="987"/>
                      </a:cubicBezTo>
                      <a:lnTo>
                        <a:pt x="1392" y="987"/>
                      </a:lnTo>
                      <a:lnTo>
                        <a:pt x="405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31" name="Freeform 60">
                  <a:extLst>
                    <a:ext uri="{FF2B5EF4-FFF2-40B4-BE49-F238E27FC236}">
                      <a16:creationId xmlns:a16="http://schemas.microsoft.com/office/drawing/2014/main" id="{E10F0A8E-6AB0-4E17-943D-071113B00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2" y="2242"/>
                  <a:ext cx="370" cy="525"/>
                </a:xfrm>
                <a:custGeom>
                  <a:avLst/>
                  <a:gdLst/>
                  <a:ahLst/>
                  <a:cxnLst>
                    <a:cxn ang="0">
                      <a:pos x="987" y="0"/>
                    </a:cxn>
                    <a:cxn ang="0">
                      <a:pos x="0" y="413"/>
                    </a:cxn>
                    <a:cxn ang="0">
                      <a:pos x="987" y="1400"/>
                    </a:cxn>
                    <a:cxn ang="0">
                      <a:pos x="987" y="0"/>
                    </a:cxn>
                  </a:cxnLst>
                  <a:rect l="0" t="0" r="r" b="b"/>
                  <a:pathLst>
                    <a:path w="987" h="1400">
                      <a:moveTo>
                        <a:pt x="987" y="0"/>
                      </a:moveTo>
                      <a:cubicBezTo>
                        <a:pt x="617" y="0"/>
                        <a:pt x="262" y="149"/>
                        <a:pt x="0" y="413"/>
                      </a:cubicBezTo>
                      <a:lnTo>
                        <a:pt x="987" y="1400"/>
                      </a:lnTo>
                      <a:lnTo>
                        <a:pt x="9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</p:grp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C4F053C-4973-4225-92C8-FB25D4709E9C}"/>
                  </a:ext>
                </a:extLst>
              </p:cNvPr>
              <p:cNvSpPr/>
              <p:nvPr/>
            </p:nvSpPr>
            <p:spPr bwMode="ltGray">
              <a:xfrm>
                <a:off x="3233734" y="4495238"/>
                <a:ext cx="1080000" cy="108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CD2300C-513B-40D7-848B-8B7E60FCB62E}"/>
                  </a:ext>
                </a:extLst>
              </p:cNvPr>
              <p:cNvSpPr/>
              <p:nvPr/>
            </p:nvSpPr>
            <p:spPr bwMode="ltGray">
              <a:xfrm>
                <a:off x="3233734" y="3278190"/>
                <a:ext cx="1080000" cy="1080000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accent2"/>
                  </a:solidFill>
                  <a:latin typeface="+mj-lt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2612551-F36D-4081-8484-81629A5372DE}"/>
                  </a:ext>
                </a:extLst>
              </p:cNvPr>
              <p:cNvSpPr/>
              <p:nvPr/>
            </p:nvSpPr>
            <p:spPr bwMode="ltGray">
              <a:xfrm>
                <a:off x="6196925" y="4495238"/>
                <a:ext cx="1080000" cy="1080000"/>
              </a:xfrm>
              <a:prstGeom prst="ellipse">
                <a:avLst/>
              </a:prstGeom>
              <a:solidFill>
                <a:schemeClr val="accent3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B5679DE-4059-48F7-83AE-6896C30A32EA}"/>
                  </a:ext>
                </a:extLst>
              </p:cNvPr>
              <p:cNvSpPr/>
              <p:nvPr/>
            </p:nvSpPr>
            <p:spPr bwMode="ltGray">
              <a:xfrm>
                <a:off x="6196925" y="3278190"/>
                <a:ext cx="1080000" cy="1080000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3D4DBBC-C54C-4523-80A5-EEFED7BAF1FF}"/>
                  </a:ext>
                </a:extLst>
              </p:cNvPr>
              <p:cNvSpPr/>
              <p:nvPr/>
            </p:nvSpPr>
            <p:spPr bwMode="ltGray">
              <a:xfrm>
                <a:off x="5336230" y="2349097"/>
                <a:ext cx="1080000" cy="1080000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38DE0C7-246E-43D0-8448-76B27D25A66C}"/>
                  </a:ext>
                </a:extLst>
              </p:cNvPr>
              <p:cNvSpPr/>
              <p:nvPr/>
            </p:nvSpPr>
            <p:spPr bwMode="ltGray">
              <a:xfrm>
                <a:off x="4094311" y="2349097"/>
                <a:ext cx="1080000" cy="1080000"/>
              </a:xfrm>
              <a:prstGeom prst="ellipse">
                <a:avLst/>
              </a:prstGeom>
              <a:solidFill>
                <a:schemeClr val="accent5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54717FD-9DD8-4C50-9C3F-7998BAD2CA7C}"/>
                  </a:ext>
                </a:extLst>
              </p:cNvPr>
              <p:cNvSpPr/>
              <p:nvPr/>
            </p:nvSpPr>
            <p:spPr bwMode="ltGray">
              <a:xfrm>
                <a:off x="5336230" y="5390685"/>
                <a:ext cx="1080000" cy="1080000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9979187-3CB9-432D-8759-39A53EAE71BA}"/>
                  </a:ext>
                </a:extLst>
              </p:cNvPr>
              <p:cNvSpPr/>
              <p:nvPr/>
            </p:nvSpPr>
            <p:spPr bwMode="ltGray">
              <a:xfrm>
                <a:off x="4094311" y="5390685"/>
                <a:ext cx="1080000" cy="1080000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BD16C37-BF98-437C-B3E7-E50C7D88822A}"/>
                  </a:ext>
                </a:extLst>
              </p:cNvPr>
              <p:cNvSpPr/>
              <p:nvPr/>
            </p:nvSpPr>
            <p:spPr bwMode="ltGray">
              <a:xfrm>
                <a:off x="3323734" y="3368190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150" b="1" i="1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667BBF0-1B78-4A3F-9B47-044708566E01}"/>
                  </a:ext>
                </a:extLst>
              </p:cNvPr>
              <p:cNvSpPr/>
              <p:nvPr/>
            </p:nvSpPr>
            <p:spPr bwMode="ltGray">
              <a:xfrm>
                <a:off x="6282039" y="3368190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6"/>
                    </a:solidFill>
                    <a:latin typeface="+mj-lt"/>
                  </a:rPr>
                  <a:t>ECOLOGY</a:t>
                </a:r>
                <a:endParaRPr lang="en-GB" sz="1000" b="1" i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2CFF920-D59F-4BA2-8EDC-372A07B34B5F}"/>
                  </a:ext>
                </a:extLst>
              </p:cNvPr>
              <p:cNvSpPr/>
              <p:nvPr/>
            </p:nvSpPr>
            <p:spPr bwMode="ltGray">
              <a:xfrm>
                <a:off x="3323734" y="4582945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4">
                        <a:lumMod val="75000"/>
                      </a:schemeClr>
                    </a:solidFill>
                    <a:latin typeface="+mj-lt"/>
                  </a:rPr>
                  <a:t>CONSENTS</a:t>
                </a:r>
                <a:endParaRPr lang="en-GB" sz="1100" b="1" i="1" dirty="0">
                  <a:solidFill>
                    <a:schemeClr val="accent4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5ACEAB2-D543-4FC3-9635-A1519BEBF0AC}"/>
                  </a:ext>
                </a:extLst>
              </p:cNvPr>
              <p:cNvSpPr/>
              <p:nvPr/>
            </p:nvSpPr>
            <p:spPr bwMode="ltGray">
              <a:xfrm>
                <a:off x="6282039" y="4582945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3"/>
                    </a:solidFill>
                    <a:latin typeface="+mj-lt"/>
                  </a:rPr>
                  <a:t>LANDSCAPE</a:t>
                </a:r>
                <a:endParaRPr lang="en-GB" sz="907" b="1" i="1" dirty="0">
                  <a:solidFill>
                    <a:schemeClr val="accent3"/>
                  </a:solidFill>
                  <a:latin typeface="+mj-lt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F62E63E-4920-43F7-8E21-6BDCDC2C8115}"/>
                  </a:ext>
                </a:extLst>
              </p:cNvPr>
              <p:cNvSpPr/>
              <p:nvPr/>
            </p:nvSpPr>
            <p:spPr bwMode="ltGray">
              <a:xfrm>
                <a:off x="4189230" y="5482945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000" b="1" i="1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8ED8820-9EAE-41C2-916A-F3CEA77886A1}"/>
                  </a:ext>
                </a:extLst>
              </p:cNvPr>
              <p:cNvSpPr/>
              <p:nvPr/>
            </p:nvSpPr>
            <p:spPr bwMode="ltGray">
              <a:xfrm>
                <a:off x="5429644" y="5482945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2"/>
                    </a:solidFill>
                    <a:latin typeface="+mj-lt"/>
                  </a:rPr>
                  <a:t>COST</a:t>
                </a:r>
                <a:endParaRPr lang="en-GB" sz="907" b="1" i="1" dirty="0">
                  <a:solidFill>
                    <a:schemeClr val="accent2"/>
                  </a:solidFill>
                  <a:latin typeface="+mj-lt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AC8EC29-A30F-4BB3-B44B-DF5FB9A53A1C}"/>
                  </a:ext>
                </a:extLst>
              </p:cNvPr>
              <p:cNvSpPr/>
              <p:nvPr/>
            </p:nvSpPr>
            <p:spPr bwMode="ltGray">
              <a:xfrm>
                <a:off x="4189230" y="2442312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j-lt"/>
                  </a:rPr>
                  <a:t>GEOTECH</a:t>
                </a:r>
                <a:endParaRPr lang="en-GB" sz="907" b="1" i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CC74489-7201-4565-96E5-2F98358C1F74}"/>
                  </a:ext>
                </a:extLst>
              </p:cNvPr>
              <p:cNvSpPr/>
              <p:nvPr/>
            </p:nvSpPr>
            <p:spPr bwMode="ltGray">
              <a:xfrm>
                <a:off x="5429644" y="2442312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cap="all" dirty="0">
                    <a:solidFill>
                      <a:schemeClr val="accent4"/>
                    </a:solidFill>
                    <a:latin typeface="+mj-lt"/>
                  </a:rPr>
                  <a:t>Civil</a:t>
                </a:r>
                <a:endParaRPr lang="en-GB" sz="1150" b="1" i="1" cap="all" dirty="0">
                  <a:solidFill>
                    <a:schemeClr val="accent4"/>
                  </a:solidFill>
                  <a:latin typeface="+mj-lt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899E40A-F117-455E-8568-5EBED52718CB}"/>
                  </a:ext>
                </a:extLst>
              </p:cNvPr>
              <p:cNvSpPr/>
              <p:nvPr/>
            </p:nvSpPr>
            <p:spPr bwMode="ltGray">
              <a:xfrm>
                <a:off x="4410596" y="3564607"/>
                <a:ext cx="1714321" cy="1714321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451" b="1" i="1" dirty="0">
                  <a:solidFill>
                    <a:srgbClr val="968C6D"/>
                  </a:solidFill>
                  <a:latin typeface="+mj-lt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1789D07-08A4-40BD-8EC9-2B28E42CE056}"/>
                  </a:ext>
                </a:extLst>
              </p:cNvPr>
              <p:cNvSpPr/>
              <p:nvPr/>
            </p:nvSpPr>
            <p:spPr bwMode="ltGray">
              <a:xfrm>
                <a:off x="4486796" y="3640807"/>
                <a:ext cx="1561921" cy="1561921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b="1" i="1" dirty="0">
                    <a:solidFill>
                      <a:schemeClr val="tx1"/>
                    </a:solidFill>
                    <a:latin typeface="+mj-lt"/>
                  </a:rPr>
                  <a:t>STORMWATER DESIGN</a:t>
                </a:r>
                <a:endParaRPr lang="en-GB" sz="2000" b="1" i="1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FDE339-3237-4C9A-896B-60DB1D443C6F}"/>
                </a:ext>
              </a:extLst>
            </p:cNvPr>
            <p:cNvSpPr txBox="1"/>
            <p:nvPr/>
          </p:nvSpPr>
          <p:spPr>
            <a:xfrm>
              <a:off x="4383608" y="5615580"/>
              <a:ext cx="153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 b="1" i="1" cap="all" dirty="0">
                  <a:solidFill>
                    <a:schemeClr val="accent1"/>
                  </a:solidFill>
                </a:rPr>
                <a:t>Construction &amp; operations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DF61D1-8D80-4ED4-AC2E-682AC7054BDA}"/>
                </a:ext>
              </a:extLst>
            </p:cNvPr>
            <p:cNvSpPr txBox="1"/>
            <p:nvPr/>
          </p:nvSpPr>
          <p:spPr>
            <a:xfrm>
              <a:off x="3134625" y="2505085"/>
              <a:ext cx="14092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i="1" dirty="0">
                  <a:solidFill>
                    <a:schemeClr val="tx2"/>
                  </a:solidFill>
                </a:rPr>
                <a:t>STRUCTURAL</a:t>
              </a:r>
              <a:endParaRPr lang="en-GB" sz="1150" b="1" i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987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64447-1754-44D0-B163-BF3CDA838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8D31D7-C681-4C57-8903-EAF0A25B4664}"/>
              </a:ext>
            </a:extLst>
          </p:cNvPr>
          <p:cNvGrpSpPr/>
          <p:nvPr/>
        </p:nvGrpSpPr>
        <p:grpSpPr>
          <a:xfrm>
            <a:off x="3016730" y="402081"/>
            <a:ext cx="6158540" cy="6277955"/>
            <a:chOff x="3016730" y="402081"/>
            <a:chExt cx="6158540" cy="62779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700C9B4-EC1E-4A25-94F5-A66DB9538D2E}"/>
                </a:ext>
              </a:extLst>
            </p:cNvPr>
            <p:cNvGrpSpPr/>
            <p:nvPr/>
          </p:nvGrpSpPr>
          <p:grpSpPr>
            <a:xfrm>
              <a:off x="3016730" y="402081"/>
              <a:ext cx="6158540" cy="6277955"/>
              <a:chOff x="3233734" y="2349097"/>
              <a:chExt cx="4043191" cy="4121588"/>
            </a:xfrm>
          </p:grpSpPr>
          <p:grpSp>
            <p:nvGrpSpPr>
              <p:cNvPr id="8" name="Group 52">
                <a:extLst>
                  <a:ext uri="{FF2B5EF4-FFF2-40B4-BE49-F238E27FC236}">
                    <a16:creationId xmlns:a16="http://schemas.microsoft.com/office/drawing/2014/main" id="{62D90D4B-5DDF-47DD-B619-D41EFB75AF7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667931" y="2826424"/>
                <a:ext cx="3181330" cy="3199613"/>
                <a:chOff x="4230" y="2242"/>
                <a:chExt cx="1044" cy="1050"/>
              </a:xfrm>
            </p:grpSpPr>
            <p:sp>
              <p:nvSpPr>
                <p:cNvPr id="27" name="Freeform 53">
                  <a:extLst>
                    <a:ext uri="{FF2B5EF4-FFF2-40B4-BE49-F238E27FC236}">
                      <a16:creationId xmlns:a16="http://schemas.microsoft.com/office/drawing/2014/main" id="{72935DF0-E29A-452C-A142-6D4857A3D7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" y="2242"/>
                  <a:ext cx="370" cy="525"/>
                </a:xfrm>
                <a:custGeom>
                  <a:avLst/>
                  <a:gdLst/>
                  <a:ahLst/>
                  <a:cxnLst>
                    <a:cxn ang="0">
                      <a:pos x="988" y="413"/>
                    </a:cxn>
                    <a:cxn ang="0">
                      <a:pos x="0" y="0"/>
                    </a:cxn>
                    <a:cxn ang="0">
                      <a:pos x="0" y="1400"/>
                    </a:cxn>
                    <a:cxn ang="0">
                      <a:pos x="988" y="413"/>
                    </a:cxn>
                  </a:cxnLst>
                  <a:rect l="0" t="0" r="r" b="b"/>
                  <a:pathLst>
                    <a:path w="988" h="1400">
                      <a:moveTo>
                        <a:pt x="988" y="413"/>
                      </a:moveTo>
                      <a:cubicBezTo>
                        <a:pt x="726" y="149"/>
                        <a:pt x="371" y="0"/>
                        <a:pt x="0" y="0"/>
                      </a:cubicBezTo>
                      <a:lnTo>
                        <a:pt x="0" y="1400"/>
                      </a:lnTo>
                      <a:lnTo>
                        <a:pt x="988" y="41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28" name="Freeform 54">
                  <a:extLst>
                    <a:ext uri="{FF2B5EF4-FFF2-40B4-BE49-F238E27FC236}">
                      <a16:creationId xmlns:a16="http://schemas.microsoft.com/office/drawing/2014/main" id="{98ADB84F-0759-4867-BB78-E0F4CEFAB5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" y="2397"/>
                  <a:ext cx="522" cy="370"/>
                </a:xfrm>
                <a:custGeom>
                  <a:avLst/>
                  <a:gdLst/>
                  <a:ahLst/>
                  <a:cxnLst>
                    <a:cxn ang="0">
                      <a:pos x="1392" y="987"/>
                    </a:cxn>
                    <a:cxn ang="0">
                      <a:pos x="988" y="0"/>
                    </a:cxn>
                    <a:cxn ang="0">
                      <a:pos x="0" y="987"/>
                    </a:cxn>
                    <a:cxn ang="0">
                      <a:pos x="1392" y="987"/>
                    </a:cxn>
                  </a:cxnLst>
                  <a:rect l="0" t="0" r="r" b="b"/>
                  <a:pathLst>
                    <a:path w="1392" h="987">
                      <a:moveTo>
                        <a:pt x="1392" y="987"/>
                      </a:moveTo>
                      <a:cubicBezTo>
                        <a:pt x="1392" y="618"/>
                        <a:pt x="1247" y="263"/>
                        <a:pt x="988" y="0"/>
                      </a:cubicBezTo>
                      <a:lnTo>
                        <a:pt x="0" y="987"/>
                      </a:lnTo>
                      <a:lnTo>
                        <a:pt x="1392" y="987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29" name="Freeform 55">
                  <a:extLst>
                    <a:ext uri="{FF2B5EF4-FFF2-40B4-BE49-F238E27FC236}">
                      <a16:creationId xmlns:a16="http://schemas.microsoft.com/office/drawing/2014/main" id="{3765ABB7-852D-4097-95DA-B3904473E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" y="2767"/>
                  <a:ext cx="522" cy="370"/>
                </a:xfrm>
                <a:custGeom>
                  <a:avLst/>
                  <a:gdLst/>
                  <a:ahLst/>
                  <a:cxnLst>
                    <a:cxn ang="0">
                      <a:pos x="988" y="988"/>
                    </a:cxn>
                    <a:cxn ang="0">
                      <a:pos x="1392" y="0"/>
                    </a:cxn>
                    <a:cxn ang="0">
                      <a:pos x="0" y="0"/>
                    </a:cxn>
                    <a:cxn ang="0">
                      <a:pos x="988" y="988"/>
                    </a:cxn>
                  </a:cxnLst>
                  <a:rect l="0" t="0" r="r" b="b"/>
                  <a:pathLst>
                    <a:path w="1392" h="988">
                      <a:moveTo>
                        <a:pt x="988" y="988"/>
                      </a:moveTo>
                      <a:cubicBezTo>
                        <a:pt x="1247" y="725"/>
                        <a:pt x="1392" y="370"/>
                        <a:pt x="1392" y="0"/>
                      </a:cubicBezTo>
                      <a:lnTo>
                        <a:pt x="0" y="0"/>
                      </a:lnTo>
                      <a:lnTo>
                        <a:pt x="988" y="98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30" name="Freeform 56">
                  <a:extLst>
                    <a:ext uri="{FF2B5EF4-FFF2-40B4-BE49-F238E27FC236}">
                      <a16:creationId xmlns:a16="http://schemas.microsoft.com/office/drawing/2014/main" id="{D20016F6-88D6-4722-80E4-5E428CF5EA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" y="2767"/>
                  <a:ext cx="370" cy="525"/>
                </a:xfrm>
                <a:custGeom>
                  <a:avLst/>
                  <a:gdLst/>
                  <a:ahLst/>
                  <a:cxnLst>
                    <a:cxn ang="0">
                      <a:pos x="0" y="1400"/>
                    </a:cxn>
                    <a:cxn ang="0">
                      <a:pos x="988" y="988"/>
                    </a:cxn>
                    <a:cxn ang="0">
                      <a:pos x="0" y="0"/>
                    </a:cxn>
                    <a:cxn ang="0">
                      <a:pos x="0" y="1400"/>
                    </a:cxn>
                  </a:cxnLst>
                  <a:rect l="0" t="0" r="r" b="b"/>
                  <a:pathLst>
                    <a:path w="988" h="1400">
                      <a:moveTo>
                        <a:pt x="0" y="1400"/>
                      </a:moveTo>
                      <a:cubicBezTo>
                        <a:pt x="371" y="1400"/>
                        <a:pt x="726" y="1252"/>
                        <a:pt x="988" y="988"/>
                      </a:cubicBezTo>
                      <a:lnTo>
                        <a:pt x="0" y="0"/>
                      </a:lnTo>
                      <a:lnTo>
                        <a:pt x="0" y="140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31" name="Freeform 57">
                  <a:extLst>
                    <a:ext uri="{FF2B5EF4-FFF2-40B4-BE49-F238E27FC236}">
                      <a16:creationId xmlns:a16="http://schemas.microsoft.com/office/drawing/2014/main" id="{84833D8B-079D-444F-899A-97AC2751FE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2" y="2767"/>
                  <a:ext cx="370" cy="525"/>
                </a:xfrm>
                <a:custGeom>
                  <a:avLst/>
                  <a:gdLst/>
                  <a:ahLst/>
                  <a:cxnLst>
                    <a:cxn ang="0">
                      <a:pos x="0" y="988"/>
                    </a:cxn>
                    <a:cxn ang="0">
                      <a:pos x="987" y="1400"/>
                    </a:cxn>
                    <a:cxn ang="0">
                      <a:pos x="987" y="0"/>
                    </a:cxn>
                    <a:cxn ang="0">
                      <a:pos x="0" y="988"/>
                    </a:cxn>
                  </a:cxnLst>
                  <a:rect l="0" t="0" r="r" b="b"/>
                  <a:pathLst>
                    <a:path w="987" h="1400">
                      <a:moveTo>
                        <a:pt x="0" y="988"/>
                      </a:moveTo>
                      <a:cubicBezTo>
                        <a:pt x="262" y="1252"/>
                        <a:pt x="617" y="1400"/>
                        <a:pt x="987" y="1400"/>
                      </a:cubicBezTo>
                      <a:lnTo>
                        <a:pt x="987" y="0"/>
                      </a:lnTo>
                      <a:lnTo>
                        <a:pt x="0" y="9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32" name="Freeform 58">
                  <a:extLst>
                    <a:ext uri="{FF2B5EF4-FFF2-40B4-BE49-F238E27FC236}">
                      <a16:creationId xmlns:a16="http://schemas.microsoft.com/office/drawing/2014/main" id="{BFB69E9B-FD44-4707-897E-D89C61725A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0" y="2767"/>
                  <a:ext cx="522" cy="3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5" y="988"/>
                    </a:cxn>
                    <a:cxn ang="0">
                      <a:pos x="139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92" h="988">
                      <a:moveTo>
                        <a:pt x="0" y="0"/>
                      </a:moveTo>
                      <a:cubicBezTo>
                        <a:pt x="0" y="370"/>
                        <a:pt x="146" y="725"/>
                        <a:pt x="405" y="988"/>
                      </a:cubicBezTo>
                      <a:lnTo>
                        <a:pt x="139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FB55A10A-7C0F-4D4D-A72B-7529CB0E6E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0" y="2397"/>
                  <a:ext cx="522" cy="370"/>
                </a:xfrm>
                <a:custGeom>
                  <a:avLst/>
                  <a:gdLst/>
                  <a:ahLst/>
                  <a:cxnLst>
                    <a:cxn ang="0">
                      <a:pos x="405" y="0"/>
                    </a:cxn>
                    <a:cxn ang="0">
                      <a:pos x="0" y="987"/>
                    </a:cxn>
                    <a:cxn ang="0">
                      <a:pos x="1392" y="987"/>
                    </a:cxn>
                    <a:cxn ang="0">
                      <a:pos x="405" y="0"/>
                    </a:cxn>
                  </a:cxnLst>
                  <a:rect l="0" t="0" r="r" b="b"/>
                  <a:pathLst>
                    <a:path w="1392" h="987">
                      <a:moveTo>
                        <a:pt x="405" y="0"/>
                      </a:moveTo>
                      <a:cubicBezTo>
                        <a:pt x="146" y="263"/>
                        <a:pt x="0" y="618"/>
                        <a:pt x="0" y="987"/>
                      </a:cubicBezTo>
                      <a:lnTo>
                        <a:pt x="1392" y="987"/>
                      </a:lnTo>
                      <a:lnTo>
                        <a:pt x="405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  <p:sp>
              <p:nvSpPr>
                <p:cNvPr id="34" name="Freeform 60">
                  <a:extLst>
                    <a:ext uri="{FF2B5EF4-FFF2-40B4-BE49-F238E27FC236}">
                      <a16:creationId xmlns:a16="http://schemas.microsoft.com/office/drawing/2014/main" id="{207E8930-E78E-4781-BD78-C7A4751A76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2" y="2242"/>
                  <a:ext cx="370" cy="525"/>
                </a:xfrm>
                <a:custGeom>
                  <a:avLst/>
                  <a:gdLst/>
                  <a:ahLst/>
                  <a:cxnLst>
                    <a:cxn ang="0">
                      <a:pos x="987" y="0"/>
                    </a:cxn>
                    <a:cxn ang="0">
                      <a:pos x="0" y="413"/>
                    </a:cxn>
                    <a:cxn ang="0">
                      <a:pos x="987" y="1400"/>
                    </a:cxn>
                    <a:cxn ang="0">
                      <a:pos x="987" y="0"/>
                    </a:cxn>
                  </a:cxnLst>
                  <a:rect l="0" t="0" r="r" b="b"/>
                  <a:pathLst>
                    <a:path w="987" h="1400">
                      <a:moveTo>
                        <a:pt x="987" y="0"/>
                      </a:moveTo>
                      <a:cubicBezTo>
                        <a:pt x="617" y="0"/>
                        <a:pt x="262" y="149"/>
                        <a:pt x="0" y="413"/>
                      </a:cubicBezTo>
                      <a:lnTo>
                        <a:pt x="987" y="1400"/>
                      </a:lnTo>
                      <a:lnTo>
                        <a:pt x="9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28575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2935" tIns="41468" rIns="82935" bIns="4146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633">
                    <a:latin typeface="+mj-lt"/>
                  </a:endParaRPr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81B26AE-5415-4E78-A13E-A8F6AA206032}"/>
                  </a:ext>
                </a:extLst>
              </p:cNvPr>
              <p:cNvSpPr/>
              <p:nvPr/>
            </p:nvSpPr>
            <p:spPr bwMode="ltGray">
              <a:xfrm>
                <a:off x="3233734" y="4495238"/>
                <a:ext cx="1080000" cy="108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203BCDC-B748-499D-90B2-30211DC0B23A}"/>
                  </a:ext>
                </a:extLst>
              </p:cNvPr>
              <p:cNvSpPr/>
              <p:nvPr/>
            </p:nvSpPr>
            <p:spPr bwMode="ltGray">
              <a:xfrm>
                <a:off x="3233734" y="3278190"/>
                <a:ext cx="1080000" cy="1080000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accent2"/>
                  </a:solidFill>
                  <a:latin typeface="+mj-lt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8C4025A-8926-4DFB-BDA1-1AFB554B2F71}"/>
                  </a:ext>
                </a:extLst>
              </p:cNvPr>
              <p:cNvSpPr/>
              <p:nvPr/>
            </p:nvSpPr>
            <p:spPr bwMode="ltGray">
              <a:xfrm>
                <a:off x="6196925" y="4495238"/>
                <a:ext cx="1080000" cy="1080000"/>
              </a:xfrm>
              <a:prstGeom prst="ellipse">
                <a:avLst/>
              </a:prstGeom>
              <a:solidFill>
                <a:schemeClr val="accent3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F66026C-F737-4A32-959C-75DEFB6C4E0F}"/>
                  </a:ext>
                </a:extLst>
              </p:cNvPr>
              <p:cNvSpPr/>
              <p:nvPr/>
            </p:nvSpPr>
            <p:spPr bwMode="ltGray">
              <a:xfrm>
                <a:off x="6196925" y="3278190"/>
                <a:ext cx="1080000" cy="1080000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936391E-F3B5-41D7-B6C1-7636EAC90CBE}"/>
                  </a:ext>
                </a:extLst>
              </p:cNvPr>
              <p:cNvSpPr/>
              <p:nvPr/>
            </p:nvSpPr>
            <p:spPr bwMode="ltGray">
              <a:xfrm>
                <a:off x="5336230" y="2349097"/>
                <a:ext cx="1080000" cy="1080000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EBFAE6C-CE15-4EA9-A8F3-1633C3B9B892}"/>
                  </a:ext>
                </a:extLst>
              </p:cNvPr>
              <p:cNvSpPr/>
              <p:nvPr/>
            </p:nvSpPr>
            <p:spPr bwMode="ltGray">
              <a:xfrm>
                <a:off x="4094311" y="2349097"/>
                <a:ext cx="1080000" cy="1080000"/>
              </a:xfrm>
              <a:prstGeom prst="ellipse">
                <a:avLst/>
              </a:prstGeom>
              <a:solidFill>
                <a:schemeClr val="accent5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6E40397-7670-47F9-B142-E3EB27FCB301}"/>
                  </a:ext>
                </a:extLst>
              </p:cNvPr>
              <p:cNvSpPr/>
              <p:nvPr/>
            </p:nvSpPr>
            <p:spPr bwMode="ltGray">
              <a:xfrm>
                <a:off x="5336230" y="5390685"/>
                <a:ext cx="1080000" cy="1080000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498AC15-5643-4FC5-9435-EEBD031FF33A}"/>
                  </a:ext>
                </a:extLst>
              </p:cNvPr>
              <p:cNvSpPr/>
              <p:nvPr/>
            </p:nvSpPr>
            <p:spPr bwMode="ltGray">
              <a:xfrm>
                <a:off x="4094311" y="5390685"/>
                <a:ext cx="1080000" cy="1080000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1C81E70-82FB-4AE1-BEEC-45370F05AB8F}"/>
                  </a:ext>
                </a:extLst>
              </p:cNvPr>
              <p:cNvSpPr/>
              <p:nvPr/>
            </p:nvSpPr>
            <p:spPr bwMode="ltGray">
              <a:xfrm>
                <a:off x="3323734" y="3368190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150" b="1" i="1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5FFB795-D019-4174-842B-736A5F9A400C}"/>
                  </a:ext>
                </a:extLst>
              </p:cNvPr>
              <p:cNvSpPr/>
              <p:nvPr/>
            </p:nvSpPr>
            <p:spPr bwMode="ltGray">
              <a:xfrm>
                <a:off x="6282039" y="3368190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6"/>
                    </a:solidFill>
                    <a:latin typeface="+mj-lt"/>
                  </a:rPr>
                  <a:t>ECOLOGY</a:t>
                </a:r>
                <a:endParaRPr lang="en-GB" sz="1000" b="1" i="1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522383F-077E-4AF2-A993-A44FF293AC68}"/>
                  </a:ext>
                </a:extLst>
              </p:cNvPr>
              <p:cNvSpPr/>
              <p:nvPr/>
            </p:nvSpPr>
            <p:spPr bwMode="ltGray">
              <a:xfrm>
                <a:off x="3323734" y="4582945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4">
                        <a:lumMod val="75000"/>
                      </a:schemeClr>
                    </a:solidFill>
                    <a:latin typeface="+mj-lt"/>
                  </a:rPr>
                  <a:t>CONSENTS</a:t>
                </a:r>
                <a:endParaRPr lang="en-GB" sz="1100" b="1" i="1" dirty="0">
                  <a:solidFill>
                    <a:schemeClr val="accent4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2D1A79-60E2-438D-9D02-60E5DCBEA3B2}"/>
                  </a:ext>
                </a:extLst>
              </p:cNvPr>
              <p:cNvSpPr/>
              <p:nvPr/>
            </p:nvSpPr>
            <p:spPr bwMode="ltGray">
              <a:xfrm>
                <a:off x="6282039" y="4582945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3"/>
                    </a:solidFill>
                    <a:latin typeface="+mj-lt"/>
                  </a:rPr>
                  <a:t>LANDSCAPE</a:t>
                </a:r>
                <a:endParaRPr lang="en-GB" sz="907" b="1" i="1" dirty="0">
                  <a:solidFill>
                    <a:schemeClr val="accent3"/>
                  </a:solidFill>
                  <a:latin typeface="+mj-lt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50DCD14-2365-46F1-A403-590DEC92ED9D}"/>
                  </a:ext>
                </a:extLst>
              </p:cNvPr>
              <p:cNvSpPr/>
              <p:nvPr/>
            </p:nvSpPr>
            <p:spPr bwMode="ltGray">
              <a:xfrm>
                <a:off x="4189230" y="5482945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000" b="1" i="1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38D2C78-9093-424A-A3F3-D2D9B74772F3}"/>
                  </a:ext>
                </a:extLst>
              </p:cNvPr>
              <p:cNvSpPr/>
              <p:nvPr/>
            </p:nvSpPr>
            <p:spPr bwMode="ltGray">
              <a:xfrm>
                <a:off x="5429644" y="5482945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2"/>
                    </a:solidFill>
                    <a:latin typeface="+mj-lt"/>
                  </a:rPr>
                  <a:t>COST</a:t>
                </a:r>
                <a:endParaRPr lang="en-GB" sz="907" b="1" i="1" dirty="0">
                  <a:solidFill>
                    <a:schemeClr val="accent2"/>
                  </a:solidFill>
                  <a:latin typeface="+mj-lt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2DC3371-54E0-4484-8F64-BA13A4FF5141}"/>
                  </a:ext>
                </a:extLst>
              </p:cNvPr>
              <p:cNvSpPr/>
              <p:nvPr/>
            </p:nvSpPr>
            <p:spPr bwMode="ltGray">
              <a:xfrm>
                <a:off x="4189230" y="2442312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j-lt"/>
                  </a:rPr>
                  <a:t>GEOTECH</a:t>
                </a:r>
                <a:endParaRPr lang="en-GB" sz="907" b="1" i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71F5759-1A96-488A-B5DF-AAF1B0AC8CF0}"/>
                  </a:ext>
                </a:extLst>
              </p:cNvPr>
              <p:cNvSpPr/>
              <p:nvPr/>
            </p:nvSpPr>
            <p:spPr bwMode="ltGray">
              <a:xfrm>
                <a:off x="5429644" y="2442312"/>
                <a:ext cx="900000" cy="9000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b="1" i="1" cap="all" dirty="0">
                    <a:solidFill>
                      <a:schemeClr val="accent4"/>
                    </a:solidFill>
                    <a:latin typeface="+mj-lt"/>
                  </a:rPr>
                  <a:t>Civil</a:t>
                </a:r>
                <a:endParaRPr lang="en-GB" sz="1150" b="1" i="1" cap="all" dirty="0">
                  <a:solidFill>
                    <a:schemeClr val="accent4"/>
                  </a:solidFill>
                  <a:latin typeface="+mj-lt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5156191-099D-43A9-BA34-6F9E0E4C1194}"/>
                  </a:ext>
                </a:extLst>
              </p:cNvPr>
              <p:cNvSpPr/>
              <p:nvPr/>
            </p:nvSpPr>
            <p:spPr bwMode="ltGray">
              <a:xfrm>
                <a:off x="4410596" y="3564607"/>
                <a:ext cx="1714321" cy="1714321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451" b="1" i="1" dirty="0">
                  <a:solidFill>
                    <a:srgbClr val="968C6D"/>
                  </a:solidFill>
                  <a:latin typeface="+mj-lt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7A329EA-32BB-40D6-A30F-9D87866A7539}"/>
                  </a:ext>
                </a:extLst>
              </p:cNvPr>
              <p:cNvSpPr/>
              <p:nvPr/>
            </p:nvSpPr>
            <p:spPr bwMode="ltGray">
              <a:xfrm>
                <a:off x="4486796" y="3640807"/>
                <a:ext cx="1561921" cy="1561921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b="1" i="1" dirty="0">
                    <a:solidFill>
                      <a:schemeClr val="tx1"/>
                    </a:solidFill>
                    <a:latin typeface="+mj-lt"/>
                  </a:rPr>
                  <a:t>STORMWATER DESIGN</a:t>
                </a:r>
                <a:endParaRPr lang="en-GB" sz="2000" b="1" i="1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AA3BEB-34C4-4D64-B463-DBD72E5BA74A}"/>
                </a:ext>
              </a:extLst>
            </p:cNvPr>
            <p:cNvSpPr txBox="1"/>
            <p:nvPr/>
          </p:nvSpPr>
          <p:spPr>
            <a:xfrm>
              <a:off x="4383608" y="5615580"/>
              <a:ext cx="153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 b="1" i="1" cap="all" dirty="0">
                  <a:solidFill>
                    <a:schemeClr val="accent1"/>
                  </a:solidFill>
                </a:rPr>
                <a:t>Construction &amp; operations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CE1F63-00EE-450D-AA2D-656AB17D4ECB}"/>
                </a:ext>
              </a:extLst>
            </p:cNvPr>
            <p:cNvSpPr txBox="1"/>
            <p:nvPr/>
          </p:nvSpPr>
          <p:spPr>
            <a:xfrm>
              <a:off x="3134625" y="2505085"/>
              <a:ext cx="14092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i="1" dirty="0">
                  <a:solidFill>
                    <a:schemeClr val="tx2"/>
                  </a:solidFill>
                </a:rPr>
                <a:t>STRUCTURAL</a:t>
              </a:r>
              <a:endParaRPr lang="en-GB" sz="1150" b="1" i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EAA8D4C-E000-4F47-A927-1274D51D2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2696" r="28583" b="6863"/>
          <a:stretch/>
        </p:blipFill>
        <p:spPr>
          <a:xfrm>
            <a:off x="4951432" y="1989126"/>
            <a:ext cx="2353046" cy="2994048"/>
          </a:xfrm>
          <a:prstGeom prst="rect">
            <a:avLst/>
          </a:prstGeom>
          <a:effectLst>
            <a:glow rad="1079500">
              <a:schemeClr val="bg1">
                <a:alpha val="93000"/>
              </a:schemeClr>
            </a:glow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0404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B9DCF-4E7B-411D-AEBB-54114E28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Landscape &amp; ecology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7749C-16FE-42A8-B491-13872E4B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Removal of exotic trees</a:t>
            </a:r>
          </a:p>
          <a:p>
            <a:r>
              <a:rPr lang="en-NZ" dirty="0"/>
              <a:t>Minimising disturbance to existing vegetation &amp; birds</a:t>
            </a:r>
          </a:p>
          <a:p>
            <a:r>
              <a:rPr lang="en-NZ" dirty="0"/>
              <a:t>New native plantings:</a:t>
            </a:r>
          </a:p>
          <a:p>
            <a:pPr lvl="1"/>
            <a:r>
              <a:rPr lang="en-NZ" dirty="0"/>
              <a:t>Wetland (shallow, deep, bench, embankment)</a:t>
            </a:r>
          </a:p>
          <a:p>
            <a:pPr lvl="1"/>
            <a:r>
              <a:rPr lang="en-NZ" dirty="0"/>
              <a:t>Floodplain</a:t>
            </a:r>
          </a:p>
          <a:p>
            <a:pPr lvl="1"/>
            <a:r>
              <a:rPr lang="en-NZ" dirty="0"/>
              <a:t>Dryland</a:t>
            </a:r>
          </a:p>
          <a:p>
            <a:r>
              <a:rPr lang="en-NZ" dirty="0"/>
              <a:t>Pedestrian, cycle and horse paths</a:t>
            </a:r>
          </a:p>
          <a:p>
            <a:r>
              <a:rPr lang="en-NZ" dirty="0"/>
              <a:t>Fish passage</a:t>
            </a:r>
          </a:p>
        </p:txBody>
      </p:sp>
    </p:spTree>
    <p:extLst>
      <p:ext uri="{BB962C8B-B14F-4D97-AF65-F5344CB8AC3E}">
        <p14:creationId xmlns:p14="http://schemas.microsoft.com/office/powerpoint/2010/main" val="2436256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E69F-F065-419F-8E58-B3FC26D9F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Adaptability for future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9AEF6-5521-45B4-8B23-AAB25F5D0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Adaptability</a:t>
            </a:r>
          </a:p>
          <a:p>
            <a:pPr lvl="1"/>
            <a:r>
              <a:rPr lang="en-NZ" dirty="0"/>
              <a:t>Modelling not perfect</a:t>
            </a:r>
          </a:p>
          <a:p>
            <a:pPr lvl="1"/>
            <a:r>
              <a:rPr lang="en-NZ" dirty="0"/>
              <a:t>Inflow will change over time with changes in climate and catchment</a:t>
            </a:r>
          </a:p>
          <a:p>
            <a:r>
              <a:rPr lang="en-NZ" dirty="0"/>
              <a:t>Adaptable hydraulic controls</a:t>
            </a:r>
          </a:p>
          <a:p>
            <a:pPr lvl="1"/>
            <a:r>
              <a:rPr lang="en-NZ" dirty="0"/>
              <a:t>Orifices and weirs in structures (rather than pipes) used to limit flow</a:t>
            </a:r>
          </a:p>
          <a:p>
            <a:pPr lvl="1"/>
            <a:r>
              <a:rPr lang="en-NZ" dirty="0"/>
              <a:t>Orifices in replaceable slide gates (rather than in concrete structure)</a:t>
            </a:r>
          </a:p>
          <a:p>
            <a:pPr lvl="1"/>
            <a:r>
              <a:rPr lang="en-NZ" dirty="0"/>
              <a:t>Weirs in structures are </a:t>
            </a:r>
            <a:r>
              <a:rPr lang="en-NZ" dirty="0" err="1"/>
              <a:t>stopboards</a:t>
            </a:r>
            <a:r>
              <a:rPr lang="en-NZ" dirty="0"/>
              <a:t> or slide gates (rather than concrete)</a:t>
            </a:r>
          </a:p>
          <a:p>
            <a:pPr lvl="1"/>
            <a:r>
              <a:rPr lang="en-NZ" dirty="0"/>
              <a:t>Penstocks (rather than slide gates) in key locations – can be actuated 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460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69EB3-6D8F-4168-B1A1-E9F14E61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5" y="0"/>
            <a:ext cx="15820150" cy="1053904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FDE04B-13BE-498D-B3E7-D42B7F0D31CD}"/>
              </a:ext>
            </a:extLst>
          </p:cNvPr>
          <p:cNvSpPr/>
          <p:nvPr/>
        </p:nvSpPr>
        <p:spPr>
          <a:xfrm rot="21040952" flipV="1">
            <a:off x="7136311" y="2229598"/>
            <a:ext cx="830735" cy="45719"/>
          </a:xfrm>
          <a:custGeom>
            <a:avLst/>
            <a:gdLst>
              <a:gd name="connsiteX0" fmla="*/ 0 w 742950"/>
              <a:gd name="connsiteY0" fmla="*/ 47625 h 47625"/>
              <a:gd name="connsiteX1" fmla="*/ 723900 w 742950"/>
              <a:gd name="connsiteY1" fmla="*/ 0 h 47625"/>
              <a:gd name="connsiteX2" fmla="*/ 723900 w 742950"/>
              <a:gd name="connsiteY2" fmla="*/ 0 h 47625"/>
              <a:gd name="connsiteX3" fmla="*/ 742950 w 742950"/>
              <a:gd name="connsiteY3" fmla="*/ 1905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47625">
                <a:moveTo>
                  <a:pt x="0" y="47625"/>
                </a:moveTo>
                <a:lnTo>
                  <a:pt x="723900" y="0"/>
                </a:lnTo>
                <a:lnTo>
                  <a:pt x="723900" y="0"/>
                </a:lnTo>
                <a:lnTo>
                  <a:pt x="742950" y="19050"/>
                </a:lnTo>
              </a:path>
            </a:pathLst>
          </a:custGeom>
          <a:noFill/>
          <a:ln w="38100">
            <a:solidFill>
              <a:schemeClr val="accent5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53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69EB3-6D8F-4168-B1A1-E9F14E61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5" y="0"/>
            <a:ext cx="15820150" cy="1053904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D6A43AB-602F-4B4D-B3FF-372C5F325A66}"/>
              </a:ext>
            </a:extLst>
          </p:cNvPr>
          <p:cNvSpPr/>
          <p:nvPr/>
        </p:nvSpPr>
        <p:spPr>
          <a:xfrm>
            <a:off x="-293915" y="2304852"/>
            <a:ext cx="5229761" cy="990800"/>
          </a:xfrm>
          <a:custGeom>
            <a:avLst/>
            <a:gdLst>
              <a:gd name="connsiteX0" fmla="*/ 11724 w 4958862"/>
              <a:gd name="connsiteY0" fmla="*/ 609600 h 844062"/>
              <a:gd name="connsiteX1" fmla="*/ 973016 w 4958862"/>
              <a:gd name="connsiteY1" fmla="*/ 550985 h 844062"/>
              <a:gd name="connsiteX2" fmla="*/ 2239108 w 4958862"/>
              <a:gd name="connsiteY2" fmla="*/ 433754 h 844062"/>
              <a:gd name="connsiteX3" fmla="*/ 3130062 w 4958862"/>
              <a:gd name="connsiteY3" fmla="*/ 351693 h 844062"/>
              <a:gd name="connsiteX4" fmla="*/ 3833447 w 4958862"/>
              <a:gd name="connsiteY4" fmla="*/ 246185 h 844062"/>
              <a:gd name="connsiteX5" fmla="*/ 4208585 w 4958862"/>
              <a:gd name="connsiteY5" fmla="*/ 164123 h 844062"/>
              <a:gd name="connsiteX6" fmla="*/ 4278924 w 4958862"/>
              <a:gd name="connsiteY6" fmla="*/ 128954 h 844062"/>
              <a:gd name="connsiteX7" fmla="*/ 4314093 w 4958862"/>
              <a:gd name="connsiteY7" fmla="*/ 35169 h 844062"/>
              <a:gd name="connsiteX8" fmla="*/ 4407877 w 4958862"/>
              <a:gd name="connsiteY8" fmla="*/ 0 h 844062"/>
              <a:gd name="connsiteX9" fmla="*/ 4525108 w 4958862"/>
              <a:gd name="connsiteY9" fmla="*/ 11723 h 844062"/>
              <a:gd name="connsiteX10" fmla="*/ 4689231 w 4958862"/>
              <a:gd name="connsiteY10" fmla="*/ 82062 h 844062"/>
              <a:gd name="connsiteX11" fmla="*/ 4829908 w 4958862"/>
              <a:gd name="connsiteY11" fmla="*/ 82062 h 844062"/>
              <a:gd name="connsiteX12" fmla="*/ 4958862 w 4958862"/>
              <a:gd name="connsiteY12" fmla="*/ 128954 h 844062"/>
              <a:gd name="connsiteX13" fmla="*/ 4689231 w 4958862"/>
              <a:gd name="connsiteY13" fmla="*/ 269631 h 844062"/>
              <a:gd name="connsiteX14" fmla="*/ 4056185 w 4958862"/>
              <a:gd name="connsiteY14" fmla="*/ 457200 h 844062"/>
              <a:gd name="connsiteX15" fmla="*/ 3962400 w 4958862"/>
              <a:gd name="connsiteY15" fmla="*/ 539262 h 844062"/>
              <a:gd name="connsiteX16" fmla="*/ 4489939 w 4958862"/>
              <a:gd name="connsiteY16" fmla="*/ 574431 h 844062"/>
              <a:gd name="connsiteX17" fmla="*/ 3938954 w 4958862"/>
              <a:gd name="connsiteY17" fmla="*/ 715108 h 844062"/>
              <a:gd name="connsiteX18" fmla="*/ 2743200 w 4958862"/>
              <a:gd name="connsiteY18" fmla="*/ 808893 h 844062"/>
              <a:gd name="connsiteX19" fmla="*/ 1594339 w 4958862"/>
              <a:gd name="connsiteY19" fmla="*/ 844062 h 844062"/>
              <a:gd name="connsiteX20" fmla="*/ 11724 w 4958862"/>
              <a:gd name="connsiteY20" fmla="*/ 832339 h 844062"/>
              <a:gd name="connsiteX21" fmla="*/ 0 w 4958862"/>
              <a:gd name="connsiteY21" fmla="*/ 832339 h 844062"/>
              <a:gd name="connsiteX0" fmla="*/ 11724 w 4958862"/>
              <a:gd name="connsiteY0" fmla="*/ 609600 h 844062"/>
              <a:gd name="connsiteX1" fmla="*/ 973016 w 4958862"/>
              <a:gd name="connsiteY1" fmla="*/ 550985 h 844062"/>
              <a:gd name="connsiteX2" fmla="*/ 2239108 w 4958862"/>
              <a:gd name="connsiteY2" fmla="*/ 433754 h 844062"/>
              <a:gd name="connsiteX3" fmla="*/ 3130062 w 4958862"/>
              <a:gd name="connsiteY3" fmla="*/ 351693 h 844062"/>
              <a:gd name="connsiteX4" fmla="*/ 3833447 w 4958862"/>
              <a:gd name="connsiteY4" fmla="*/ 246185 h 844062"/>
              <a:gd name="connsiteX5" fmla="*/ 4208585 w 4958862"/>
              <a:gd name="connsiteY5" fmla="*/ 164123 h 844062"/>
              <a:gd name="connsiteX6" fmla="*/ 4278924 w 4958862"/>
              <a:gd name="connsiteY6" fmla="*/ 128954 h 844062"/>
              <a:gd name="connsiteX7" fmla="*/ 4314093 w 4958862"/>
              <a:gd name="connsiteY7" fmla="*/ 35169 h 844062"/>
              <a:gd name="connsiteX8" fmla="*/ 4407877 w 4958862"/>
              <a:gd name="connsiteY8" fmla="*/ 0 h 844062"/>
              <a:gd name="connsiteX9" fmla="*/ 4525108 w 4958862"/>
              <a:gd name="connsiteY9" fmla="*/ 11723 h 844062"/>
              <a:gd name="connsiteX10" fmla="*/ 4689231 w 4958862"/>
              <a:gd name="connsiteY10" fmla="*/ 82062 h 844062"/>
              <a:gd name="connsiteX11" fmla="*/ 4829908 w 4958862"/>
              <a:gd name="connsiteY11" fmla="*/ 82062 h 844062"/>
              <a:gd name="connsiteX12" fmla="*/ 4958862 w 4958862"/>
              <a:gd name="connsiteY12" fmla="*/ 128954 h 844062"/>
              <a:gd name="connsiteX13" fmla="*/ 4689231 w 4958862"/>
              <a:gd name="connsiteY13" fmla="*/ 269631 h 844062"/>
              <a:gd name="connsiteX14" fmla="*/ 4056185 w 4958862"/>
              <a:gd name="connsiteY14" fmla="*/ 457200 h 844062"/>
              <a:gd name="connsiteX15" fmla="*/ 3962400 w 4958862"/>
              <a:gd name="connsiteY15" fmla="*/ 539262 h 844062"/>
              <a:gd name="connsiteX16" fmla="*/ 4489939 w 4958862"/>
              <a:gd name="connsiteY16" fmla="*/ 574431 h 844062"/>
              <a:gd name="connsiteX17" fmla="*/ 3938954 w 4958862"/>
              <a:gd name="connsiteY17" fmla="*/ 715108 h 844062"/>
              <a:gd name="connsiteX18" fmla="*/ 2743200 w 4958862"/>
              <a:gd name="connsiteY18" fmla="*/ 808893 h 844062"/>
              <a:gd name="connsiteX19" fmla="*/ 1594339 w 4958862"/>
              <a:gd name="connsiteY19" fmla="*/ 844062 h 844062"/>
              <a:gd name="connsiteX20" fmla="*/ 11724 w 4958862"/>
              <a:gd name="connsiteY20" fmla="*/ 832339 h 844062"/>
              <a:gd name="connsiteX21" fmla="*/ 0 w 4958862"/>
              <a:gd name="connsiteY21" fmla="*/ 832339 h 844062"/>
              <a:gd name="connsiteX0" fmla="*/ 11724 w 4958862"/>
              <a:gd name="connsiteY0" fmla="*/ 609600 h 844062"/>
              <a:gd name="connsiteX1" fmla="*/ 973016 w 4958862"/>
              <a:gd name="connsiteY1" fmla="*/ 550985 h 844062"/>
              <a:gd name="connsiteX2" fmla="*/ 2239108 w 4958862"/>
              <a:gd name="connsiteY2" fmla="*/ 433754 h 844062"/>
              <a:gd name="connsiteX3" fmla="*/ 3130062 w 4958862"/>
              <a:gd name="connsiteY3" fmla="*/ 351693 h 844062"/>
              <a:gd name="connsiteX4" fmla="*/ 3833447 w 4958862"/>
              <a:gd name="connsiteY4" fmla="*/ 246185 h 844062"/>
              <a:gd name="connsiteX5" fmla="*/ 4208585 w 4958862"/>
              <a:gd name="connsiteY5" fmla="*/ 164123 h 844062"/>
              <a:gd name="connsiteX6" fmla="*/ 4278924 w 4958862"/>
              <a:gd name="connsiteY6" fmla="*/ 128954 h 844062"/>
              <a:gd name="connsiteX7" fmla="*/ 4314093 w 4958862"/>
              <a:gd name="connsiteY7" fmla="*/ 35169 h 844062"/>
              <a:gd name="connsiteX8" fmla="*/ 4407877 w 4958862"/>
              <a:gd name="connsiteY8" fmla="*/ 0 h 844062"/>
              <a:gd name="connsiteX9" fmla="*/ 4525108 w 4958862"/>
              <a:gd name="connsiteY9" fmla="*/ 11723 h 844062"/>
              <a:gd name="connsiteX10" fmla="*/ 4689231 w 4958862"/>
              <a:gd name="connsiteY10" fmla="*/ 82062 h 844062"/>
              <a:gd name="connsiteX11" fmla="*/ 4829908 w 4958862"/>
              <a:gd name="connsiteY11" fmla="*/ 82062 h 844062"/>
              <a:gd name="connsiteX12" fmla="*/ 4958862 w 4958862"/>
              <a:gd name="connsiteY12" fmla="*/ 128954 h 844062"/>
              <a:gd name="connsiteX13" fmla="*/ 4689231 w 4958862"/>
              <a:gd name="connsiteY13" fmla="*/ 269631 h 844062"/>
              <a:gd name="connsiteX14" fmla="*/ 4056185 w 4958862"/>
              <a:gd name="connsiteY14" fmla="*/ 457200 h 844062"/>
              <a:gd name="connsiteX15" fmla="*/ 3962400 w 4958862"/>
              <a:gd name="connsiteY15" fmla="*/ 539262 h 844062"/>
              <a:gd name="connsiteX16" fmla="*/ 4489939 w 4958862"/>
              <a:gd name="connsiteY16" fmla="*/ 574431 h 844062"/>
              <a:gd name="connsiteX17" fmla="*/ 3938954 w 4958862"/>
              <a:gd name="connsiteY17" fmla="*/ 715108 h 844062"/>
              <a:gd name="connsiteX18" fmla="*/ 2743200 w 4958862"/>
              <a:gd name="connsiteY18" fmla="*/ 808893 h 844062"/>
              <a:gd name="connsiteX19" fmla="*/ 1594339 w 4958862"/>
              <a:gd name="connsiteY19" fmla="*/ 844062 h 844062"/>
              <a:gd name="connsiteX20" fmla="*/ 11724 w 4958862"/>
              <a:gd name="connsiteY20" fmla="*/ 832339 h 844062"/>
              <a:gd name="connsiteX21" fmla="*/ 0 w 4958862"/>
              <a:gd name="connsiteY21" fmla="*/ 832339 h 844062"/>
              <a:gd name="connsiteX0" fmla="*/ 11724 w 4962166"/>
              <a:gd name="connsiteY0" fmla="*/ 609600 h 844062"/>
              <a:gd name="connsiteX1" fmla="*/ 973016 w 4962166"/>
              <a:gd name="connsiteY1" fmla="*/ 550985 h 844062"/>
              <a:gd name="connsiteX2" fmla="*/ 2239108 w 4962166"/>
              <a:gd name="connsiteY2" fmla="*/ 433754 h 844062"/>
              <a:gd name="connsiteX3" fmla="*/ 3130062 w 4962166"/>
              <a:gd name="connsiteY3" fmla="*/ 351693 h 844062"/>
              <a:gd name="connsiteX4" fmla="*/ 3833447 w 4962166"/>
              <a:gd name="connsiteY4" fmla="*/ 246185 h 844062"/>
              <a:gd name="connsiteX5" fmla="*/ 4208585 w 4962166"/>
              <a:gd name="connsiteY5" fmla="*/ 164123 h 844062"/>
              <a:gd name="connsiteX6" fmla="*/ 4278924 w 4962166"/>
              <a:gd name="connsiteY6" fmla="*/ 128954 h 844062"/>
              <a:gd name="connsiteX7" fmla="*/ 4314093 w 4962166"/>
              <a:gd name="connsiteY7" fmla="*/ 35169 h 844062"/>
              <a:gd name="connsiteX8" fmla="*/ 4407877 w 4962166"/>
              <a:gd name="connsiteY8" fmla="*/ 0 h 844062"/>
              <a:gd name="connsiteX9" fmla="*/ 4525108 w 4962166"/>
              <a:gd name="connsiteY9" fmla="*/ 11723 h 844062"/>
              <a:gd name="connsiteX10" fmla="*/ 4689231 w 4962166"/>
              <a:gd name="connsiteY10" fmla="*/ 82062 h 844062"/>
              <a:gd name="connsiteX11" fmla="*/ 4829908 w 4962166"/>
              <a:gd name="connsiteY11" fmla="*/ 82062 h 844062"/>
              <a:gd name="connsiteX12" fmla="*/ 4958862 w 4962166"/>
              <a:gd name="connsiteY12" fmla="*/ 128954 h 844062"/>
              <a:gd name="connsiteX13" fmla="*/ 4689231 w 4962166"/>
              <a:gd name="connsiteY13" fmla="*/ 269631 h 844062"/>
              <a:gd name="connsiteX14" fmla="*/ 4056185 w 4962166"/>
              <a:gd name="connsiteY14" fmla="*/ 457200 h 844062"/>
              <a:gd name="connsiteX15" fmla="*/ 3962400 w 4962166"/>
              <a:gd name="connsiteY15" fmla="*/ 539262 h 844062"/>
              <a:gd name="connsiteX16" fmla="*/ 4489939 w 4962166"/>
              <a:gd name="connsiteY16" fmla="*/ 574431 h 844062"/>
              <a:gd name="connsiteX17" fmla="*/ 3938954 w 4962166"/>
              <a:gd name="connsiteY17" fmla="*/ 715108 h 844062"/>
              <a:gd name="connsiteX18" fmla="*/ 2743200 w 4962166"/>
              <a:gd name="connsiteY18" fmla="*/ 808893 h 844062"/>
              <a:gd name="connsiteX19" fmla="*/ 1594339 w 4962166"/>
              <a:gd name="connsiteY19" fmla="*/ 844062 h 844062"/>
              <a:gd name="connsiteX20" fmla="*/ 11724 w 4962166"/>
              <a:gd name="connsiteY20" fmla="*/ 832339 h 844062"/>
              <a:gd name="connsiteX21" fmla="*/ 0 w 4962166"/>
              <a:gd name="connsiteY21" fmla="*/ 832339 h 844062"/>
              <a:gd name="connsiteX0" fmla="*/ 11724 w 4962166"/>
              <a:gd name="connsiteY0" fmla="*/ 863872 h 1098334"/>
              <a:gd name="connsiteX1" fmla="*/ 973016 w 4962166"/>
              <a:gd name="connsiteY1" fmla="*/ 805257 h 1098334"/>
              <a:gd name="connsiteX2" fmla="*/ 2239108 w 4962166"/>
              <a:gd name="connsiteY2" fmla="*/ 688026 h 1098334"/>
              <a:gd name="connsiteX3" fmla="*/ 3130062 w 4962166"/>
              <a:gd name="connsiteY3" fmla="*/ 605965 h 1098334"/>
              <a:gd name="connsiteX4" fmla="*/ 3833447 w 4962166"/>
              <a:gd name="connsiteY4" fmla="*/ 500457 h 1098334"/>
              <a:gd name="connsiteX5" fmla="*/ 4208585 w 4962166"/>
              <a:gd name="connsiteY5" fmla="*/ 418395 h 1098334"/>
              <a:gd name="connsiteX6" fmla="*/ 4278924 w 4962166"/>
              <a:gd name="connsiteY6" fmla="*/ 383226 h 1098334"/>
              <a:gd name="connsiteX7" fmla="*/ 4314093 w 4962166"/>
              <a:gd name="connsiteY7" fmla="*/ 289441 h 1098334"/>
              <a:gd name="connsiteX8" fmla="*/ 4069883 w 4962166"/>
              <a:gd name="connsiteY8" fmla="*/ 0 h 1098334"/>
              <a:gd name="connsiteX9" fmla="*/ 4525108 w 4962166"/>
              <a:gd name="connsiteY9" fmla="*/ 265995 h 1098334"/>
              <a:gd name="connsiteX10" fmla="*/ 4689231 w 4962166"/>
              <a:gd name="connsiteY10" fmla="*/ 336334 h 1098334"/>
              <a:gd name="connsiteX11" fmla="*/ 4829908 w 4962166"/>
              <a:gd name="connsiteY11" fmla="*/ 336334 h 1098334"/>
              <a:gd name="connsiteX12" fmla="*/ 4958862 w 4962166"/>
              <a:gd name="connsiteY12" fmla="*/ 383226 h 1098334"/>
              <a:gd name="connsiteX13" fmla="*/ 4689231 w 4962166"/>
              <a:gd name="connsiteY13" fmla="*/ 523903 h 1098334"/>
              <a:gd name="connsiteX14" fmla="*/ 4056185 w 4962166"/>
              <a:gd name="connsiteY14" fmla="*/ 711472 h 1098334"/>
              <a:gd name="connsiteX15" fmla="*/ 3962400 w 4962166"/>
              <a:gd name="connsiteY15" fmla="*/ 793534 h 1098334"/>
              <a:gd name="connsiteX16" fmla="*/ 4489939 w 4962166"/>
              <a:gd name="connsiteY16" fmla="*/ 828703 h 1098334"/>
              <a:gd name="connsiteX17" fmla="*/ 3938954 w 4962166"/>
              <a:gd name="connsiteY17" fmla="*/ 969380 h 1098334"/>
              <a:gd name="connsiteX18" fmla="*/ 2743200 w 4962166"/>
              <a:gd name="connsiteY18" fmla="*/ 1063165 h 1098334"/>
              <a:gd name="connsiteX19" fmla="*/ 1594339 w 4962166"/>
              <a:gd name="connsiteY19" fmla="*/ 1098334 h 1098334"/>
              <a:gd name="connsiteX20" fmla="*/ 11724 w 4962166"/>
              <a:gd name="connsiteY20" fmla="*/ 1086611 h 1098334"/>
              <a:gd name="connsiteX21" fmla="*/ 0 w 4962166"/>
              <a:gd name="connsiteY21" fmla="*/ 1086611 h 1098334"/>
              <a:gd name="connsiteX0" fmla="*/ 11724 w 4962166"/>
              <a:gd name="connsiteY0" fmla="*/ 863872 h 1098334"/>
              <a:gd name="connsiteX1" fmla="*/ 973016 w 4962166"/>
              <a:gd name="connsiteY1" fmla="*/ 805257 h 1098334"/>
              <a:gd name="connsiteX2" fmla="*/ 2239108 w 4962166"/>
              <a:gd name="connsiteY2" fmla="*/ 688026 h 1098334"/>
              <a:gd name="connsiteX3" fmla="*/ 3130062 w 4962166"/>
              <a:gd name="connsiteY3" fmla="*/ 605965 h 1098334"/>
              <a:gd name="connsiteX4" fmla="*/ 3833447 w 4962166"/>
              <a:gd name="connsiteY4" fmla="*/ 500457 h 1098334"/>
              <a:gd name="connsiteX5" fmla="*/ 4208585 w 4962166"/>
              <a:gd name="connsiteY5" fmla="*/ 418395 h 1098334"/>
              <a:gd name="connsiteX6" fmla="*/ 4278924 w 4962166"/>
              <a:gd name="connsiteY6" fmla="*/ 383226 h 1098334"/>
              <a:gd name="connsiteX7" fmla="*/ 4314093 w 4962166"/>
              <a:gd name="connsiteY7" fmla="*/ 289441 h 1098334"/>
              <a:gd name="connsiteX8" fmla="*/ 4069883 w 4962166"/>
              <a:gd name="connsiteY8" fmla="*/ 0 h 1098334"/>
              <a:gd name="connsiteX9" fmla="*/ 4616459 w 4962166"/>
              <a:gd name="connsiteY9" fmla="*/ 109520 h 1098334"/>
              <a:gd name="connsiteX10" fmla="*/ 4689231 w 4962166"/>
              <a:gd name="connsiteY10" fmla="*/ 336334 h 1098334"/>
              <a:gd name="connsiteX11" fmla="*/ 4829908 w 4962166"/>
              <a:gd name="connsiteY11" fmla="*/ 336334 h 1098334"/>
              <a:gd name="connsiteX12" fmla="*/ 4958862 w 4962166"/>
              <a:gd name="connsiteY12" fmla="*/ 383226 h 1098334"/>
              <a:gd name="connsiteX13" fmla="*/ 4689231 w 4962166"/>
              <a:gd name="connsiteY13" fmla="*/ 523903 h 1098334"/>
              <a:gd name="connsiteX14" fmla="*/ 4056185 w 4962166"/>
              <a:gd name="connsiteY14" fmla="*/ 711472 h 1098334"/>
              <a:gd name="connsiteX15" fmla="*/ 3962400 w 4962166"/>
              <a:gd name="connsiteY15" fmla="*/ 793534 h 1098334"/>
              <a:gd name="connsiteX16" fmla="*/ 4489939 w 4962166"/>
              <a:gd name="connsiteY16" fmla="*/ 828703 h 1098334"/>
              <a:gd name="connsiteX17" fmla="*/ 3938954 w 4962166"/>
              <a:gd name="connsiteY17" fmla="*/ 969380 h 1098334"/>
              <a:gd name="connsiteX18" fmla="*/ 2743200 w 4962166"/>
              <a:gd name="connsiteY18" fmla="*/ 1063165 h 1098334"/>
              <a:gd name="connsiteX19" fmla="*/ 1594339 w 4962166"/>
              <a:gd name="connsiteY19" fmla="*/ 1098334 h 1098334"/>
              <a:gd name="connsiteX20" fmla="*/ 11724 w 4962166"/>
              <a:gd name="connsiteY20" fmla="*/ 1086611 h 1098334"/>
              <a:gd name="connsiteX21" fmla="*/ 0 w 4962166"/>
              <a:gd name="connsiteY21" fmla="*/ 1086611 h 1098334"/>
              <a:gd name="connsiteX0" fmla="*/ 11724 w 4962166"/>
              <a:gd name="connsiteY0" fmla="*/ 863872 h 1098334"/>
              <a:gd name="connsiteX1" fmla="*/ 973016 w 4962166"/>
              <a:gd name="connsiteY1" fmla="*/ 805257 h 1098334"/>
              <a:gd name="connsiteX2" fmla="*/ 2239108 w 4962166"/>
              <a:gd name="connsiteY2" fmla="*/ 688026 h 1098334"/>
              <a:gd name="connsiteX3" fmla="*/ 3130062 w 4962166"/>
              <a:gd name="connsiteY3" fmla="*/ 605965 h 1098334"/>
              <a:gd name="connsiteX4" fmla="*/ 3833447 w 4962166"/>
              <a:gd name="connsiteY4" fmla="*/ 500457 h 1098334"/>
              <a:gd name="connsiteX5" fmla="*/ 4208585 w 4962166"/>
              <a:gd name="connsiteY5" fmla="*/ 418395 h 1098334"/>
              <a:gd name="connsiteX6" fmla="*/ 4278924 w 4962166"/>
              <a:gd name="connsiteY6" fmla="*/ 383226 h 1098334"/>
              <a:gd name="connsiteX7" fmla="*/ 4277554 w 4962166"/>
              <a:gd name="connsiteY7" fmla="*/ 172084 h 1098334"/>
              <a:gd name="connsiteX8" fmla="*/ 4069883 w 4962166"/>
              <a:gd name="connsiteY8" fmla="*/ 0 h 1098334"/>
              <a:gd name="connsiteX9" fmla="*/ 4616459 w 4962166"/>
              <a:gd name="connsiteY9" fmla="*/ 109520 h 1098334"/>
              <a:gd name="connsiteX10" fmla="*/ 4689231 w 4962166"/>
              <a:gd name="connsiteY10" fmla="*/ 336334 h 1098334"/>
              <a:gd name="connsiteX11" fmla="*/ 4829908 w 4962166"/>
              <a:gd name="connsiteY11" fmla="*/ 336334 h 1098334"/>
              <a:gd name="connsiteX12" fmla="*/ 4958862 w 4962166"/>
              <a:gd name="connsiteY12" fmla="*/ 383226 h 1098334"/>
              <a:gd name="connsiteX13" fmla="*/ 4689231 w 4962166"/>
              <a:gd name="connsiteY13" fmla="*/ 523903 h 1098334"/>
              <a:gd name="connsiteX14" fmla="*/ 4056185 w 4962166"/>
              <a:gd name="connsiteY14" fmla="*/ 711472 h 1098334"/>
              <a:gd name="connsiteX15" fmla="*/ 3962400 w 4962166"/>
              <a:gd name="connsiteY15" fmla="*/ 793534 h 1098334"/>
              <a:gd name="connsiteX16" fmla="*/ 4489939 w 4962166"/>
              <a:gd name="connsiteY16" fmla="*/ 828703 h 1098334"/>
              <a:gd name="connsiteX17" fmla="*/ 3938954 w 4962166"/>
              <a:gd name="connsiteY17" fmla="*/ 969380 h 1098334"/>
              <a:gd name="connsiteX18" fmla="*/ 2743200 w 4962166"/>
              <a:gd name="connsiteY18" fmla="*/ 1063165 h 1098334"/>
              <a:gd name="connsiteX19" fmla="*/ 1594339 w 4962166"/>
              <a:gd name="connsiteY19" fmla="*/ 1098334 h 1098334"/>
              <a:gd name="connsiteX20" fmla="*/ 11724 w 4962166"/>
              <a:gd name="connsiteY20" fmla="*/ 1086611 h 1098334"/>
              <a:gd name="connsiteX21" fmla="*/ 0 w 4962166"/>
              <a:gd name="connsiteY21" fmla="*/ 1086611 h 1098334"/>
              <a:gd name="connsiteX0" fmla="*/ 11724 w 4962166"/>
              <a:gd name="connsiteY0" fmla="*/ 863872 h 1098334"/>
              <a:gd name="connsiteX1" fmla="*/ 973016 w 4962166"/>
              <a:gd name="connsiteY1" fmla="*/ 805257 h 1098334"/>
              <a:gd name="connsiteX2" fmla="*/ 2239108 w 4962166"/>
              <a:gd name="connsiteY2" fmla="*/ 688026 h 1098334"/>
              <a:gd name="connsiteX3" fmla="*/ 3130062 w 4962166"/>
              <a:gd name="connsiteY3" fmla="*/ 605965 h 1098334"/>
              <a:gd name="connsiteX4" fmla="*/ 3833447 w 4962166"/>
              <a:gd name="connsiteY4" fmla="*/ 500457 h 1098334"/>
              <a:gd name="connsiteX5" fmla="*/ 4208585 w 4962166"/>
              <a:gd name="connsiteY5" fmla="*/ 418395 h 1098334"/>
              <a:gd name="connsiteX6" fmla="*/ 4278924 w 4962166"/>
              <a:gd name="connsiteY6" fmla="*/ 383226 h 1098334"/>
              <a:gd name="connsiteX7" fmla="*/ 4277554 w 4962166"/>
              <a:gd name="connsiteY7" fmla="*/ 172084 h 1098334"/>
              <a:gd name="connsiteX8" fmla="*/ 4069883 w 4962166"/>
              <a:gd name="connsiteY8" fmla="*/ 0 h 1098334"/>
              <a:gd name="connsiteX9" fmla="*/ 4616459 w 4962166"/>
              <a:gd name="connsiteY9" fmla="*/ 109520 h 1098334"/>
              <a:gd name="connsiteX10" fmla="*/ 4689231 w 4962166"/>
              <a:gd name="connsiteY10" fmla="*/ 336334 h 1098334"/>
              <a:gd name="connsiteX11" fmla="*/ 4829908 w 4962166"/>
              <a:gd name="connsiteY11" fmla="*/ 336334 h 1098334"/>
              <a:gd name="connsiteX12" fmla="*/ 4958862 w 4962166"/>
              <a:gd name="connsiteY12" fmla="*/ 383226 h 1098334"/>
              <a:gd name="connsiteX13" fmla="*/ 4689231 w 4962166"/>
              <a:gd name="connsiteY13" fmla="*/ 523903 h 1098334"/>
              <a:gd name="connsiteX14" fmla="*/ 4056185 w 4962166"/>
              <a:gd name="connsiteY14" fmla="*/ 711472 h 1098334"/>
              <a:gd name="connsiteX15" fmla="*/ 3962400 w 4962166"/>
              <a:gd name="connsiteY15" fmla="*/ 793534 h 1098334"/>
              <a:gd name="connsiteX16" fmla="*/ 4489939 w 4962166"/>
              <a:gd name="connsiteY16" fmla="*/ 828703 h 1098334"/>
              <a:gd name="connsiteX17" fmla="*/ 3938954 w 4962166"/>
              <a:gd name="connsiteY17" fmla="*/ 969380 h 1098334"/>
              <a:gd name="connsiteX18" fmla="*/ 2743200 w 4962166"/>
              <a:gd name="connsiteY18" fmla="*/ 1063165 h 1098334"/>
              <a:gd name="connsiteX19" fmla="*/ 1594339 w 4962166"/>
              <a:gd name="connsiteY19" fmla="*/ 1098334 h 1098334"/>
              <a:gd name="connsiteX20" fmla="*/ 11724 w 4962166"/>
              <a:gd name="connsiteY20" fmla="*/ 1086611 h 1098334"/>
              <a:gd name="connsiteX21" fmla="*/ 0 w 4962166"/>
              <a:gd name="connsiteY21" fmla="*/ 1086611 h 1098334"/>
              <a:gd name="connsiteX0" fmla="*/ 11724 w 4962166"/>
              <a:gd name="connsiteY0" fmla="*/ 863872 h 1098334"/>
              <a:gd name="connsiteX1" fmla="*/ 973016 w 4962166"/>
              <a:gd name="connsiteY1" fmla="*/ 805257 h 1098334"/>
              <a:gd name="connsiteX2" fmla="*/ 2239108 w 4962166"/>
              <a:gd name="connsiteY2" fmla="*/ 688026 h 1098334"/>
              <a:gd name="connsiteX3" fmla="*/ 3130062 w 4962166"/>
              <a:gd name="connsiteY3" fmla="*/ 605965 h 1098334"/>
              <a:gd name="connsiteX4" fmla="*/ 3833447 w 4962166"/>
              <a:gd name="connsiteY4" fmla="*/ 500457 h 1098334"/>
              <a:gd name="connsiteX5" fmla="*/ 4208585 w 4962166"/>
              <a:gd name="connsiteY5" fmla="*/ 418395 h 1098334"/>
              <a:gd name="connsiteX6" fmla="*/ 4278924 w 4962166"/>
              <a:gd name="connsiteY6" fmla="*/ 383226 h 1098334"/>
              <a:gd name="connsiteX7" fmla="*/ 4277554 w 4962166"/>
              <a:gd name="connsiteY7" fmla="*/ 172084 h 1098334"/>
              <a:gd name="connsiteX8" fmla="*/ 4069883 w 4962166"/>
              <a:gd name="connsiteY8" fmla="*/ 0 h 1098334"/>
              <a:gd name="connsiteX9" fmla="*/ 4616459 w 4962166"/>
              <a:gd name="connsiteY9" fmla="*/ 109520 h 1098334"/>
              <a:gd name="connsiteX10" fmla="*/ 4634422 w 4962166"/>
              <a:gd name="connsiteY10" fmla="*/ 287435 h 1098334"/>
              <a:gd name="connsiteX11" fmla="*/ 4829908 w 4962166"/>
              <a:gd name="connsiteY11" fmla="*/ 336334 h 1098334"/>
              <a:gd name="connsiteX12" fmla="*/ 4958862 w 4962166"/>
              <a:gd name="connsiteY12" fmla="*/ 383226 h 1098334"/>
              <a:gd name="connsiteX13" fmla="*/ 4689231 w 4962166"/>
              <a:gd name="connsiteY13" fmla="*/ 523903 h 1098334"/>
              <a:gd name="connsiteX14" fmla="*/ 4056185 w 4962166"/>
              <a:gd name="connsiteY14" fmla="*/ 711472 h 1098334"/>
              <a:gd name="connsiteX15" fmla="*/ 3962400 w 4962166"/>
              <a:gd name="connsiteY15" fmla="*/ 793534 h 1098334"/>
              <a:gd name="connsiteX16" fmla="*/ 4489939 w 4962166"/>
              <a:gd name="connsiteY16" fmla="*/ 828703 h 1098334"/>
              <a:gd name="connsiteX17" fmla="*/ 3938954 w 4962166"/>
              <a:gd name="connsiteY17" fmla="*/ 969380 h 1098334"/>
              <a:gd name="connsiteX18" fmla="*/ 2743200 w 4962166"/>
              <a:gd name="connsiteY18" fmla="*/ 1063165 h 1098334"/>
              <a:gd name="connsiteX19" fmla="*/ 1594339 w 4962166"/>
              <a:gd name="connsiteY19" fmla="*/ 1098334 h 1098334"/>
              <a:gd name="connsiteX20" fmla="*/ 11724 w 4962166"/>
              <a:gd name="connsiteY20" fmla="*/ 1086611 h 1098334"/>
              <a:gd name="connsiteX21" fmla="*/ 0 w 4962166"/>
              <a:gd name="connsiteY21" fmla="*/ 1086611 h 1098334"/>
              <a:gd name="connsiteX0" fmla="*/ 11724 w 4962166"/>
              <a:gd name="connsiteY0" fmla="*/ 863872 h 1098334"/>
              <a:gd name="connsiteX1" fmla="*/ 973016 w 4962166"/>
              <a:gd name="connsiteY1" fmla="*/ 805257 h 1098334"/>
              <a:gd name="connsiteX2" fmla="*/ 2239108 w 4962166"/>
              <a:gd name="connsiteY2" fmla="*/ 688026 h 1098334"/>
              <a:gd name="connsiteX3" fmla="*/ 3130062 w 4962166"/>
              <a:gd name="connsiteY3" fmla="*/ 605965 h 1098334"/>
              <a:gd name="connsiteX4" fmla="*/ 3833447 w 4962166"/>
              <a:gd name="connsiteY4" fmla="*/ 500457 h 1098334"/>
              <a:gd name="connsiteX5" fmla="*/ 4208585 w 4962166"/>
              <a:gd name="connsiteY5" fmla="*/ 418395 h 1098334"/>
              <a:gd name="connsiteX6" fmla="*/ 4278924 w 4962166"/>
              <a:gd name="connsiteY6" fmla="*/ 383226 h 1098334"/>
              <a:gd name="connsiteX7" fmla="*/ 4277554 w 4962166"/>
              <a:gd name="connsiteY7" fmla="*/ 172084 h 1098334"/>
              <a:gd name="connsiteX8" fmla="*/ 4069883 w 4962166"/>
              <a:gd name="connsiteY8" fmla="*/ 0 h 1098334"/>
              <a:gd name="connsiteX9" fmla="*/ 4826564 w 4962166"/>
              <a:gd name="connsiteY9" fmla="*/ 99740 h 1098334"/>
              <a:gd name="connsiteX10" fmla="*/ 4634422 w 4962166"/>
              <a:gd name="connsiteY10" fmla="*/ 287435 h 1098334"/>
              <a:gd name="connsiteX11" fmla="*/ 4829908 w 4962166"/>
              <a:gd name="connsiteY11" fmla="*/ 336334 h 1098334"/>
              <a:gd name="connsiteX12" fmla="*/ 4958862 w 4962166"/>
              <a:gd name="connsiteY12" fmla="*/ 383226 h 1098334"/>
              <a:gd name="connsiteX13" fmla="*/ 4689231 w 4962166"/>
              <a:gd name="connsiteY13" fmla="*/ 523903 h 1098334"/>
              <a:gd name="connsiteX14" fmla="*/ 4056185 w 4962166"/>
              <a:gd name="connsiteY14" fmla="*/ 711472 h 1098334"/>
              <a:gd name="connsiteX15" fmla="*/ 3962400 w 4962166"/>
              <a:gd name="connsiteY15" fmla="*/ 793534 h 1098334"/>
              <a:gd name="connsiteX16" fmla="*/ 4489939 w 4962166"/>
              <a:gd name="connsiteY16" fmla="*/ 828703 h 1098334"/>
              <a:gd name="connsiteX17" fmla="*/ 3938954 w 4962166"/>
              <a:gd name="connsiteY17" fmla="*/ 969380 h 1098334"/>
              <a:gd name="connsiteX18" fmla="*/ 2743200 w 4962166"/>
              <a:gd name="connsiteY18" fmla="*/ 1063165 h 1098334"/>
              <a:gd name="connsiteX19" fmla="*/ 1594339 w 4962166"/>
              <a:gd name="connsiteY19" fmla="*/ 1098334 h 1098334"/>
              <a:gd name="connsiteX20" fmla="*/ 11724 w 4962166"/>
              <a:gd name="connsiteY20" fmla="*/ 1086611 h 1098334"/>
              <a:gd name="connsiteX21" fmla="*/ 0 w 4962166"/>
              <a:gd name="connsiteY21" fmla="*/ 1086611 h 1098334"/>
              <a:gd name="connsiteX0" fmla="*/ 11724 w 4962166"/>
              <a:gd name="connsiteY0" fmla="*/ 863872 h 1098334"/>
              <a:gd name="connsiteX1" fmla="*/ 973016 w 4962166"/>
              <a:gd name="connsiteY1" fmla="*/ 805257 h 1098334"/>
              <a:gd name="connsiteX2" fmla="*/ 2239108 w 4962166"/>
              <a:gd name="connsiteY2" fmla="*/ 688026 h 1098334"/>
              <a:gd name="connsiteX3" fmla="*/ 3130062 w 4962166"/>
              <a:gd name="connsiteY3" fmla="*/ 605965 h 1098334"/>
              <a:gd name="connsiteX4" fmla="*/ 3833447 w 4962166"/>
              <a:gd name="connsiteY4" fmla="*/ 500457 h 1098334"/>
              <a:gd name="connsiteX5" fmla="*/ 4208585 w 4962166"/>
              <a:gd name="connsiteY5" fmla="*/ 418395 h 1098334"/>
              <a:gd name="connsiteX6" fmla="*/ 4278924 w 4962166"/>
              <a:gd name="connsiteY6" fmla="*/ 383226 h 1098334"/>
              <a:gd name="connsiteX7" fmla="*/ 4277554 w 4962166"/>
              <a:gd name="connsiteY7" fmla="*/ 172084 h 1098334"/>
              <a:gd name="connsiteX8" fmla="*/ 4069883 w 4962166"/>
              <a:gd name="connsiteY8" fmla="*/ 0 h 1098334"/>
              <a:gd name="connsiteX9" fmla="*/ 4826564 w 4962166"/>
              <a:gd name="connsiteY9" fmla="*/ 99740 h 1098334"/>
              <a:gd name="connsiteX10" fmla="*/ 4543073 w 4962166"/>
              <a:gd name="connsiteY10" fmla="*/ 199418 h 1098334"/>
              <a:gd name="connsiteX11" fmla="*/ 4829908 w 4962166"/>
              <a:gd name="connsiteY11" fmla="*/ 336334 h 1098334"/>
              <a:gd name="connsiteX12" fmla="*/ 4958862 w 4962166"/>
              <a:gd name="connsiteY12" fmla="*/ 383226 h 1098334"/>
              <a:gd name="connsiteX13" fmla="*/ 4689231 w 4962166"/>
              <a:gd name="connsiteY13" fmla="*/ 523903 h 1098334"/>
              <a:gd name="connsiteX14" fmla="*/ 4056185 w 4962166"/>
              <a:gd name="connsiteY14" fmla="*/ 711472 h 1098334"/>
              <a:gd name="connsiteX15" fmla="*/ 3962400 w 4962166"/>
              <a:gd name="connsiteY15" fmla="*/ 793534 h 1098334"/>
              <a:gd name="connsiteX16" fmla="*/ 4489939 w 4962166"/>
              <a:gd name="connsiteY16" fmla="*/ 828703 h 1098334"/>
              <a:gd name="connsiteX17" fmla="*/ 3938954 w 4962166"/>
              <a:gd name="connsiteY17" fmla="*/ 969380 h 1098334"/>
              <a:gd name="connsiteX18" fmla="*/ 2743200 w 4962166"/>
              <a:gd name="connsiteY18" fmla="*/ 1063165 h 1098334"/>
              <a:gd name="connsiteX19" fmla="*/ 1594339 w 4962166"/>
              <a:gd name="connsiteY19" fmla="*/ 1098334 h 1098334"/>
              <a:gd name="connsiteX20" fmla="*/ 11724 w 4962166"/>
              <a:gd name="connsiteY20" fmla="*/ 1086611 h 1098334"/>
              <a:gd name="connsiteX21" fmla="*/ 0 w 4962166"/>
              <a:gd name="connsiteY21" fmla="*/ 1086611 h 1098334"/>
              <a:gd name="connsiteX0" fmla="*/ 11724 w 4958877"/>
              <a:gd name="connsiteY0" fmla="*/ 863872 h 1098334"/>
              <a:gd name="connsiteX1" fmla="*/ 973016 w 4958877"/>
              <a:gd name="connsiteY1" fmla="*/ 805257 h 1098334"/>
              <a:gd name="connsiteX2" fmla="*/ 2239108 w 4958877"/>
              <a:gd name="connsiteY2" fmla="*/ 688026 h 1098334"/>
              <a:gd name="connsiteX3" fmla="*/ 3130062 w 4958877"/>
              <a:gd name="connsiteY3" fmla="*/ 605965 h 1098334"/>
              <a:gd name="connsiteX4" fmla="*/ 3833447 w 4958877"/>
              <a:gd name="connsiteY4" fmla="*/ 500457 h 1098334"/>
              <a:gd name="connsiteX5" fmla="*/ 4208585 w 4958877"/>
              <a:gd name="connsiteY5" fmla="*/ 418395 h 1098334"/>
              <a:gd name="connsiteX6" fmla="*/ 4278924 w 4958877"/>
              <a:gd name="connsiteY6" fmla="*/ 383226 h 1098334"/>
              <a:gd name="connsiteX7" fmla="*/ 4277554 w 4958877"/>
              <a:gd name="connsiteY7" fmla="*/ 172084 h 1098334"/>
              <a:gd name="connsiteX8" fmla="*/ 4069883 w 4958877"/>
              <a:gd name="connsiteY8" fmla="*/ 0 h 1098334"/>
              <a:gd name="connsiteX9" fmla="*/ 4826564 w 4958877"/>
              <a:gd name="connsiteY9" fmla="*/ 99740 h 1098334"/>
              <a:gd name="connsiteX10" fmla="*/ 4543073 w 4958877"/>
              <a:gd name="connsiteY10" fmla="*/ 199418 h 1098334"/>
              <a:gd name="connsiteX11" fmla="*/ 4702019 w 4958877"/>
              <a:gd name="connsiteY11" fmla="*/ 316774 h 1098334"/>
              <a:gd name="connsiteX12" fmla="*/ 4958862 w 4958877"/>
              <a:gd name="connsiteY12" fmla="*/ 383226 h 1098334"/>
              <a:gd name="connsiteX13" fmla="*/ 4689231 w 4958877"/>
              <a:gd name="connsiteY13" fmla="*/ 523903 h 1098334"/>
              <a:gd name="connsiteX14" fmla="*/ 4056185 w 4958877"/>
              <a:gd name="connsiteY14" fmla="*/ 711472 h 1098334"/>
              <a:gd name="connsiteX15" fmla="*/ 3962400 w 4958877"/>
              <a:gd name="connsiteY15" fmla="*/ 793534 h 1098334"/>
              <a:gd name="connsiteX16" fmla="*/ 4489939 w 4958877"/>
              <a:gd name="connsiteY16" fmla="*/ 828703 h 1098334"/>
              <a:gd name="connsiteX17" fmla="*/ 3938954 w 4958877"/>
              <a:gd name="connsiteY17" fmla="*/ 969380 h 1098334"/>
              <a:gd name="connsiteX18" fmla="*/ 2743200 w 4958877"/>
              <a:gd name="connsiteY18" fmla="*/ 1063165 h 1098334"/>
              <a:gd name="connsiteX19" fmla="*/ 1594339 w 4958877"/>
              <a:gd name="connsiteY19" fmla="*/ 1098334 h 1098334"/>
              <a:gd name="connsiteX20" fmla="*/ 11724 w 4958877"/>
              <a:gd name="connsiteY20" fmla="*/ 1086611 h 1098334"/>
              <a:gd name="connsiteX21" fmla="*/ 0 w 4958877"/>
              <a:gd name="connsiteY21" fmla="*/ 1086611 h 1098334"/>
              <a:gd name="connsiteX0" fmla="*/ 11724 w 4958877"/>
              <a:gd name="connsiteY0" fmla="*/ 863872 h 1098334"/>
              <a:gd name="connsiteX1" fmla="*/ 973016 w 4958877"/>
              <a:gd name="connsiteY1" fmla="*/ 805257 h 1098334"/>
              <a:gd name="connsiteX2" fmla="*/ 2239108 w 4958877"/>
              <a:gd name="connsiteY2" fmla="*/ 688026 h 1098334"/>
              <a:gd name="connsiteX3" fmla="*/ 3130062 w 4958877"/>
              <a:gd name="connsiteY3" fmla="*/ 605965 h 1098334"/>
              <a:gd name="connsiteX4" fmla="*/ 3833447 w 4958877"/>
              <a:gd name="connsiteY4" fmla="*/ 500457 h 1098334"/>
              <a:gd name="connsiteX5" fmla="*/ 4208585 w 4958877"/>
              <a:gd name="connsiteY5" fmla="*/ 418395 h 1098334"/>
              <a:gd name="connsiteX6" fmla="*/ 4278924 w 4958877"/>
              <a:gd name="connsiteY6" fmla="*/ 383226 h 1098334"/>
              <a:gd name="connsiteX7" fmla="*/ 4277554 w 4958877"/>
              <a:gd name="connsiteY7" fmla="*/ 172084 h 1098334"/>
              <a:gd name="connsiteX8" fmla="*/ 4069883 w 4958877"/>
              <a:gd name="connsiteY8" fmla="*/ 0 h 1098334"/>
              <a:gd name="connsiteX9" fmla="*/ 4826564 w 4958877"/>
              <a:gd name="connsiteY9" fmla="*/ 99740 h 1098334"/>
              <a:gd name="connsiteX10" fmla="*/ 4689233 w 4958877"/>
              <a:gd name="connsiteY10" fmla="*/ 199418 h 1098334"/>
              <a:gd name="connsiteX11" fmla="*/ 4702019 w 4958877"/>
              <a:gd name="connsiteY11" fmla="*/ 316774 h 1098334"/>
              <a:gd name="connsiteX12" fmla="*/ 4958862 w 4958877"/>
              <a:gd name="connsiteY12" fmla="*/ 383226 h 1098334"/>
              <a:gd name="connsiteX13" fmla="*/ 4689231 w 4958877"/>
              <a:gd name="connsiteY13" fmla="*/ 523903 h 1098334"/>
              <a:gd name="connsiteX14" fmla="*/ 4056185 w 4958877"/>
              <a:gd name="connsiteY14" fmla="*/ 711472 h 1098334"/>
              <a:gd name="connsiteX15" fmla="*/ 3962400 w 4958877"/>
              <a:gd name="connsiteY15" fmla="*/ 793534 h 1098334"/>
              <a:gd name="connsiteX16" fmla="*/ 4489939 w 4958877"/>
              <a:gd name="connsiteY16" fmla="*/ 828703 h 1098334"/>
              <a:gd name="connsiteX17" fmla="*/ 3938954 w 4958877"/>
              <a:gd name="connsiteY17" fmla="*/ 969380 h 1098334"/>
              <a:gd name="connsiteX18" fmla="*/ 2743200 w 4958877"/>
              <a:gd name="connsiteY18" fmla="*/ 1063165 h 1098334"/>
              <a:gd name="connsiteX19" fmla="*/ 1594339 w 4958877"/>
              <a:gd name="connsiteY19" fmla="*/ 1098334 h 1098334"/>
              <a:gd name="connsiteX20" fmla="*/ 11724 w 4958877"/>
              <a:gd name="connsiteY20" fmla="*/ 1086611 h 1098334"/>
              <a:gd name="connsiteX21" fmla="*/ 0 w 4958877"/>
              <a:gd name="connsiteY21" fmla="*/ 1086611 h 1098334"/>
              <a:gd name="connsiteX0" fmla="*/ 11724 w 4961460"/>
              <a:gd name="connsiteY0" fmla="*/ 863872 h 1098334"/>
              <a:gd name="connsiteX1" fmla="*/ 973016 w 4961460"/>
              <a:gd name="connsiteY1" fmla="*/ 805257 h 1098334"/>
              <a:gd name="connsiteX2" fmla="*/ 2239108 w 4961460"/>
              <a:gd name="connsiteY2" fmla="*/ 688026 h 1098334"/>
              <a:gd name="connsiteX3" fmla="*/ 3130062 w 4961460"/>
              <a:gd name="connsiteY3" fmla="*/ 605965 h 1098334"/>
              <a:gd name="connsiteX4" fmla="*/ 3833447 w 4961460"/>
              <a:gd name="connsiteY4" fmla="*/ 500457 h 1098334"/>
              <a:gd name="connsiteX5" fmla="*/ 4208585 w 4961460"/>
              <a:gd name="connsiteY5" fmla="*/ 418395 h 1098334"/>
              <a:gd name="connsiteX6" fmla="*/ 4278924 w 4961460"/>
              <a:gd name="connsiteY6" fmla="*/ 383226 h 1098334"/>
              <a:gd name="connsiteX7" fmla="*/ 4277554 w 4961460"/>
              <a:gd name="connsiteY7" fmla="*/ 172084 h 1098334"/>
              <a:gd name="connsiteX8" fmla="*/ 4069883 w 4961460"/>
              <a:gd name="connsiteY8" fmla="*/ 0 h 1098334"/>
              <a:gd name="connsiteX9" fmla="*/ 4826564 w 4961460"/>
              <a:gd name="connsiteY9" fmla="*/ 99740 h 1098334"/>
              <a:gd name="connsiteX10" fmla="*/ 4689233 w 4961460"/>
              <a:gd name="connsiteY10" fmla="*/ 199418 h 1098334"/>
              <a:gd name="connsiteX11" fmla="*/ 4546724 w 4961460"/>
              <a:gd name="connsiteY11" fmla="*/ 238537 h 1098334"/>
              <a:gd name="connsiteX12" fmla="*/ 4958862 w 4961460"/>
              <a:gd name="connsiteY12" fmla="*/ 383226 h 1098334"/>
              <a:gd name="connsiteX13" fmla="*/ 4689231 w 4961460"/>
              <a:gd name="connsiteY13" fmla="*/ 523903 h 1098334"/>
              <a:gd name="connsiteX14" fmla="*/ 4056185 w 4961460"/>
              <a:gd name="connsiteY14" fmla="*/ 711472 h 1098334"/>
              <a:gd name="connsiteX15" fmla="*/ 3962400 w 4961460"/>
              <a:gd name="connsiteY15" fmla="*/ 793534 h 1098334"/>
              <a:gd name="connsiteX16" fmla="*/ 4489939 w 4961460"/>
              <a:gd name="connsiteY16" fmla="*/ 828703 h 1098334"/>
              <a:gd name="connsiteX17" fmla="*/ 3938954 w 4961460"/>
              <a:gd name="connsiteY17" fmla="*/ 969380 h 1098334"/>
              <a:gd name="connsiteX18" fmla="*/ 2743200 w 4961460"/>
              <a:gd name="connsiteY18" fmla="*/ 1063165 h 1098334"/>
              <a:gd name="connsiteX19" fmla="*/ 1594339 w 4961460"/>
              <a:gd name="connsiteY19" fmla="*/ 1098334 h 1098334"/>
              <a:gd name="connsiteX20" fmla="*/ 11724 w 4961460"/>
              <a:gd name="connsiteY20" fmla="*/ 1086611 h 1098334"/>
              <a:gd name="connsiteX21" fmla="*/ 0 w 4961460"/>
              <a:gd name="connsiteY21" fmla="*/ 1086611 h 1098334"/>
              <a:gd name="connsiteX0" fmla="*/ 11724 w 4961460"/>
              <a:gd name="connsiteY0" fmla="*/ 863872 h 1098334"/>
              <a:gd name="connsiteX1" fmla="*/ 973016 w 4961460"/>
              <a:gd name="connsiteY1" fmla="*/ 805257 h 1098334"/>
              <a:gd name="connsiteX2" fmla="*/ 2239108 w 4961460"/>
              <a:gd name="connsiteY2" fmla="*/ 688026 h 1098334"/>
              <a:gd name="connsiteX3" fmla="*/ 3130062 w 4961460"/>
              <a:gd name="connsiteY3" fmla="*/ 605965 h 1098334"/>
              <a:gd name="connsiteX4" fmla="*/ 3833447 w 4961460"/>
              <a:gd name="connsiteY4" fmla="*/ 500457 h 1098334"/>
              <a:gd name="connsiteX5" fmla="*/ 4208585 w 4961460"/>
              <a:gd name="connsiteY5" fmla="*/ 418395 h 1098334"/>
              <a:gd name="connsiteX6" fmla="*/ 4278924 w 4961460"/>
              <a:gd name="connsiteY6" fmla="*/ 383226 h 1098334"/>
              <a:gd name="connsiteX7" fmla="*/ 4277554 w 4961460"/>
              <a:gd name="connsiteY7" fmla="*/ 172084 h 1098334"/>
              <a:gd name="connsiteX8" fmla="*/ 4069883 w 4961460"/>
              <a:gd name="connsiteY8" fmla="*/ 0 h 1098334"/>
              <a:gd name="connsiteX9" fmla="*/ 4826564 w 4961460"/>
              <a:gd name="connsiteY9" fmla="*/ 99740 h 1098334"/>
              <a:gd name="connsiteX10" fmla="*/ 4689233 w 4961460"/>
              <a:gd name="connsiteY10" fmla="*/ 199418 h 1098334"/>
              <a:gd name="connsiteX11" fmla="*/ 4546724 w 4961460"/>
              <a:gd name="connsiteY11" fmla="*/ 238537 h 1098334"/>
              <a:gd name="connsiteX12" fmla="*/ 4958862 w 4961460"/>
              <a:gd name="connsiteY12" fmla="*/ 383226 h 1098334"/>
              <a:gd name="connsiteX13" fmla="*/ 4689231 w 4961460"/>
              <a:gd name="connsiteY13" fmla="*/ 523903 h 1098334"/>
              <a:gd name="connsiteX14" fmla="*/ 4056185 w 4961460"/>
              <a:gd name="connsiteY14" fmla="*/ 711472 h 1098334"/>
              <a:gd name="connsiteX15" fmla="*/ 3962400 w 4961460"/>
              <a:gd name="connsiteY15" fmla="*/ 793534 h 1098334"/>
              <a:gd name="connsiteX16" fmla="*/ 4489939 w 4961460"/>
              <a:gd name="connsiteY16" fmla="*/ 828703 h 1098334"/>
              <a:gd name="connsiteX17" fmla="*/ 3938954 w 4961460"/>
              <a:gd name="connsiteY17" fmla="*/ 969380 h 1098334"/>
              <a:gd name="connsiteX18" fmla="*/ 2743200 w 4961460"/>
              <a:gd name="connsiteY18" fmla="*/ 1063165 h 1098334"/>
              <a:gd name="connsiteX19" fmla="*/ 1594339 w 4961460"/>
              <a:gd name="connsiteY19" fmla="*/ 1098334 h 1098334"/>
              <a:gd name="connsiteX20" fmla="*/ 11724 w 4961460"/>
              <a:gd name="connsiteY20" fmla="*/ 1086611 h 1098334"/>
              <a:gd name="connsiteX21" fmla="*/ 0 w 4961460"/>
              <a:gd name="connsiteY21" fmla="*/ 1086611 h 1098334"/>
              <a:gd name="connsiteX0" fmla="*/ 11724 w 5015625"/>
              <a:gd name="connsiteY0" fmla="*/ 863872 h 1098334"/>
              <a:gd name="connsiteX1" fmla="*/ 973016 w 5015625"/>
              <a:gd name="connsiteY1" fmla="*/ 805257 h 1098334"/>
              <a:gd name="connsiteX2" fmla="*/ 2239108 w 5015625"/>
              <a:gd name="connsiteY2" fmla="*/ 688026 h 1098334"/>
              <a:gd name="connsiteX3" fmla="*/ 3130062 w 5015625"/>
              <a:gd name="connsiteY3" fmla="*/ 605965 h 1098334"/>
              <a:gd name="connsiteX4" fmla="*/ 3833447 w 5015625"/>
              <a:gd name="connsiteY4" fmla="*/ 500457 h 1098334"/>
              <a:gd name="connsiteX5" fmla="*/ 4208585 w 5015625"/>
              <a:gd name="connsiteY5" fmla="*/ 418395 h 1098334"/>
              <a:gd name="connsiteX6" fmla="*/ 4278924 w 5015625"/>
              <a:gd name="connsiteY6" fmla="*/ 383226 h 1098334"/>
              <a:gd name="connsiteX7" fmla="*/ 4277554 w 5015625"/>
              <a:gd name="connsiteY7" fmla="*/ 172084 h 1098334"/>
              <a:gd name="connsiteX8" fmla="*/ 4069883 w 5015625"/>
              <a:gd name="connsiteY8" fmla="*/ 0 h 1098334"/>
              <a:gd name="connsiteX9" fmla="*/ 4826564 w 5015625"/>
              <a:gd name="connsiteY9" fmla="*/ 99740 h 1098334"/>
              <a:gd name="connsiteX10" fmla="*/ 4689233 w 5015625"/>
              <a:gd name="connsiteY10" fmla="*/ 199418 h 1098334"/>
              <a:gd name="connsiteX11" fmla="*/ 4546724 w 5015625"/>
              <a:gd name="connsiteY11" fmla="*/ 238537 h 1098334"/>
              <a:gd name="connsiteX12" fmla="*/ 5013672 w 5015625"/>
              <a:gd name="connsiteY12" fmla="*/ 402785 h 1098334"/>
              <a:gd name="connsiteX13" fmla="*/ 4689231 w 5015625"/>
              <a:gd name="connsiteY13" fmla="*/ 523903 h 1098334"/>
              <a:gd name="connsiteX14" fmla="*/ 4056185 w 5015625"/>
              <a:gd name="connsiteY14" fmla="*/ 711472 h 1098334"/>
              <a:gd name="connsiteX15" fmla="*/ 3962400 w 5015625"/>
              <a:gd name="connsiteY15" fmla="*/ 793534 h 1098334"/>
              <a:gd name="connsiteX16" fmla="*/ 4489939 w 5015625"/>
              <a:gd name="connsiteY16" fmla="*/ 828703 h 1098334"/>
              <a:gd name="connsiteX17" fmla="*/ 3938954 w 5015625"/>
              <a:gd name="connsiteY17" fmla="*/ 969380 h 1098334"/>
              <a:gd name="connsiteX18" fmla="*/ 2743200 w 5015625"/>
              <a:gd name="connsiteY18" fmla="*/ 1063165 h 1098334"/>
              <a:gd name="connsiteX19" fmla="*/ 1594339 w 5015625"/>
              <a:gd name="connsiteY19" fmla="*/ 1098334 h 1098334"/>
              <a:gd name="connsiteX20" fmla="*/ 11724 w 5015625"/>
              <a:gd name="connsiteY20" fmla="*/ 1086611 h 1098334"/>
              <a:gd name="connsiteX21" fmla="*/ 0 w 5015625"/>
              <a:gd name="connsiteY21" fmla="*/ 1086611 h 1098334"/>
              <a:gd name="connsiteX0" fmla="*/ 11724 w 5015625"/>
              <a:gd name="connsiteY0" fmla="*/ 865118 h 1099580"/>
              <a:gd name="connsiteX1" fmla="*/ 973016 w 5015625"/>
              <a:gd name="connsiteY1" fmla="*/ 806503 h 1099580"/>
              <a:gd name="connsiteX2" fmla="*/ 2239108 w 5015625"/>
              <a:gd name="connsiteY2" fmla="*/ 689272 h 1099580"/>
              <a:gd name="connsiteX3" fmla="*/ 3130062 w 5015625"/>
              <a:gd name="connsiteY3" fmla="*/ 607211 h 1099580"/>
              <a:gd name="connsiteX4" fmla="*/ 3833447 w 5015625"/>
              <a:gd name="connsiteY4" fmla="*/ 501703 h 1099580"/>
              <a:gd name="connsiteX5" fmla="*/ 4208585 w 5015625"/>
              <a:gd name="connsiteY5" fmla="*/ 419641 h 1099580"/>
              <a:gd name="connsiteX6" fmla="*/ 4278924 w 5015625"/>
              <a:gd name="connsiteY6" fmla="*/ 384472 h 1099580"/>
              <a:gd name="connsiteX7" fmla="*/ 4277554 w 5015625"/>
              <a:gd name="connsiteY7" fmla="*/ 173330 h 1099580"/>
              <a:gd name="connsiteX8" fmla="*/ 4069883 w 5015625"/>
              <a:gd name="connsiteY8" fmla="*/ 1246 h 1099580"/>
              <a:gd name="connsiteX9" fmla="*/ 4826564 w 5015625"/>
              <a:gd name="connsiteY9" fmla="*/ 100986 h 1099580"/>
              <a:gd name="connsiteX10" fmla="*/ 4689233 w 5015625"/>
              <a:gd name="connsiteY10" fmla="*/ 200664 h 1099580"/>
              <a:gd name="connsiteX11" fmla="*/ 4546724 w 5015625"/>
              <a:gd name="connsiteY11" fmla="*/ 239783 h 1099580"/>
              <a:gd name="connsiteX12" fmla="*/ 5013672 w 5015625"/>
              <a:gd name="connsiteY12" fmla="*/ 404031 h 1099580"/>
              <a:gd name="connsiteX13" fmla="*/ 4689231 w 5015625"/>
              <a:gd name="connsiteY13" fmla="*/ 525149 h 1099580"/>
              <a:gd name="connsiteX14" fmla="*/ 4056185 w 5015625"/>
              <a:gd name="connsiteY14" fmla="*/ 712718 h 1099580"/>
              <a:gd name="connsiteX15" fmla="*/ 3962400 w 5015625"/>
              <a:gd name="connsiteY15" fmla="*/ 794780 h 1099580"/>
              <a:gd name="connsiteX16" fmla="*/ 4489939 w 5015625"/>
              <a:gd name="connsiteY16" fmla="*/ 829949 h 1099580"/>
              <a:gd name="connsiteX17" fmla="*/ 3938954 w 5015625"/>
              <a:gd name="connsiteY17" fmla="*/ 970626 h 1099580"/>
              <a:gd name="connsiteX18" fmla="*/ 2743200 w 5015625"/>
              <a:gd name="connsiteY18" fmla="*/ 1064411 h 1099580"/>
              <a:gd name="connsiteX19" fmla="*/ 1594339 w 5015625"/>
              <a:gd name="connsiteY19" fmla="*/ 1099580 h 1099580"/>
              <a:gd name="connsiteX20" fmla="*/ 11724 w 5015625"/>
              <a:gd name="connsiteY20" fmla="*/ 1087857 h 1099580"/>
              <a:gd name="connsiteX21" fmla="*/ 0 w 5015625"/>
              <a:gd name="connsiteY21" fmla="*/ 1087857 h 1099580"/>
              <a:gd name="connsiteX0" fmla="*/ 11724 w 5015625"/>
              <a:gd name="connsiteY0" fmla="*/ 878822 h 1113284"/>
              <a:gd name="connsiteX1" fmla="*/ 973016 w 5015625"/>
              <a:gd name="connsiteY1" fmla="*/ 820207 h 1113284"/>
              <a:gd name="connsiteX2" fmla="*/ 2239108 w 5015625"/>
              <a:gd name="connsiteY2" fmla="*/ 702976 h 1113284"/>
              <a:gd name="connsiteX3" fmla="*/ 3130062 w 5015625"/>
              <a:gd name="connsiteY3" fmla="*/ 620915 h 1113284"/>
              <a:gd name="connsiteX4" fmla="*/ 3833447 w 5015625"/>
              <a:gd name="connsiteY4" fmla="*/ 515407 h 1113284"/>
              <a:gd name="connsiteX5" fmla="*/ 4208585 w 5015625"/>
              <a:gd name="connsiteY5" fmla="*/ 433345 h 1113284"/>
              <a:gd name="connsiteX6" fmla="*/ 4278924 w 5015625"/>
              <a:gd name="connsiteY6" fmla="*/ 398176 h 1113284"/>
              <a:gd name="connsiteX7" fmla="*/ 4277554 w 5015625"/>
              <a:gd name="connsiteY7" fmla="*/ 187034 h 1113284"/>
              <a:gd name="connsiteX8" fmla="*/ 4069883 w 5015625"/>
              <a:gd name="connsiteY8" fmla="*/ 14950 h 1113284"/>
              <a:gd name="connsiteX9" fmla="*/ 4826564 w 5015625"/>
              <a:gd name="connsiteY9" fmla="*/ 114690 h 1113284"/>
              <a:gd name="connsiteX10" fmla="*/ 4689233 w 5015625"/>
              <a:gd name="connsiteY10" fmla="*/ 214368 h 1113284"/>
              <a:gd name="connsiteX11" fmla="*/ 4546724 w 5015625"/>
              <a:gd name="connsiteY11" fmla="*/ 253487 h 1113284"/>
              <a:gd name="connsiteX12" fmla="*/ 5013672 w 5015625"/>
              <a:gd name="connsiteY12" fmla="*/ 417735 h 1113284"/>
              <a:gd name="connsiteX13" fmla="*/ 4689231 w 5015625"/>
              <a:gd name="connsiteY13" fmla="*/ 538853 h 1113284"/>
              <a:gd name="connsiteX14" fmla="*/ 4056185 w 5015625"/>
              <a:gd name="connsiteY14" fmla="*/ 726422 h 1113284"/>
              <a:gd name="connsiteX15" fmla="*/ 3962400 w 5015625"/>
              <a:gd name="connsiteY15" fmla="*/ 808484 h 1113284"/>
              <a:gd name="connsiteX16" fmla="*/ 4489939 w 5015625"/>
              <a:gd name="connsiteY16" fmla="*/ 843653 h 1113284"/>
              <a:gd name="connsiteX17" fmla="*/ 3938954 w 5015625"/>
              <a:gd name="connsiteY17" fmla="*/ 984330 h 1113284"/>
              <a:gd name="connsiteX18" fmla="*/ 2743200 w 5015625"/>
              <a:gd name="connsiteY18" fmla="*/ 1078115 h 1113284"/>
              <a:gd name="connsiteX19" fmla="*/ 1594339 w 5015625"/>
              <a:gd name="connsiteY19" fmla="*/ 1113284 h 1113284"/>
              <a:gd name="connsiteX20" fmla="*/ 11724 w 5015625"/>
              <a:gd name="connsiteY20" fmla="*/ 1101561 h 1113284"/>
              <a:gd name="connsiteX21" fmla="*/ 0 w 5015625"/>
              <a:gd name="connsiteY21" fmla="*/ 1101561 h 1113284"/>
              <a:gd name="connsiteX0" fmla="*/ 11724 w 5015625"/>
              <a:gd name="connsiteY0" fmla="*/ 852056 h 1086518"/>
              <a:gd name="connsiteX1" fmla="*/ 973016 w 5015625"/>
              <a:gd name="connsiteY1" fmla="*/ 793441 h 1086518"/>
              <a:gd name="connsiteX2" fmla="*/ 2239108 w 5015625"/>
              <a:gd name="connsiteY2" fmla="*/ 676210 h 1086518"/>
              <a:gd name="connsiteX3" fmla="*/ 3130062 w 5015625"/>
              <a:gd name="connsiteY3" fmla="*/ 594149 h 1086518"/>
              <a:gd name="connsiteX4" fmla="*/ 3833447 w 5015625"/>
              <a:gd name="connsiteY4" fmla="*/ 488641 h 1086518"/>
              <a:gd name="connsiteX5" fmla="*/ 4208585 w 5015625"/>
              <a:gd name="connsiteY5" fmla="*/ 406579 h 1086518"/>
              <a:gd name="connsiteX6" fmla="*/ 4278924 w 5015625"/>
              <a:gd name="connsiteY6" fmla="*/ 371410 h 1086518"/>
              <a:gd name="connsiteX7" fmla="*/ 4277554 w 5015625"/>
              <a:gd name="connsiteY7" fmla="*/ 160268 h 1086518"/>
              <a:gd name="connsiteX8" fmla="*/ 4161233 w 5015625"/>
              <a:gd name="connsiteY8" fmla="*/ 17523 h 1086518"/>
              <a:gd name="connsiteX9" fmla="*/ 4826564 w 5015625"/>
              <a:gd name="connsiteY9" fmla="*/ 87924 h 1086518"/>
              <a:gd name="connsiteX10" fmla="*/ 4689233 w 5015625"/>
              <a:gd name="connsiteY10" fmla="*/ 187602 h 1086518"/>
              <a:gd name="connsiteX11" fmla="*/ 4546724 w 5015625"/>
              <a:gd name="connsiteY11" fmla="*/ 226721 h 1086518"/>
              <a:gd name="connsiteX12" fmla="*/ 5013672 w 5015625"/>
              <a:gd name="connsiteY12" fmla="*/ 390969 h 1086518"/>
              <a:gd name="connsiteX13" fmla="*/ 4689231 w 5015625"/>
              <a:gd name="connsiteY13" fmla="*/ 512087 h 1086518"/>
              <a:gd name="connsiteX14" fmla="*/ 4056185 w 5015625"/>
              <a:gd name="connsiteY14" fmla="*/ 699656 h 1086518"/>
              <a:gd name="connsiteX15" fmla="*/ 3962400 w 5015625"/>
              <a:gd name="connsiteY15" fmla="*/ 781718 h 1086518"/>
              <a:gd name="connsiteX16" fmla="*/ 4489939 w 5015625"/>
              <a:gd name="connsiteY16" fmla="*/ 816887 h 1086518"/>
              <a:gd name="connsiteX17" fmla="*/ 3938954 w 5015625"/>
              <a:gd name="connsiteY17" fmla="*/ 957564 h 1086518"/>
              <a:gd name="connsiteX18" fmla="*/ 2743200 w 5015625"/>
              <a:gd name="connsiteY18" fmla="*/ 1051349 h 1086518"/>
              <a:gd name="connsiteX19" fmla="*/ 1594339 w 5015625"/>
              <a:gd name="connsiteY19" fmla="*/ 1086518 h 1086518"/>
              <a:gd name="connsiteX20" fmla="*/ 11724 w 5015625"/>
              <a:gd name="connsiteY20" fmla="*/ 1074795 h 1086518"/>
              <a:gd name="connsiteX21" fmla="*/ 0 w 5015625"/>
              <a:gd name="connsiteY21" fmla="*/ 1074795 h 1086518"/>
              <a:gd name="connsiteX0" fmla="*/ 11724 w 5015625"/>
              <a:gd name="connsiteY0" fmla="*/ 852056 h 1086518"/>
              <a:gd name="connsiteX1" fmla="*/ 973016 w 5015625"/>
              <a:gd name="connsiteY1" fmla="*/ 793441 h 1086518"/>
              <a:gd name="connsiteX2" fmla="*/ 2239108 w 5015625"/>
              <a:gd name="connsiteY2" fmla="*/ 676210 h 1086518"/>
              <a:gd name="connsiteX3" fmla="*/ 3130062 w 5015625"/>
              <a:gd name="connsiteY3" fmla="*/ 594149 h 1086518"/>
              <a:gd name="connsiteX4" fmla="*/ 3833447 w 5015625"/>
              <a:gd name="connsiteY4" fmla="*/ 488641 h 1086518"/>
              <a:gd name="connsiteX5" fmla="*/ 4208585 w 5015625"/>
              <a:gd name="connsiteY5" fmla="*/ 406579 h 1086518"/>
              <a:gd name="connsiteX6" fmla="*/ 4278924 w 5015625"/>
              <a:gd name="connsiteY6" fmla="*/ 371410 h 1086518"/>
              <a:gd name="connsiteX7" fmla="*/ 4277554 w 5015625"/>
              <a:gd name="connsiteY7" fmla="*/ 160268 h 1086518"/>
              <a:gd name="connsiteX8" fmla="*/ 4042478 w 5015625"/>
              <a:gd name="connsiteY8" fmla="*/ 17523 h 1086518"/>
              <a:gd name="connsiteX9" fmla="*/ 4826564 w 5015625"/>
              <a:gd name="connsiteY9" fmla="*/ 87924 h 1086518"/>
              <a:gd name="connsiteX10" fmla="*/ 4689233 w 5015625"/>
              <a:gd name="connsiteY10" fmla="*/ 187602 h 1086518"/>
              <a:gd name="connsiteX11" fmla="*/ 4546724 w 5015625"/>
              <a:gd name="connsiteY11" fmla="*/ 226721 h 1086518"/>
              <a:gd name="connsiteX12" fmla="*/ 5013672 w 5015625"/>
              <a:gd name="connsiteY12" fmla="*/ 390969 h 1086518"/>
              <a:gd name="connsiteX13" fmla="*/ 4689231 w 5015625"/>
              <a:gd name="connsiteY13" fmla="*/ 512087 h 1086518"/>
              <a:gd name="connsiteX14" fmla="*/ 4056185 w 5015625"/>
              <a:gd name="connsiteY14" fmla="*/ 699656 h 1086518"/>
              <a:gd name="connsiteX15" fmla="*/ 3962400 w 5015625"/>
              <a:gd name="connsiteY15" fmla="*/ 781718 h 1086518"/>
              <a:gd name="connsiteX16" fmla="*/ 4489939 w 5015625"/>
              <a:gd name="connsiteY16" fmla="*/ 816887 h 1086518"/>
              <a:gd name="connsiteX17" fmla="*/ 3938954 w 5015625"/>
              <a:gd name="connsiteY17" fmla="*/ 957564 h 1086518"/>
              <a:gd name="connsiteX18" fmla="*/ 2743200 w 5015625"/>
              <a:gd name="connsiteY18" fmla="*/ 1051349 h 1086518"/>
              <a:gd name="connsiteX19" fmla="*/ 1594339 w 5015625"/>
              <a:gd name="connsiteY19" fmla="*/ 1086518 h 1086518"/>
              <a:gd name="connsiteX20" fmla="*/ 11724 w 5015625"/>
              <a:gd name="connsiteY20" fmla="*/ 1074795 h 1086518"/>
              <a:gd name="connsiteX21" fmla="*/ 0 w 5015625"/>
              <a:gd name="connsiteY21" fmla="*/ 1074795 h 1086518"/>
              <a:gd name="connsiteX0" fmla="*/ 11724 w 5015625"/>
              <a:gd name="connsiteY0" fmla="*/ 826340 h 1060802"/>
              <a:gd name="connsiteX1" fmla="*/ 973016 w 5015625"/>
              <a:gd name="connsiteY1" fmla="*/ 767725 h 1060802"/>
              <a:gd name="connsiteX2" fmla="*/ 2239108 w 5015625"/>
              <a:gd name="connsiteY2" fmla="*/ 650494 h 1060802"/>
              <a:gd name="connsiteX3" fmla="*/ 3130062 w 5015625"/>
              <a:gd name="connsiteY3" fmla="*/ 568433 h 1060802"/>
              <a:gd name="connsiteX4" fmla="*/ 3833447 w 5015625"/>
              <a:gd name="connsiteY4" fmla="*/ 462925 h 1060802"/>
              <a:gd name="connsiteX5" fmla="*/ 4208585 w 5015625"/>
              <a:gd name="connsiteY5" fmla="*/ 380863 h 1060802"/>
              <a:gd name="connsiteX6" fmla="*/ 4278924 w 5015625"/>
              <a:gd name="connsiteY6" fmla="*/ 345694 h 1060802"/>
              <a:gd name="connsiteX7" fmla="*/ 4277554 w 5015625"/>
              <a:gd name="connsiteY7" fmla="*/ 134552 h 1060802"/>
              <a:gd name="connsiteX8" fmla="*/ 4161233 w 5015625"/>
              <a:gd name="connsiteY8" fmla="*/ 21146 h 1060802"/>
              <a:gd name="connsiteX9" fmla="*/ 4826564 w 5015625"/>
              <a:gd name="connsiteY9" fmla="*/ 62208 h 1060802"/>
              <a:gd name="connsiteX10" fmla="*/ 4689233 w 5015625"/>
              <a:gd name="connsiteY10" fmla="*/ 161886 h 1060802"/>
              <a:gd name="connsiteX11" fmla="*/ 4546724 w 5015625"/>
              <a:gd name="connsiteY11" fmla="*/ 201005 h 1060802"/>
              <a:gd name="connsiteX12" fmla="*/ 5013672 w 5015625"/>
              <a:gd name="connsiteY12" fmla="*/ 365253 h 1060802"/>
              <a:gd name="connsiteX13" fmla="*/ 4689231 w 5015625"/>
              <a:gd name="connsiteY13" fmla="*/ 486371 h 1060802"/>
              <a:gd name="connsiteX14" fmla="*/ 4056185 w 5015625"/>
              <a:gd name="connsiteY14" fmla="*/ 673940 h 1060802"/>
              <a:gd name="connsiteX15" fmla="*/ 3962400 w 5015625"/>
              <a:gd name="connsiteY15" fmla="*/ 756002 h 1060802"/>
              <a:gd name="connsiteX16" fmla="*/ 4489939 w 5015625"/>
              <a:gd name="connsiteY16" fmla="*/ 791171 h 1060802"/>
              <a:gd name="connsiteX17" fmla="*/ 3938954 w 5015625"/>
              <a:gd name="connsiteY17" fmla="*/ 931848 h 1060802"/>
              <a:gd name="connsiteX18" fmla="*/ 2743200 w 5015625"/>
              <a:gd name="connsiteY18" fmla="*/ 1025633 h 1060802"/>
              <a:gd name="connsiteX19" fmla="*/ 1594339 w 5015625"/>
              <a:gd name="connsiteY19" fmla="*/ 1060802 h 1060802"/>
              <a:gd name="connsiteX20" fmla="*/ 11724 w 5015625"/>
              <a:gd name="connsiteY20" fmla="*/ 1049079 h 1060802"/>
              <a:gd name="connsiteX21" fmla="*/ 0 w 5015625"/>
              <a:gd name="connsiteY21" fmla="*/ 1049079 h 1060802"/>
              <a:gd name="connsiteX0" fmla="*/ 11724 w 5015625"/>
              <a:gd name="connsiteY0" fmla="*/ 809114 h 1043576"/>
              <a:gd name="connsiteX1" fmla="*/ 973016 w 5015625"/>
              <a:gd name="connsiteY1" fmla="*/ 750499 h 1043576"/>
              <a:gd name="connsiteX2" fmla="*/ 2239108 w 5015625"/>
              <a:gd name="connsiteY2" fmla="*/ 633268 h 1043576"/>
              <a:gd name="connsiteX3" fmla="*/ 3130062 w 5015625"/>
              <a:gd name="connsiteY3" fmla="*/ 551207 h 1043576"/>
              <a:gd name="connsiteX4" fmla="*/ 3833447 w 5015625"/>
              <a:gd name="connsiteY4" fmla="*/ 445699 h 1043576"/>
              <a:gd name="connsiteX5" fmla="*/ 4208585 w 5015625"/>
              <a:gd name="connsiteY5" fmla="*/ 363637 h 1043576"/>
              <a:gd name="connsiteX6" fmla="*/ 4278924 w 5015625"/>
              <a:gd name="connsiteY6" fmla="*/ 328468 h 1043576"/>
              <a:gd name="connsiteX7" fmla="*/ 4350634 w 5015625"/>
              <a:gd name="connsiteY7" fmla="*/ 136885 h 1043576"/>
              <a:gd name="connsiteX8" fmla="*/ 4161233 w 5015625"/>
              <a:gd name="connsiteY8" fmla="*/ 3920 h 1043576"/>
              <a:gd name="connsiteX9" fmla="*/ 4826564 w 5015625"/>
              <a:gd name="connsiteY9" fmla="*/ 44982 h 1043576"/>
              <a:gd name="connsiteX10" fmla="*/ 4689233 w 5015625"/>
              <a:gd name="connsiteY10" fmla="*/ 144660 h 1043576"/>
              <a:gd name="connsiteX11" fmla="*/ 4546724 w 5015625"/>
              <a:gd name="connsiteY11" fmla="*/ 183779 h 1043576"/>
              <a:gd name="connsiteX12" fmla="*/ 5013672 w 5015625"/>
              <a:gd name="connsiteY12" fmla="*/ 348027 h 1043576"/>
              <a:gd name="connsiteX13" fmla="*/ 4689231 w 5015625"/>
              <a:gd name="connsiteY13" fmla="*/ 469145 h 1043576"/>
              <a:gd name="connsiteX14" fmla="*/ 4056185 w 5015625"/>
              <a:gd name="connsiteY14" fmla="*/ 656714 h 1043576"/>
              <a:gd name="connsiteX15" fmla="*/ 3962400 w 5015625"/>
              <a:gd name="connsiteY15" fmla="*/ 738776 h 1043576"/>
              <a:gd name="connsiteX16" fmla="*/ 4489939 w 5015625"/>
              <a:gd name="connsiteY16" fmla="*/ 773945 h 1043576"/>
              <a:gd name="connsiteX17" fmla="*/ 3938954 w 5015625"/>
              <a:gd name="connsiteY17" fmla="*/ 914622 h 1043576"/>
              <a:gd name="connsiteX18" fmla="*/ 2743200 w 5015625"/>
              <a:gd name="connsiteY18" fmla="*/ 1008407 h 1043576"/>
              <a:gd name="connsiteX19" fmla="*/ 1594339 w 5015625"/>
              <a:gd name="connsiteY19" fmla="*/ 1043576 h 1043576"/>
              <a:gd name="connsiteX20" fmla="*/ 11724 w 5015625"/>
              <a:gd name="connsiteY20" fmla="*/ 1031853 h 1043576"/>
              <a:gd name="connsiteX21" fmla="*/ 0 w 5015625"/>
              <a:gd name="connsiteY21" fmla="*/ 1031853 h 1043576"/>
              <a:gd name="connsiteX0" fmla="*/ 11724 w 5015625"/>
              <a:gd name="connsiteY0" fmla="*/ 806556 h 1041018"/>
              <a:gd name="connsiteX1" fmla="*/ 973016 w 5015625"/>
              <a:gd name="connsiteY1" fmla="*/ 747941 h 1041018"/>
              <a:gd name="connsiteX2" fmla="*/ 2239108 w 5015625"/>
              <a:gd name="connsiteY2" fmla="*/ 630710 h 1041018"/>
              <a:gd name="connsiteX3" fmla="*/ 3130062 w 5015625"/>
              <a:gd name="connsiteY3" fmla="*/ 548649 h 1041018"/>
              <a:gd name="connsiteX4" fmla="*/ 3833447 w 5015625"/>
              <a:gd name="connsiteY4" fmla="*/ 443141 h 1041018"/>
              <a:gd name="connsiteX5" fmla="*/ 4208585 w 5015625"/>
              <a:gd name="connsiteY5" fmla="*/ 361079 h 1041018"/>
              <a:gd name="connsiteX6" fmla="*/ 4278924 w 5015625"/>
              <a:gd name="connsiteY6" fmla="*/ 325910 h 1041018"/>
              <a:gd name="connsiteX7" fmla="*/ 4350634 w 5015625"/>
              <a:gd name="connsiteY7" fmla="*/ 134327 h 1041018"/>
              <a:gd name="connsiteX8" fmla="*/ 4161233 w 5015625"/>
              <a:gd name="connsiteY8" fmla="*/ 1362 h 1041018"/>
              <a:gd name="connsiteX9" fmla="*/ 4826565 w 5015625"/>
              <a:gd name="connsiteY9" fmla="*/ 69807 h 1041018"/>
              <a:gd name="connsiteX10" fmla="*/ 4689233 w 5015625"/>
              <a:gd name="connsiteY10" fmla="*/ 142102 h 1041018"/>
              <a:gd name="connsiteX11" fmla="*/ 4546724 w 5015625"/>
              <a:gd name="connsiteY11" fmla="*/ 181221 h 1041018"/>
              <a:gd name="connsiteX12" fmla="*/ 5013672 w 5015625"/>
              <a:gd name="connsiteY12" fmla="*/ 345469 h 1041018"/>
              <a:gd name="connsiteX13" fmla="*/ 4689231 w 5015625"/>
              <a:gd name="connsiteY13" fmla="*/ 466587 h 1041018"/>
              <a:gd name="connsiteX14" fmla="*/ 4056185 w 5015625"/>
              <a:gd name="connsiteY14" fmla="*/ 654156 h 1041018"/>
              <a:gd name="connsiteX15" fmla="*/ 3962400 w 5015625"/>
              <a:gd name="connsiteY15" fmla="*/ 736218 h 1041018"/>
              <a:gd name="connsiteX16" fmla="*/ 4489939 w 5015625"/>
              <a:gd name="connsiteY16" fmla="*/ 771387 h 1041018"/>
              <a:gd name="connsiteX17" fmla="*/ 3938954 w 5015625"/>
              <a:gd name="connsiteY17" fmla="*/ 912064 h 1041018"/>
              <a:gd name="connsiteX18" fmla="*/ 2743200 w 5015625"/>
              <a:gd name="connsiteY18" fmla="*/ 1005849 h 1041018"/>
              <a:gd name="connsiteX19" fmla="*/ 1594339 w 5015625"/>
              <a:gd name="connsiteY19" fmla="*/ 1041018 h 1041018"/>
              <a:gd name="connsiteX20" fmla="*/ 11724 w 5015625"/>
              <a:gd name="connsiteY20" fmla="*/ 1029295 h 1041018"/>
              <a:gd name="connsiteX21" fmla="*/ 0 w 5015625"/>
              <a:gd name="connsiteY21" fmla="*/ 1029295 h 1041018"/>
              <a:gd name="connsiteX0" fmla="*/ 11724 w 5015625"/>
              <a:gd name="connsiteY0" fmla="*/ 806001 h 1040463"/>
              <a:gd name="connsiteX1" fmla="*/ 973016 w 5015625"/>
              <a:gd name="connsiteY1" fmla="*/ 747386 h 1040463"/>
              <a:gd name="connsiteX2" fmla="*/ 2239108 w 5015625"/>
              <a:gd name="connsiteY2" fmla="*/ 630155 h 1040463"/>
              <a:gd name="connsiteX3" fmla="*/ 3130062 w 5015625"/>
              <a:gd name="connsiteY3" fmla="*/ 548094 h 1040463"/>
              <a:gd name="connsiteX4" fmla="*/ 3833447 w 5015625"/>
              <a:gd name="connsiteY4" fmla="*/ 442586 h 1040463"/>
              <a:gd name="connsiteX5" fmla="*/ 4208585 w 5015625"/>
              <a:gd name="connsiteY5" fmla="*/ 360524 h 1040463"/>
              <a:gd name="connsiteX6" fmla="*/ 4278924 w 5015625"/>
              <a:gd name="connsiteY6" fmla="*/ 325355 h 1040463"/>
              <a:gd name="connsiteX7" fmla="*/ 4350634 w 5015625"/>
              <a:gd name="connsiteY7" fmla="*/ 133772 h 1040463"/>
              <a:gd name="connsiteX8" fmla="*/ 4161233 w 5015625"/>
              <a:gd name="connsiteY8" fmla="*/ 807 h 1040463"/>
              <a:gd name="connsiteX9" fmla="*/ 4866760 w 5015625"/>
              <a:gd name="connsiteY9" fmla="*/ 80987 h 1040463"/>
              <a:gd name="connsiteX10" fmla="*/ 4689233 w 5015625"/>
              <a:gd name="connsiteY10" fmla="*/ 141547 h 1040463"/>
              <a:gd name="connsiteX11" fmla="*/ 4546724 w 5015625"/>
              <a:gd name="connsiteY11" fmla="*/ 180666 h 1040463"/>
              <a:gd name="connsiteX12" fmla="*/ 5013672 w 5015625"/>
              <a:gd name="connsiteY12" fmla="*/ 344914 h 1040463"/>
              <a:gd name="connsiteX13" fmla="*/ 4689231 w 5015625"/>
              <a:gd name="connsiteY13" fmla="*/ 466032 h 1040463"/>
              <a:gd name="connsiteX14" fmla="*/ 4056185 w 5015625"/>
              <a:gd name="connsiteY14" fmla="*/ 653601 h 1040463"/>
              <a:gd name="connsiteX15" fmla="*/ 3962400 w 5015625"/>
              <a:gd name="connsiteY15" fmla="*/ 735663 h 1040463"/>
              <a:gd name="connsiteX16" fmla="*/ 4489939 w 5015625"/>
              <a:gd name="connsiteY16" fmla="*/ 770832 h 1040463"/>
              <a:gd name="connsiteX17" fmla="*/ 3938954 w 5015625"/>
              <a:gd name="connsiteY17" fmla="*/ 911509 h 1040463"/>
              <a:gd name="connsiteX18" fmla="*/ 2743200 w 5015625"/>
              <a:gd name="connsiteY18" fmla="*/ 1005294 h 1040463"/>
              <a:gd name="connsiteX19" fmla="*/ 1594339 w 5015625"/>
              <a:gd name="connsiteY19" fmla="*/ 1040463 h 1040463"/>
              <a:gd name="connsiteX20" fmla="*/ 11724 w 5015625"/>
              <a:gd name="connsiteY20" fmla="*/ 1028740 h 1040463"/>
              <a:gd name="connsiteX21" fmla="*/ 0 w 5015625"/>
              <a:gd name="connsiteY21" fmla="*/ 1028740 h 1040463"/>
              <a:gd name="connsiteX0" fmla="*/ 11724 w 5015625"/>
              <a:gd name="connsiteY0" fmla="*/ 782830 h 1017292"/>
              <a:gd name="connsiteX1" fmla="*/ 973016 w 5015625"/>
              <a:gd name="connsiteY1" fmla="*/ 724215 h 1017292"/>
              <a:gd name="connsiteX2" fmla="*/ 2239108 w 5015625"/>
              <a:gd name="connsiteY2" fmla="*/ 606984 h 1017292"/>
              <a:gd name="connsiteX3" fmla="*/ 3130062 w 5015625"/>
              <a:gd name="connsiteY3" fmla="*/ 524923 h 1017292"/>
              <a:gd name="connsiteX4" fmla="*/ 3833447 w 5015625"/>
              <a:gd name="connsiteY4" fmla="*/ 419415 h 1017292"/>
              <a:gd name="connsiteX5" fmla="*/ 4208585 w 5015625"/>
              <a:gd name="connsiteY5" fmla="*/ 337353 h 1017292"/>
              <a:gd name="connsiteX6" fmla="*/ 4278924 w 5015625"/>
              <a:gd name="connsiteY6" fmla="*/ 302184 h 1017292"/>
              <a:gd name="connsiteX7" fmla="*/ 4350634 w 5015625"/>
              <a:gd name="connsiteY7" fmla="*/ 110601 h 1017292"/>
              <a:gd name="connsiteX8" fmla="*/ 4142963 w 5015625"/>
              <a:gd name="connsiteY8" fmla="*/ 1107 h 1017292"/>
              <a:gd name="connsiteX9" fmla="*/ 4866760 w 5015625"/>
              <a:gd name="connsiteY9" fmla="*/ 57816 h 1017292"/>
              <a:gd name="connsiteX10" fmla="*/ 4689233 w 5015625"/>
              <a:gd name="connsiteY10" fmla="*/ 118376 h 1017292"/>
              <a:gd name="connsiteX11" fmla="*/ 4546724 w 5015625"/>
              <a:gd name="connsiteY11" fmla="*/ 157495 h 1017292"/>
              <a:gd name="connsiteX12" fmla="*/ 5013672 w 5015625"/>
              <a:gd name="connsiteY12" fmla="*/ 321743 h 1017292"/>
              <a:gd name="connsiteX13" fmla="*/ 4689231 w 5015625"/>
              <a:gd name="connsiteY13" fmla="*/ 442861 h 1017292"/>
              <a:gd name="connsiteX14" fmla="*/ 4056185 w 5015625"/>
              <a:gd name="connsiteY14" fmla="*/ 630430 h 1017292"/>
              <a:gd name="connsiteX15" fmla="*/ 3962400 w 5015625"/>
              <a:gd name="connsiteY15" fmla="*/ 712492 h 1017292"/>
              <a:gd name="connsiteX16" fmla="*/ 4489939 w 5015625"/>
              <a:gd name="connsiteY16" fmla="*/ 747661 h 1017292"/>
              <a:gd name="connsiteX17" fmla="*/ 3938954 w 5015625"/>
              <a:gd name="connsiteY17" fmla="*/ 888338 h 1017292"/>
              <a:gd name="connsiteX18" fmla="*/ 2743200 w 5015625"/>
              <a:gd name="connsiteY18" fmla="*/ 982123 h 1017292"/>
              <a:gd name="connsiteX19" fmla="*/ 1594339 w 5015625"/>
              <a:gd name="connsiteY19" fmla="*/ 1017292 h 1017292"/>
              <a:gd name="connsiteX20" fmla="*/ 11724 w 5015625"/>
              <a:gd name="connsiteY20" fmla="*/ 1005569 h 1017292"/>
              <a:gd name="connsiteX21" fmla="*/ 0 w 5015625"/>
              <a:gd name="connsiteY21" fmla="*/ 1005569 h 101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15625" h="1017292">
                <a:moveTo>
                  <a:pt x="11724" y="782830"/>
                </a:moveTo>
                <a:lnTo>
                  <a:pt x="973016" y="724215"/>
                </a:lnTo>
                <a:lnTo>
                  <a:pt x="2239108" y="606984"/>
                </a:lnTo>
                <a:lnTo>
                  <a:pt x="3130062" y="524923"/>
                </a:lnTo>
                <a:lnTo>
                  <a:pt x="3833447" y="419415"/>
                </a:lnTo>
                <a:lnTo>
                  <a:pt x="4208585" y="337353"/>
                </a:lnTo>
                <a:lnTo>
                  <a:pt x="4278924" y="302184"/>
                </a:lnTo>
                <a:cubicBezTo>
                  <a:pt x="4278467" y="231803"/>
                  <a:pt x="4506386" y="151643"/>
                  <a:pt x="4350634" y="110601"/>
                </a:cubicBezTo>
                <a:cubicBezTo>
                  <a:pt x="4287500" y="66279"/>
                  <a:pt x="4056942" y="9904"/>
                  <a:pt x="4142963" y="1107"/>
                </a:cubicBezTo>
                <a:cubicBezTo>
                  <a:pt x="4228984" y="-7690"/>
                  <a:pt x="4775715" y="38271"/>
                  <a:pt x="4866760" y="57816"/>
                </a:cubicBezTo>
                <a:cubicBezTo>
                  <a:pt x="4957805" y="77361"/>
                  <a:pt x="4735873" y="95243"/>
                  <a:pt x="4689233" y="118376"/>
                </a:cubicBezTo>
                <a:cubicBezTo>
                  <a:pt x="4642593" y="141509"/>
                  <a:pt x="4492651" y="123601"/>
                  <a:pt x="4546724" y="157495"/>
                </a:cubicBezTo>
                <a:cubicBezTo>
                  <a:pt x="4600797" y="191389"/>
                  <a:pt x="4989921" y="274182"/>
                  <a:pt x="5013672" y="321743"/>
                </a:cubicBezTo>
                <a:cubicBezTo>
                  <a:pt x="5037423" y="369304"/>
                  <a:pt x="4839677" y="388153"/>
                  <a:pt x="4689231" y="442861"/>
                </a:cubicBezTo>
                <a:lnTo>
                  <a:pt x="4056185" y="630430"/>
                </a:lnTo>
                <a:cubicBezTo>
                  <a:pt x="3935047" y="675369"/>
                  <a:pt x="3890108" y="692953"/>
                  <a:pt x="3962400" y="712492"/>
                </a:cubicBezTo>
                <a:cubicBezTo>
                  <a:pt x="4034692" y="732031"/>
                  <a:pt x="4493847" y="718353"/>
                  <a:pt x="4489939" y="747661"/>
                </a:cubicBezTo>
                <a:cubicBezTo>
                  <a:pt x="4486031" y="776969"/>
                  <a:pt x="4230077" y="849261"/>
                  <a:pt x="3938954" y="888338"/>
                </a:cubicBezTo>
                <a:lnTo>
                  <a:pt x="2743200" y="982123"/>
                </a:lnTo>
                <a:lnTo>
                  <a:pt x="1594339" y="1017292"/>
                </a:lnTo>
                <a:lnTo>
                  <a:pt x="11724" y="1005569"/>
                </a:lnTo>
                <a:lnTo>
                  <a:pt x="0" y="1005569"/>
                </a:lnTo>
              </a:path>
            </a:pathLst>
          </a:custGeom>
          <a:noFill/>
          <a:ln w="508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588BED3-86EE-433E-A8BE-88D007B9B05E}"/>
              </a:ext>
            </a:extLst>
          </p:cNvPr>
          <p:cNvSpPr/>
          <p:nvPr/>
        </p:nvSpPr>
        <p:spPr>
          <a:xfrm>
            <a:off x="4583431" y="2178521"/>
            <a:ext cx="2699158" cy="504391"/>
          </a:xfrm>
          <a:custGeom>
            <a:avLst/>
            <a:gdLst>
              <a:gd name="connsiteX0" fmla="*/ 105508 w 2356339"/>
              <a:gd name="connsiteY0" fmla="*/ 46893 h 562708"/>
              <a:gd name="connsiteX1" fmla="*/ 726831 w 2356339"/>
              <a:gd name="connsiteY1" fmla="*/ 58616 h 562708"/>
              <a:gd name="connsiteX2" fmla="*/ 1535724 w 2356339"/>
              <a:gd name="connsiteY2" fmla="*/ 82062 h 562708"/>
              <a:gd name="connsiteX3" fmla="*/ 2356339 w 2356339"/>
              <a:gd name="connsiteY3" fmla="*/ 93785 h 562708"/>
              <a:gd name="connsiteX4" fmla="*/ 2274277 w 2356339"/>
              <a:gd name="connsiteY4" fmla="*/ 269631 h 562708"/>
              <a:gd name="connsiteX5" fmla="*/ 1430216 w 2356339"/>
              <a:gd name="connsiteY5" fmla="*/ 539262 h 562708"/>
              <a:gd name="connsiteX6" fmla="*/ 867508 w 2356339"/>
              <a:gd name="connsiteY6" fmla="*/ 562708 h 562708"/>
              <a:gd name="connsiteX7" fmla="*/ 257908 w 2356339"/>
              <a:gd name="connsiteY7" fmla="*/ 398585 h 562708"/>
              <a:gd name="connsiteX8" fmla="*/ 82062 w 2356339"/>
              <a:gd name="connsiteY8" fmla="*/ 281354 h 562708"/>
              <a:gd name="connsiteX9" fmla="*/ 175847 w 2356339"/>
              <a:gd name="connsiteY9" fmla="*/ 140677 h 562708"/>
              <a:gd name="connsiteX10" fmla="*/ 0 w 2356339"/>
              <a:gd name="connsiteY10" fmla="*/ 35169 h 562708"/>
              <a:gd name="connsiteX11" fmla="*/ 11724 w 2356339"/>
              <a:gd name="connsiteY11" fmla="*/ 0 h 562708"/>
              <a:gd name="connsiteX12" fmla="*/ 105508 w 2356339"/>
              <a:gd name="connsiteY12" fmla="*/ 46893 h 562708"/>
              <a:gd name="connsiteX0" fmla="*/ 105508 w 2356339"/>
              <a:gd name="connsiteY0" fmla="*/ 46893 h 562708"/>
              <a:gd name="connsiteX1" fmla="*/ 726831 w 2356339"/>
              <a:gd name="connsiteY1" fmla="*/ 58616 h 562708"/>
              <a:gd name="connsiteX2" fmla="*/ 1242647 w 2356339"/>
              <a:gd name="connsiteY2" fmla="*/ 82062 h 562708"/>
              <a:gd name="connsiteX3" fmla="*/ 1535724 w 2356339"/>
              <a:gd name="connsiteY3" fmla="*/ 82062 h 562708"/>
              <a:gd name="connsiteX4" fmla="*/ 2356339 w 2356339"/>
              <a:gd name="connsiteY4" fmla="*/ 93785 h 562708"/>
              <a:gd name="connsiteX5" fmla="*/ 2274277 w 2356339"/>
              <a:gd name="connsiteY5" fmla="*/ 269631 h 562708"/>
              <a:gd name="connsiteX6" fmla="*/ 1430216 w 2356339"/>
              <a:gd name="connsiteY6" fmla="*/ 539262 h 562708"/>
              <a:gd name="connsiteX7" fmla="*/ 867508 w 2356339"/>
              <a:gd name="connsiteY7" fmla="*/ 562708 h 562708"/>
              <a:gd name="connsiteX8" fmla="*/ 257908 w 2356339"/>
              <a:gd name="connsiteY8" fmla="*/ 398585 h 562708"/>
              <a:gd name="connsiteX9" fmla="*/ 82062 w 2356339"/>
              <a:gd name="connsiteY9" fmla="*/ 281354 h 562708"/>
              <a:gd name="connsiteX10" fmla="*/ 175847 w 2356339"/>
              <a:gd name="connsiteY10" fmla="*/ 140677 h 562708"/>
              <a:gd name="connsiteX11" fmla="*/ 0 w 2356339"/>
              <a:gd name="connsiteY11" fmla="*/ 35169 h 562708"/>
              <a:gd name="connsiteX12" fmla="*/ 11724 w 2356339"/>
              <a:gd name="connsiteY12" fmla="*/ 0 h 562708"/>
              <a:gd name="connsiteX13" fmla="*/ 105508 w 2356339"/>
              <a:gd name="connsiteY13" fmla="*/ 46893 h 562708"/>
              <a:gd name="connsiteX0" fmla="*/ 105508 w 2356339"/>
              <a:gd name="connsiteY0" fmla="*/ 46893 h 562708"/>
              <a:gd name="connsiteX1" fmla="*/ 726831 w 2356339"/>
              <a:gd name="connsiteY1" fmla="*/ 58616 h 562708"/>
              <a:gd name="connsiteX2" fmla="*/ 1230924 w 2356339"/>
              <a:gd name="connsiteY2" fmla="*/ 175847 h 562708"/>
              <a:gd name="connsiteX3" fmla="*/ 1535724 w 2356339"/>
              <a:gd name="connsiteY3" fmla="*/ 82062 h 562708"/>
              <a:gd name="connsiteX4" fmla="*/ 2356339 w 2356339"/>
              <a:gd name="connsiteY4" fmla="*/ 93785 h 562708"/>
              <a:gd name="connsiteX5" fmla="*/ 2274277 w 2356339"/>
              <a:gd name="connsiteY5" fmla="*/ 269631 h 562708"/>
              <a:gd name="connsiteX6" fmla="*/ 1430216 w 2356339"/>
              <a:gd name="connsiteY6" fmla="*/ 539262 h 562708"/>
              <a:gd name="connsiteX7" fmla="*/ 867508 w 2356339"/>
              <a:gd name="connsiteY7" fmla="*/ 562708 h 562708"/>
              <a:gd name="connsiteX8" fmla="*/ 257908 w 2356339"/>
              <a:gd name="connsiteY8" fmla="*/ 398585 h 562708"/>
              <a:gd name="connsiteX9" fmla="*/ 82062 w 2356339"/>
              <a:gd name="connsiteY9" fmla="*/ 281354 h 562708"/>
              <a:gd name="connsiteX10" fmla="*/ 175847 w 2356339"/>
              <a:gd name="connsiteY10" fmla="*/ 140677 h 562708"/>
              <a:gd name="connsiteX11" fmla="*/ 0 w 2356339"/>
              <a:gd name="connsiteY11" fmla="*/ 35169 h 562708"/>
              <a:gd name="connsiteX12" fmla="*/ 11724 w 2356339"/>
              <a:gd name="connsiteY12" fmla="*/ 0 h 562708"/>
              <a:gd name="connsiteX13" fmla="*/ 105508 w 2356339"/>
              <a:gd name="connsiteY13" fmla="*/ 46893 h 562708"/>
              <a:gd name="connsiteX0" fmla="*/ 105508 w 2357164"/>
              <a:gd name="connsiteY0" fmla="*/ 46893 h 562708"/>
              <a:gd name="connsiteX1" fmla="*/ 726831 w 2357164"/>
              <a:gd name="connsiteY1" fmla="*/ 58616 h 562708"/>
              <a:gd name="connsiteX2" fmla="*/ 1230924 w 2357164"/>
              <a:gd name="connsiteY2" fmla="*/ 175847 h 562708"/>
              <a:gd name="connsiteX3" fmla="*/ 1535724 w 2357164"/>
              <a:gd name="connsiteY3" fmla="*/ 82062 h 562708"/>
              <a:gd name="connsiteX4" fmla="*/ 2356339 w 2357164"/>
              <a:gd name="connsiteY4" fmla="*/ 93785 h 562708"/>
              <a:gd name="connsiteX5" fmla="*/ 2274277 w 2357164"/>
              <a:gd name="connsiteY5" fmla="*/ 269631 h 562708"/>
              <a:gd name="connsiteX6" fmla="*/ 1430216 w 2357164"/>
              <a:gd name="connsiteY6" fmla="*/ 539262 h 562708"/>
              <a:gd name="connsiteX7" fmla="*/ 867508 w 2357164"/>
              <a:gd name="connsiteY7" fmla="*/ 562708 h 562708"/>
              <a:gd name="connsiteX8" fmla="*/ 257908 w 2357164"/>
              <a:gd name="connsiteY8" fmla="*/ 398585 h 562708"/>
              <a:gd name="connsiteX9" fmla="*/ 82062 w 2357164"/>
              <a:gd name="connsiteY9" fmla="*/ 281354 h 562708"/>
              <a:gd name="connsiteX10" fmla="*/ 175847 w 2357164"/>
              <a:gd name="connsiteY10" fmla="*/ 140677 h 562708"/>
              <a:gd name="connsiteX11" fmla="*/ 0 w 2357164"/>
              <a:gd name="connsiteY11" fmla="*/ 35169 h 562708"/>
              <a:gd name="connsiteX12" fmla="*/ 11724 w 2357164"/>
              <a:gd name="connsiteY12" fmla="*/ 0 h 562708"/>
              <a:gd name="connsiteX13" fmla="*/ 105508 w 2357164"/>
              <a:gd name="connsiteY13" fmla="*/ 46893 h 562708"/>
              <a:gd name="connsiteX0" fmla="*/ 105508 w 2357164"/>
              <a:gd name="connsiteY0" fmla="*/ 46893 h 562708"/>
              <a:gd name="connsiteX1" fmla="*/ 726831 w 2357164"/>
              <a:gd name="connsiteY1" fmla="*/ 58616 h 562708"/>
              <a:gd name="connsiteX2" fmla="*/ 1230924 w 2357164"/>
              <a:gd name="connsiteY2" fmla="*/ 175847 h 562708"/>
              <a:gd name="connsiteX3" fmla="*/ 1535724 w 2357164"/>
              <a:gd name="connsiteY3" fmla="*/ 82062 h 562708"/>
              <a:gd name="connsiteX4" fmla="*/ 2356339 w 2357164"/>
              <a:gd name="connsiteY4" fmla="*/ 93785 h 562708"/>
              <a:gd name="connsiteX5" fmla="*/ 2274277 w 2357164"/>
              <a:gd name="connsiteY5" fmla="*/ 269631 h 562708"/>
              <a:gd name="connsiteX6" fmla="*/ 1430216 w 2357164"/>
              <a:gd name="connsiteY6" fmla="*/ 539262 h 562708"/>
              <a:gd name="connsiteX7" fmla="*/ 867508 w 2357164"/>
              <a:gd name="connsiteY7" fmla="*/ 562708 h 562708"/>
              <a:gd name="connsiteX8" fmla="*/ 257908 w 2357164"/>
              <a:gd name="connsiteY8" fmla="*/ 398585 h 562708"/>
              <a:gd name="connsiteX9" fmla="*/ 82062 w 2357164"/>
              <a:gd name="connsiteY9" fmla="*/ 281354 h 562708"/>
              <a:gd name="connsiteX10" fmla="*/ 175847 w 2357164"/>
              <a:gd name="connsiteY10" fmla="*/ 140677 h 562708"/>
              <a:gd name="connsiteX11" fmla="*/ 0 w 2357164"/>
              <a:gd name="connsiteY11" fmla="*/ 35169 h 562708"/>
              <a:gd name="connsiteX12" fmla="*/ 11724 w 2357164"/>
              <a:gd name="connsiteY12" fmla="*/ 0 h 562708"/>
              <a:gd name="connsiteX13" fmla="*/ 105508 w 2357164"/>
              <a:gd name="connsiteY13" fmla="*/ 46893 h 562708"/>
              <a:gd name="connsiteX0" fmla="*/ 105508 w 2357164"/>
              <a:gd name="connsiteY0" fmla="*/ 46893 h 562708"/>
              <a:gd name="connsiteX1" fmla="*/ 726831 w 2357164"/>
              <a:gd name="connsiteY1" fmla="*/ 58616 h 562708"/>
              <a:gd name="connsiteX2" fmla="*/ 1230924 w 2357164"/>
              <a:gd name="connsiteY2" fmla="*/ 175847 h 562708"/>
              <a:gd name="connsiteX3" fmla="*/ 1535724 w 2357164"/>
              <a:gd name="connsiteY3" fmla="*/ 82062 h 562708"/>
              <a:gd name="connsiteX4" fmla="*/ 2356339 w 2357164"/>
              <a:gd name="connsiteY4" fmla="*/ 93785 h 562708"/>
              <a:gd name="connsiteX5" fmla="*/ 2274277 w 2357164"/>
              <a:gd name="connsiteY5" fmla="*/ 269631 h 562708"/>
              <a:gd name="connsiteX6" fmla="*/ 1430216 w 2357164"/>
              <a:gd name="connsiteY6" fmla="*/ 539262 h 562708"/>
              <a:gd name="connsiteX7" fmla="*/ 867508 w 2357164"/>
              <a:gd name="connsiteY7" fmla="*/ 562708 h 562708"/>
              <a:gd name="connsiteX8" fmla="*/ 257908 w 2357164"/>
              <a:gd name="connsiteY8" fmla="*/ 398585 h 562708"/>
              <a:gd name="connsiteX9" fmla="*/ 82062 w 2357164"/>
              <a:gd name="connsiteY9" fmla="*/ 281354 h 562708"/>
              <a:gd name="connsiteX10" fmla="*/ 175847 w 2357164"/>
              <a:gd name="connsiteY10" fmla="*/ 140677 h 562708"/>
              <a:gd name="connsiteX11" fmla="*/ 0 w 2357164"/>
              <a:gd name="connsiteY11" fmla="*/ 35169 h 562708"/>
              <a:gd name="connsiteX12" fmla="*/ 11724 w 2357164"/>
              <a:gd name="connsiteY12" fmla="*/ 0 h 562708"/>
              <a:gd name="connsiteX13" fmla="*/ 105508 w 2357164"/>
              <a:gd name="connsiteY13" fmla="*/ 46893 h 562708"/>
              <a:gd name="connsiteX0" fmla="*/ 105508 w 2357164"/>
              <a:gd name="connsiteY0" fmla="*/ 46893 h 578706"/>
              <a:gd name="connsiteX1" fmla="*/ 726831 w 2357164"/>
              <a:gd name="connsiteY1" fmla="*/ 58616 h 578706"/>
              <a:gd name="connsiteX2" fmla="*/ 1230924 w 2357164"/>
              <a:gd name="connsiteY2" fmla="*/ 175847 h 578706"/>
              <a:gd name="connsiteX3" fmla="*/ 1535724 w 2357164"/>
              <a:gd name="connsiteY3" fmla="*/ 82062 h 578706"/>
              <a:gd name="connsiteX4" fmla="*/ 2356339 w 2357164"/>
              <a:gd name="connsiteY4" fmla="*/ 93785 h 578706"/>
              <a:gd name="connsiteX5" fmla="*/ 2274277 w 2357164"/>
              <a:gd name="connsiteY5" fmla="*/ 269631 h 578706"/>
              <a:gd name="connsiteX6" fmla="*/ 1430216 w 2357164"/>
              <a:gd name="connsiteY6" fmla="*/ 539262 h 578706"/>
              <a:gd name="connsiteX7" fmla="*/ 867508 w 2357164"/>
              <a:gd name="connsiteY7" fmla="*/ 562708 h 578706"/>
              <a:gd name="connsiteX8" fmla="*/ 257908 w 2357164"/>
              <a:gd name="connsiteY8" fmla="*/ 398585 h 578706"/>
              <a:gd name="connsiteX9" fmla="*/ 82062 w 2357164"/>
              <a:gd name="connsiteY9" fmla="*/ 281354 h 578706"/>
              <a:gd name="connsiteX10" fmla="*/ 175847 w 2357164"/>
              <a:gd name="connsiteY10" fmla="*/ 140677 h 578706"/>
              <a:gd name="connsiteX11" fmla="*/ 0 w 2357164"/>
              <a:gd name="connsiteY11" fmla="*/ 35169 h 578706"/>
              <a:gd name="connsiteX12" fmla="*/ 11724 w 2357164"/>
              <a:gd name="connsiteY12" fmla="*/ 0 h 578706"/>
              <a:gd name="connsiteX13" fmla="*/ 105508 w 2357164"/>
              <a:gd name="connsiteY13" fmla="*/ 46893 h 578706"/>
              <a:gd name="connsiteX0" fmla="*/ 105508 w 2357164"/>
              <a:gd name="connsiteY0" fmla="*/ 46893 h 578706"/>
              <a:gd name="connsiteX1" fmla="*/ 726831 w 2357164"/>
              <a:gd name="connsiteY1" fmla="*/ 58616 h 578706"/>
              <a:gd name="connsiteX2" fmla="*/ 1230924 w 2357164"/>
              <a:gd name="connsiteY2" fmla="*/ 175847 h 578706"/>
              <a:gd name="connsiteX3" fmla="*/ 1535724 w 2357164"/>
              <a:gd name="connsiteY3" fmla="*/ 82062 h 578706"/>
              <a:gd name="connsiteX4" fmla="*/ 2356339 w 2357164"/>
              <a:gd name="connsiteY4" fmla="*/ 93785 h 578706"/>
              <a:gd name="connsiteX5" fmla="*/ 2274277 w 2357164"/>
              <a:gd name="connsiteY5" fmla="*/ 269631 h 578706"/>
              <a:gd name="connsiteX6" fmla="*/ 1430216 w 2357164"/>
              <a:gd name="connsiteY6" fmla="*/ 539262 h 578706"/>
              <a:gd name="connsiteX7" fmla="*/ 867508 w 2357164"/>
              <a:gd name="connsiteY7" fmla="*/ 562708 h 578706"/>
              <a:gd name="connsiteX8" fmla="*/ 257908 w 2357164"/>
              <a:gd name="connsiteY8" fmla="*/ 398585 h 578706"/>
              <a:gd name="connsiteX9" fmla="*/ 82062 w 2357164"/>
              <a:gd name="connsiteY9" fmla="*/ 281354 h 578706"/>
              <a:gd name="connsiteX10" fmla="*/ 175847 w 2357164"/>
              <a:gd name="connsiteY10" fmla="*/ 140677 h 578706"/>
              <a:gd name="connsiteX11" fmla="*/ 0 w 2357164"/>
              <a:gd name="connsiteY11" fmla="*/ 35169 h 578706"/>
              <a:gd name="connsiteX12" fmla="*/ 11724 w 2357164"/>
              <a:gd name="connsiteY12" fmla="*/ 0 h 578706"/>
              <a:gd name="connsiteX13" fmla="*/ 105508 w 2357164"/>
              <a:gd name="connsiteY13" fmla="*/ 46893 h 578706"/>
              <a:gd name="connsiteX0" fmla="*/ 105508 w 2357164"/>
              <a:gd name="connsiteY0" fmla="*/ 46893 h 578706"/>
              <a:gd name="connsiteX1" fmla="*/ 726831 w 2357164"/>
              <a:gd name="connsiteY1" fmla="*/ 58616 h 578706"/>
              <a:gd name="connsiteX2" fmla="*/ 1230924 w 2357164"/>
              <a:gd name="connsiteY2" fmla="*/ 175847 h 578706"/>
              <a:gd name="connsiteX3" fmla="*/ 1535724 w 2357164"/>
              <a:gd name="connsiteY3" fmla="*/ 82062 h 578706"/>
              <a:gd name="connsiteX4" fmla="*/ 2356339 w 2357164"/>
              <a:gd name="connsiteY4" fmla="*/ 93785 h 578706"/>
              <a:gd name="connsiteX5" fmla="*/ 2274277 w 2357164"/>
              <a:gd name="connsiteY5" fmla="*/ 269631 h 578706"/>
              <a:gd name="connsiteX6" fmla="*/ 1430216 w 2357164"/>
              <a:gd name="connsiteY6" fmla="*/ 539262 h 578706"/>
              <a:gd name="connsiteX7" fmla="*/ 867508 w 2357164"/>
              <a:gd name="connsiteY7" fmla="*/ 562708 h 578706"/>
              <a:gd name="connsiteX8" fmla="*/ 257908 w 2357164"/>
              <a:gd name="connsiteY8" fmla="*/ 398585 h 578706"/>
              <a:gd name="connsiteX9" fmla="*/ 82062 w 2357164"/>
              <a:gd name="connsiteY9" fmla="*/ 281354 h 578706"/>
              <a:gd name="connsiteX10" fmla="*/ 175847 w 2357164"/>
              <a:gd name="connsiteY10" fmla="*/ 140677 h 578706"/>
              <a:gd name="connsiteX11" fmla="*/ 0 w 2357164"/>
              <a:gd name="connsiteY11" fmla="*/ 35169 h 578706"/>
              <a:gd name="connsiteX12" fmla="*/ 11724 w 2357164"/>
              <a:gd name="connsiteY12" fmla="*/ 0 h 578706"/>
              <a:gd name="connsiteX13" fmla="*/ 105508 w 2357164"/>
              <a:gd name="connsiteY13" fmla="*/ 46893 h 578706"/>
              <a:gd name="connsiteX0" fmla="*/ 105508 w 2357164"/>
              <a:gd name="connsiteY0" fmla="*/ 46893 h 578706"/>
              <a:gd name="connsiteX1" fmla="*/ 726831 w 2357164"/>
              <a:gd name="connsiteY1" fmla="*/ 58616 h 578706"/>
              <a:gd name="connsiteX2" fmla="*/ 1230924 w 2357164"/>
              <a:gd name="connsiteY2" fmla="*/ 175847 h 578706"/>
              <a:gd name="connsiteX3" fmla="*/ 1535724 w 2357164"/>
              <a:gd name="connsiteY3" fmla="*/ 82062 h 578706"/>
              <a:gd name="connsiteX4" fmla="*/ 2356339 w 2357164"/>
              <a:gd name="connsiteY4" fmla="*/ 93785 h 578706"/>
              <a:gd name="connsiteX5" fmla="*/ 2274277 w 2357164"/>
              <a:gd name="connsiteY5" fmla="*/ 269631 h 578706"/>
              <a:gd name="connsiteX6" fmla="*/ 1430216 w 2357164"/>
              <a:gd name="connsiteY6" fmla="*/ 539262 h 578706"/>
              <a:gd name="connsiteX7" fmla="*/ 867508 w 2357164"/>
              <a:gd name="connsiteY7" fmla="*/ 562708 h 578706"/>
              <a:gd name="connsiteX8" fmla="*/ 257908 w 2357164"/>
              <a:gd name="connsiteY8" fmla="*/ 398585 h 578706"/>
              <a:gd name="connsiteX9" fmla="*/ 82062 w 2357164"/>
              <a:gd name="connsiteY9" fmla="*/ 281354 h 578706"/>
              <a:gd name="connsiteX10" fmla="*/ 175847 w 2357164"/>
              <a:gd name="connsiteY10" fmla="*/ 140677 h 578706"/>
              <a:gd name="connsiteX11" fmla="*/ 0 w 2357164"/>
              <a:gd name="connsiteY11" fmla="*/ 35169 h 578706"/>
              <a:gd name="connsiteX12" fmla="*/ 11724 w 2357164"/>
              <a:gd name="connsiteY12" fmla="*/ 0 h 578706"/>
              <a:gd name="connsiteX13" fmla="*/ 105508 w 2357164"/>
              <a:gd name="connsiteY13" fmla="*/ 46893 h 578706"/>
              <a:gd name="connsiteX0" fmla="*/ 118543 w 2370199"/>
              <a:gd name="connsiteY0" fmla="*/ 47077 h 578890"/>
              <a:gd name="connsiteX1" fmla="*/ 739866 w 2370199"/>
              <a:gd name="connsiteY1" fmla="*/ 58800 h 578890"/>
              <a:gd name="connsiteX2" fmla="*/ 1243959 w 2370199"/>
              <a:gd name="connsiteY2" fmla="*/ 176031 h 578890"/>
              <a:gd name="connsiteX3" fmla="*/ 1548759 w 2370199"/>
              <a:gd name="connsiteY3" fmla="*/ 82246 h 578890"/>
              <a:gd name="connsiteX4" fmla="*/ 2369374 w 2370199"/>
              <a:gd name="connsiteY4" fmla="*/ 93969 h 578890"/>
              <a:gd name="connsiteX5" fmla="*/ 2287312 w 2370199"/>
              <a:gd name="connsiteY5" fmla="*/ 269815 h 578890"/>
              <a:gd name="connsiteX6" fmla="*/ 1443251 w 2370199"/>
              <a:gd name="connsiteY6" fmla="*/ 539446 h 578890"/>
              <a:gd name="connsiteX7" fmla="*/ 880543 w 2370199"/>
              <a:gd name="connsiteY7" fmla="*/ 562892 h 578890"/>
              <a:gd name="connsiteX8" fmla="*/ 270943 w 2370199"/>
              <a:gd name="connsiteY8" fmla="*/ 398769 h 578890"/>
              <a:gd name="connsiteX9" fmla="*/ 95097 w 2370199"/>
              <a:gd name="connsiteY9" fmla="*/ 281538 h 578890"/>
              <a:gd name="connsiteX10" fmla="*/ 188882 w 2370199"/>
              <a:gd name="connsiteY10" fmla="*/ 140861 h 578890"/>
              <a:gd name="connsiteX11" fmla="*/ 13035 w 2370199"/>
              <a:gd name="connsiteY11" fmla="*/ 35353 h 578890"/>
              <a:gd name="connsiteX12" fmla="*/ 24759 w 2370199"/>
              <a:gd name="connsiteY12" fmla="*/ 184 h 578890"/>
              <a:gd name="connsiteX13" fmla="*/ 118543 w 2370199"/>
              <a:gd name="connsiteY13" fmla="*/ 47077 h 578890"/>
              <a:gd name="connsiteX0" fmla="*/ 118543 w 2370199"/>
              <a:gd name="connsiteY0" fmla="*/ 47077 h 578890"/>
              <a:gd name="connsiteX1" fmla="*/ 739866 w 2370199"/>
              <a:gd name="connsiteY1" fmla="*/ 58800 h 578890"/>
              <a:gd name="connsiteX2" fmla="*/ 1243959 w 2370199"/>
              <a:gd name="connsiteY2" fmla="*/ 176031 h 578890"/>
              <a:gd name="connsiteX3" fmla="*/ 1548759 w 2370199"/>
              <a:gd name="connsiteY3" fmla="*/ 82246 h 578890"/>
              <a:gd name="connsiteX4" fmla="*/ 2369374 w 2370199"/>
              <a:gd name="connsiteY4" fmla="*/ 93969 h 578890"/>
              <a:gd name="connsiteX5" fmla="*/ 2287312 w 2370199"/>
              <a:gd name="connsiteY5" fmla="*/ 269815 h 578890"/>
              <a:gd name="connsiteX6" fmla="*/ 1443251 w 2370199"/>
              <a:gd name="connsiteY6" fmla="*/ 539446 h 578890"/>
              <a:gd name="connsiteX7" fmla="*/ 880543 w 2370199"/>
              <a:gd name="connsiteY7" fmla="*/ 562892 h 578890"/>
              <a:gd name="connsiteX8" fmla="*/ 270943 w 2370199"/>
              <a:gd name="connsiteY8" fmla="*/ 398769 h 578890"/>
              <a:gd name="connsiteX9" fmla="*/ 95097 w 2370199"/>
              <a:gd name="connsiteY9" fmla="*/ 281538 h 578890"/>
              <a:gd name="connsiteX10" fmla="*/ 188882 w 2370199"/>
              <a:gd name="connsiteY10" fmla="*/ 140861 h 578890"/>
              <a:gd name="connsiteX11" fmla="*/ 13035 w 2370199"/>
              <a:gd name="connsiteY11" fmla="*/ 35353 h 578890"/>
              <a:gd name="connsiteX12" fmla="*/ 24759 w 2370199"/>
              <a:gd name="connsiteY12" fmla="*/ 184 h 578890"/>
              <a:gd name="connsiteX13" fmla="*/ 118543 w 2370199"/>
              <a:gd name="connsiteY13" fmla="*/ 47077 h 578890"/>
              <a:gd name="connsiteX0" fmla="*/ 118543 w 2446328"/>
              <a:gd name="connsiteY0" fmla="*/ 47077 h 578890"/>
              <a:gd name="connsiteX1" fmla="*/ 739866 w 2446328"/>
              <a:gd name="connsiteY1" fmla="*/ 58800 h 578890"/>
              <a:gd name="connsiteX2" fmla="*/ 1243959 w 2446328"/>
              <a:gd name="connsiteY2" fmla="*/ 176031 h 578890"/>
              <a:gd name="connsiteX3" fmla="*/ 1548759 w 2446328"/>
              <a:gd name="connsiteY3" fmla="*/ 82246 h 578890"/>
              <a:gd name="connsiteX4" fmla="*/ 2445574 w 2446328"/>
              <a:gd name="connsiteY4" fmla="*/ 154085 h 578890"/>
              <a:gd name="connsiteX5" fmla="*/ 2287312 w 2446328"/>
              <a:gd name="connsiteY5" fmla="*/ 269815 h 578890"/>
              <a:gd name="connsiteX6" fmla="*/ 1443251 w 2446328"/>
              <a:gd name="connsiteY6" fmla="*/ 539446 h 578890"/>
              <a:gd name="connsiteX7" fmla="*/ 880543 w 2446328"/>
              <a:gd name="connsiteY7" fmla="*/ 562892 h 578890"/>
              <a:gd name="connsiteX8" fmla="*/ 270943 w 2446328"/>
              <a:gd name="connsiteY8" fmla="*/ 398769 h 578890"/>
              <a:gd name="connsiteX9" fmla="*/ 95097 w 2446328"/>
              <a:gd name="connsiteY9" fmla="*/ 281538 h 578890"/>
              <a:gd name="connsiteX10" fmla="*/ 188882 w 2446328"/>
              <a:gd name="connsiteY10" fmla="*/ 140861 h 578890"/>
              <a:gd name="connsiteX11" fmla="*/ 13035 w 2446328"/>
              <a:gd name="connsiteY11" fmla="*/ 35353 h 578890"/>
              <a:gd name="connsiteX12" fmla="*/ 24759 w 2446328"/>
              <a:gd name="connsiteY12" fmla="*/ 184 h 578890"/>
              <a:gd name="connsiteX13" fmla="*/ 118543 w 2446328"/>
              <a:gd name="connsiteY13" fmla="*/ 47077 h 578890"/>
              <a:gd name="connsiteX0" fmla="*/ 118543 w 2445574"/>
              <a:gd name="connsiteY0" fmla="*/ 47077 h 578890"/>
              <a:gd name="connsiteX1" fmla="*/ 739866 w 2445574"/>
              <a:gd name="connsiteY1" fmla="*/ 58800 h 578890"/>
              <a:gd name="connsiteX2" fmla="*/ 1243959 w 2445574"/>
              <a:gd name="connsiteY2" fmla="*/ 176031 h 578890"/>
              <a:gd name="connsiteX3" fmla="*/ 1548759 w 2445574"/>
              <a:gd name="connsiteY3" fmla="*/ 82246 h 578890"/>
              <a:gd name="connsiteX4" fmla="*/ 2053436 w 2445574"/>
              <a:gd name="connsiteY4" fmla="*/ 72192 h 578890"/>
              <a:gd name="connsiteX5" fmla="*/ 2445574 w 2445574"/>
              <a:gd name="connsiteY5" fmla="*/ 154085 h 578890"/>
              <a:gd name="connsiteX6" fmla="*/ 2287312 w 2445574"/>
              <a:gd name="connsiteY6" fmla="*/ 269815 h 578890"/>
              <a:gd name="connsiteX7" fmla="*/ 1443251 w 2445574"/>
              <a:gd name="connsiteY7" fmla="*/ 539446 h 578890"/>
              <a:gd name="connsiteX8" fmla="*/ 880543 w 2445574"/>
              <a:gd name="connsiteY8" fmla="*/ 562892 h 578890"/>
              <a:gd name="connsiteX9" fmla="*/ 270943 w 2445574"/>
              <a:gd name="connsiteY9" fmla="*/ 398769 h 578890"/>
              <a:gd name="connsiteX10" fmla="*/ 95097 w 2445574"/>
              <a:gd name="connsiteY10" fmla="*/ 281538 h 578890"/>
              <a:gd name="connsiteX11" fmla="*/ 188882 w 2445574"/>
              <a:gd name="connsiteY11" fmla="*/ 140861 h 578890"/>
              <a:gd name="connsiteX12" fmla="*/ 13035 w 2445574"/>
              <a:gd name="connsiteY12" fmla="*/ 35353 h 578890"/>
              <a:gd name="connsiteX13" fmla="*/ 24759 w 2445574"/>
              <a:gd name="connsiteY13" fmla="*/ 184 h 578890"/>
              <a:gd name="connsiteX14" fmla="*/ 118543 w 2445574"/>
              <a:gd name="connsiteY14" fmla="*/ 47077 h 578890"/>
              <a:gd name="connsiteX0" fmla="*/ 118543 w 2458113"/>
              <a:gd name="connsiteY0" fmla="*/ 47077 h 578890"/>
              <a:gd name="connsiteX1" fmla="*/ 739866 w 2458113"/>
              <a:gd name="connsiteY1" fmla="*/ 58800 h 578890"/>
              <a:gd name="connsiteX2" fmla="*/ 1243959 w 2458113"/>
              <a:gd name="connsiteY2" fmla="*/ 176031 h 578890"/>
              <a:gd name="connsiteX3" fmla="*/ 1548759 w 2458113"/>
              <a:gd name="connsiteY3" fmla="*/ 82246 h 578890"/>
              <a:gd name="connsiteX4" fmla="*/ 2091536 w 2458113"/>
              <a:gd name="connsiteY4" fmla="*/ 29251 h 578890"/>
              <a:gd name="connsiteX5" fmla="*/ 2445574 w 2458113"/>
              <a:gd name="connsiteY5" fmla="*/ 154085 h 578890"/>
              <a:gd name="connsiteX6" fmla="*/ 2287312 w 2458113"/>
              <a:gd name="connsiteY6" fmla="*/ 269815 h 578890"/>
              <a:gd name="connsiteX7" fmla="*/ 1443251 w 2458113"/>
              <a:gd name="connsiteY7" fmla="*/ 539446 h 578890"/>
              <a:gd name="connsiteX8" fmla="*/ 880543 w 2458113"/>
              <a:gd name="connsiteY8" fmla="*/ 562892 h 578890"/>
              <a:gd name="connsiteX9" fmla="*/ 270943 w 2458113"/>
              <a:gd name="connsiteY9" fmla="*/ 398769 h 578890"/>
              <a:gd name="connsiteX10" fmla="*/ 95097 w 2458113"/>
              <a:gd name="connsiteY10" fmla="*/ 281538 h 578890"/>
              <a:gd name="connsiteX11" fmla="*/ 188882 w 2458113"/>
              <a:gd name="connsiteY11" fmla="*/ 140861 h 578890"/>
              <a:gd name="connsiteX12" fmla="*/ 13035 w 2458113"/>
              <a:gd name="connsiteY12" fmla="*/ 35353 h 578890"/>
              <a:gd name="connsiteX13" fmla="*/ 24759 w 2458113"/>
              <a:gd name="connsiteY13" fmla="*/ 184 h 578890"/>
              <a:gd name="connsiteX14" fmla="*/ 118543 w 2458113"/>
              <a:gd name="connsiteY14" fmla="*/ 47077 h 578890"/>
              <a:gd name="connsiteX0" fmla="*/ 118543 w 2458113"/>
              <a:gd name="connsiteY0" fmla="*/ 47077 h 578890"/>
              <a:gd name="connsiteX1" fmla="*/ 739866 w 2458113"/>
              <a:gd name="connsiteY1" fmla="*/ 58800 h 578890"/>
              <a:gd name="connsiteX2" fmla="*/ 1243959 w 2458113"/>
              <a:gd name="connsiteY2" fmla="*/ 176031 h 578890"/>
              <a:gd name="connsiteX3" fmla="*/ 1548759 w 2458113"/>
              <a:gd name="connsiteY3" fmla="*/ 82246 h 578890"/>
              <a:gd name="connsiteX4" fmla="*/ 2091536 w 2458113"/>
              <a:gd name="connsiteY4" fmla="*/ 29251 h 578890"/>
              <a:gd name="connsiteX5" fmla="*/ 2445574 w 2458113"/>
              <a:gd name="connsiteY5" fmla="*/ 154085 h 578890"/>
              <a:gd name="connsiteX6" fmla="*/ 2287312 w 2458113"/>
              <a:gd name="connsiteY6" fmla="*/ 269815 h 578890"/>
              <a:gd name="connsiteX7" fmla="*/ 1443251 w 2458113"/>
              <a:gd name="connsiteY7" fmla="*/ 539446 h 578890"/>
              <a:gd name="connsiteX8" fmla="*/ 880543 w 2458113"/>
              <a:gd name="connsiteY8" fmla="*/ 562892 h 578890"/>
              <a:gd name="connsiteX9" fmla="*/ 270943 w 2458113"/>
              <a:gd name="connsiteY9" fmla="*/ 398769 h 578890"/>
              <a:gd name="connsiteX10" fmla="*/ 95097 w 2458113"/>
              <a:gd name="connsiteY10" fmla="*/ 281538 h 578890"/>
              <a:gd name="connsiteX11" fmla="*/ 188882 w 2458113"/>
              <a:gd name="connsiteY11" fmla="*/ 140861 h 578890"/>
              <a:gd name="connsiteX12" fmla="*/ 13035 w 2458113"/>
              <a:gd name="connsiteY12" fmla="*/ 35353 h 578890"/>
              <a:gd name="connsiteX13" fmla="*/ 24759 w 2458113"/>
              <a:gd name="connsiteY13" fmla="*/ 184 h 578890"/>
              <a:gd name="connsiteX14" fmla="*/ 118543 w 2458113"/>
              <a:gd name="connsiteY14" fmla="*/ 47077 h 578890"/>
              <a:gd name="connsiteX0" fmla="*/ 132432 w 2472002"/>
              <a:gd name="connsiteY0" fmla="*/ 47409 h 579222"/>
              <a:gd name="connsiteX1" fmla="*/ 753755 w 2472002"/>
              <a:gd name="connsiteY1" fmla="*/ 59132 h 579222"/>
              <a:gd name="connsiteX2" fmla="*/ 1257848 w 2472002"/>
              <a:gd name="connsiteY2" fmla="*/ 176363 h 579222"/>
              <a:gd name="connsiteX3" fmla="*/ 1562648 w 2472002"/>
              <a:gd name="connsiteY3" fmla="*/ 82578 h 579222"/>
              <a:gd name="connsiteX4" fmla="*/ 2105425 w 2472002"/>
              <a:gd name="connsiteY4" fmla="*/ 29583 h 579222"/>
              <a:gd name="connsiteX5" fmla="*/ 2459463 w 2472002"/>
              <a:gd name="connsiteY5" fmla="*/ 154417 h 579222"/>
              <a:gd name="connsiteX6" fmla="*/ 2301201 w 2472002"/>
              <a:gd name="connsiteY6" fmla="*/ 270147 h 579222"/>
              <a:gd name="connsiteX7" fmla="*/ 1457140 w 2472002"/>
              <a:gd name="connsiteY7" fmla="*/ 539778 h 579222"/>
              <a:gd name="connsiteX8" fmla="*/ 894432 w 2472002"/>
              <a:gd name="connsiteY8" fmla="*/ 563224 h 579222"/>
              <a:gd name="connsiteX9" fmla="*/ 284832 w 2472002"/>
              <a:gd name="connsiteY9" fmla="*/ 399101 h 579222"/>
              <a:gd name="connsiteX10" fmla="*/ 108986 w 2472002"/>
              <a:gd name="connsiteY10" fmla="*/ 281870 h 579222"/>
              <a:gd name="connsiteX11" fmla="*/ 202771 w 2472002"/>
              <a:gd name="connsiteY11" fmla="*/ 141193 h 579222"/>
              <a:gd name="connsiteX12" fmla="*/ 26924 w 2472002"/>
              <a:gd name="connsiteY12" fmla="*/ 35685 h 579222"/>
              <a:gd name="connsiteX13" fmla="*/ 38648 w 2472002"/>
              <a:gd name="connsiteY13" fmla="*/ 516 h 579222"/>
              <a:gd name="connsiteX14" fmla="*/ 132432 w 2472002"/>
              <a:gd name="connsiteY14" fmla="*/ 47409 h 579222"/>
              <a:gd name="connsiteX0" fmla="*/ 132432 w 2470425"/>
              <a:gd name="connsiteY0" fmla="*/ 47410 h 575977"/>
              <a:gd name="connsiteX1" fmla="*/ 753755 w 2470425"/>
              <a:gd name="connsiteY1" fmla="*/ 59133 h 575977"/>
              <a:gd name="connsiteX2" fmla="*/ 1257848 w 2470425"/>
              <a:gd name="connsiteY2" fmla="*/ 176364 h 575977"/>
              <a:gd name="connsiteX3" fmla="*/ 1562648 w 2470425"/>
              <a:gd name="connsiteY3" fmla="*/ 82579 h 575977"/>
              <a:gd name="connsiteX4" fmla="*/ 2105425 w 2470425"/>
              <a:gd name="connsiteY4" fmla="*/ 29584 h 575977"/>
              <a:gd name="connsiteX5" fmla="*/ 2459463 w 2470425"/>
              <a:gd name="connsiteY5" fmla="*/ 154418 h 575977"/>
              <a:gd name="connsiteX6" fmla="*/ 2293581 w 2470425"/>
              <a:gd name="connsiteY6" fmla="*/ 338853 h 575977"/>
              <a:gd name="connsiteX7" fmla="*/ 1457140 w 2470425"/>
              <a:gd name="connsiteY7" fmla="*/ 539779 h 575977"/>
              <a:gd name="connsiteX8" fmla="*/ 894432 w 2470425"/>
              <a:gd name="connsiteY8" fmla="*/ 563225 h 575977"/>
              <a:gd name="connsiteX9" fmla="*/ 284832 w 2470425"/>
              <a:gd name="connsiteY9" fmla="*/ 399102 h 575977"/>
              <a:gd name="connsiteX10" fmla="*/ 108986 w 2470425"/>
              <a:gd name="connsiteY10" fmla="*/ 281871 h 575977"/>
              <a:gd name="connsiteX11" fmla="*/ 202771 w 2470425"/>
              <a:gd name="connsiteY11" fmla="*/ 141194 h 575977"/>
              <a:gd name="connsiteX12" fmla="*/ 26924 w 2470425"/>
              <a:gd name="connsiteY12" fmla="*/ 35686 h 575977"/>
              <a:gd name="connsiteX13" fmla="*/ 38648 w 2470425"/>
              <a:gd name="connsiteY13" fmla="*/ 517 h 575977"/>
              <a:gd name="connsiteX14" fmla="*/ 132432 w 2470425"/>
              <a:gd name="connsiteY14" fmla="*/ 47410 h 575977"/>
              <a:gd name="connsiteX0" fmla="*/ 179965 w 2472238"/>
              <a:gd name="connsiteY0" fmla="*/ 47410 h 575977"/>
              <a:gd name="connsiteX1" fmla="*/ 755568 w 2472238"/>
              <a:gd name="connsiteY1" fmla="*/ 59133 h 575977"/>
              <a:gd name="connsiteX2" fmla="*/ 1259661 w 2472238"/>
              <a:gd name="connsiteY2" fmla="*/ 176364 h 575977"/>
              <a:gd name="connsiteX3" fmla="*/ 1564461 w 2472238"/>
              <a:gd name="connsiteY3" fmla="*/ 82579 h 575977"/>
              <a:gd name="connsiteX4" fmla="*/ 2107238 w 2472238"/>
              <a:gd name="connsiteY4" fmla="*/ 29584 h 575977"/>
              <a:gd name="connsiteX5" fmla="*/ 2461276 w 2472238"/>
              <a:gd name="connsiteY5" fmla="*/ 154418 h 575977"/>
              <a:gd name="connsiteX6" fmla="*/ 2295394 w 2472238"/>
              <a:gd name="connsiteY6" fmla="*/ 338853 h 575977"/>
              <a:gd name="connsiteX7" fmla="*/ 1458953 w 2472238"/>
              <a:gd name="connsiteY7" fmla="*/ 539779 h 575977"/>
              <a:gd name="connsiteX8" fmla="*/ 896245 w 2472238"/>
              <a:gd name="connsiteY8" fmla="*/ 563225 h 575977"/>
              <a:gd name="connsiteX9" fmla="*/ 286645 w 2472238"/>
              <a:gd name="connsiteY9" fmla="*/ 399102 h 575977"/>
              <a:gd name="connsiteX10" fmla="*/ 110799 w 2472238"/>
              <a:gd name="connsiteY10" fmla="*/ 281871 h 575977"/>
              <a:gd name="connsiteX11" fmla="*/ 204584 w 2472238"/>
              <a:gd name="connsiteY11" fmla="*/ 141194 h 575977"/>
              <a:gd name="connsiteX12" fmla="*/ 28737 w 2472238"/>
              <a:gd name="connsiteY12" fmla="*/ 35686 h 575977"/>
              <a:gd name="connsiteX13" fmla="*/ 40461 w 2472238"/>
              <a:gd name="connsiteY13" fmla="*/ 517 h 575977"/>
              <a:gd name="connsiteX14" fmla="*/ 179965 w 2472238"/>
              <a:gd name="connsiteY14" fmla="*/ 47410 h 575977"/>
              <a:gd name="connsiteX0" fmla="*/ 168419 w 2460692"/>
              <a:gd name="connsiteY0" fmla="*/ 47490 h 576057"/>
              <a:gd name="connsiteX1" fmla="*/ 744022 w 2460692"/>
              <a:gd name="connsiteY1" fmla="*/ 59213 h 576057"/>
              <a:gd name="connsiteX2" fmla="*/ 1248115 w 2460692"/>
              <a:gd name="connsiteY2" fmla="*/ 176444 h 576057"/>
              <a:gd name="connsiteX3" fmla="*/ 1552915 w 2460692"/>
              <a:gd name="connsiteY3" fmla="*/ 82659 h 576057"/>
              <a:gd name="connsiteX4" fmla="*/ 2095692 w 2460692"/>
              <a:gd name="connsiteY4" fmla="*/ 29664 h 576057"/>
              <a:gd name="connsiteX5" fmla="*/ 2449730 w 2460692"/>
              <a:gd name="connsiteY5" fmla="*/ 154498 h 576057"/>
              <a:gd name="connsiteX6" fmla="*/ 2283848 w 2460692"/>
              <a:gd name="connsiteY6" fmla="*/ 338933 h 576057"/>
              <a:gd name="connsiteX7" fmla="*/ 1447407 w 2460692"/>
              <a:gd name="connsiteY7" fmla="*/ 539859 h 576057"/>
              <a:gd name="connsiteX8" fmla="*/ 884699 w 2460692"/>
              <a:gd name="connsiteY8" fmla="*/ 563305 h 576057"/>
              <a:gd name="connsiteX9" fmla="*/ 275099 w 2460692"/>
              <a:gd name="connsiteY9" fmla="*/ 399182 h 576057"/>
              <a:gd name="connsiteX10" fmla="*/ 99253 w 2460692"/>
              <a:gd name="connsiteY10" fmla="*/ 281951 h 576057"/>
              <a:gd name="connsiteX11" fmla="*/ 223518 w 2460692"/>
              <a:gd name="connsiteY11" fmla="*/ 218567 h 576057"/>
              <a:gd name="connsiteX12" fmla="*/ 17191 w 2460692"/>
              <a:gd name="connsiteY12" fmla="*/ 35766 h 576057"/>
              <a:gd name="connsiteX13" fmla="*/ 28915 w 2460692"/>
              <a:gd name="connsiteY13" fmla="*/ 597 h 576057"/>
              <a:gd name="connsiteX14" fmla="*/ 168419 w 2460692"/>
              <a:gd name="connsiteY14" fmla="*/ 47490 h 576057"/>
              <a:gd name="connsiteX0" fmla="*/ 168419 w 2460692"/>
              <a:gd name="connsiteY0" fmla="*/ 47490 h 576057"/>
              <a:gd name="connsiteX1" fmla="*/ 744022 w 2460692"/>
              <a:gd name="connsiteY1" fmla="*/ 59213 h 576057"/>
              <a:gd name="connsiteX2" fmla="*/ 1248115 w 2460692"/>
              <a:gd name="connsiteY2" fmla="*/ 176444 h 576057"/>
              <a:gd name="connsiteX3" fmla="*/ 1552915 w 2460692"/>
              <a:gd name="connsiteY3" fmla="*/ 82659 h 576057"/>
              <a:gd name="connsiteX4" fmla="*/ 2095692 w 2460692"/>
              <a:gd name="connsiteY4" fmla="*/ 29664 h 576057"/>
              <a:gd name="connsiteX5" fmla="*/ 2449730 w 2460692"/>
              <a:gd name="connsiteY5" fmla="*/ 154498 h 576057"/>
              <a:gd name="connsiteX6" fmla="*/ 2283848 w 2460692"/>
              <a:gd name="connsiteY6" fmla="*/ 338933 h 576057"/>
              <a:gd name="connsiteX7" fmla="*/ 1447407 w 2460692"/>
              <a:gd name="connsiteY7" fmla="*/ 539859 h 576057"/>
              <a:gd name="connsiteX8" fmla="*/ 884699 w 2460692"/>
              <a:gd name="connsiteY8" fmla="*/ 563305 h 576057"/>
              <a:gd name="connsiteX9" fmla="*/ 275099 w 2460692"/>
              <a:gd name="connsiteY9" fmla="*/ 399182 h 576057"/>
              <a:gd name="connsiteX10" fmla="*/ 129733 w 2460692"/>
              <a:gd name="connsiteY10" fmla="*/ 316303 h 576057"/>
              <a:gd name="connsiteX11" fmla="*/ 223518 w 2460692"/>
              <a:gd name="connsiteY11" fmla="*/ 218567 h 576057"/>
              <a:gd name="connsiteX12" fmla="*/ 17191 w 2460692"/>
              <a:gd name="connsiteY12" fmla="*/ 35766 h 576057"/>
              <a:gd name="connsiteX13" fmla="*/ 28915 w 2460692"/>
              <a:gd name="connsiteY13" fmla="*/ 597 h 576057"/>
              <a:gd name="connsiteX14" fmla="*/ 168419 w 2460692"/>
              <a:gd name="connsiteY14" fmla="*/ 47490 h 576057"/>
              <a:gd name="connsiteX0" fmla="*/ 152507 w 2444780"/>
              <a:gd name="connsiteY0" fmla="*/ 22560 h 551127"/>
              <a:gd name="connsiteX1" fmla="*/ 728110 w 2444780"/>
              <a:gd name="connsiteY1" fmla="*/ 34283 h 551127"/>
              <a:gd name="connsiteX2" fmla="*/ 1232203 w 2444780"/>
              <a:gd name="connsiteY2" fmla="*/ 151514 h 551127"/>
              <a:gd name="connsiteX3" fmla="*/ 1537003 w 2444780"/>
              <a:gd name="connsiteY3" fmla="*/ 57729 h 551127"/>
              <a:gd name="connsiteX4" fmla="*/ 2079780 w 2444780"/>
              <a:gd name="connsiteY4" fmla="*/ 4734 h 551127"/>
              <a:gd name="connsiteX5" fmla="*/ 2433818 w 2444780"/>
              <a:gd name="connsiteY5" fmla="*/ 129568 h 551127"/>
              <a:gd name="connsiteX6" fmla="*/ 2267936 w 2444780"/>
              <a:gd name="connsiteY6" fmla="*/ 314003 h 551127"/>
              <a:gd name="connsiteX7" fmla="*/ 1431495 w 2444780"/>
              <a:gd name="connsiteY7" fmla="*/ 514929 h 551127"/>
              <a:gd name="connsiteX8" fmla="*/ 868787 w 2444780"/>
              <a:gd name="connsiteY8" fmla="*/ 538375 h 551127"/>
              <a:gd name="connsiteX9" fmla="*/ 259187 w 2444780"/>
              <a:gd name="connsiteY9" fmla="*/ 374252 h 551127"/>
              <a:gd name="connsiteX10" fmla="*/ 113821 w 2444780"/>
              <a:gd name="connsiteY10" fmla="*/ 291373 h 551127"/>
              <a:gd name="connsiteX11" fmla="*/ 207606 w 2444780"/>
              <a:gd name="connsiteY11" fmla="*/ 193637 h 551127"/>
              <a:gd name="connsiteX12" fmla="*/ 1279 w 2444780"/>
              <a:gd name="connsiteY12" fmla="*/ 10836 h 551127"/>
              <a:gd name="connsiteX13" fmla="*/ 152507 w 2444780"/>
              <a:gd name="connsiteY13" fmla="*/ 22560 h 551127"/>
              <a:gd name="connsiteX0" fmla="*/ 284929 w 2577202"/>
              <a:gd name="connsiteY0" fmla="*/ 41068 h 569635"/>
              <a:gd name="connsiteX1" fmla="*/ 860532 w 2577202"/>
              <a:gd name="connsiteY1" fmla="*/ 52791 h 569635"/>
              <a:gd name="connsiteX2" fmla="*/ 1364625 w 2577202"/>
              <a:gd name="connsiteY2" fmla="*/ 170022 h 569635"/>
              <a:gd name="connsiteX3" fmla="*/ 1669425 w 2577202"/>
              <a:gd name="connsiteY3" fmla="*/ 76237 h 569635"/>
              <a:gd name="connsiteX4" fmla="*/ 2212202 w 2577202"/>
              <a:gd name="connsiteY4" fmla="*/ 23242 h 569635"/>
              <a:gd name="connsiteX5" fmla="*/ 2566240 w 2577202"/>
              <a:gd name="connsiteY5" fmla="*/ 148076 h 569635"/>
              <a:gd name="connsiteX6" fmla="*/ 2400358 w 2577202"/>
              <a:gd name="connsiteY6" fmla="*/ 332511 h 569635"/>
              <a:gd name="connsiteX7" fmla="*/ 1563917 w 2577202"/>
              <a:gd name="connsiteY7" fmla="*/ 533437 h 569635"/>
              <a:gd name="connsiteX8" fmla="*/ 1001209 w 2577202"/>
              <a:gd name="connsiteY8" fmla="*/ 556883 h 569635"/>
              <a:gd name="connsiteX9" fmla="*/ 391609 w 2577202"/>
              <a:gd name="connsiteY9" fmla="*/ 392760 h 569635"/>
              <a:gd name="connsiteX10" fmla="*/ 246243 w 2577202"/>
              <a:gd name="connsiteY10" fmla="*/ 309881 h 569635"/>
              <a:gd name="connsiteX11" fmla="*/ 340028 w 2577202"/>
              <a:gd name="connsiteY11" fmla="*/ 212145 h 569635"/>
              <a:gd name="connsiteX12" fmla="*/ 351 w 2577202"/>
              <a:gd name="connsiteY12" fmla="*/ 7874 h 569635"/>
              <a:gd name="connsiteX13" fmla="*/ 284929 w 2577202"/>
              <a:gd name="connsiteY13" fmla="*/ 41068 h 569635"/>
              <a:gd name="connsiteX0" fmla="*/ 292935 w 2585208"/>
              <a:gd name="connsiteY0" fmla="*/ 41068 h 569635"/>
              <a:gd name="connsiteX1" fmla="*/ 868538 w 2585208"/>
              <a:gd name="connsiteY1" fmla="*/ 52791 h 569635"/>
              <a:gd name="connsiteX2" fmla="*/ 1372631 w 2585208"/>
              <a:gd name="connsiteY2" fmla="*/ 170022 h 569635"/>
              <a:gd name="connsiteX3" fmla="*/ 1677431 w 2585208"/>
              <a:gd name="connsiteY3" fmla="*/ 76237 h 569635"/>
              <a:gd name="connsiteX4" fmla="*/ 2220208 w 2585208"/>
              <a:gd name="connsiteY4" fmla="*/ 23242 h 569635"/>
              <a:gd name="connsiteX5" fmla="*/ 2574246 w 2585208"/>
              <a:gd name="connsiteY5" fmla="*/ 148076 h 569635"/>
              <a:gd name="connsiteX6" fmla="*/ 2408364 w 2585208"/>
              <a:gd name="connsiteY6" fmla="*/ 332511 h 569635"/>
              <a:gd name="connsiteX7" fmla="*/ 1571923 w 2585208"/>
              <a:gd name="connsiteY7" fmla="*/ 533437 h 569635"/>
              <a:gd name="connsiteX8" fmla="*/ 1009215 w 2585208"/>
              <a:gd name="connsiteY8" fmla="*/ 556883 h 569635"/>
              <a:gd name="connsiteX9" fmla="*/ 399615 w 2585208"/>
              <a:gd name="connsiteY9" fmla="*/ 392760 h 569635"/>
              <a:gd name="connsiteX10" fmla="*/ 254249 w 2585208"/>
              <a:gd name="connsiteY10" fmla="*/ 309881 h 569635"/>
              <a:gd name="connsiteX11" fmla="*/ 348034 w 2585208"/>
              <a:gd name="connsiteY11" fmla="*/ 212145 h 569635"/>
              <a:gd name="connsiteX12" fmla="*/ 99944 w 2585208"/>
              <a:gd name="connsiteY12" fmla="*/ 72627 h 569635"/>
              <a:gd name="connsiteX13" fmla="*/ 8357 w 2585208"/>
              <a:gd name="connsiteY13" fmla="*/ 7874 h 569635"/>
              <a:gd name="connsiteX14" fmla="*/ 292935 w 2585208"/>
              <a:gd name="connsiteY14" fmla="*/ 41068 h 569635"/>
              <a:gd name="connsiteX0" fmla="*/ 296207 w 2588480"/>
              <a:gd name="connsiteY0" fmla="*/ 36035 h 564602"/>
              <a:gd name="connsiteX1" fmla="*/ 871810 w 2588480"/>
              <a:gd name="connsiteY1" fmla="*/ 47758 h 564602"/>
              <a:gd name="connsiteX2" fmla="*/ 1375903 w 2588480"/>
              <a:gd name="connsiteY2" fmla="*/ 164989 h 564602"/>
              <a:gd name="connsiteX3" fmla="*/ 1680703 w 2588480"/>
              <a:gd name="connsiteY3" fmla="*/ 71204 h 564602"/>
              <a:gd name="connsiteX4" fmla="*/ 2223480 w 2588480"/>
              <a:gd name="connsiteY4" fmla="*/ 18209 h 564602"/>
              <a:gd name="connsiteX5" fmla="*/ 2577518 w 2588480"/>
              <a:gd name="connsiteY5" fmla="*/ 143043 h 564602"/>
              <a:gd name="connsiteX6" fmla="*/ 2411636 w 2588480"/>
              <a:gd name="connsiteY6" fmla="*/ 327478 h 564602"/>
              <a:gd name="connsiteX7" fmla="*/ 1575195 w 2588480"/>
              <a:gd name="connsiteY7" fmla="*/ 528404 h 564602"/>
              <a:gd name="connsiteX8" fmla="*/ 1012487 w 2588480"/>
              <a:gd name="connsiteY8" fmla="*/ 551850 h 564602"/>
              <a:gd name="connsiteX9" fmla="*/ 402887 w 2588480"/>
              <a:gd name="connsiteY9" fmla="*/ 387727 h 564602"/>
              <a:gd name="connsiteX10" fmla="*/ 257521 w 2588480"/>
              <a:gd name="connsiteY10" fmla="*/ 304848 h 564602"/>
              <a:gd name="connsiteX11" fmla="*/ 351306 w 2588480"/>
              <a:gd name="connsiteY11" fmla="*/ 207112 h 564602"/>
              <a:gd name="connsiteX12" fmla="*/ 84166 w 2588480"/>
              <a:gd name="connsiteY12" fmla="*/ 121269 h 564602"/>
              <a:gd name="connsiteX13" fmla="*/ 11629 w 2588480"/>
              <a:gd name="connsiteY13" fmla="*/ 2841 h 564602"/>
              <a:gd name="connsiteX14" fmla="*/ 296207 w 2588480"/>
              <a:gd name="connsiteY14" fmla="*/ 36035 h 564602"/>
              <a:gd name="connsiteX0" fmla="*/ 292139 w 2588222"/>
              <a:gd name="connsiteY0" fmla="*/ 24854 h 566303"/>
              <a:gd name="connsiteX1" fmla="*/ 871552 w 2588222"/>
              <a:gd name="connsiteY1" fmla="*/ 49459 h 566303"/>
              <a:gd name="connsiteX2" fmla="*/ 1375645 w 2588222"/>
              <a:gd name="connsiteY2" fmla="*/ 166690 h 566303"/>
              <a:gd name="connsiteX3" fmla="*/ 1680445 w 2588222"/>
              <a:gd name="connsiteY3" fmla="*/ 72905 h 566303"/>
              <a:gd name="connsiteX4" fmla="*/ 2223222 w 2588222"/>
              <a:gd name="connsiteY4" fmla="*/ 19910 h 566303"/>
              <a:gd name="connsiteX5" fmla="*/ 2577260 w 2588222"/>
              <a:gd name="connsiteY5" fmla="*/ 144744 h 566303"/>
              <a:gd name="connsiteX6" fmla="*/ 2411378 w 2588222"/>
              <a:gd name="connsiteY6" fmla="*/ 329179 h 566303"/>
              <a:gd name="connsiteX7" fmla="*/ 1574937 w 2588222"/>
              <a:gd name="connsiteY7" fmla="*/ 530105 h 566303"/>
              <a:gd name="connsiteX8" fmla="*/ 1012229 w 2588222"/>
              <a:gd name="connsiteY8" fmla="*/ 553551 h 566303"/>
              <a:gd name="connsiteX9" fmla="*/ 402629 w 2588222"/>
              <a:gd name="connsiteY9" fmla="*/ 389428 h 566303"/>
              <a:gd name="connsiteX10" fmla="*/ 257263 w 2588222"/>
              <a:gd name="connsiteY10" fmla="*/ 306549 h 566303"/>
              <a:gd name="connsiteX11" fmla="*/ 351048 w 2588222"/>
              <a:gd name="connsiteY11" fmla="*/ 208813 h 566303"/>
              <a:gd name="connsiteX12" fmla="*/ 83908 w 2588222"/>
              <a:gd name="connsiteY12" fmla="*/ 122970 h 566303"/>
              <a:gd name="connsiteX13" fmla="*/ 11371 w 2588222"/>
              <a:gd name="connsiteY13" fmla="*/ 4542 h 566303"/>
              <a:gd name="connsiteX14" fmla="*/ 292139 w 2588222"/>
              <a:gd name="connsiteY14" fmla="*/ 24854 h 566303"/>
              <a:gd name="connsiteX0" fmla="*/ 311205 w 2607288"/>
              <a:gd name="connsiteY0" fmla="*/ 23018 h 564467"/>
              <a:gd name="connsiteX1" fmla="*/ 890618 w 2607288"/>
              <a:gd name="connsiteY1" fmla="*/ 47623 h 564467"/>
              <a:gd name="connsiteX2" fmla="*/ 1394711 w 2607288"/>
              <a:gd name="connsiteY2" fmla="*/ 164854 h 564467"/>
              <a:gd name="connsiteX3" fmla="*/ 1699511 w 2607288"/>
              <a:gd name="connsiteY3" fmla="*/ 71069 h 564467"/>
              <a:gd name="connsiteX4" fmla="*/ 2242288 w 2607288"/>
              <a:gd name="connsiteY4" fmla="*/ 18074 h 564467"/>
              <a:gd name="connsiteX5" fmla="*/ 2596326 w 2607288"/>
              <a:gd name="connsiteY5" fmla="*/ 142908 h 564467"/>
              <a:gd name="connsiteX6" fmla="*/ 2430444 w 2607288"/>
              <a:gd name="connsiteY6" fmla="*/ 327343 h 564467"/>
              <a:gd name="connsiteX7" fmla="*/ 1594003 w 2607288"/>
              <a:gd name="connsiteY7" fmla="*/ 528269 h 564467"/>
              <a:gd name="connsiteX8" fmla="*/ 1031295 w 2607288"/>
              <a:gd name="connsiteY8" fmla="*/ 551715 h 564467"/>
              <a:gd name="connsiteX9" fmla="*/ 421695 w 2607288"/>
              <a:gd name="connsiteY9" fmla="*/ 387592 h 564467"/>
              <a:gd name="connsiteX10" fmla="*/ 276329 w 2607288"/>
              <a:gd name="connsiteY10" fmla="*/ 304713 h 564467"/>
              <a:gd name="connsiteX11" fmla="*/ 370114 w 2607288"/>
              <a:gd name="connsiteY11" fmla="*/ 206977 h 564467"/>
              <a:gd name="connsiteX12" fmla="*/ 45824 w 2607288"/>
              <a:gd name="connsiteY12" fmla="*/ 91076 h 564467"/>
              <a:gd name="connsiteX13" fmla="*/ 30437 w 2607288"/>
              <a:gd name="connsiteY13" fmla="*/ 2706 h 564467"/>
              <a:gd name="connsiteX14" fmla="*/ 311205 w 2607288"/>
              <a:gd name="connsiteY14" fmla="*/ 23018 h 564467"/>
              <a:gd name="connsiteX0" fmla="*/ 346803 w 2642886"/>
              <a:gd name="connsiteY0" fmla="*/ 27024 h 568473"/>
              <a:gd name="connsiteX1" fmla="*/ 926216 w 2642886"/>
              <a:gd name="connsiteY1" fmla="*/ 51629 h 568473"/>
              <a:gd name="connsiteX2" fmla="*/ 1430309 w 2642886"/>
              <a:gd name="connsiteY2" fmla="*/ 168860 h 568473"/>
              <a:gd name="connsiteX3" fmla="*/ 1735109 w 2642886"/>
              <a:gd name="connsiteY3" fmla="*/ 75075 h 568473"/>
              <a:gd name="connsiteX4" fmla="*/ 2277886 w 2642886"/>
              <a:gd name="connsiteY4" fmla="*/ 22080 h 568473"/>
              <a:gd name="connsiteX5" fmla="*/ 2631924 w 2642886"/>
              <a:gd name="connsiteY5" fmla="*/ 146914 h 568473"/>
              <a:gd name="connsiteX6" fmla="*/ 2466042 w 2642886"/>
              <a:gd name="connsiteY6" fmla="*/ 331349 h 568473"/>
              <a:gd name="connsiteX7" fmla="*/ 1629601 w 2642886"/>
              <a:gd name="connsiteY7" fmla="*/ 532275 h 568473"/>
              <a:gd name="connsiteX8" fmla="*/ 1066893 w 2642886"/>
              <a:gd name="connsiteY8" fmla="*/ 555721 h 568473"/>
              <a:gd name="connsiteX9" fmla="*/ 457293 w 2642886"/>
              <a:gd name="connsiteY9" fmla="*/ 391598 h 568473"/>
              <a:gd name="connsiteX10" fmla="*/ 311927 w 2642886"/>
              <a:gd name="connsiteY10" fmla="*/ 308719 h 568473"/>
              <a:gd name="connsiteX11" fmla="*/ 405712 w 2642886"/>
              <a:gd name="connsiteY11" fmla="*/ 210983 h 568473"/>
              <a:gd name="connsiteX12" fmla="*/ 81422 w 2642886"/>
              <a:gd name="connsiteY12" fmla="*/ 95082 h 568473"/>
              <a:gd name="connsiteX13" fmla="*/ 16505 w 2642886"/>
              <a:gd name="connsiteY13" fmla="*/ 2418 h 568473"/>
              <a:gd name="connsiteX14" fmla="*/ 346803 w 2642886"/>
              <a:gd name="connsiteY14" fmla="*/ 27024 h 568473"/>
              <a:gd name="connsiteX0" fmla="*/ 346803 w 2653445"/>
              <a:gd name="connsiteY0" fmla="*/ 27024 h 568473"/>
              <a:gd name="connsiteX1" fmla="*/ 926216 w 2653445"/>
              <a:gd name="connsiteY1" fmla="*/ 51629 h 568473"/>
              <a:gd name="connsiteX2" fmla="*/ 1430309 w 2653445"/>
              <a:gd name="connsiteY2" fmla="*/ 168860 h 568473"/>
              <a:gd name="connsiteX3" fmla="*/ 1735109 w 2653445"/>
              <a:gd name="connsiteY3" fmla="*/ 75075 h 568473"/>
              <a:gd name="connsiteX4" fmla="*/ 2277886 w 2653445"/>
              <a:gd name="connsiteY4" fmla="*/ 22080 h 568473"/>
              <a:gd name="connsiteX5" fmla="*/ 2643647 w 2653445"/>
              <a:gd name="connsiteY5" fmla="*/ 103974 h 568473"/>
              <a:gd name="connsiteX6" fmla="*/ 2466042 w 2653445"/>
              <a:gd name="connsiteY6" fmla="*/ 331349 h 568473"/>
              <a:gd name="connsiteX7" fmla="*/ 1629601 w 2653445"/>
              <a:gd name="connsiteY7" fmla="*/ 532275 h 568473"/>
              <a:gd name="connsiteX8" fmla="*/ 1066893 w 2653445"/>
              <a:gd name="connsiteY8" fmla="*/ 555721 h 568473"/>
              <a:gd name="connsiteX9" fmla="*/ 457293 w 2653445"/>
              <a:gd name="connsiteY9" fmla="*/ 391598 h 568473"/>
              <a:gd name="connsiteX10" fmla="*/ 311927 w 2653445"/>
              <a:gd name="connsiteY10" fmla="*/ 308719 h 568473"/>
              <a:gd name="connsiteX11" fmla="*/ 405712 w 2653445"/>
              <a:gd name="connsiteY11" fmla="*/ 210983 h 568473"/>
              <a:gd name="connsiteX12" fmla="*/ 81422 w 2653445"/>
              <a:gd name="connsiteY12" fmla="*/ 95082 h 568473"/>
              <a:gd name="connsiteX13" fmla="*/ 16505 w 2653445"/>
              <a:gd name="connsiteY13" fmla="*/ 2418 h 568473"/>
              <a:gd name="connsiteX14" fmla="*/ 346803 w 2653445"/>
              <a:gd name="connsiteY14" fmla="*/ 27024 h 568473"/>
              <a:gd name="connsiteX0" fmla="*/ 346803 w 2655741"/>
              <a:gd name="connsiteY0" fmla="*/ 27024 h 568473"/>
              <a:gd name="connsiteX1" fmla="*/ 926216 w 2655741"/>
              <a:gd name="connsiteY1" fmla="*/ 51629 h 568473"/>
              <a:gd name="connsiteX2" fmla="*/ 1430309 w 2655741"/>
              <a:gd name="connsiteY2" fmla="*/ 168860 h 568473"/>
              <a:gd name="connsiteX3" fmla="*/ 1735109 w 2655741"/>
              <a:gd name="connsiteY3" fmla="*/ 75075 h 568473"/>
              <a:gd name="connsiteX4" fmla="*/ 2277886 w 2655741"/>
              <a:gd name="connsiteY4" fmla="*/ 22080 h 568473"/>
              <a:gd name="connsiteX5" fmla="*/ 2643647 w 2655741"/>
              <a:gd name="connsiteY5" fmla="*/ 103974 h 568473"/>
              <a:gd name="connsiteX6" fmla="*/ 2466042 w 2655741"/>
              <a:gd name="connsiteY6" fmla="*/ 331349 h 568473"/>
              <a:gd name="connsiteX7" fmla="*/ 1629601 w 2655741"/>
              <a:gd name="connsiteY7" fmla="*/ 532275 h 568473"/>
              <a:gd name="connsiteX8" fmla="*/ 1066893 w 2655741"/>
              <a:gd name="connsiteY8" fmla="*/ 555721 h 568473"/>
              <a:gd name="connsiteX9" fmla="*/ 457293 w 2655741"/>
              <a:gd name="connsiteY9" fmla="*/ 391598 h 568473"/>
              <a:gd name="connsiteX10" fmla="*/ 311927 w 2655741"/>
              <a:gd name="connsiteY10" fmla="*/ 308719 h 568473"/>
              <a:gd name="connsiteX11" fmla="*/ 405712 w 2655741"/>
              <a:gd name="connsiteY11" fmla="*/ 210983 h 568473"/>
              <a:gd name="connsiteX12" fmla="*/ 81422 w 2655741"/>
              <a:gd name="connsiteY12" fmla="*/ 95082 h 568473"/>
              <a:gd name="connsiteX13" fmla="*/ 16505 w 2655741"/>
              <a:gd name="connsiteY13" fmla="*/ 2418 h 568473"/>
              <a:gd name="connsiteX14" fmla="*/ 346803 w 2655741"/>
              <a:gd name="connsiteY14" fmla="*/ 27024 h 568473"/>
              <a:gd name="connsiteX0" fmla="*/ 346803 w 2699158"/>
              <a:gd name="connsiteY0" fmla="*/ 27024 h 568473"/>
              <a:gd name="connsiteX1" fmla="*/ 926216 w 2699158"/>
              <a:gd name="connsiteY1" fmla="*/ 51629 h 568473"/>
              <a:gd name="connsiteX2" fmla="*/ 1430309 w 2699158"/>
              <a:gd name="connsiteY2" fmla="*/ 168860 h 568473"/>
              <a:gd name="connsiteX3" fmla="*/ 1735109 w 2699158"/>
              <a:gd name="connsiteY3" fmla="*/ 75075 h 568473"/>
              <a:gd name="connsiteX4" fmla="*/ 2277886 w 2699158"/>
              <a:gd name="connsiteY4" fmla="*/ 22080 h 568473"/>
              <a:gd name="connsiteX5" fmla="*/ 2690540 w 2699158"/>
              <a:gd name="connsiteY5" fmla="*/ 103974 h 568473"/>
              <a:gd name="connsiteX6" fmla="*/ 2466042 w 2699158"/>
              <a:gd name="connsiteY6" fmla="*/ 331349 h 568473"/>
              <a:gd name="connsiteX7" fmla="*/ 1629601 w 2699158"/>
              <a:gd name="connsiteY7" fmla="*/ 532275 h 568473"/>
              <a:gd name="connsiteX8" fmla="*/ 1066893 w 2699158"/>
              <a:gd name="connsiteY8" fmla="*/ 555721 h 568473"/>
              <a:gd name="connsiteX9" fmla="*/ 457293 w 2699158"/>
              <a:gd name="connsiteY9" fmla="*/ 391598 h 568473"/>
              <a:gd name="connsiteX10" fmla="*/ 311927 w 2699158"/>
              <a:gd name="connsiteY10" fmla="*/ 308719 h 568473"/>
              <a:gd name="connsiteX11" fmla="*/ 405712 w 2699158"/>
              <a:gd name="connsiteY11" fmla="*/ 210983 h 568473"/>
              <a:gd name="connsiteX12" fmla="*/ 81422 w 2699158"/>
              <a:gd name="connsiteY12" fmla="*/ 95082 h 568473"/>
              <a:gd name="connsiteX13" fmla="*/ 16505 w 2699158"/>
              <a:gd name="connsiteY13" fmla="*/ 2418 h 568473"/>
              <a:gd name="connsiteX14" fmla="*/ 346803 w 2699158"/>
              <a:gd name="connsiteY14" fmla="*/ 27024 h 56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9158" h="568473">
                <a:moveTo>
                  <a:pt x="346803" y="27024"/>
                </a:moveTo>
                <a:cubicBezTo>
                  <a:pt x="467941" y="30932"/>
                  <a:pt x="745632" y="27990"/>
                  <a:pt x="926216" y="51629"/>
                </a:cubicBezTo>
                <a:cubicBezTo>
                  <a:pt x="1106800" y="75268"/>
                  <a:pt x="1295494" y="164952"/>
                  <a:pt x="1430309" y="168860"/>
                </a:cubicBezTo>
                <a:cubicBezTo>
                  <a:pt x="1531909" y="137598"/>
                  <a:pt x="1593846" y="99538"/>
                  <a:pt x="1735109" y="75075"/>
                </a:cubicBezTo>
                <a:cubicBezTo>
                  <a:pt x="1876372" y="50612"/>
                  <a:pt x="2118648" y="17264"/>
                  <a:pt x="2277886" y="22080"/>
                </a:cubicBezTo>
                <a:cubicBezTo>
                  <a:pt x="2437124" y="26896"/>
                  <a:pt x="2653319" y="45823"/>
                  <a:pt x="2690540" y="103974"/>
                </a:cubicBezTo>
                <a:cubicBezTo>
                  <a:pt x="2727761" y="162125"/>
                  <a:pt x="2642865" y="259966"/>
                  <a:pt x="2466042" y="331349"/>
                </a:cubicBezTo>
                <a:cubicBezTo>
                  <a:pt x="2289219" y="402733"/>
                  <a:pt x="1862793" y="494880"/>
                  <a:pt x="1629601" y="532275"/>
                </a:cubicBezTo>
                <a:cubicBezTo>
                  <a:pt x="1396410" y="569670"/>
                  <a:pt x="1262278" y="579167"/>
                  <a:pt x="1066893" y="555721"/>
                </a:cubicBezTo>
                <a:cubicBezTo>
                  <a:pt x="871508" y="532275"/>
                  <a:pt x="588201" y="438490"/>
                  <a:pt x="457293" y="391598"/>
                </a:cubicBezTo>
                <a:cubicBezTo>
                  <a:pt x="326385" y="344706"/>
                  <a:pt x="320524" y="338821"/>
                  <a:pt x="311927" y="308719"/>
                </a:cubicBezTo>
                <a:cubicBezTo>
                  <a:pt x="303330" y="278617"/>
                  <a:pt x="444129" y="246589"/>
                  <a:pt x="405712" y="210983"/>
                </a:cubicBezTo>
                <a:cubicBezTo>
                  <a:pt x="367295" y="175377"/>
                  <a:pt x="138035" y="129127"/>
                  <a:pt x="81422" y="95082"/>
                </a:cubicBezTo>
                <a:cubicBezTo>
                  <a:pt x="24809" y="61037"/>
                  <a:pt x="-27725" y="13761"/>
                  <a:pt x="16505" y="2418"/>
                </a:cubicBezTo>
                <a:cubicBezTo>
                  <a:pt x="60735" y="-8925"/>
                  <a:pt x="225665" y="23116"/>
                  <a:pt x="346803" y="27024"/>
                </a:cubicBezTo>
                <a:close/>
              </a:path>
            </a:pathLst>
          </a:custGeom>
          <a:noFill/>
          <a:ln w="508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EE7AD-592E-4DFD-88CD-FCC00045F8E1}"/>
              </a:ext>
            </a:extLst>
          </p:cNvPr>
          <p:cNvSpPr txBox="1"/>
          <p:nvPr/>
        </p:nvSpPr>
        <p:spPr>
          <a:xfrm>
            <a:off x="4248150" y="4405294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NGĀ PUNA WAI SPORTS HUB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2FE516-5292-4418-B33F-9682D5834A62}"/>
              </a:ext>
            </a:extLst>
          </p:cNvPr>
          <p:cNvSpPr txBox="1"/>
          <p:nvPr/>
        </p:nvSpPr>
        <p:spPr>
          <a:xfrm>
            <a:off x="3333750" y="1641515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WIGRAM BASIN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7B0EC5-B559-499C-8D3A-46AA5A45F634}"/>
              </a:ext>
            </a:extLst>
          </p:cNvPr>
          <p:cNvSpPr/>
          <p:nvPr/>
        </p:nvSpPr>
        <p:spPr>
          <a:xfrm>
            <a:off x="-245849" y="2178521"/>
            <a:ext cx="4829279" cy="421804"/>
          </a:xfrm>
          <a:custGeom>
            <a:avLst/>
            <a:gdLst>
              <a:gd name="connsiteX0" fmla="*/ 0 w 5010150"/>
              <a:gd name="connsiteY0" fmla="*/ 438150 h 438150"/>
              <a:gd name="connsiteX1" fmla="*/ 523875 w 5010150"/>
              <a:gd name="connsiteY1" fmla="*/ 381000 h 438150"/>
              <a:gd name="connsiteX2" fmla="*/ 1295400 w 5010150"/>
              <a:gd name="connsiteY2" fmla="*/ 228600 h 438150"/>
              <a:gd name="connsiteX3" fmla="*/ 2114550 w 5010150"/>
              <a:gd name="connsiteY3" fmla="*/ 171450 h 438150"/>
              <a:gd name="connsiteX4" fmla="*/ 2876550 w 5010150"/>
              <a:gd name="connsiteY4" fmla="*/ 66675 h 438150"/>
              <a:gd name="connsiteX5" fmla="*/ 3686175 w 5010150"/>
              <a:gd name="connsiteY5" fmla="*/ 28575 h 438150"/>
              <a:gd name="connsiteX6" fmla="*/ 4019550 w 5010150"/>
              <a:gd name="connsiteY6" fmla="*/ 9525 h 438150"/>
              <a:gd name="connsiteX7" fmla="*/ 4552950 w 5010150"/>
              <a:gd name="connsiteY7" fmla="*/ 38100 h 438150"/>
              <a:gd name="connsiteX8" fmla="*/ 4991100 w 5010150"/>
              <a:gd name="connsiteY8" fmla="*/ 0 h 438150"/>
              <a:gd name="connsiteX9" fmla="*/ 5010150 w 5010150"/>
              <a:gd name="connsiteY9" fmla="*/ 38100 h 438150"/>
              <a:gd name="connsiteX10" fmla="*/ 4991100 w 5010150"/>
              <a:gd name="connsiteY10" fmla="*/ 57150 h 438150"/>
              <a:gd name="connsiteX0" fmla="*/ 0 w 5010150"/>
              <a:gd name="connsiteY0" fmla="*/ 438150 h 438150"/>
              <a:gd name="connsiteX1" fmla="*/ 523875 w 5010150"/>
              <a:gd name="connsiteY1" fmla="*/ 381000 h 438150"/>
              <a:gd name="connsiteX2" fmla="*/ 1295400 w 5010150"/>
              <a:gd name="connsiteY2" fmla="*/ 228600 h 438150"/>
              <a:gd name="connsiteX3" fmla="*/ 2114550 w 5010150"/>
              <a:gd name="connsiteY3" fmla="*/ 171450 h 438150"/>
              <a:gd name="connsiteX4" fmla="*/ 2876550 w 5010150"/>
              <a:gd name="connsiteY4" fmla="*/ 66675 h 438150"/>
              <a:gd name="connsiteX5" fmla="*/ 3686175 w 5010150"/>
              <a:gd name="connsiteY5" fmla="*/ 28575 h 438150"/>
              <a:gd name="connsiteX6" fmla="*/ 4019550 w 5010150"/>
              <a:gd name="connsiteY6" fmla="*/ 9525 h 438150"/>
              <a:gd name="connsiteX7" fmla="*/ 4552950 w 5010150"/>
              <a:gd name="connsiteY7" fmla="*/ 38100 h 438150"/>
              <a:gd name="connsiteX8" fmla="*/ 4991100 w 5010150"/>
              <a:gd name="connsiteY8" fmla="*/ 0 h 438150"/>
              <a:gd name="connsiteX9" fmla="*/ 5010150 w 5010150"/>
              <a:gd name="connsiteY9" fmla="*/ 38100 h 438150"/>
              <a:gd name="connsiteX0" fmla="*/ 0 w 4991100"/>
              <a:gd name="connsiteY0" fmla="*/ 438150 h 438150"/>
              <a:gd name="connsiteX1" fmla="*/ 523875 w 4991100"/>
              <a:gd name="connsiteY1" fmla="*/ 381000 h 438150"/>
              <a:gd name="connsiteX2" fmla="*/ 1295400 w 4991100"/>
              <a:gd name="connsiteY2" fmla="*/ 228600 h 438150"/>
              <a:gd name="connsiteX3" fmla="*/ 2114550 w 4991100"/>
              <a:gd name="connsiteY3" fmla="*/ 171450 h 438150"/>
              <a:gd name="connsiteX4" fmla="*/ 2876550 w 4991100"/>
              <a:gd name="connsiteY4" fmla="*/ 66675 h 438150"/>
              <a:gd name="connsiteX5" fmla="*/ 3686175 w 4991100"/>
              <a:gd name="connsiteY5" fmla="*/ 28575 h 438150"/>
              <a:gd name="connsiteX6" fmla="*/ 4019550 w 4991100"/>
              <a:gd name="connsiteY6" fmla="*/ 9525 h 438150"/>
              <a:gd name="connsiteX7" fmla="*/ 4552950 w 4991100"/>
              <a:gd name="connsiteY7" fmla="*/ 38100 h 438150"/>
              <a:gd name="connsiteX8" fmla="*/ 4991100 w 4991100"/>
              <a:gd name="connsiteY8" fmla="*/ 0 h 438150"/>
              <a:gd name="connsiteX0" fmla="*/ 0 w 5019675"/>
              <a:gd name="connsiteY0" fmla="*/ 428625 h 428625"/>
              <a:gd name="connsiteX1" fmla="*/ 523875 w 5019675"/>
              <a:gd name="connsiteY1" fmla="*/ 371475 h 428625"/>
              <a:gd name="connsiteX2" fmla="*/ 1295400 w 5019675"/>
              <a:gd name="connsiteY2" fmla="*/ 219075 h 428625"/>
              <a:gd name="connsiteX3" fmla="*/ 2114550 w 5019675"/>
              <a:gd name="connsiteY3" fmla="*/ 161925 h 428625"/>
              <a:gd name="connsiteX4" fmla="*/ 2876550 w 5019675"/>
              <a:gd name="connsiteY4" fmla="*/ 57150 h 428625"/>
              <a:gd name="connsiteX5" fmla="*/ 3686175 w 5019675"/>
              <a:gd name="connsiteY5" fmla="*/ 19050 h 428625"/>
              <a:gd name="connsiteX6" fmla="*/ 4019550 w 5019675"/>
              <a:gd name="connsiteY6" fmla="*/ 0 h 428625"/>
              <a:gd name="connsiteX7" fmla="*/ 4552950 w 5019675"/>
              <a:gd name="connsiteY7" fmla="*/ 28575 h 428625"/>
              <a:gd name="connsiteX8" fmla="*/ 5019675 w 5019675"/>
              <a:gd name="connsiteY8" fmla="*/ 38100 h 428625"/>
              <a:gd name="connsiteX0" fmla="*/ 0 w 5019675"/>
              <a:gd name="connsiteY0" fmla="*/ 428625 h 428625"/>
              <a:gd name="connsiteX1" fmla="*/ 523875 w 5019675"/>
              <a:gd name="connsiteY1" fmla="*/ 371475 h 428625"/>
              <a:gd name="connsiteX2" fmla="*/ 1295400 w 5019675"/>
              <a:gd name="connsiteY2" fmla="*/ 219075 h 428625"/>
              <a:gd name="connsiteX3" fmla="*/ 2114550 w 5019675"/>
              <a:gd name="connsiteY3" fmla="*/ 161925 h 428625"/>
              <a:gd name="connsiteX4" fmla="*/ 2876550 w 5019675"/>
              <a:gd name="connsiteY4" fmla="*/ 57150 h 428625"/>
              <a:gd name="connsiteX5" fmla="*/ 3686175 w 5019675"/>
              <a:gd name="connsiteY5" fmla="*/ 19050 h 428625"/>
              <a:gd name="connsiteX6" fmla="*/ 4019550 w 5019675"/>
              <a:gd name="connsiteY6" fmla="*/ 0 h 428625"/>
              <a:gd name="connsiteX7" fmla="*/ 4543425 w 5019675"/>
              <a:gd name="connsiteY7" fmla="*/ 0 h 428625"/>
              <a:gd name="connsiteX8" fmla="*/ 5019675 w 5019675"/>
              <a:gd name="connsiteY8" fmla="*/ 38100 h 428625"/>
              <a:gd name="connsiteX0" fmla="*/ 0 w 5019675"/>
              <a:gd name="connsiteY0" fmla="*/ 428625 h 428625"/>
              <a:gd name="connsiteX1" fmla="*/ 523875 w 5019675"/>
              <a:gd name="connsiteY1" fmla="*/ 371475 h 428625"/>
              <a:gd name="connsiteX2" fmla="*/ 1304925 w 5019675"/>
              <a:gd name="connsiteY2" fmla="*/ 285750 h 428625"/>
              <a:gd name="connsiteX3" fmla="*/ 2114550 w 5019675"/>
              <a:gd name="connsiteY3" fmla="*/ 161925 h 428625"/>
              <a:gd name="connsiteX4" fmla="*/ 2876550 w 5019675"/>
              <a:gd name="connsiteY4" fmla="*/ 57150 h 428625"/>
              <a:gd name="connsiteX5" fmla="*/ 3686175 w 5019675"/>
              <a:gd name="connsiteY5" fmla="*/ 19050 h 428625"/>
              <a:gd name="connsiteX6" fmla="*/ 4019550 w 5019675"/>
              <a:gd name="connsiteY6" fmla="*/ 0 h 428625"/>
              <a:gd name="connsiteX7" fmla="*/ 4543425 w 5019675"/>
              <a:gd name="connsiteY7" fmla="*/ 0 h 428625"/>
              <a:gd name="connsiteX8" fmla="*/ 5019675 w 5019675"/>
              <a:gd name="connsiteY8" fmla="*/ 38100 h 428625"/>
              <a:gd name="connsiteX0" fmla="*/ 0 w 5019675"/>
              <a:gd name="connsiteY0" fmla="*/ 428625 h 428625"/>
              <a:gd name="connsiteX1" fmla="*/ 523875 w 5019675"/>
              <a:gd name="connsiteY1" fmla="*/ 371475 h 428625"/>
              <a:gd name="connsiteX2" fmla="*/ 1304925 w 5019675"/>
              <a:gd name="connsiteY2" fmla="*/ 285750 h 428625"/>
              <a:gd name="connsiteX3" fmla="*/ 2114550 w 5019675"/>
              <a:gd name="connsiteY3" fmla="*/ 161925 h 428625"/>
              <a:gd name="connsiteX4" fmla="*/ 2876550 w 5019675"/>
              <a:gd name="connsiteY4" fmla="*/ 57150 h 428625"/>
              <a:gd name="connsiteX5" fmla="*/ 3686175 w 5019675"/>
              <a:gd name="connsiteY5" fmla="*/ 19050 h 428625"/>
              <a:gd name="connsiteX6" fmla="*/ 4019550 w 5019675"/>
              <a:gd name="connsiteY6" fmla="*/ 0 h 428625"/>
              <a:gd name="connsiteX7" fmla="*/ 4543425 w 5019675"/>
              <a:gd name="connsiteY7" fmla="*/ 0 h 428625"/>
              <a:gd name="connsiteX8" fmla="*/ 5019675 w 5019675"/>
              <a:gd name="connsiteY8" fmla="*/ 38100 h 428625"/>
              <a:gd name="connsiteX0" fmla="*/ 0 w 5019675"/>
              <a:gd name="connsiteY0" fmla="*/ 432291 h 432291"/>
              <a:gd name="connsiteX1" fmla="*/ 523875 w 5019675"/>
              <a:gd name="connsiteY1" fmla="*/ 375141 h 432291"/>
              <a:gd name="connsiteX2" fmla="*/ 1304925 w 5019675"/>
              <a:gd name="connsiteY2" fmla="*/ 289416 h 432291"/>
              <a:gd name="connsiteX3" fmla="*/ 2114550 w 5019675"/>
              <a:gd name="connsiteY3" fmla="*/ 165591 h 432291"/>
              <a:gd name="connsiteX4" fmla="*/ 2876550 w 5019675"/>
              <a:gd name="connsiteY4" fmla="*/ 60816 h 432291"/>
              <a:gd name="connsiteX5" fmla="*/ 3686175 w 5019675"/>
              <a:gd name="connsiteY5" fmla="*/ 22716 h 432291"/>
              <a:gd name="connsiteX6" fmla="*/ 4019550 w 5019675"/>
              <a:gd name="connsiteY6" fmla="*/ 3666 h 432291"/>
              <a:gd name="connsiteX7" fmla="*/ 4543425 w 5019675"/>
              <a:gd name="connsiteY7" fmla="*/ 3666 h 432291"/>
              <a:gd name="connsiteX8" fmla="*/ 5019675 w 5019675"/>
              <a:gd name="connsiteY8" fmla="*/ 41766 h 432291"/>
              <a:gd name="connsiteX0" fmla="*/ 0 w 5019675"/>
              <a:gd name="connsiteY0" fmla="*/ 432291 h 432291"/>
              <a:gd name="connsiteX1" fmla="*/ 523875 w 5019675"/>
              <a:gd name="connsiteY1" fmla="*/ 375141 h 432291"/>
              <a:gd name="connsiteX2" fmla="*/ 1285875 w 5019675"/>
              <a:gd name="connsiteY2" fmla="*/ 241791 h 432291"/>
              <a:gd name="connsiteX3" fmla="*/ 2114550 w 5019675"/>
              <a:gd name="connsiteY3" fmla="*/ 165591 h 432291"/>
              <a:gd name="connsiteX4" fmla="*/ 2876550 w 5019675"/>
              <a:gd name="connsiteY4" fmla="*/ 60816 h 432291"/>
              <a:gd name="connsiteX5" fmla="*/ 3686175 w 5019675"/>
              <a:gd name="connsiteY5" fmla="*/ 22716 h 432291"/>
              <a:gd name="connsiteX6" fmla="*/ 4019550 w 5019675"/>
              <a:gd name="connsiteY6" fmla="*/ 3666 h 432291"/>
              <a:gd name="connsiteX7" fmla="*/ 4543425 w 5019675"/>
              <a:gd name="connsiteY7" fmla="*/ 3666 h 432291"/>
              <a:gd name="connsiteX8" fmla="*/ 5019675 w 5019675"/>
              <a:gd name="connsiteY8" fmla="*/ 41766 h 432291"/>
              <a:gd name="connsiteX0" fmla="*/ 0 w 5019675"/>
              <a:gd name="connsiteY0" fmla="*/ 432291 h 432291"/>
              <a:gd name="connsiteX1" fmla="*/ 523875 w 5019675"/>
              <a:gd name="connsiteY1" fmla="*/ 375141 h 432291"/>
              <a:gd name="connsiteX2" fmla="*/ 1285875 w 5019675"/>
              <a:gd name="connsiteY2" fmla="*/ 241791 h 432291"/>
              <a:gd name="connsiteX3" fmla="*/ 2114550 w 5019675"/>
              <a:gd name="connsiteY3" fmla="*/ 165591 h 432291"/>
              <a:gd name="connsiteX4" fmla="*/ 2876550 w 5019675"/>
              <a:gd name="connsiteY4" fmla="*/ 60816 h 432291"/>
              <a:gd name="connsiteX5" fmla="*/ 3686175 w 5019675"/>
              <a:gd name="connsiteY5" fmla="*/ 22716 h 432291"/>
              <a:gd name="connsiteX6" fmla="*/ 4019550 w 5019675"/>
              <a:gd name="connsiteY6" fmla="*/ 3666 h 432291"/>
              <a:gd name="connsiteX7" fmla="*/ 4543425 w 5019675"/>
              <a:gd name="connsiteY7" fmla="*/ 3666 h 432291"/>
              <a:gd name="connsiteX8" fmla="*/ 5019675 w 5019675"/>
              <a:gd name="connsiteY8" fmla="*/ 41766 h 432291"/>
              <a:gd name="connsiteX0" fmla="*/ 0 w 4800600"/>
              <a:gd name="connsiteY0" fmla="*/ 430458 h 430458"/>
              <a:gd name="connsiteX1" fmla="*/ 523875 w 4800600"/>
              <a:gd name="connsiteY1" fmla="*/ 373308 h 430458"/>
              <a:gd name="connsiteX2" fmla="*/ 1285875 w 4800600"/>
              <a:gd name="connsiteY2" fmla="*/ 239958 h 430458"/>
              <a:gd name="connsiteX3" fmla="*/ 2114550 w 4800600"/>
              <a:gd name="connsiteY3" fmla="*/ 163758 h 430458"/>
              <a:gd name="connsiteX4" fmla="*/ 2876550 w 4800600"/>
              <a:gd name="connsiteY4" fmla="*/ 58983 h 430458"/>
              <a:gd name="connsiteX5" fmla="*/ 3686175 w 4800600"/>
              <a:gd name="connsiteY5" fmla="*/ 20883 h 430458"/>
              <a:gd name="connsiteX6" fmla="*/ 4019550 w 4800600"/>
              <a:gd name="connsiteY6" fmla="*/ 1833 h 430458"/>
              <a:gd name="connsiteX7" fmla="*/ 4543425 w 4800600"/>
              <a:gd name="connsiteY7" fmla="*/ 1833 h 430458"/>
              <a:gd name="connsiteX8" fmla="*/ 4800600 w 4800600"/>
              <a:gd name="connsiteY8" fmla="*/ 11358 h 430458"/>
              <a:gd name="connsiteX0" fmla="*/ 0 w 4876800"/>
              <a:gd name="connsiteY0" fmla="*/ 430458 h 430458"/>
              <a:gd name="connsiteX1" fmla="*/ 523875 w 4876800"/>
              <a:gd name="connsiteY1" fmla="*/ 373308 h 430458"/>
              <a:gd name="connsiteX2" fmla="*/ 1285875 w 4876800"/>
              <a:gd name="connsiteY2" fmla="*/ 239958 h 430458"/>
              <a:gd name="connsiteX3" fmla="*/ 2114550 w 4876800"/>
              <a:gd name="connsiteY3" fmla="*/ 163758 h 430458"/>
              <a:gd name="connsiteX4" fmla="*/ 2876550 w 4876800"/>
              <a:gd name="connsiteY4" fmla="*/ 58983 h 430458"/>
              <a:gd name="connsiteX5" fmla="*/ 3686175 w 4876800"/>
              <a:gd name="connsiteY5" fmla="*/ 20883 h 430458"/>
              <a:gd name="connsiteX6" fmla="*/ 4019550 w 4876800"/>
              <a:gd name="connsiteY6" fmla="*/ 1833 h 430458"/>
              <a:gd name="connsiteX7" fmla="*/ 4543425 w 4876800"/>
              <a:gd name="connsiteY7" fmla="*/ 1833 h 430458"/>
              <a:gd name="connsiteX8" fmla="*/ 4876800 w 4876800"/>
              <a:gd name="connsiteY8" fmla="*/ 11358 h 43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0458">
                <a:moveTo>
                  <a:pt x="0" y="430458"/>
                </a:moveTo>
                <a:cubicBezTo>
                  <a:pt x="174625" y="411408"/>
                  <a:pt x="309563" y="405058"/>
                  <a:pt x="523875" y="373308"/>
                </a:cubicBezTo>
                <a:cubicBezTo>
                  <a:pt x="738187" y="341558"/>
                  <a:pt x="1020763" y="274883"/>
                  <a:pt x="1285875" y="239958"/>
                </a:cubicBezTo>
                <a:lnTo>
                  <a:pt x="2114550" y="163758"/>
                </a:lnTo>
                <a:cubicBezTo>
                  <a:pt x="2376487" y="125658"/>
                  <a:pt x="2614613" y="82795"/>
                  <a:pt x="2876550" y="58983"/>
                </a:cubicBezTo>
                <a:cubicBezTo>
                  <a:pt x="3138487" y="35171"/>
                  <a:pt x="3495675" y="30408"/>
                  <a:pt x="3686175" y="20883"/>
                </a:cubicBezTo>
                <a:lnTo>
                  <a:pt x="4019550" y="1833"/>
                </a:lnTo>
                <a:cubicBezTo>
                  <a:pt x="4162425" y="-1342"/>
                  <a:pt x="4400550" y="246"/>
                  <a:pt x="4543425" y="1833"/>
                </a:cubicBezTo>
                <a:cubicBezTo>
                  <a:pt x="4686300" y="3420"/>
                  <a:pt x="4718050" y="-1342"/>
                  <a:pt x="4876800" y="11358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FDE04B-13BE-498D-B3E7-D42B7F0D31CD}"/>
              </a:ext>
            </a:extLst>
          </p:cNvPr>
          <p:cNvSpPr/>
          <p:nvPr/>
        </p:nvSpPr>
        <p:spPr>
          <a:xfrm rot="21040952" flipV="1">
            <a:off x="7136311" y="2229598"/>
            <a:ext cx="830735" cy="45719"/>
          </a:xfrm>
          <a:custGeom>
            <a:avLst/>
            <a:gdLst>
              <a:gd name="connsiteX0" fmla="*/ 0 w 742950"/>
              <a:gd name="connsiteY0" fmla="*/ 47625 h 47625"/>
              <a:gd name="connsiteX1" fmla="*/ 723900 w 742950"/>
              <a:gd name="connsiteY1" fmla="*/ 0 h 47625"/>
              <a:gd name="connsiteX2" fmla="*/ 723900 w 742950"/>
              <a:gd name="connsiteY2" fmla="*/ 0 h 47625"/>
              <a:gd name="connsiteX3" fmla="*/ 742950 w 742950"/>
              <a:gd name="connsiteY3" fmla="*/ 1905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47625">
                <a:moveTo>
                  <a:pt x="0" y="47625"/>
                </a:moveTo>
                <a:lnTo>
                  <a:pt x="723900" y="0"/>
                </a:lnTo>
                <a:lnTo>
                  <a:pt x="723900" y="0"/>
                </a:lnTo>
                <a:lnTo>
                  <a:pt x="742950" y="19050"/>
                </a:lnTo>
              </a:path>
            </a:pathLst>
          </a:custGeom>
          <a:noFill/>
          <a:ln w="38100">
            <a:solidFill>
              <a:schemeClr val="accent5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>
              <a:solidFill>
                <a:schemeClr val="lt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7B80B7D-9300-4EB5-9D57-481BA69B34B1}"/>
              </a:ext>
            </a:extLst>
          </p:cNvPr>
          <p:cNvSpPr/>
          <p:nvPr/>
        </p:nvSpPr>
        <p:spPr>
          <a:xfrm>
            <a:off x="4248150" y="2085974"/>
            <a:ext cx="3648075" cy="257175"/>
          </a:xfrm>
          <a:custGeom>
            <a:avLst/>
            <a:gdLst>
              <a:gd name="connsiteX0" fmla="*/ 0 w 3648075"/>
              <a:gd name="connsiteY0" fmla="*/ 228600 h 228600"/>
              <a:gd name="connsiteX1" fmla="*/ 1104900 w 3648075"/>
              <a:gd name="connsiteY1" fmla="*/ 57150 h 228600"/>
              <a:gd name="connsiteX2" fmla="*/ 1876425 w 3648075"/>
              <a:gd name="connsiteY2" fmla="*/ 95250 h 228600"/>
              <a:gd name="connsiteX3" fmla="*/ 2933700 w 3648075"/>
              <a:gd name="connsiteY3" fmla="*/ 47625 h 228600"/>
              <a:gd name="connsiteX4" fmla="*/ 3648075 w 3648075"/>
              <a:gd name="connsiteY4" fmla="*/ 0 h 228600"/>
              <a:gd name="connsiteX5" fmla="*/ 3619500 w 3648075"/>
              <a:gd name="connsiteY5" fmla="*/ 0 h 228600"/>
              <a:gd name="connsiteX6" fmla="*/ 3619500 w 3648075"/>
              <a:gd name="connsiteY6" fmla="*/ 0 h 228600"/>
              <a:gd name="connsiteX0" fmla="*/ 0 w 3648075"/>
              <a:gd name="connsiteY0" fmla="*/ 238125 h 238125"/>
              <a:gd name="connsiteX1" fmla="*/ 1104900 w 3648075"/>
              <a:gd name="connsiteY1" fmla="*/ 66675 h 238125"/>
              <a:gd name="connsiteX2" fmla="*/ 1876425 w 3648075"/>
              <a:gd name="connsiteY2" fmla="*/ 104775 h 238125"/>
              <a:gd name="connsiteX3" fmla="*/ 2876550 w 3648075"/>
              <a:gd name="connsiteY3" fmla="*/ 0 h 238125"/>
              <a:gd name="connsiteX4" fmla="*/ 3648075 w 3648075"/>
              <a:gd name="connsiteY4" fmla="*/ 9525 h 238125"/>
              <a:gd name="connsiteX5" fmla="*/ 3619500 w 3648075"/>
              <a:gd name="connsiteY5" fmla="*/ 9525 h 238125"/>
              <a:gd name="connsiteX6" fmla="*/ 3619500 w 3648075"/>
              <a:gd name="connsiteY6" fmla="*/ 9525 h 238125"/>
              <a:gd name="connsiteX0" fmla="*/ 0 w 3648075"/>
              <a:gd name="connsiteY0" fmla="*/ 257175 h 257175"/>
              <a:gd name="connsiteX1" fmla="*/ 1104900 w 3648075"/>
              <a:gd name="connsiteY1" fmla="*/ 66675 h 257175"/>
              <a:gd name="connsiteX2" fmla="*/ 1876425 w 3648075"/>
              <a:gd name="connsiteY2" fmla="*/ 104775 h 257175"/>
              <a:gd name="connsiteX3" fmla="*/ 2876550 w 3648075"/>
              <a:gd name="connsiteY3" fmla="*/ 0 h 257175"/>
              <a:gd name="connsiteX4" fmla="*/ 3648075 w 3648075"/>
              <a:gd name="connsiteY4" fmla="*/ 9525 h 257175"/>
              <a:gd name="connsiteX5" fmla="*/ 3619500 w 3648075"/>
              <a:gd name="connsiteY5" fmla="*/ 9525 h 257175"/>
              <a:gd name="connsiteX6" fmla="*/ 3619500 w 3648075"/>
              <a:gd name="connsiteY6" fmla="*/ 952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8075" h="257175">
                <a:moveTo>
                  <a:pt x="0" y="257175"/>
                </a:moveTo>
                <a:lnTo>
                  <a:pt x="1104900" y="66675"/>
                </a:lnTo>
                <a:lnTo>
                  <a:pt x="1876425" y="104775"/>
                </a:lnTo>
                <a:lnTo>
                  <a:pt x="2876550" y="0"/>
                </a:lnTo>
                <a:lnTo>
                  <a:pt x="3648075" y="9525"/>
                </a:lnTo>
                <a:lnTo>
                  <a:pt x="3619500" y="9525"/>
                </a:lnTo>
                <a:lnTo>
                  <a:pt x="3619500" y="9525"/>
                </a:lnTo>
              </a:path>
            </a:pathLst>
          </a:custGeom>
          <a:noFill/>
          <a:ln w="38100">
            <a:solidFill>
              <a:schemeClr val="accent5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68EA47B-59F6-4557-92C1-F8224202A46A}"/>
              </a:ext>
            </a:extLst>
          </p:cNvPr>
          <p:cNvSpPr/>
          <p:nvPr/>
        </p:nvSpPr>
        <p:spPr>
          <a:xfrm>
            <a:off x="-304800" y="2082799"/>
            <a:ext cx="7645400" cy="2171700"/>
          </a:xfrm>
          <a:custGeom>
            <a:avLst/>
            <a:gdLst>
              <a:gd name="connsiteX0" fmla="*/ 114300 w 7645400"/>
              <a:gd name="connsiteY0" fmla="*/ 482600 h 2082800"/>
              <a:gd name="connsiteX1" fmla="*/ 215900 w 7645400"/>
              <a:gd name="connsiteY1" fmla="*/ 482600 h 2082800"/>
              <a:gd name="connsiteX2" fmla="*/ 2070100 w 7645400"/>
              <a:gd name="connsiteY2" fmla="*/ 457200 h 2082800"/>
              <a:gd name="connsiteX3" fmla="*/ 3251200 w 7645400"/>
              <a:gd name="connsiteY3" fmla="*/ 177800 h 2082800"/>
              <a:gd name="connsiteX4" fmla="*/ 3937000 w 7645400"/>
              <a:gd name="connsiteY4" fmla="*/ 76200 h 2082800"/>
              <a:gd name="connsiteX5" fmla="*/ 4419600 w 7645400"/>
              <a:gd name="connsiteY5" fmla="*/ 101600 h 2082800"/>
              <a:gd name="connsiteX6" fmla="*/ 5080000 w 7645400"/>
              <a:gd name="connsiteY6" fmla="*/ 63500 h 2082800"/>
              <a:gd name="connsiteX7" fmla="*/ 5651500 w 7645400"/>
              <a:gd name="connsiteY7" fmla="*/ 0 h 2082800"/>
              <a:gd name="connsiteX8" fmla="*/ 6299200 w 7645400"/>
              <a:gd name="connsiteY8" fmla="*/ 127000 h 2082800"/>
              <a:gd name="connsiteX9" fmla="*/ 6629400 w 7645400"/>
              <a:gd name="connsiteY9" fmla="*/ 88900 h 2082800"/>
              <a:gd name="connsiteX10" fmla="*/ 7289800 w 7645400"/>
              <a:gd name="connsiteY10" fmla="*/ 0 h 2082800"/>
              <a:gd name="connsiteX11" fmla="*/ 7645400 w 7645400"/>
              <a:gd name="connsiteY11" fmla="*/ 63500 h 2082800"/>
              <a:gd name="connsiteX12" fmla="*/ 7480300 w 7645400"/>
              <a:gd name="connsiteY12" fmla="*/ 241300 h 2082800"/>
              <a:gd name="connsiteX13" fmla="*/ 7010400 w 7645400"/>
              <a:gd name="connsiteY13" fmla="*/ 520700 h 2082800"/>
              <a:gd name="connsiteX14" fmla="*/ 6223000 w 7645400"/>
              <a:gd name="connsiteY14" fmla="*/ 635000 h 2082800"/>
              <a:gd name="connsiteX15" fmla="*/ 4965700 w 7645400"/>
              <a:gd name="connsiteY15" fmla="*/ 914400 h 2082800"/>
              <a:gd name="connsiteX16" fmla="*/ 3987800 w 7645400"/>
              <a:gd name="connsiteY16" fmla="*/ 1295400 h 2082800"/>
              <a:gd name="connsiteX17" fmla="*/ 1498600 w 7645400"/>
              <a:gd name="connsiteY17" fmla="*/ 2057400 h 2082800"/>
              <a:gd name="connsiteX18" fmla="*/ 762000 w 7645400"/>
              <a:gd name="connsiteY18" fmla="*/ 2082800 h 2082800"/>
              <a:gd name="connsiteX19" fmla="*/ 127000 w 7645400"/>
              <a:gd name="connsiteY19" fmla="*/ 2044700 h 2082800"/>
              <a:gd name="connsiteX20" fmla="*/ 0 w 7645400"/>
              <a:gd name="connsiteY20" fmla="*/ 2057400 h 2082800"/>
              <a:gd name="connsiteX21" fmla="*/ 25400 w 7645400"/>
              <a:gd name="connsiteY21" fmla="*/ 469900 h 2082800"/>
              <a:gd name="connsiteX0" fmla="*/ 114300 w 7645400"/>
              <a:gd name="connsiteY0" fmla="*/ 482600 h 2082800"/>
              <a:gd name="connsiteX1" fmla="*/ 215900 w 7645400"/>
              <a:gd name="connsiteY1" fmla="*/ 482600 h 2082800"/>
              <a:gd name="connsiteX2" fmla="*/ 2057400 w 7645400"/>
              <a:gd name="connsiteY2" fmla="*/ 203200 h 2082800"/>
              <a:gd name="connsiteX3" fmla="*/ 3251200 w 7645400"/>
              <a:gd name="connsiteY3" fmla="*/ 177800 h 2082800"/>
              <a:gd name="connsiteX4" fmla="*/ 3937000 w 7645400"/>
              <a:gd name="connsiteY4" fmla="*/ 76200 h 2082800"/>
              <a:gd name="connsiteX5" fmla="*/ 4419600 w 7645400"/>
              <a:gd name="connsiteY5" fmla="*/ 101600 h 2082800"/>
              <a:gd name="connsiteX6" fmla="*/ 5080000 w 7645400"/>
              <a:gd name="connsiteY6" fmla="*/ 63500 h 2082800"/>
              <a:gd name="connsiteX7" fmla="*/ 5651500 w 7645400"/>
              <a:gd name="connsiteY7" fmla="*/ 0 h 2082800"/>
              <a:gd name="connsiteX8" fmla="*/ 6299200 w 7645400"/>
              <a:gd name="connsiteY8" fmla="*/ 127000 h 2082800"/>
              <a:gd name="connsiteX9" fmla="*/ 6629400 w 7645400"/>
              <a:gd name="connsiteY9" fmla="*/ 88900 h 2082800"/>
              <a:gd name="connsiteX10" fmla="*/ 7289800 w 7645400"/>
              <a:gd name="connsiteY10" fmla="*/ 0 h 2082800"/>
              <a:gd name="connsiteX11" fmla="*/ 7645400 w 7645400"/>
              <a:gd name="connsiteY11" fmla="*/ 63500 h 2082800"/>
              <a:gd name="connsiteX12" fmla="*/ 7480300 w 7645400"/>
              <a:gd name="connsiteY12" fmla="*/ 241300 h 2082800"/>
              <a:gd name="connsiteX13" fmla="*/ 7010400 w 7645400"/>
              <a:gd name="connsiteY13" fmla="*/ 520700 h 2082800"/>
              <a:gd name="connsiteX14" fmla="*/ 6223000 w 7645400"/>
              <a:gd name="connsiteY14" fmla="*/ 635000 h 2082800"/>
              <a:gd name="connsiteX15" fmla="*/ 4965700 w 7645400"/>
              <a:gd name="connsiteY15" fmla="*/ 914400 h 2082800"/>
              <a:gd name="connsiteX16" fmla="*/ 3987800 w 7645400"/>
              <a:gd name="connsiteY16" fmla="*/ 1295400 h 2082800"/>
              <a:gd name="connsiteX17" fmla="*/ 1498600 w 7645400"/>
              <a:gd name="connsiteY17" fmla="*/ 2057400 h 2082800"/>
              <a:gd name="connsiteX18" fmla="*/ 762000 w 7645400"/>
              <a:gd name="connsiteY18" fmla="*/ 2082800 h 2082800"/>
              <a:gd name="connsiteX19" fmla="*/ 127000 w 7645400"/>
              <a:gd name="connsiteY19" fmla="*/ 2044700 h 2082800"/>
              <a:gd name="connsiteX20" fmla="*/ 0 w 7645400"/>
              <a:gd name="connsiteY20" fmla="*/ 2057400 h 2082800"/>
              <a:gd name="connsiteX21" fmla="*/ 25400 w 7645400"/>
              <a:gd name="connsiteY21" fmla="*/ 469900 h 2082800"/>
              <a:gd name="connsiteX0" fmla="*/ 114300 w 7645400"/>
              <a:gd name="connsiteY0" fmla="*/ 508000 h 2108200"/>
              <a:gd name="connsiteX1" fmla="*/ 215900 w 7645400"/>
              <a:gd name="connsiteY1" fmla="*/ 508000 h 2108200"/>
              <a:gd name="connsiteX2" fmla="*/ 2057400 w 7645400"/>
              <a:gd name="connsiteY2" fmla="*/ 228600 h 2108200"/>
              <a:gd name="connsiteX3" fmla="*/ 3289300 w 7645400"/>
              <a:gd name="connsiteY3" fmla="*/ 0 h 2108200"/>
              <a:gd name="connsiteX4" fmla="*/ 3937000 w 7645400"/>
              <a:gd name="connsiteY4" fmla="*/ 101600 h 2108200"/>
              <a:gd name="connsiteX5" fmla="*/ 4419600 w 7645400"/>
              <a:gd name="connsiteY5" fmla="*/ 127000 h 2108200"/>
              <a:gd name="connsiteX6" fmla="*/ 5080000 w 7645400"/>
              <a:gd name="connsiteY6" fmla="*/ 88900 h 2108200"/>
              <a:gd name="connsiteX7" fmla="*/ 5651500 w 7645400"/>
              <a:gd name="connsiteY7" fmla="*/ 25400 h 2108200"/>
              <a:gd name="connsiteX8" fmla="*/ 6299200 w 7645400"/>
              <a:gd name="connsiteY8" fmla="*/ 152400 h 2108200"/>
              <a:gd name="connsiteX9" fmla="*/ 6629400 w 7645400"/>
              <a:gd name="connsiteY9" fmla="*/ 114300 h 2108200"/>
              <a:gd name="connsiteX10" fmla="*/ 7289800 w 7645400"/>
              <a:gd name="connsiteY10" fmla="*/ 25400 h 2108200"/>
              <a:gd name="connsiteX11" fmla="*/ 7645400 w 7645400"/>
              <a:gd name="connsiteY11" fmla="*/ 88900 h 2108200"/>
              <a:gd name="connsiteX12" fmla="*/ 7480300 w 7645400"/>
              <a:gd name="connsiteY12" fmla="*/ 266700 h 2108200"/>
              <a:gd name="connsiteX13" fmla="*/ 7010400 w 7645400"/>
              <a:gd name="connsiteY13" fmla="*/ 546100 h 2108200"/>
              <a:gd name="connsiteX14" fmla="*/ 6223000 w 7645400"/>
              <a:gd name="connsiteY14" fmla="*/ 660400 h 2108200"/>
              <a:gd name="connsiteX15" fmla="*/ 4965700 w 7645400"/>
              <a:gd name="connsiteY15" fmla="*/ 939800 h 2108200"/>
              <a:gd name="connsiteX16" fmla="*/ 3987800 w 7645400"/>
              <a:gd name="connsiteY16" fmla="*/ 1320800 h 2108200"/>
              <a:gd name="connsiteX17" fmla="*/ 1498600 w 7645400"/>
              <a:gd name="connsiteY17" fmla="*/ 2082800 h 2108200"/>
              <a:gd name="connsiteX18" fmla="*/ 762000 w 7645400"/>
              <a:gd name="connsiteY18" fmla="*/ 2108200 h 2108200"/>
              <a:gd name="connsiteX19" fmla="*/ 127000 w 7645400"/>
              <a:gd name="connsiteY19" fmla="*/ 2070100 h 2108200"/>
              <a:gd name="connsiteX20" fmla="*/ 0 w 7645400"/>
              <a:gd name="connsiteY20" fmla="*/ 2082800 h 2108200"/>
              <a:gd name="connsiteX21" fmla="*/ 25400 w 7645400"/>
              <a:gd name="connsiteY21" fmla="*/ 495300 h 2108200"/>
              <a:gd name="connsiteX0" fmla="*/ 114300 w 7645400"/>
              <a:gd name="connsiteY0" fmla="*/ 508000 h 2108200"/>
              <a:gd name="connsiteX1" fmla="*/ 215900 w 7645400"/>
              <a:gd name="connsiteY1" fmla="*/ 508000 h 2108200"/>
              <a:gd name="connsiteX2" fmla="*/ 2057400 w 7645400"/>
              <a:gd name="connsiteY2" fmla="*/ 228600 h 2108200"/>
              <a:gd name="connsiteX3" fmla="*/ 3289300 w 7645400"/>
              <a:gd name="connsiteY3" fmla="*/ 0 h 2108200"/>
              <a:gd name="connsiteX4" fmla="*/ 3911600 w 7645400"/>
              <a:gd name="connsiteY4" fmla="*/ 0 h 2108200"/>
              <a:gd name="connsiteX5" fmla="*/ 4419600 w 7645400"/>
              <a:gd name="connsiteY5" fmla="*/ 127000 h 2108200"/>
              <a:gd name="connsiteX6" fmla="*/ 5080000 w 7645400"/>
              <a:gd name="connsiteY6" fmla="*/ 88900 h 2108200"/>
              <a:gd name="connsiteX7" fmla="*/ 5651500 w 7645400"/>
              <a:gd name="connsiteY7" fmla="*/ 25400 h 2108200"/>
              <a:gd name="connsiteX8" fmla="*/ 6299200 w 7645400"/>
              <a:gd name="connsiteY8" fmla="*/ 152400 h 2108200"/>
              <a:gd name="connsiteX9" fmla="*/ 6629400 w 7645400"/>
              <a:gd name="connsiteY9" fmla="*/ 114300 h 2108200"/>
              <a:gd name="connsiteX10" fmla="*/ 7289800 w 7645400"/>
              <a:gd name="connsiteY10" fmla="*/ 25400 h 2108200"/>
              <a:gd name="connsiteX11" fmla="*/ 7645400 w 7645400"/>
              <a:gd name="connsiteY11" fmla="*/ 88900 h 2108200"/>
              <a:gd name="connsiteX12" fmla="*/ 7480300 w 7645400"/>
              <a:gd name="connsiteY12" fmla="*/ 266700 h 2108200"/>
              <a:gd name="connsiteX13" fmla="*/ 7010400 w 7645400"/>
              <a:gd name="connsiteY13" fmla="*/ 546100 h 2108200"/>
              <a:gd name="connsiteX14" fmla="*/ 6223000 w 7645400"/>
              <a:gd name="connsiteY14" fmla="*/ 660400 h 2108200"/>
              <a:gd name="connsiteX15" fmla="*/ 4965700 w 7645400"/>
              <a:gd name="connsiteY15" fmla="*/ 939800 h 2108200"/>
              <a:gd name="connsiteX16" fmla="*/ 3987800 w 7645400"/>
              <a:gd name="connsiteY16" fmla="*/ 1320800 h 2108200"/>
              <a:gd name="connsiteX17" fmla="*/ 1498600 w 7645400"/>
              <a:gd name="connsiteY17" fmla="*/ 2082800 h 2108200"/>
              <a:gd name="connsiteX18" fmla="*/ 762000 w 7645400"/>
              <a:gd name="connsiteY18" fmla="*/ 2108200 h 2108200"/>
              <a:gd name="connsiteX19" fmla="*/ 127000 w 7645400"/>
              <a:gd name="connsiteY19" fmla="*/ 2070100 h 2108200"/>
              <a:gd name="connsiteX20" fmla="*/ 0 w 7645400"/>
              <a:gd name="connsiteY20" fmla="*/ 2082800 h 2108200"/>
              <a:gd name="connsiteX21" fmla="*/ 25400 w 7645400"/>
              <a:gd name="connsiteY21" fmla="*/ 495300 h 2108200"/>
              <a:gd name="connsiteX0" fmla="*/ 114300 w 7645400"/>
              <a:gd name="connsiteY0" fmla="*/ 508000 h 2108200"/>
              <a:gd name="connsiteX1" fmla="*/ 215900 w 7645400"/>
              <a:gd name="connsiteY1" fmla="*/ 508000 h 2108200"/>
              <a:gd name="connsiteX2" fmla="*/ 2057400 w 7645400"/>
              <a:gd name="connsiteY2" fmla="*/ 228600 h 2108200"/>
              <a:gd name="connsiteX3" fmla="*/ 3289300 w 7645400"/>
              <a:gd name="connsiteY3" fmla="*/ 0 h 2108200"/>
              <a:gd name="connsiteX4" fmla="*/ 3911600 w 7645400"/>
              <a:gd name="connsiteY4" fmla="*/ 0 h 2108200"/>
              <a:gd name="connsiteX5" fmla="*/ 4432300 w 7645400"/>
              <a:gd name="connsiteY5" fmla="*/ 12700 h 2108200"/>
              <a:gd name="connsiteX6" fmla="*/ 5080000 w 7645400"/>
              <a:gd name="connsiteY6" fmla="*/ 88900 h 2108200"/>
              <a:gd name="connsiteX7" fmla="*/ 5651500 w 7645400"/>
              <a:gd name="connsiteY7" fmla="*/ 25400 h 2108200"/>
              <a:gd name="connsiteX8" fmla="*/ 6299200 w 7645400"/>
              <a:gd name="connsiteY8" fmla="*/ 152400 h 2108200"/>
              <a:gd name="connsiteX9" fmla="*/ 6629400 w 7645400"/>
              <a:gd name="connsiteY9" fmla="*/ 114300 h 2108200"/>
              <a:gd name="connsiteX10" fmla="*/ 7289800 w 7645400"/>
              <a:gd name="connsiteY10" fmla="*/ 25400 h 2108200"/>
              <a:gd name="connsiteX11" fmla="*/ 7645400 w 7645400"/>
              <a:gd name="connsiteY11" fmla="*/ 88900 h 2108200"/>
              <a:gd name="connsiteX12" fmla="*/ 7480300 w 7645400"/>
              <a:gd name="connsiteY12" fmla="*/ 266700 h 2108200"/>
              <a:gd name="connsiteX13" fmla="*/ 7010400 w 7645400"/>
              <a:gd name="connsiteY13" fmla="*/ 546100 h 2108200"/>
              <a:gd name="connsiteX14" fmla="*/ 6223000 w 7645400"/>
              <a:gd name="connsiteY14" fmla="*/ 660400 h 2108200"/>
              <a:gd name="connsiteX15" fmla="*/ 4965700 w 7645400"/>
              <a:gd name="connsiteY15" fmla="*/ 939800 h 2108200"/>
              <a:gd name="connsiteX16" fmla="*/ 3987800 w 7645400"/>
              <a:gd name="connsiteY16" fmla="*/ 1320800 h 2108200"/>
              <a:gd name="connsiteX17" fmla="*/ 1498600 w 7645400"/>
              <a:gd name="connsiteY17" fmla="*/ 2082800 h 2108200"/>
              <a:gd name="connsiteX18" fmla="*/ 762000 w 7645400"/>
              <a:gd name="connsiteY18" fmla="*/ 2108200 h 2108200"/>
              <a:gd name="connsiteX19" fmla="*/ 127000 w 7645400"/>
              <a:gd name="connsiteY19" fmla="*/ 2070100 h 2108200"/>
              <a:gd name="connsiteX20" fmla="*/ 0 w 7645400"/>
              <a:gd name="connsiteY20" fmla="*/ 2082800 h 2108200"/>
              <a:gd name="connsiteX21" fmla="*/ 25400 w 7645400"/>
              <a:gd name="connsiteY21" fmla="*/ 495300 h 2108200"/>
              <a:gd name="connsiteX0" fmla="*/ 114300 w 7645400"/>
              <a:gd name="connsiteY0" fmla="*/ 508000 h 2108200"/>
              <a:gd name="connsiteX1" fmla="*/ 215900 w 7645400"/>
              <a:gd name="connsiteY1" fmla="*/ 508000 h 2108200"/>
              <a:gd name="connsiteX2" fmla="*/ 2057400 w 7645400"/>
              <a:gd name="connsiteY2" fmla="*/ 228600 h 2108200"/>
              <a:gd name="connsiteX3" fmla="*/ 3289300 w 7645400"/>
              <a:gd name="connsiteY3" fmla="*/ 0 h 2108200"/>
              <a:gd name="connsiteX4" fmla="*/ 3911600 w 7645400"/>
              <a:gd name="connsiteY4" fmla="*/ 0 h 2108200"/>
              <a:gd name="connsiteX5" fmla="*/ 4432300 w 7645400"/>
              <a:gd name="connsiteY5" fmla="*/ 12700 h 2108200"/>
              <a:gd name="connsiteX6" fmla="*/ 5080000 w 7645400"/>
              <a:gd name="connsiteY6" fmla="*/ 88900 h 2108200"/>
              <a:gd name="connsiteX7" fmla="*/ 5651500 w 7645400"/>
              <a:gd name="connsiteY7" fmla="*/ 25400 h 2108200"/>
              <a:gd name="connsiteX8" fmla="*/ 6299200 w 7645400"/>
              <a:gd name="connsiteY8" fmla="*/ 152400 h 2108200"/>
              <a:gd name="connsiteX9" fmla="*/ 6629400 w 7645400"/>
              <a:gd name="connsiteY9" fmla="*/ 114300 h 2108200"/>
              <a:gd name="connsiteX10" fmla="*/ 7289800 w 7645400"/>
              <a:gd name="connsiteY10" fmla="*/ 25400 h 2108200"/>
              <a:gd name="connsiteX11" fmla="*/ 7645400 w 7645400"/>
              <a:gd name="connsiteY11" fmla="*/ 88900 h 2108200"/>
              <a:gd name="connsiteX12" fmla="*/ 7480300 w 7645400"/>
              <a:gd name="connsiteY12" fmla="*/ 266700 h 2108200"/>
              <a:gd name="connsiteX13" fmla="*/ 7010400 w 7645400"/>
              <a:gd name="connsiteY13" fmla="*/ 546100 h 2108200"/>
              <a:gd name="connsiteX14" fmla="*/ 6223000 w 7645400"/>
              <a:gd name="connsiteY14" fmla="*/ 660400 h 2108200"/>
              <a:gd name="connsiteX15" fmla="*/ 4965700 w 7645400"/>
              <a:gd name="connsiteY15" fmla="*/ 939800 h 2108200"/>
              <a:gd name="connsiteX16" fmla="*/ 3987800 w 7645400"/>
              <a:gd name="connsiteY16" fmla="*/ 1320800 h 2108200"/>
              <a:gd name="connsiteX17" fmla="*/ 1498600 w 7645400"/>
              <a:gd name="connsiteY17" fmla="*/ 2082800 h 2108200"/>
              <a:gd name="connsiteX18" fmla="*/ 762000 w 7645400"/>
              <a:gd name="connsiteY18" fmla="*/ 2108200 h 2108200"/>
              <a:gd name="connsiteX19" fmla="*/ 127000 w 7645400"/>
              <a:gd name="connsiteY19" fmla="*/ 2070100 h 2108200"/>
              <a:gd name="connsiteX20" fmla="*/ 0 w 7645400"/>
              <a:gd name="connsiteY20" fmla="*/ 2082800 h 2108200"/>
              <a:gd name="connsiteX21" fmla="*/ 25400 w 7645400"/>
              <a:gd name="connsiteY21" fmla="*/ 495300 h 2108200"/>
              <a:gd name="connsiteX0" fmla="*/ 114300 w 7645400"/>
              <a:gd name="connsiteY0" fmla="*/ 516731 h 2116931"/>
              <a:gd name="connsiteX1" fmla="*/ 215900 w 7645400"/>
              <a:gd name="connsiteY1" fmla="*/ 516731 h 2116931"/>
              <a:gd name="connsiteX2" fmla="*/ 2057400 w 7645400"/>
              <a:gd name="connsiteY2" fmla="*/ 237331 h 2116931"/>
              <a:gd name="connsiteX3" fmla="*/ 3289300 w 7645400"/>
              <a:gd name="connsiteY3" fmla="*/ 8731 h 2116931"/>
              <a:gd name="connsiteX4" fmla="*/ 3911600 w 7645400"/>
              <a:gd name="connsiteY4" fmla="*/ 8731 h 2116931"/>
              <a:gd name="connsiteX5" fmla="*/ 4432300 w 7645400"/>
              <a:gd name="connsiteY5" fmla="*/ 21431 h 2116931"/>
              <a:gd name="connsiteX6" fmla="*/ 5080000 w 7645400"/>
              <a:gd name="connsiteY6" fmla="*/ 8731 h 2116931"/>
              <a:gd name="connsiteX7" fmla="*/ 5651500 w 7645400"/>
              <a:gd name="connsiteY7" fmla="*/ 34131 h 2116931"/>
              <a:gd name="connsiteX8" fmla="*/ 6299200 w 7645400"/>
              <a:gd name="connsiteY8" fmla="*/ 161131 h 2116931"/>
              <a:gd name="connsiteX9" fmla="*/ 6629400 w 7645400"/>
              <a:gd name="connsiteY9" fmla="*/ 123031 h 2116931"/>
              <a:gd name="connsiteX10" fmla="*/ 7289800 w 7645400"/>
              <a:gd name="connsiteY10" fmla="*/ 34131 h 2116931"/>
              <a:gd name="connsiteX11" fmla="*/ 7645400 w 7645400"/>
              <a:gd name="connsiteY11" fmla="*/ 97631 h 2116931"/>
              <a:gd name="connsiteX12" fmla="*/ 7480300 w 7645400"/>
              <a:gd name="connsiteY12" fmla="*/ 275431 h 2116931"/>
              <a:gd name="connsiteX13" fmla="*/ 7010400 w 7645400"/>
              <a:gd name="connsiteY13" fmla="*/ 554831 h 2116931"/>
              <a:gd name="connsiteX14" fmla="*/ 6223000 w 7645400"/>
              <a:gd name="connsiteY14" fmla="*/ 669131 h 2116931"/>
              <a:gd name="connsiteX15" fmla="*/ 4965700 w 7645400"/>
              <a:gd name="connsiteY15" fmla="*/ 948531 h 2116931"/>
              <a:gd name="connsiteX16" fmla="*/ 3987800 w 7645400"/>
              <a:gd name="connsiteY16" fmla="*/ 1329531 h 2116931"/>
              <a:gd name="connsiteX17" fmla="*/ 1498600 w 7645400"/>
              <a:gd name="connsiteY17" fmla="*/ 2091531 h 2116931"/>
              <a:gd name="connsiteX18" fmla="*/ 762000 w 7645400"/>
              <a:gd name="connsiteY18" fmla="*/ 2116931 h 2116931"/>
              <a:gd name="connsiteX19" fmla="*/ 127000 w 7645400"/>
              <a:gd name="connsiteY19" fmla="*/ 2078831 h 2116931"/>
              <a:gd name="connsiteX20" fmla="*/ 0 w 7645400"/>
              <a:gd name="connsiteY20" fmla="*/ 2091531 h 2116931"/>
              <a:gd name="connsiteX21" fmla="*/ 25400 w 7645400"/>
              <a:gd name="connsiteY21" fmla="*/ 504031 h 2116931"/>
              <a:gd name="connsiteX0" fmla="*/ 114300 w 7645400"/>
              <a:gd name="connsiteY0" fmla="*/ 516731 h 2116931"/>
              <a:gd name="connsiteX1" fmla="*/ 215900 w 7645400"/>
              <a:gd name="connsiteY1" fmla="*/ 516731 h 2116931"/>
              <a:gd name="connsiteX2" fmla="*/ 2057400 w 7645400"/>
              <a:gd name="connsiteY2" fmla="*/ 237331 h 2116931"/>
              <a:gd name="connsiteX3" fmla="*/ 3289300 w 7645400"/>
              <a:gd name="connsiteY3" fmla="*/ 8731 h 2116931"/>
              <a:gd name="connsiteX4" fmla="*/ 3911600 w 7645400"/>
              <a:gd name="connsiteY4" fmla="*/ 8731 h 2116931"/>
              <a:gd name="connsiteX5" fmla="*/ 4432300 w 7645400"/>
              <a:gd name="connsiteY5" fmla="*/ 21431 h 2116931"/>
              <a:gd name="connsiteX6" fmla="*/ 5080000 w 7645400"/>
              <a:gd name="connsiteY6" fmla="*/ 8731 h 2116931"/>
              <a:gd name="connsiteX7" fmla="*/ 5651500 w 7645400"/>
              <a:gd name="connsiteY7" fmla="*/ 34131 h 2116931"/>
              <a:gd name="connsiteX8" fmla="*/ 6299200 w 7645400"/>
              <a:gd name="connsiteY8" fmla="*/ 161131 h 2116931"/>
              <a:gd name="connsiteX9" fmla="*/ 6629400 w 7645400"/>
              <a:gd name="connsiteY9" fmla="*/ 123031 h 2116931"/>
              <a:gd name="connsiteX10" fmla="*/ 7289800 w 7645400"/>
              <a:gd name="connsiteY10" fmla="*/ 34131 h 2116931"/>
              <a:gd name="connsiteX11" fmla="*/ 7645400 w 7645400"/>
              <a:gd name="connsiteY11" fmla="*/ 97631 h 2116931"/>
              <a:gd name="connsiteX12" fmla="*/ 7620000 w 7645400"/>
              <a:gd name="connsiteY12" fmla="*/ 275431 h 2116931"/>
              <a:gd name="connsiteX13" fmla="*/ 7010400 w 7645400"/>
              <a:gd name="connsiteY13" fmla="*/ 554831 h 2116931"/>
              <a:gd name="connsiteX14" fmla="*/ 6223000 w 7645400"/>
              <a:gd name="connsiteY14" fmla="*/ 669131 h 2116931"/>
              <a:gd name="connsiteX15" fmla="*/ 4965700 w 7645400"/>
              <a:gd name="connsiteY15" fmla="*/ 948531 h 2116931"/>
              <a:gd name="connsiteX16" fmla="*/ 3987800 w 7645400"/>
              <a:gd name="connsiteY16" fmla="*/ 1329531 h 2116931"/>
              <a:gd name="connsiteX17" fmla="*/ 1498600 w 7645400"/>
              <a:gd name="connsiteY17" fmla="*/ 2091531 h 2116931"/>
              <a:gd name="connsiteX18" fmla="*/ 762000 w 7645400"/>
              <a:gd name="connsiteY18" fmla="*/ 2116931 h 2116931"/>
              <a:gd name="connsiteX19" fmla="*/ 127000 w 7645400"/>
              <a:gd name="connsiteY19" fmla="*/ 2078831 h 2116931"/>
              <a:gd name="connsiteX20" fmla="*/ 0 w 7645400"/>
              <a:gd name="connsiteY20" fmla="*/ 2091531 h 2116931"/>
              <a:gd name="connsiteX21" fmla="*/ 25400 w 7645400"/>
              <a:gd name="connsiteY21" fmla="*/ 504031 h 2116931"/>
              <a:gd name="connsiteX0" fmla="*/ 114300 w 7645400"/>
              <a:gd name="connsiteY0" fmla="*/ 571500 h 2171700"/>
              <a:gd name="connsiteX1" fmla="*/ 215900 w 7645400"/>
              <a:gd name="connsiteY1" fmla="*/ 571500 h 2171700"/>
              <a:gd name="connsiteX2" fmla="*/ 2057400 w 7645400"/>
              <a:gd name="connsiteY2" fmla="*/ 292100 h 2171700"/>
              <a:gd name="connsiteX3" fmla="*/ 3289300 w 7645400"/>
              <a:gd name="connsiteY3" fmla="*/ 63500 h 2171700"/>
              <a:gd name="connsiteX4" fmla="*/ 3911600 w 7645400"/>
              <a:gd name="connsiteY4" fmla="*/ 63500 h 2171700"/>
              <a:gd name="connsiteX5" fmla="*/ 4432300 w 7645400"/>
              <a:gd name="connsiteY5" fmla="*/ 76200 h 2171700"/>
              <a:gd name="connsiteX6" fmla="*/ 5080000 w 7645400"/>
              <a:gd name="connsiteY6" fmla="*/ 63500 h 2171700"/>
              <a:gd name="connsiteX7" fmla="*/ 5651500 w 7645400"/>
              <a:gd name="connsiteY7" fmla="*/ 88900 h 2171700"/>
              <a:gd name="connsiteX8" fmla="*/ 6299200 w 7645400"/>
              <a:gd name="connsiteY8" fmla="*/ 215900 h 2171700"/>
              <a:gd name="connsiteX9" fmla="*/ 6629400 w 7645400"/>
              <a:gd name="connsiteY9" fmla="*/ 177800 h 2171700"/>
              <a:gd name="connsiteX10" fmla="*/ 7315200 w 7645400"/>
              <a:gd name="connsiteY10" fmla="*/ 0 h 2171700"/>
              <a:gd name="connsiteX11" fmla="*/ 7645400 w 7645400"/>
              <a:gd name="connsiteY11" fmla="*/ 152400 h 2171700"/>
              <a:gd name="connsiteX12" fmla="*/ 7620000 w 7645400"/>
              <a:gd name="connsiteY12" fmla="*/ 330200 h 2171700"/>
              <a:gd name="connsiteX13" fmla="*/ 7010400 w 7645400"/>
              <a:gd name="connsiteY13" fmla="*/ 609600 h 2171700"/>
              <a:gd name="connsiteX14" fmla="*/ 6223000 w 7645400"/>
              <a:gd name="connsiteY14" fmla="*/ 723900 h 2171700"/>
              <a:gd name="connsiteX15" fmla="*/ 4965700 w 7645400"/>
              <a:gd name="connsiteY15" fmla="*/ 1003300 h 2171700"/>
              <a:gd name="connsiteX16" fmla="*/ 3987800 w 7645400"/>
              <a:gd name="connsiteY16" fmla="*/ 1384300 h 2171700"/>
              <a:gd name="connsiteX17" fmla="*/ 1498600 w 7645400"/>
              <a:gd name="connsiteY17" fmla="*/ 2146300 h 2171700"/>
              <a:gd name="connsiteX18" fmla="*/ 762000 w 7645400"/>
              <a:gd name="connsiteY18" fmla="*/ 2171700 h 2171700"/>
              <a:gd name="connsiteX19" fmla="*/ 127000 w 7645400"/>
              <a:gd name="connsiteY19" fmla="*/ 2133600 h 2171700"/>
              <a:gd name="connsiteX20" fmla="*/ 0 w 7645400"/>
              <a:gd name="connsiteY20" fmla="*/ 2146300 h 2171700"/>
              <a:gd name="connsiteX21" fmla="*/ 25400 w 7645400"/>
              <a:gd name="connsiteY21" fmla="*/ 55880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45400" h="2171700">
                <a:moveTo>
                  <a:pt x="114300" y="571500"/>
                </a:moveTo>
                <a:cubicBezTo>
                  <a:pt x="148167" y="571500"/>
                  <a:pt x="-107950" y="618067"/>
                  <a:pt x="215900" y="571500"/>
                </a:cubicBezTo>
                <a:lnTo>
                  <a:pt x="2057400" y="292100"/>
                </a:lnTo>
                <a:lnTo>
                  <a:pt x="3289300" y="63500"/>
                </a:lnTo>
                <a:lnTo>
                  <a:pt x="3911600" y="63500"/>
                </a:lnTo>
                <a:lnTo>
                  <a:pt x="4432300" y="76200"/>
                </a:lnTo>
                <a:cubicBezTo>
                  <a:pt x="4635500" y="76200"/>
                  <a:pt x="4864100" y="38100"/>
                  <a:pt x="5080000" y="63500"/>
                </a:cubicBezTo>
                <a:lnTo>
                  <a:pt x="5651500" y="88900"/>
                </a:lnTo>
                <a:lnTo>
                  <a:pt x="6299200" y="215900"/>
                </a:lnTo>
                <a:cubicBezTo>
                  <a:pt x="6409267" y="203200"/>
                  <a:pt x="6460067" y="213783"/>
                  <a:pt x="6629400" y="177800"/>
                </a:cubicBezTo>
                <a:cubicBezTo>
                  <a:pt x="6798733" y="141817"/>
                  <a:pt x="7086600" y="59267"/>
                  <a:pt x="7315200" y="0"/>
                </a:cubicBezTo>
                <a:lnTo>
                  <a:pt x="7645400" y="152400"/>
                </a:lnTo>
                <a:lnTo>
                  <a:pt x="7620000" y="330200"/>
                </a:lnTo>
                <a:lnTo>
                  <a:pt x="7010400" y="609600"/>
                </a:lnTo>
                <a:lnTo>
                  <a:pt x="6223000" y="723900"/>
                </a:lnTo>
                <a:lnTo>
                  <a:pt x="4965700" y="1003300"/>
                </a:lnTo>
                <a:lnTo>
                  <a:pt x="3987800" y="1384300"/>
                </a:lnTo>
                <a:lnTo>
                  <a:pt x="1498600" y="2146300"/>
                </a:lnTo>
                <a:lnTo>
                  <a:pt x="762000" y="2171700"/>
                </a:lnTo>
                <a:lnTo>
                  <a:pt x="127000" y="2133600"/>
                </a:lnTo>
                <a:lnTo>
                  <a:pt x="0" y="2146300"/>
                </a:lnTo>
                <a:lnTo>
                  <a:pt x="25400" y="558800"/>
                </a:lnTo>
              </a:path>
            </a:pathLst>
          </a:custGeom>
          <a:solidFill>
            <a:schemeClr val="tx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CA19F-B3F4-4118-ABA2-93B7B5139C60}"/>
              </a:ext>
            </a:extLst>
          </p:cNvPr>
          <p:cNvSpPr txBox="1"/>
          <p:nvPr/>
        </p:nvSpPr>
        <p:spPr>
          <a:xfrm rot="668464">
            <a:off x="9412867" y="2546980"/>
            <a:ext cx="404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err="1">
                <a:solidFill>
                  <a:schemeClr val="bg1"/>
                </a:solidFill>
              </a:rPr>
              <a:t>Ōpāwaho</a:t>
            </a:r>
            <a:r>
              <a:rPr lang="en-US" b="1" cap="all" dirty="0">
                <a:solidFill>
                  <a:schemeClr val="bg1"/>
                </a:solidFill>
              </a:rPr>
              <a:t> / </a:t>
            </a:r>
          </a:p>
          <a:p>
            <a:r>
              <a:rPr lang="mi-NZ" b="1" dirty="0">
                <a:solidFill>
                  <a:schemeClr val="bg1"/>
                </a:solidFill>
              </a:rPr>
              <a:t>HEATHCOTE RIVER</a:t>
            </a:r>
          </a:p>
        </p:txBody>
      </p:sp>
    </p:spTree>
    <p:extLst>
      <p:ext uri="{BB962C8B-B14F-4D97-AF65-F5344CB8AC3E}">
        <p14:creationId xmlns:p14="http://schemas.microsoft.com/office/powerpoint/2010/main" val="6543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667B-5B03-40BB-864A-9BB1352B0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Conclusions</a:t>
            </a:r>
            <a:br>
              <a:rPr lang="en-NZ" dirty="0"/>
            </a:b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1FEC3-E536-4414-9998-48CEB313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736"/>
            <a:ext cx="10515600" cy="4629887"/>
          </a:xfrm>
        </p:spPr>
        <p:txBody>
          <a:bodyPr/>
          <a:lstStyle/>
          <a:p>
            <a:r>
              <a:rPr lang="en-NZ" dirty="0"/>
              <a:t>Original basin – new innovative ‘six values’ approach</a:t>
            </a:r>
          </a:p>
          <a:p>
            <a:r>
              <a:rPr lang="en-NZ" dirty="0"/>
              <a:t>Changes in upstream catchment &amp; downstream river meant that upgrade was required</a:t>
            </a:r>
          </a:p>
          <a:p>
            <a:r>
              <a:rPr lang="en-NZ" dirty="0"/>
              <a:t>Innovative approach required to achieve treatment &amp; storage in tight footprint</a:t>
            </a:r>
          </a:p>
          <a:p>
            <a:r>
              <a:rPr lang="en-NZ" dirty="0"/>
              <a:t>Continuous modelling key tool in design</a:t>
            </a:r>
          </a:p>
          <a:p>
            <a:r>
              <a:rPr lang="en-NZ" dirty="0"/>
              <a:t>Final design developed by multi-disciplinary team – continues ‘six values’ approach</a:t>
            </a:r>
          </a:p>
        </p:txBody>
      </p:sp>
    </p:spTree>
    <p:extLst>
      <p:ext uri="{BB962C8B-B14F-4D97-AF65-F5344CB8AC3E}">
        <p14:creationId xmlns:p14="http://schemas.microsoft.com/office/powerpoint/2010/main" val="375407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69EB3-6D8F-4168-B1A1-E9F14E61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5" y="0"/>
            <a:ext cx="15820150" cy="1053904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FDE04B-13BE-498D-B3E7-D42B7F0D31CD}"/>
              </a:ext>
            </a:extLst>
          </p:cNvPr>
          <p:cNvSpPr/>
          <p:nvPr/>
        </p:nvSpPr>
        <p:spPr>
          <a:xfrm rot="21040952" flipV="1">
            <a:off x="7136311" y="2229598"/>
            <a:ext cx="830735" cy="45719"/>
          </a:xfrm>
          <a:custGeom>
            <a:avLst/>
            <a:gdLst>
              <a:gd name="connsiteX0" fmla="*/ 0 w 742950"/>
              <a:gd name="connsiteY0" fmla="*/ 47625 h 47625"/>
              <a:gd name="connsiteX1" fmla="*/ 723900 w 742950"/>
              <a:gd name="connsiteY1" fmla="*/ 0 h 47625"/>
              <a:gd name="connsiteX2" fmla="*/ 723900 w 742950"/>
              <a:gd name="connsiteY2" fmla="*/ 0 h 47625"/>
              <a:gd name="connsiteX3" fmla="*/ 742950 w 742950"/>
              <a:gd name="connsiteY3" fmla="*/ 1905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47625">
                <a:moveTo>
                  <a:pt x="0" y="47625"/>
                </a:moveTo>
                <a:lnTo>
                  <a:pt x="723900" y="0"/>
                </a:lnTo>
                <a:lnTo>
                  <a:pt x="723900" y="0"/>
                </a:lnTo>
                <a:lnTo>
                  <a:pt x="742950" y="19050"/>
                </a:lnTo>
              </a:path>
            </a:pathLst>
          </a:custGeom>
          <a:noFill/>
          <a:ln w="38100">
            <a:solidFill>
              <a:schemeClr val="accent5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>
              <a:solidFill>
                <a:schemeClr val="l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CF021-A2FB-47CB-AB89-D510BFA64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" t="1429"/>
          <a:stretch/>
        </p:blipFill>
        <p:spPr>
          <a:xfrm>
            <a:off x="6218575" y="2862084"/>
            <a:ext cx="5499637" cy="3767821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73CC6750-E7F1-41AB-92B3-1565CE184959}"/>
              </a:ext>
            </a:extLst>
          </p:cNvPr>
          <p:cNvSpPr/>
          <p:nvPr/>
        </p:nvSpPr>
        <p:spPr>
          <a:xfrm rot="17913939">
            <a:off x="4180115" y="2830285"/>
            <a:ext cx="1393372" cy="2296886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7595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81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617AB-B9CA-46F7-B27C-3A657EF40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846" y="240870"/>
            <a:ext cx="5046905" cy="62076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CBB6B61-AA11-4B07-A429-FE3ED39C002B}"/>
              </a:ext>
            </a:extLst>
          </p:cNvPr>
          <p:cNvGrpSpPr/>
          <p:nvPr/>
        </p:nvGrpSpPr>
        <p:grpSpPr>
          <a:xfrm>
            <a:off x="4152900" y="2834640"/>
            <a:ext cx="3703320" cy="968157"/>
            <a:chOff x="4152900" y="2834640"/>
            <a:chExt cx="3703320" cy="9681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9224FE-645D-4C08-A7AF-F3EEC0303B95}"/>
                </a:ext>
              </a:extLst>
            </p:cNvPr>
            <p:cNvSpPr txBox="1"/>
            <p:nvPr/>
          </p:nvSpPr>
          <p:spPr>
            <a:xfrm>
              <a:off x="4152900" y="2971800"/>
              <a:ext cx="370332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4800" dirty="0"/>
                <a:t>1990s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FFFB9B-1BF0-428C-BC8F-8F64215A3B72}"/>
                </a:ext>
              </a:extLst>
            </p:cNvPr>
            <p:cNvSpPr/>
            <p:nvPr/>
          </p:nvSpPr>
          <p:spPr>
            <a:xfrm>
              <a:off x="7330440" y="2834640"/>
              <a:ext cx="457200" cy="25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230040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F1A18C-D62E-45B6-A6A6-53FD0D863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23903" y="-1613391"/>
            <a:ext cx="7566045" cy="100847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2E1FB55-4AC0-405A-B845-3DDD7FC04361}"/>
              </a:ext>
            </a:extLst>
          </p:cNvPr>
          <p:cNvSpPr/>
          <p:nvPr/>
        </p:nvSpPr>
        <p:spPr>
          <a:xfrm>
            <a:off x="10112188" y="5056094"/>
            <a:ext cx="570156" cy="989704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9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BA95-1A54-44C5-9B68-64F538A5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219"/>
            <a:ext cx="10957560" cy="1076152"/>
          </a:xfrm>
        </p:spPr>
        <p:txBody>
          <a:bodyPr>
            <a:normAutofit/>
          </a:bodyPr>
          <a:lstStyle/>
          <a:p>
            <a:r>
              <a:rPr lang="en-NZ" dirty="0"/>
              <a:t>Stormwater in Christchurch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1DADCBBE-1E8E-4140-8D4F-5DF76FB886D1}"/>
              </a:ext>
            </a:extLst>
          </p:cNvPr>
          <p:cNvSpPr txBox="1">
            <a:spLocks/>
          </p:cNvSpPr>
          <p:nvPr/>
        </p:nvSpPr>
        <p:spPr>
          <a:xfrm>
            <a:off x="2753024" y="2959542"/>
            <a:ext cx="5847067" cy="2399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 dirty="0"/>
          </a:p>
        </p:txBody>
      </p:sp>
      <p:grpSp>
        <p:nvGrpSpPr>
          <p:cNvPr id="55" name="Group 62">
            <a:extLst>
              <a:ext uri="{FF2B5EF4-FFF2-40B4-BE49-F238E27FC236}">
                <a16:creationId xmlns:a16="http://schemas.microsoft.com/office/drawing/2014/main" id="{AC7E708D-8FFA-4622-AE6B-A2FAB492491D}"/>
              </a:ext>
            </a:extLst>
          </p:cNvPr>
          <p:cNvGrpSpPr>
            <a:grpSpLocks/>
          </p:cNvGrpSpPr>
          <p:nvPr/>
        </p:nvGrpSpPr>
        <p:grpSpPr bwMode="auto">
          <a:xfrm>
            <a:off x="2024744" y="3323934"/>
            <a:ext cx="6247694" cy="2216889"/>
            <a:chOff x="2718" y="2688"/>
            <a:chExt cx="1127" cy="372"/>
          </a:xfrm>
          <a:solidFill>
            <a:schemeClr val="tx2"/>
          </a:solidFill>
        </p:grpSpPr>
        <p:sp>
          <p:nvSpPr>
            <p:cNvPr id="56" name="AutoShape 63">
              <a:extLst>
                <a:ext uri="{FF2B5EF4-FFF2-40B4-BE49-F238E27FC236}">
                  <a16:creationId xmlns:a16="http://schemas.microsoft.com/office/drawing/2014/main" id="{37032ED9-C196-41A0-ACFA-453C6D05B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8" y="2688"/>
              <a:ext cx="633" cy="372"/>
            </a:xfrm>
            <a:prstGeom prst="chevron">
              <a:avLst>
                <a:gd name="adj" fmla="val 38168"/>
              </a:avLst>
            </a:prstGeom>
            <a:grpFill/>
            <a:ln w="1905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2714" tIns="0" rIns="0" bIns="0"/>
            <a:lstStyle/>
            <a:p>
              <a:pPr defTabSz="902794">
                <a:buSzPct val="90000"/>
                <a:defRPr/>
              </a:pPr>
              <a:endParaRPr lang="en-US" sz="2358" kern="0" dirty="0">
                <a:solidFill>
                  <a:srgbClr val="001C43"/>
                </a:solidFill>
                <a:cs typeface="Arial" charset="0"/>
              </a:endParaRPr>
            </a:p>
          </p:txBody>
        </p:sp>
        <p:sp>
          <p:nvSpPr>
            <p:cNvPr id="57" name="AutoShape 64">
              <a:extLst>
                <a:ext uri="{FF2B5EF4-FFF2-40B4-BE49-F238E27FC236}">
                  <a16:creationId xmlns:a16="http://schemas.microsoft.com/office/drawing/2014/main" id="{8C2AA9AE-C23F-4277-98B8-BD53402E2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2688"/>
              <a:ext cx="633" cy="372"/>
            </a:xfrm>
            <a:prstGeom prst="chevron">
              <a:avLst>
                <a:gd name="adj" fmla="val 38168"/>
              </a:avLst>
            </a:prstGeom>
            <a:solidFill>
              <a:schemeClr val="accent3"/>
            </a:solidFill>
            <a:ln w="1905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2714" tIns="0" rIns="0" bIns="0"/>
            <a:lstStyle/>
            <a:p>
              <a:pPr defTabSz="902794">
                <a:buSzPct val="90000"/>
                <a:defRPr/>
              </a:pPr>
              <a:endParaRPr lang="en-US" sz="2358" kern="0" dirty="0">
                <a:solidFill>
                  <a:srgbClr val="001C43"/>
                </a:solidFill>
                <a:cs typeface="Arial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D6ED70-BE7F-4902-BE0E-B92C6D20B9AC}"/>
              </a:ext>
            </a:extLst>
          </p:cNvPr>
          <p:cNvSpPr txBox="1"/>
          <p:nvPr/>
        </p:nvSpPr>
        <p:spPr>
          <a:xfrm>
            <a:off x="3082092" y="4159085"/>
            <a:ext cx="1957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i="1" cap="all" dirty="0">
                <a:solidFill>
                  <a:schemeClr val="bg1"/>
                </a:solidFill>
              </a:rPr>
              <a:t>Drainage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A294233-6D57-4DA0-A910-81DFEC3CC8E6}"/>
              </a:ext>
            </a:extLst>
          </p:cNvPr>
          <p:cNvSpPr txBox="1"/>
          <p:nvPr/>
        </p:nvSpPr>
        <p:spPr>
          <a:xfrm>
            <a:off x="5369153" y="3789752"/>
            <a:ext cx="2642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i="1" cap="all" dirty="0">
                <a:solidFill>
                  <a:schemeClr val="bg1"/>
                </a:solidFill>
              </a:rPr>
              <a:t>Surface Water Management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C94E50DE-A483-480E-BCD6-455BE2C50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568"/>
            <a:ext cx="7791114" cy="1095777"/>
          </a:xfrm>
        </p:spPr>
        <p:txBody>
          <a:bodyPr>
            <a:normAutofit/>
          </a:bodyPr>
          <a:lstStyle/>
          <a:p>
            <a:r>
              <a:rPr lang="en-US" dirty="0"/>
              <a:t>New Christchurch City Council </a:t>
            </a:r>
          </a:p>
          <a:p>
            <a:r>
              <a:rPr lang="en-US" dirty="0"/>
              <a:t>New multi-disciplinary approach</a:t>
            </a:r>
          </a:p>
        </p:txBody>
      </p:sp>
    </p:spTree>
    <p:extLst>
      <p:ext uri="{BB962C8B-B14F-4D97-AF65-F5344CB8AC3E}">
        <p14:creationId xmlns:p14="http://schemas.microsoft.com/office/powerpoint/2010/main" val="273746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BA95-1A54-44C5-9B68-64F538A5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219"/>
            <a:ext cx="10957560" cy="1076152"/>
          </a:xfrm>
        </p:spPr>
        <p:txBody>
          <a:bodyPr>
            <a:normAutofit/>
          </a:bodyPr>
          <a:lstStyle/>
          <a:p>
            <a:r>
              <a:rPr lang="en-NZ" dirty="0"/>
              <a:t>Stormwater in Christchurch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1DADCBBE-1E8E-4140-8D4F-5DF76FB886D1}"/>
              </a:ext>
            </a:extLst>
          </p:cNvPr>
          <p:cNvSpPr txBox="1">
            <a:spLocks/>
          </p:cNvSpPr>
          <p:nvPr/>
        </p:nvSpPr>
        <p:spPr>
          <a:xfrm>
            <a:off x="2753024" y="2959542"/>
            <a:ext cx="5847067" cy="2399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0D6ED70-BE7F-4902-BE0E-B92C6D20B9AC}"/>
              </a:ext>
            </a:extLst>
          </p:cNvPr>
          <p:cNvSpPr txBox="1"/>
          <p:nvPr/>
        </p:nvSpPr>
        <p:spPr>
          <a:xfrm>
            <a:off x="3082092" y="4159085"/>
            <a:ext cx="1957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i="1" cap="all" dirty="0">
                <a:solidFill>
                  <a:schemeClr val="bg1"/>
                </a:solidFill>
              </a:rPr>
              <a:t>Drainage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A294233-6D57-4DA0-A910-81DFEC3CC8E6}"/>
              </a:ext>
            </a:extLst>
          </p:cNvPr>
          <p:cNvSpPr txBox="1"/>
          <p:nvPr/>
        </p:nvSpPr>
        <p:spPr>
          <a:xfrm>
            <a:off x="5369153" y="3789752"/>
            <a:ext cx="2642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i="1" cap="all" dirty="0">
                <a:solidFill>
                  <a:schemeClr val="bg1"/>
                </a:solidFill>
              </a:rPr>
              <a:t>Surface Water Management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C94E50DE-A483-480E-BCD6-455BE2C50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568"/>
            <a:ext cx="7791114" cy="1095777"/>
          </a:xfrm>
        </p:spPr>
        <p:txBody>
          <a:bodyPr>
            <a:normAutofit/>
          </a:bodyPr>
          <a:lstStyle/>
          <a:p>
            <a:r>
              <a:rPr lang="en-US" dirty="0"/>
              <a:t>New Christchurch City Council </a:t>
            </a:r>
          </a:p>
          <a:p>
            <a:r>
              <a:rPr lang="en-US" dirty="0"/>
              <a:t>New multi-disciplinary approach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7853D1-9F81-4386-B41E-6E60CFC6DCA7}"/>
              </a:ext>
            </a:extLst>
          </p:cNvPr>
          <p:cNvGrpSpPr/>
          <p:nvPr/>
        </p:nvGrpSpPr>
        <p:grpSpPr>
          <a:xfrm>
            <a:off x="6320004" y="1089113"/>
            <a:ext cx="5276756" cy="5401278"/>
            <a:chOff x="4089280" y="1939999"/>
            <a:chExt cx="4031350" cy="4126483"/>
          </a:xfrm>
        </p:grpSpPr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222148C3-9D5F-4430-B26B-FF5746BD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214" y="1939999"/>
              <a:ext cx="1550955" cy="1322394"/>
            </a:xfrm>
            <a:custGeom>
              <a:avLst/>
              <a:gdLst/>
              <a:ahLst/>
              <a:cxnLst>
                <a:cxn ang="0">
                  <a:pos x="545" y="0"/>
                </a:cxn>
                <a:cxn ang="0">
                  <a:pos x="181" y="0"/>
                </a:cxn>
                <a:cxn ang="0">
                  <a:pos x="0" y="313"/>
                </a:cxn>
                <a:cxn ang="0">
                  <a:pos x="181" y="626"/>
                </a:cxn>
                <a:cxn ang="0">
                  <a:pos x="545" y="626"/>
                </a:cxn>
                <a:cxn ang="0">
                  <a:pos x="726" y="313"/>
                </a:cxn>
                <a:cxn ang="0">
                  <a:pos x="545" y="0"/>
                </a:cxn>
                <a:cxn ang="0">
                  <a:pos x="545" y="0"/>
                </a:cxn>
              </a:cxnLst>
              <a:rect l="0" t="0" r="r" b="b"/>
              <a:pathLst>
                <a:path w="726" h="626">
                  <a:moveTo>
                    <a:pt x="545" y="0"/>
                  </a:moveTo>
                  <a:lnTo>
                    <a:pt x="181" y="0"/>
                  </a:lnTo>
                  <a:lnTo>
                    <a:pt x="0" y="313"/>
                  </a:lnTo>
                  <a:lnTo>
                    <a:pt x="181" y="626"/>
                  </a:lnTo>
                  <a:lnTo>
                    <a:pt x="545" y="626"/>
                  </a:lnTo>
                  <a:lnTo>
                    <a:pt x="726" y="313"/>
                  </a:lnTo>
                  <a:lnTo>
                    <a:pt x="545" y="0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 sz="1633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129E2399-3018-43C9-B145-CBEA58F0C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336" y="2646823"/>
              <a:ext cx="1549401" cy="1323041"/>
            </a:xfrm>
            <a:custGeom>
              <a:avLst/>
              <a:gdLst/>
              <a:ahLst/>
              <a:cxnLst>
                <a:cxn ang="0">
                  <a:pos x="545" y="0"/>
                </a:cxn>
                <a:cxn ang="0">
                  <a:pos x="182" y="0"/>
                </a:cxn>
                <a:cxn ang="0">
                  <a:pos x="0" y="313"/>
                </a:cxn>
                <a:cxn ang="0">
                  <a:pos x="182" y="628"/>
                </a:cxn>
                <a:cxn ang="0">
                  <a:pos x="545" y="628"/>
                </a:cxn>
                <a:cxn ang="0">
                  <a:pos x="727" y="313"/>
                </a:cxn>
                <a:cxn ang="0">
                  <a:pos x="545" y="0"/>
                </a:cxn>
                <a:cxn ang="0">
                  <a:pos x="545" y="0"/>
                </a:cxn>
              </a:cxnLst>
              <a:rect l="0" t="0" r="r" b="b"/>
              <a:pathLst>
                <a:path w="727" h="628">
                  <a:moveTo>
                    <a:pt x="545" y="0"/>
                  </a:moveTo>
                  <a:lnTo>
                    <a:pt x="182" y="0"/>
                  </a:lnTo>
                  <a:lnTo>
                    <a:pt x="0" y="313"/>
                  </a:lnTo>
                  <a:lnTo>
                    <a:pt x="182" y="628"/>
                  </a:lnTo>
                  <a:lnTo>
                    <a:pt x="545" y="628"/>
                  </a:lnTo>
                  <a:lnTo>
                    <a:pt x="727" y="313"/>
                  </a:lnTo>
                  <a:lnTo>
                    <a:pt x="545" y="0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3" name="Freeform 32">
              <a:extLst>
                <a:ext uri="{FF2B5EF4-FFF2-40B4-BE49-F238E27FC236}">
                  <a16:creationId xmlns:a16="http://schemas.microsoft.com/office/drawing/2014/main" id="{EC982ACD-D385-4B45-B770-81BD2642C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377" y="2646823"/>
              <a:ext cx="1550955" cy="1322394"/>
            </a:xfrm>
            <a:custGeom>
              <a:avLst/>
              <a:gdLst/>
              <a:ahLst/>
              <a:cxnLst>
                <a:cxn ang="0">
                  <a:pos x="545" y="0"/>
                </a:cxn>
                <a:cxn ang="0">
                  <a:pos x="181" y="0"/>
                </a:cxn>
                <a:cxn ang="0">
                  <a:pos x="0" y="315"/>
                </a:cxn>
                <a:cxn ang="0">
                  <a:pos x="181" y="628"/>
                </a:cxn>
                <a:cxn ang="0">
                  <a:pos x="545" y="628"/>
                </a:cxn>
                <a:cxn ang="0">
                  <a:pos x="726" y="315"/>
                </a:cxn>
                <a:cxn ang="0">
                  <a:pos x="545" y="0"/>
                </a:cxn>
                <a:cxn ang="0">
                  <a:pos x="545" y="0"/>
                </a:cxn>
              </a:cxnLst>
              <a:rect l="0" t="0" r="r" b="b"/>
              <a:pathLst>
                <a:path w="726" h="628">
                  <a:moveTo>
                    <a:pt x="545" y="0"/>
                  </a:moveTo>
                  <a:lnTo>
                    <a:pt x="181" y="0"/>
                  </a:lnTo>
                  <a:lnTo>
                    <a:pt x="0" y="315"/>
                  </a:lnTo>
                  <a:lnTo>
                    <a:pt x="181" y="628"/>
                  </a:lnTo>
                  <a:lnTo>
                    <a:pt x="545" y="628"/>
                  </a:lnTo>
                  <a:lnTo>
                    <a:pt x="726" y="315"/>
                  </a:lnTo>
                  <a:lnTo>
                    <a:pt x="545" y="0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 sz="1633"/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B391114F-D509-42CB-BFE4-6F045C5F2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336" y="4042539"/>
              <a:ext cx="1550955" cy="1322394"/>
            </a:xfrm>
            <a:custGeom>
              <a:avLst/>
              <a:gdLst/>
              <a:ahLst/>
              <a:cxnLst>
                <a:cxn ang="0">
                  <a:pos x="546" y="0"/>
                </a:cxn>
                <a:cxn ang="0">
                  <a:pos x="182" y="0"/>
                </a:cxn>
                <a:cxn ang="0">
                  <a:pos x="0" y="313"/>
                </a:cxn>
                <a:cxn ang="0">
                  <a:pos x="182" y="626"/>
                </a:cxn>
                <a:cxn ang="0">
                  <a:pos x="546" y="626"/>
                </a:cxn>
                <a:cxn ang="0">
                  <a:pos x="728" y="313"/>
                </a:cxn>
                <a:cxn ang="0">
                  <a:pos x="546" y="0"/>
                </a:cxn>
                <a:cxn ang="0">
                  <a:pos x="546" y="0"/>
                </a:cxn>
              </a:cxnLst>
              <a:rect l="0" t="0" r="r" b="b"/>
              <a:pathLst>
                <a:path w="728" h="626">
                  <a:moveTo>
                    <a:pt x="546" y="0"/>
                  </a:moveTo>
                  <a:lnTo>
                    <a:pt x="182" y="0"/>
                  </a:lnTo>
                  <a:lnTo>
                    <a:pt x="0" y="313"/>
                  </a:lnTo>
                  <a:lnTo>
                    <a:pt x="182" y="626"/>
                  </a:lnTo>
                  <a:lnTo>
                    <a:pt x="546" y="626"/>
                  </a:lnTo>
                  <a:lnTo>
                    <a:pt x="728" y="313"/>
                  </a:lnTo>
                  <a:lnTo>
                    <a:pt x="546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 sz="1633"/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A2B5BD32-B223-48BA-8FE5-E4CCF7AA3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377" y="4042539"/>
              <a:ext cx="1550955" cy="1322394"/>
            </a:xfrm>
            <a:custGeom>
              <a:avLst/>
              <a:gdLst/>
              <a:ahLst/>
              <a:cxnLst>
                <a:cxn ang="0">
                  <a:pos x="545" y="0"/>
                </a:cxn>
                <a:cxn ang="0">
                  <a:pos x="182" y="0"/>
                </a:cxn>
                <a:cxn ang="0">
                  <a:pos x="0" y="313"/>
                </a:cxn>
                <a:cxn ang="0">
                  <a:pos x="182" y="627"/>
                </a:cxn>
                <a:cxn ang="0">
                  <a:pos x="545" y="627"/>
                </a:cxn>
                <a:cxn ang="0">
                  <a:pos x="727" y="313"/>
                </a:cxn>
                <a:cxn ang="0">
                  <a:pos x="545" y="0"/>
                </a:cxn>
                <a:cxn ang="0">
                  <a:pos x="545" y="0"/>
                </a:cxn>
              </a:cxnLst>
              <a:rect l="0" t="0" r="r" b="b"/>
              <a:pathLst>
                <a:path w="727" h="627">
                  <a:moveTo>
                    <a:pt x="545" y="0"/>
                  </a:moveTo>
                  <a:lnTo>
                    <a:pt x="182" y="0"/>
                  </a:lnTo>
                  <a:lnTo>
                    <a:pt x="0" y="313"/>
                  </a:lnTo>
                  <a:lnTo>
                    <a:pt x="182" y="627"/>
                  </a:lnTo>
                  <a:lnTo>
                    <a:pt x="545" y="627"/>
                  </a:lnTo>
                  <a:lnTo>
                    <a:pt x="727" y="313"/>
                  </a:lnTo>
                  <a:lnTo>
                    <a:pt x="545" y="0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 sz="1633"/>
            </a:p>
          </p:txBody>
        </p:sp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62FBF310-A8BD-4C5A-8F52-080C1CDDE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214" y="4744088"/>
              <a:ext cx="1550955" cy="1322394"/>
            </a:xfrm>
            <a:custGeom>
              <a:avLst/>
              <a:gdLst/>
              <a:ahLst/>
              <a:cxnLst>
                <a:cxn ang="0">
                  <a:pos x="545" y="0"/>
                </a:cxn>
                <a:cxn ang="0">
                  <a:pos x="181" y="0"/>
                </a:cxn>
                <a:cxn ang="0">
                  <a:pos x="0" y="315"/>
                </a:cxn>
                <a:cxn ang="0">
                  <a:pos x="181" y="628"/>
                </a:cxn>
                <a:cxn ang="0">
                  <a:pos x="545" y="628"/>
                </a:cxn>
                <a:cxn ang="0">
                  <a:pos x="726" y="315"/>
                </a:cxn>
                <a:cxn ang="0">
                  <a:pos x="545" y="0"/>
                </a:cxn>
                <a:cxn ang="0">
                  <a:pos x="545" y="0"/>
                </a:cxn>
              </a:cxnLst>
              <a:rect l="0" t="0" r="r" b="b"/>
              <a:pathLst>
                <a:path w="726" h="628">
                  <a:moveTo>
                    <a:pt x="545" y="0"/>
                  </a:moveTo>
                  <a:lnTo>
                    <a:pt x="181" y="0"/>
                  </a:lnTo>
                  <a:lnTo>
                    <a:pt x="0" y="315"/>
                  </a:lnTo>
                  <a:lnTo>
                    <a:pt x="181" y="628"/>
                  </a:lnTo>
                  <a:lnTo>
                    <a:pt x="545" y="628"/>
                  </a:lnTo>
                  <a:lnTo>
                    <a:pt x="726" y="315"/>
                  </a:lnTo>
                  <a:lnTo>
                    <a:pt x="545" y="0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 sz="1633"/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57C03DB4-635F-4745-A9E2-7E80279091DC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5351469" y="2447484"/>
              <a:ext cx="1567704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Ecology</a:t>
              </a:r>
              <a:endParaRPr lang="en-GB" sz="998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BB5C800B-EFED-4D54-856D-EE400BB816CC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4103802" y="3138169"/>
              <a:ext cx="1558721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Recreation</a:t>
              </a:r>
              <a:endParaRPr lang="en-GB" sz="998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Text Box 18">
              <a:extLst>
                <a:ext uri="{FF2B5EF4-FFF2-40B4-BE49-F238E27FC236}">
                  <a16:creationId xmlns:a16="http://schemas.microsoft.com/office/drawing/2014/main" id="{679A8E7C-CD85-4484-A5CD-A819A972167D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6553175" y="3176269"/>
              <a:ext cx="155095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Landscape</a:t>
              </a:r>
              <a:endParaRPr lang="en-GB" sz="998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4984702C-EFC0-4565-9140-3DD8F2BA2C4F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6572089" y="4532617"/>
              <a:ext cx="1548541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Culture</a:t>
              </a:r>
              <a:endParaRPr lang="en-GB" sz="998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 Box 20">
              <a:extLst>
                <a:ext uri="{FF2B5EF4-FFF2-40B4-BE49-F238E27FC236}">
                  <a16:creationId xmlns:a16="http://schemas.microsoft.com/office/drawing/2014/main" id="{256E4F3D-C15E-47A3-B09C-2DCA5D7D54CF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5312273" y="5246808"/>
              <a:ext cx="1567704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Drainage</a:t>
              </a:r>
              <a:endParaRPr lang="en-GB" sz="998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AE4BCB8A-50FD-4B38-9AAD-801734D51013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4089280" y="4558017"/>
              <a:ext cx="1547266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Heritage</a:t>
              </a:r>
              <a:endParaRPr lang="en-GB" sz="998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957CD0C6-5542-4435-8E5E-4E78AF313599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5259252" y="3560448"/>
              <a:ext cx="1659921" cy="8364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latin typeface="+mj-lt"/>
                </a:rPr>
                <a:t>SIX </a:t>
              </a:r>
            </a:p>
            <a:p>
              <a:pPr algn="ctr"/>
              <a:r>
                <a:rPr lang="en-GB" sz="2000" b="1" dirty="0">
                  <a:latin typeface="+mj-lt"/>
                </a:rPr>
                <a:t>VALUES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791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D716-924F-4ED8-B459-E23E8E2E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Original Wigram Basin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7F9B4-F5B9-4AA8-8236-62CB7BA07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75900" cy="4191998"/>
          </a:xfrm>
        </p:spPr>
        <p:txBody>
          <a:bodyPr>
            <a:normAutofit/>
          </a:bodyPr>
          <a:lstStyle/>
          <a:p>
            <a:r>
              <a:rPr lang="en-NZ" dirty="0"/>
              <a:t>Flood retention basin, plus water quality treatment</a:t>
            </a:r>
          </a:p>
          <a:p>
            <a:r>
              <a:rPr lang="en-NZ" dirty="0"/>
              <a:t>Landscape plantings</a:t>
            </a:r>
          </a:p>
          <a:p>
            <a:pPr lvl="1"/>
            <a:r>
              <a:rPr lang="en-US" dirty="0"/>
              <a:t>Emergent and amphibious</a:t>
            </a:r>
          </a:p>
          <a:p>
            <a:pPr lvl="1"/>
            <a:r>
              <a:rPr lang="en-US" dirty="0"/>
              <a:t>Shrubland and woodland </a:t>
            </a:r>
          </a:p>
          <a:p>
            <a:pPr lvl="1"/>
            <a:r>
              <a:rPr lang="en-US" dirty="0"/>
              <a:t>Habitat and a link to river</a:t>
            </a:r>
            <a:endParaRPr lang="en-NZ" dirty="0"/>
          </a:p>
          <a:p>
            <a:r>
              <a:rPr lang="en-US" dirty="0"/>
              <a:t>Anticipated future development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31874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B5E79-A2C0-44E6-A75B-FABDBF6C2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43" y="-86335"/>
            <a:ext cx="9942157" cy="7030669"/>
          </a:xfrm>
        </p:spPr>
      </p:pic>
    </p:spTree>
    <p:extLst>
      <p:ext uri="{BB962C8B-B14F-4D97-AF65-F5344CB8AC3E}">
        <p14:creationId xmlns:p14="http://schemas.microsoft.com/office/powerpoint/2010/main" val="3591883586"/>
      </p:ext>
    </p:extLst>
  </p:cSld>
  <p:clrMapOvr>
    <a:masterClrMapping/>
  </p:clrMapOvr>
</p:sld>
</file>

<file path=ppt/theme/theme1.xml><?xml version="1.0" encoding="utf-8"?>
<a:theme xmlns:a="http://schemas.openxmlformats.org/drawingml/2006/main" name="Blue arrows">
  <a:themeElements>
    <a:clrScheme name="BecaNew1">
      <a:dk1>
        <a:srgbClr val="000000"/>
      </a:dk1>
      <a:lt1>
        <a:sysClr val="window" lastClr="FFFFFF"/>
      </a:lt1>
      <a:dk2>
        <a:srgbClr val="013799"/>
      </a:dk2>
      <a:lt2>
        <a:srgbClr val="FFFFFF"/>
      </a:lt2>
      <a:accent1>
        <a:srgbClr val="009FDA"/>
      </a:accent1>
      <a:accent2>
        <a:srgbClr val="FFCE00"/>
      </a:accent2>
      <a:accent3>
        <a:srgbClr val="12A8B2"/>
      </a:accent3>
      <a:accent4>
        <a:srgbClr val="8D0E84"/>
      </a:accent4>
      <a:accent5>
        <a:srgbClr val="C9CAC8"/>
      </a:accent5>
      <a:accent6>
        <a:srgbClr val="646662"/>
      </a:accent6>
      <a:hlink>
        <a:srgbClr val="009FDA"/>
      </a:hlink>
      <a:folHlink>
        <a:srgbClr val="FFCE00"/>
      </a:folHlink>
    </a:clrScheme>
    <a:fontScheme name="Bec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 Arrows.potx" id="{BF7A01B2-3173-4B08-8A2E-9871CBF79381}" vid="{F2BABD71-8631-4455-B980-EFA11FBAB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8" ma:contentTypeDescription="Create a new document." ma:contentTypeScope="" ma:versionID="992747485aa670c3efa20ccb851bb0fb">
  <xsd:schema xmlns:xsd="http://www.w3.org/2001/XMLSchema" xmlns:xs="http://www.w3.org/2001/XMLSchema" xmlns:p="http://schemas.microsoft.com/office/2006/metadata/properties" xmlns:ns2="1bf58d84-5e20-4a41-aa73-0a6f7670ae44" targetNamespace="http://schemas.microsoft.com/office/2006/metadata/properties" ma:root="true" ma:fieldsID="c6a6c232b0f7e7300b59fafb57d33a19" ns2:_="">
    <xsd:import namespace="1bf58d84-5e20-4a41-aa73-0a6f7670ae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1D6D74-B377-4D84-8B23-ECA7E01356A2}"/>
</file>

<file path=customXml/itemProps2.xml><?xml version="1.0" encoding="utf-8"?>
<ds:datastoreItem xmlns:ds="http://schemas.openxmlformats.org/officeDocument/2006/customXml" ds:itemID="{34742879-9EB1-4026-8459-E9518D7DAB1C}"/>
</file>

<file path=customXml/itemProps3.xml><?xml version="1.0" encoding="utf-8"?>
<ds:datastoreItem xmlns:ds="http://schemas.openxmlformats.org/officeDocument/2006/customXml" ds:itemID="{4B998FFC-C997-4CA5-9D89-069CE0FA3F13}"/>
</file>

<file path=docProps/app.xml><?xml version="1.0" encoding="utf-8"?>
<Properties xmlns="http://schemas.openxmlformats.org/officeDocument/2006/extended-properties" xmlns:vt="http://schemas.openxmlformats.org/officeDocument/2006/docPropsVTypes">
  <Template>Blue arrows</Template>
  <TotalTime>651</TotalTime>
  <Words>835</Words>
  <Application>Microsoft Office PowerPoint</Application>
  <PresentationFormat>Widescreen</PresentationFormat>
  <Paragraphs>206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Courier New</vt:lpstr>
      <vt:lpstr>Segoe UI</vt:lpstr>
      <vt:lpstr>Symbol</vt:lpstr>
      <vt:lpstr>Blue arrows</vt:lpstr>
      <vt:lpstr>Wigram Basin Upgrade</vt:lpstr>
      <vt:lpstr>PowerPoint Presentation</vt:lpstr>
      <vt:lpstr>Today’s presentation</vt:lpstr>
      <vt:lpstr>PowerPoint Presentation</vt:lpstr>
      <vt:lpstr>PowerPoint Presentation</vt:lpstr>
      <vt:lpstr>Stormwater in Christchurch</vt:lpstr>
      <vt:lpstr>Stormwater in Christchurch</vt:lpstr>
      <vt:lpstr>Original Wigram Basin design</vt:lpstr>
      <vt:lpstr>PowerPoint Presentation</vt:lpstr>
      <vt:lpstr>Change over time</vt:lpstr>
      <vt:lpstr>2010/11 Earthquakes</vt:lpstr>
      <vt:lpstr>Drivers for Wigram Basin upgrade</vt:lpstr>
      <vt:lpstr>Brief</vt:lpstr>
      <vt:lpstr>Brief</vt:lpstr>
      <vt:lpstr>PowerPoint Presentation</vt:lpstr>
      <vt:lpstr>PowerPoint Presentation</vt:lpstr>
      <vt:lpstr>Challenges</vt:lpstr>
      <vt:lpstr>Modelling</vt:lpstr>
      <vt:lpstr>Concept design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Final design</vt:lpstr>
      <vt:lpstr>PowerPoint Presentation</vt:lpstr>
      <vt:lpstr>Numbers</vt:lpstr>
      <vt:lpstr>PowerPoint Presentation</vt:lpstr>
      <vt:lpstr>PowerPoint Presentation</vt:lpstr>
      <vt:lpstr>Landscape &amp; ecology</vt:lpstr>
      <vt:lpstr>Adaptability for future change</vt:lpstr>
      <vt:lpstr>PowerPoint Presentation</vt:lpstr>
      <vt:lpstr>PowerPoint Presentation</vt:lpstr>
      <vt:lpstr>Conclusions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Purton</dc:creator>
  <cp:lastModifiedBy>Kate Purton</cp:lastModifiedBy>
  <cp:revision>82</cp:revision>
  <dcterms:created xsi:type="dcterms:W3CDTF">2019-04-27T16:35:17Z</dcterms:created>
  <dcterms:modified xsi:type="dcterms:W3CDTF">2019-04-30T13:08:29Z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M_Activity">
    <vt:lpwstr>WP-CA-Civil - General</vt:lpwstr>
  </property>
  <property fmtid="{D5CDD505-2E9C-101B-9397-08002B2CF9AE}" pid="3" name="D_CUST_Additional Reference Definition">
    <vt:lpwstr>Beca Reference</vt:lpwstr>
  </property>
  <property fmtid="{D5CDD505-2E9C-101B-9397-08002B2CF9AE}" pid="4" name="D_CUST_Additional Reference Value">
    <vt:lpwstr/>
  </property>
  <property fmtid="{D5CDD505-2E9C-101B-9397-08002B2CF9AE}" pid="5" name="D_CUST_Associated Organisations">
    <vt:lpwstr/>
  </property>
  <property fmtid="{D5CDD505-2E9C-101B-9397-08002B2CF9AE}" pid="6" name="D_CUST_Associated People">
    <vt:lpwstr/>
  </property>
  <property fmtid="{D5CDD505-2E9C-101B-9397-08002B2CF9AE}" pid="7" name="FM_Beca Company">
    <vt:lpwstr>014 - Beca Limited</vt:lpwstr>
  </property>
  <property fmtid="{D5CDD505-2E9C-101B-9397-08002B2CF9AE}" pid="8" name="FM_Beca Job Director">
    <vt:lpwstr>Richard Holyoake</vt:lpwstr>
  </property>
  <property fmtid="{D5CDD505-2E9C-101B-9397-08002B2CF9AE}" pid="9" name="FM_Beca Job Manager">
    <vt:lpwstr>John van Cingel</vt:lpwstr>
  </property>
  <property fmtid="{D5CDD505-2E9C-101B-9397-08002B2CF9AE}" pid="10" name="FM_Beca Section">
    <vt:lpwstr>014-422 Architecture - BL</vt:lpwstr>
  </property>
  <property fmtid="{D5CDD505-2E9C-101B-9397-08002B2CF9AE}" pid="11" name="D_CUST_Business Value">
    <vt:lpwstr>Normal</vt:lpwstr>
  </property>
  <property fmtid="{D5CDD505-2E9C-101B-9397-08002B2CF9AE}" pid="12" name="FM_Case ID">
    <vt:lpwstr>422</vt:lpwstr>
  </property>
  <property fmtid="{D5CDD505-2E9C-101B-9397-08002B2CF9AE}" pid="13" name="D_STAT_Category Id">
    <vt:i4>0</vt:i4>
  </property>
  <property fmtid="{D5CDD505-2E9C-101B-9397-08002B2CF9AE}" pid="14" name="D_STAT_Category Name">
    <vt:lpwstr/>
  </property>
  <property fmtid="{D5CDD505-2E9C-101B-9397-08002B2CF9AE}" pid="15" name="FM_Client Contact">
    <vt:lpwstr>Alistair McGuffie</vt:lpwstr>
  </property>
  <property fmtid="{D5CDD505-2E9C-101B-9397-08002B2CF9AE}" pid="16" name="FM_Client Organisation">
    <vt:lpwstr>Christchurch City Council</vt:lpwstr>
  </property>
  <property fmtid="{D5CDD505-2E9C-101B-9397-08002B2CF9AE}" pid="17" name="WS_D_CUST_Organisation.ABNNumber">
    <vt:lpwstr/>
  </property>
  <property fmtid="{D5CDD505-2E9C-101B-9397-08002B2CF9AE}" pid="18" name="WS_D_CUST_Organisation.AddressLine1">
    <vt:lpwstr>PO Box 6345</vt:lpwstr>
  </property>
  <property fmtid="{D5CDD505-2E9C-101B-9397-08002B2CF9AE}" pid="19" name="WS_D_CUST_Organisation.AddressLine2">
    <vt:lpwstr>Wellesley St</vt:lpwstr>
  </property>
  <property fmtid="{D5CDD505-2E9C-101B-9397-08002B2CF9AE}" pid="20" name="WS_D_CUST_Organisation.AddressLine3">
    <vt:lpwstr/>
  </property>
  <property fmtid="{D5CDD505-2E9C-101B-9397-08002B2CF9AE}" pid="21" name="WS_D_CUST_Organisation.AddressPostcode">
    <vt:lpwstr>1141</vt:lpwstr>
  </property>
  <property fmtid="{D5CDD505-2E9C-101B-9397-08002B2CF9AE}" pid="22" name="WS_D_CUST_Organisation.AddressRegion">
    <vt:lpwstr/>
  </property>
  <property fmtid="{D5CDD505-2E9C-101B-9397-08002B2CF9AE}" pid="23" name="WS_D_CUST_Organisation.AddressTownCity">
    <vt:lpwstr>Auckland</vt:lpwstr>
  </property>
  <property fmtid="{D5CDD505-2E9C-101B-9397-08002B2CF9AE}" pid="24" name="WS_D_CUST_Organisation.BankAcNumber">
    <vt:lpwstr>03 0104 0269506 00</vt:lpwstr>
  </property>
  <property fmtid="{D5CDD505-2E9C-101B-9397-08002B2CF9AE}" pid="25" name="WS_D_CUST_Organisation.BecaManagerName">
    <vt:lpwstr>Greg Lowe</vt:lpwstr>
  </property>
  <property fmtid="{D5CDD505-2E9C-101B-9397-08002B2CF9AE}" pid="26" name="WS_D_CUST_Organisation.CompanyID">
    <vt:lpwstr>41</vt:lpwstr>
  </property>
  <property fmtid="{D5CDD505-2E9C-101B-9397-08002B2CF9AE}" pid="27" name="WS_D_CUST_Organisation.Country">
    <vt:lpwstr>New Zealand</vt:lpwstr>
  </property>
  <property fmtid="{D5CDD505-2E9C-101B-9397-08002B2CF9AE}" pid="28" name="WS_D_CUST_Organisation.DisplayName">
    <vt:lpwstr>CH2M Beca Ltd</vt:lpwstr>
  </property>
  <property fmtid="{D5CDD505-2E9C-101B-9397-08002B2CF9AE}" pid="29" name="WS_D_CUST_Organisation.EmailAddress">
    <vt:lpwstr/>
  </property>
  <property fmtid="{D5CDD505-2E9C-101B-9397-08002B2CF9AE}" pid="30" name="WS_D_CUST_Organisation.FaxNumber">
    <vt:lpwstr>09-3009300</vt:lpwstr>
  </property>
  <property fmtid="{D5CDD505-2E9C-101B-9397-08002B2CF9AE}" pid="31" name="WS_D_CUST_Organisation.GSTNumber">
    <vt:lpwstr>67-927-001</vt:lpwstr>
  </property>
  <property fmtid="{D5CDD505-2E9C-101B-9397-08002B2CF9AE}" pid="32" name="WS_D_CUST_Organisation.Hub">
    <vt:lpwstr/>
  </property>
  <property fmtid="{D5CDD505-2E9C-101B-9397-08002B2CF9AE}" pid="33" name="WS_D_CUST_Organisation.MarketSegment">
    <vt:lpwstr/>
  </property>
  <property fmtid="{D5CDD505-2E9C-101B-9397-08002B2CF9AE}" pid="34" name="WS_D_CUST_Organisation.OrganisationID">
    <vt:lpwstr/>
  </property>
  <property fmtid="{D5CDD505-2E9C-101B-9397-08002B2CF9AE}" pid="35" name="WS_D_CUST_Organisation.OrganisationType">
    <vt:lpwstr>Internal</vt:lpwstr>
  </property>
  <property fmtid="{D5CDD505-2E9C-101B-9397-08002B2CF9AE}" pid="36" name="WS_D_CUST_Organisation.ParentOrganisationName">
    <vt:lpwstr>CH2M Beca Ltd</vt:lpwstr>
  </property>
  <property fmtid="{D5CDD505-2E9C-101B-9397-08002B2CF9AE}" pid="37" name="WS_D_CUST_Organisation.PhoneNumber">
    <vt:lpwstr>09-300 9000</vt:lpwstr>
  </property>
  <property fmtid="{D5CDD505-2E9C-101B-9397-08002B2CF9AE}" pid="38" name="WS_D_CUST_Organisation.PhysicalAddress">
    <vt:lpwstr/>
  </property>
  <property fmtid="{D5CDD505-2E9C-101B-9397-08002B2CF9AE}" pid="39" name="WS_D_CUST_Organisation.PostalAddress">
    <vt:lpwstr>PO Box 6345
Wellesley St
Auckland
1141
New Zealand</vt:lpwstr>
  </property>
  <property fmtid="{D5CDD505-2E9C-101B-9397-08002B2CF9AE}" pid="40" name="WS_D_CUST_Organisation.ShortName">
    <vt:lpwstr/>
  </property>
  <property fmtid="{D5CDD505-2E9C-101B-9397-08002B2CF9AE}" pid="41" name="WS_D_CUST_Organisation.Website">
    <vt:lpwstr/>
  </property>
  <property fmtid="{D5CDD505-2E9C-101B-9397-08002B2CF9AE}" pid="42" name="WS_D_CUST_Originator.AddressLine1">
    <vt:lpwstr>ANZ Centre, 267 High Street</vt:lpwstr>
  </property>
  <property fmtid="{D5CDD505-2E9C-101B-9397-08002B2CF9AE}" pid="43" name="WS_D_CUST_Originator.AddressLine2">
    <vt:lpwstr/>
  </property>
  <property fmtid="{D5CDD505-2E9C-101B-9397-08002B2CF9AE}" pid="44" name="WS_D_CUST_Originator.AddressLine3">
    <vt:lpwstr>PO Box 13960</vt:lpwstr>
  </property>
  <property fmtid="{D5CDD505-2E9C-101B-9397-08002B2CF9AE}" pid="45" name="WS_D_CUST_Originator.AddressPostcode">
    <vt:lpwstr>8141</vt:lpwstr>
  </property>
  <property fmtid="{D5CDD505-2E9C-101B-9397-08002B2CF9AE}" pid="46" name="WS_D_CUST_Originator.AddressRegion">
    <vt:lpwstr>Christchurch</vt:lpwstr>
  </property>
  <property fmtid="{D5CDD505-2E9C-101B-9397-08002B2CF9AE}" pid="47" name="WS_D_CUST_Originator.AddressTownCity">
    <vt:lpwstr>Christchurch</vt:lpwstr>
  </property>
  <property fmtid="{D5CDD505-2E9C-101B-9397-08002B2CF9AE}" pid="48" name="WS_D_CUST_Originator.BecaManagerName">
    <vt:lpwstr>Ian Macbeth</vt:lpwstr>
  </property>
  <property fmtid="{D5CDD505-2E9C-101B-9397-08002B2CF9AE}" pid="49" name="WS_D_CUST_Originator.Company">
    <vt:lpwstr>Beca Limited</vt:lpwstr>
  </property>
  <property fmtid="{D5CDD505-2E9C-101B-9397-08002B2CF9AE}" pid="50" name="WS_D_CUST_Originator.CompanyID">
    <vt:lpwstr>14</vt:lpwstr>
  </property>
  <property fmtid="{D5CDD505-2E9C-101B-9397-08002B2CF9AE}" pid="51" name="WS_D_CUST_Originator.CompanyShortName">
    <vt:lpwstr>Beca Limited</vt:lpwstr>
  </property>
  <property fmtid="{D5CDD505-2E9C-101B-9397-08002B2CF9AE}" pid="52" name="WS_D_CUST_Originator.Country">
    <vt:lpwstr>New Zealand</vt:lpwstr>
  </property>
  <property fmtid="{D5CDD505-2E9C-101B-9397-08002B2CF9AE}" pid="53" name="WS_D_CUST_Originator.DisplayName">
    <vt:lpwstr>Kate Purton</vt:lpwstr>
  </property>
  <property fmtid="{D5CDD505-2E9C-101B-9397-08002B2CF9AE}" pid="54" name="WS_D_CUST_Originator.EmailAddress">
    <vt:lpwstr>kate.purton@beca.com</vt:lpwstr>
  </property>
  <property fmtid="{D5CDD505-2E9C-101B-9397-08002B2CF9AE}" pid="55" name="WS_D_CUST_Originator.EmployeeNumber">
    <vt:lpwstr>18833</vt:lpwstr>
  </property>
  <property fmtid="{D5CDD505-2E9C-101B-9397-08002B2CF9AE}" pid="56" name="WS_D_CUST_Originator.FaxNumber">
    <vt:lpwstr>+64 3 366 3188</vt:lpwstr>
  </property>
  <property fmtid="{D5CDD505-2E9C-101B-9397-08002B2CF9AE}" pid="57" name="WS_D_CUST_Originator.FirstName">
    <vt:lpwstr>Katherine</vt:lpwstr>
  </property>
  <property fmtid="{D5CDD505-2E9C-101B-9397-08002B2CF9AE}" pid="58" name="WS_D_CUST_Originator.Hub">
    <vt:lpwstr/>
  </property>
  <property fmtid="{D5CDD505-2E9C-101B-9397-08002B2CF9AE}" pid="59" name="WS_D_CUST_Originator.Initials">
    <vt:lpwstr>KMP</vt:lpwstr>
  </property>
  <property fmtid="{D5CDD505-2E9C-101B-9397-08002B2CF9AE}" pid="60" name="WS_D_CUST_Originator.JobTitle">
    <vt:lpwstr>Senior Associate - Civil Engineering</vt:lpwstr>
  </property>
  <property fmtid="{D5CDD505-2E9C-101B-9397-08002B2CF9AE}" pid="61" name="WS_D_CUST_Originator.Login">
    <vt:lpwstr>KP4</vt:lpwstr>
  </property>
  <property fmtid="{D5CDD505-2E9C-101B-9397-08002B2CF9AE}" pid="62" name="WS_D_CUST_Originator.MobileNumber">
    <vt:lpwstr>+64 21 0375 872</vt:lpwstr>
  </property>
  <property fmtid="{D5CDD505-2E9C-101B-9397-08002B2CF9AE}" pid="63" name="WS_D_CUST_Originator.OfficeLocation">
    <vt:lpwstr>ANZ Centre 267 High Street</vt:lpwstr>
  </property>
  <property fmtid="{D5CDD505-2E9C-101B-9397-08002B2CF9AE}" pid="64" name="WS_D_CUST_Originator.OfficePhoneNumber">
    <vt:lpwstr>+64 3 366 3521</vt:lpwstr>
  </property>
  <property fmtid="{D5CDD505-2E9C-101B-9397-08002B2CF9AE}" pid="65" name="WS_D_CUST_Originator.Organisation">
    <vt:lpwstr>336</vt:lpwstr>
  </property>
  <property fmtid="{D5CDD505-2E9C-101B-9397-08002B2CF9AE}" pid="66" name="WS_D_CUST_Originator.OrganisationName">
    <vt:lpwstr>Southern Water - BL</vt:lpwstr>
  </property>
  <property fmtid="{D5CDD505-2E9C-101B-9397-08002B2CF9AE}" pid="67" name="WS_D_CUST_Originator.PhoneExtension">
    <vt:lpwstr/>
  </property>
  <property fmtid="{D5CDD505-2E9C-101B-9397-08002B2CF9AE}" pid="68" name="WS_D_CUST_Originator.PhoneNumber">
    <vt:lpwstr>+64-3-374 3649</vt:lpwstr>
  </property>
  <property fmtid="{D5CDD505-2E9C-101B-9397-08002B2CF9AE}" pid="69" name="WS_D_CUST_Originator.PostalAddress">
    <vt:lpwstr>ANZ Centre, 267 High Street
PO Box 13960
Christchurch
8141
New Zealand</vt:lpwstr>
  </property>
  <property fmtid="{D5CDD505-2E9C-101B-9397-08002B2CF9AE}" pid="70" name="WS_D_CUST_Originator.PrimaryDiscipline">
    <vt:lpwstr/>
  </property>
  <property fmtid="{D5CDD505-2E9C-101B-9397-08002B2CF9AE}" pid="71" name="WS_D_CUST_Originator.Surname">
    <vt:lpwstr>Purton</vt:lpwstr>
  </property>
  <property fmtid="{D5CDD505-2E9C-101B-9397-08002B2CF9AE}" pid="72" name="D_CUST_Document Subtype">
    <vt:lpwstr>Presentation</vt:lpwstr>
  </property>
  <property fmtid="{D5CDD505-2E9C-101B-9397-08002B2CF9AE}" pid="73" name="D_CUST_Document Template">
    <vt:lpwstr>Blue Arrows</vt:lpwstr>
  </property>
  <property fmtid="{D5CDD505-2E9C-101B-9397-08002B2CF9AE}" pid="74" name="Document Template Path and Filename">
    <vt:lpwstr>C:\Program Files (x86)\Beca\Meridio\Templates\Powerpoint\Blue arrows.potx</vt:lpwstr>
  </property>
  <property fmtid="{D5CDD505-2E9C-101B-9397-08002B2CF9AE}" pid="75" name="D_CUST_Document Type">
    <vt:lpwstr>Communication</vt:lpwstr>
  </property>
  <property fmtid="{D5CDD505-2E9C-101B-9397-08002B2CF9AE}" pid="76" name="D_STAT_File Name">
    <vt:lpwstr>test.pptx</vt:lpwstr>
  </property>
  <property fmtid="{D5CDD505-2E9C-101B-9397-08002B2CF9AE}" pid="77" name="FullIdPath">
    <vt:lpwstr/>
  </property>
  <property fmtid="{D5CDD505-2E9C-101B-9397-08002B2CF9AE}" pid="78" name="FullPath">
    <vt:lpwstr/>
  </property>
  <property fmtid="{D5CDD505-2E9C-101B-9397-08002B2CF9AE}" pid="79" name="FM_Function">
    <vt:lpwstr>Projects</vt:lpwstr>
  </property>
  <property fmtid="{D5CDD505-2E9C-101B-9397-08002B2CF9AE}" pid="80" name="FM_Function Grouping">
    <vt:lpwstr>Clients</vt:lpwstr>
  </property>
  <property fmtid="{D5CDD505-2E9C-101B-9397-08002B2CF9AE}" pid="81" name="D_CUST_Has Paper Rendition">
    <vt:lpwstr>False</vt:lpwstr>
  </property>
  <property fmtid="{D5CDD505-2E9C-101B-9397-08002B2CF9AE}" pid="82" name="D_STAT_IconFilename">
    <vt:lpwstr>document.ico</vt:lpwstr>
  </property>
  <property fmtid="{D5CDD505-2E9C-101B-9397-08002B2CF9AE}" pid="83" name="D_STAT_Is Locked">
    <vt:bool>false</vt:bool>
  </property>
  <property fmtid="{D5CDD505-2E9C-101B-9397-08002B2CF9AE}" pid="84" name="D_STAT_Is Marked for Delete">
    <vt:bool>false</vt:bool>
  </property>
  <property fmtid="{D5CDD505-2E9C-101B-9397-08002B2CF9AE}" pid="85" name="D_STAT_Is Record">
    <vt:bool>false</vt:bool>
  </property>
  <property fmtid="{D5CDD505-2E9C-101B-9397-08002B2CF9AE}" pid="86" name="FM_Job Name">
    <vt:lpwstr>Nga Puna Wai Sports Hub Stage 1</vt:lpwstr>
  </property>
  <property fmtid="{D5CDD505-2E9C-101B-9397-08002B2CF9AE}" pid="87" name="FM_Job Number">
    <vt:lpwstr>4223152</vt:lpwstr>
  </property>
  <property fmtid="{D5CDD505-2E9C-101B-9397-08002B2CF9AE}" pid="88" name="D_CUST_Know how Value">
    <vt:lpwstr>No</vt:lpwstr>
  </property>
  <property fmtid="{D5CDD505-2E9C-101B-9397-08002B2CF9AE}" pid="89" name="D_STAT_Local File Path">
    <vt:lpwstr/>
  </property>
  <property fmtid="{D5CDD505-2E9C-101B-9397-08002B2CF9AE}" pid="90" name="D_STAT_Locked By">
    <vt:lpwstr/>
  </property>
  <property fmtid="{D5CDD505-2E9C-101B-9397-08002B2CF9AE}" pid="91" name="FM_Market Segment">
    <vt:lpwstr>Sport</vt:lpwstr>
  </property>
  <property fmtid="{D5CDD505-2E9C-101B-9397-08002B2CF9AE}" pid="92" name="D_STAT_Mime Type">
    <vt:lpwstr/>
  </property>
  <property fmtid="{D5CDD505-2E9C-101B-9397-08002B2CF9AE}" pid="93" name="OfficeDocumentIdentifier">
    <vt:lpwstr>PowerPoint_16516907H</vt:lpwstr>
  </property>
  <property fmtid="{D5CDD505-2E9C-101B-9397-08002B2CF9AE}" pid="94" name="D_CUST_Organisation">
    <vt:lpwstr>CH2M Beca Ltd</vt:lpwstr>
  </property>
  <property fmtid="{D5CDD505-2E9C-101B-9397-08002B2CF9AE}" pid="95" name="D_CUST_Organisation ID">
    <vt:lpwstr>041</vt:lpwstr>
  </property>
  <property fmtid="{D5CDD505-2E9C-101B-9397-08002B2CF9AE}" pid="96" name="D_CUST_Originator">
    <vt:lpwstr>Kate Purton</vt:lpwstr>
  </property>
  <property fmtid="{D5CDD505-2E9C-101B-9397-08002B2CF9AE}" pid="97" name="D_CUST_Originator Organisation">
    <vt:lpwstr/>
  </property>
  <property fmtid="{D5CDD505-2E9C-101B-9397-08002B2CF9AE}" pid="98" name="Parent Folder Id">
    <vt:lpwstr>('New Zealand', 1675581)</vt:lpwstr>
  </property>
  <property fmtid="{D5CDD505-2E9C-101B-9397-08002B2CF9AE}" pid="99" name="D_STAT_Policy Id">
    <vt:i4>1</vt:i4>
  </property>
  <property fmtid="{D5CDD505-2E9C-101B-9397-08002B2CF9AE}" pid="100" name="FM_Project Location">
    <vt:lpwstr>*Canterbury Region</vt:lpwstr>
  </property>
  <property fmtid="{D5CDD505-2E9C-101B-9397-08002B2CF9AE}" pid="101" name="D_CUST_Prompt for Revision Details">
    <vt:lpwstr>False</vt:lpwstr>
  </property>
  <property fmtid="{D5CDD505-2E9C-101B-9397-08002B2CF9AE}" pid="102" name="D_STAT_PROP_dateAdded">
    <vt:filetime>1899-12-29T12:00:00Z</vt:filetime>
  </property>
  <property fmtid="{D5CDD505-2E9C-101B-9397-08002B2CF9AE}" pid="103" name="D_STAT_PROP_documentId">
    <vt:lpwstr>('New Zealand', 0)</vt:lpwstr>
  </property>
  <property fmtid="{D5CDD505-2E9C-101B-9397-08002B2CF9AE}" pid="104" name="D_STAT_PROP_lastModifiedByUserName">
    <vt:lpwstr/>
  </property>
  <property fmtid="{D5CDD505-2E9C-101B-9397-08002B2CF9AE}" pid="105" name="D_STAT_PROP_lastModifiedDate">
    <vt:filetime>1899-12-29T12:00:00Z</vt:filetime>
  </property>
  <property fmtid="{D5CDD505-2E9C-101B-9397-08002B2CF9AE}" pid="106" name="D_STAT_PROP_originalFileName">
    <vt:lpwstr/>
  </property>
  <property fmtid="{D5CDD505-2E9C-101B-9397-08002B2CF9AE}" pid="107" name="D_STAT_PROP_W_Author">
    <vt:lpwstr/>
  </property>
  <property fmtid="{D5CDD505-2E9C-101B-9397-08002B2CF9AE}" pid="108" name="D_STAT_PROP_W_comment">
    <vt:lpwstr/>
  </property>
  <property fmtid="{D5CDD505-2E9C-101B-9397-08002B2CF9AE}" pid="109" name="D_STAT_PROP_W_defaultLockFileName">
    <vt:lpwstr/>
  </property>
  <property fmtid="{D5CDD505-2E9C-101B-9397-08002B2CF9AE}" pid="110" name="D_STAT_PROP_W_documentDate">
    <vt:filetime>2019-04-27T16:34:25Z</vt:filetime>
  </property>
  <property fmtid="{D5CDD505-2E9C-101B-9397-08002B2CF9AE}" pid="111" name="D_STAT_PROP_W_title">
    <vt:lpwstr>test</vt:lpwstr>
  </property>
  <property fmtid="{D5CDD505-2E9C-101B-9397-08002B2CF9AE}" pid="112" name="FM_Site">
    <vt:lpwstr>NZ</vt:lpwstr>
  </property>
  <property fmtid="{D5CDD505-2E9C-101B-9397-08002B2CF9AE}" pid="113" name="FM_Subactivity">
    <vt:lpwstr>Technical work and design</vt:lpwstr>
  </property>
  <property fmtid="{D5CDD505-2E9C-101B-9397-08002B2CF9AE}" pid="114" name="D_STAT_Version Comment">
    <vt:lpwstr/>
  </property>
  <property fmtid="{D5CDD505-2E9C-101B-9397-08002B2CF9AE}" pid="115" name="D_CUST_Workflow History">
    <vt:lpwstr/>
  </property>
  <property fmtid="{D5CDD505-2E9C-101B-9397-08002B2CF9AE}" pid="116" name="V_CUST_Beca Document ID">
    <vt:lpwstr/>
  </property>
  <property fmtid="{D5CDD505-2E9C-101B-9397-08002B2CF9AE}" pid="117" name="V_STAT_Check in by">
    <vt:lpwstr/>
  </property>
  <property fmtid="{D5CDD505-2E9C-101B-9397-08002B2CF9AE}" pid="118" name="V_STAT_Check in date">
    <vt:filetime>1899-12-29T12:00:00Z</vt:filetime>
  </property>
  <property fmtid="{D5CDD505-2E9C-101B-9397-08002B2CF9AE}" pid="119" name="V_STAT_Comment">
    <vt:lpwstr/>
  </property>
  <property fmtid="{D5CDD505-2E9C-101B-9397-08002B2CF9AE}" pid="120" name="V_STAT_File Availability">
    <vt:i4>0</vt:i4>
  </property>
  <property fmtid="{D5CDD505-2E9C-101B-9397-08002B2CF9AE}" pid="121" name="V_STAT_File Size">
    <vt:i4>0</vt:i4>
  </property>
  <property fmtid="{D5CDD505-2E9C-101B-9397-08002B2CF9AE}" pid="122" name="V_STAT_IsMajorVersion">
    <vt:bool>false</vt:bool>
  </property>
  <property fmtid="{D5CDD505-2E9C-101B-9397-08002B2CF9AE}" pid="123" name="V_STAT_Last Accessed By">
    <vt:lpwstr/>
  </property>
  <property fmtid="{D5CDD505-2E9C-101B-9397-08002B2CF9AE}" pid="124" name="V_STAT_Last Accessed Date">
    <vt:filetime>1899-12-29T12:00:00Z</vt:filetime>
  </property>
  <property fmtid="{D5CDD505-2E9C-101B-9397-08002B2CF9AE}" pid="125" name="V_STAT_Major Version">
    <vt:i4>0</vt:i4>
  </property>
  <property fmtid="{D5CDD505-2E9C-101B-9397-08002B2CF9AE}" pid="126" name="V_STAT_Minor Version">
    <vt:i4>0</vt:i4>
  </property>
  <property fmtid="{D5CDD505-2E9C-101B-9397-08002B2CF9AE}" pid="127" name="V_CUST_Third Party Revision ID">
    <vt:lpwstr/>
  </property>
  <property fmtid="{D5CDD505-2E9C-101B-9397-08002B2CF9AE}" pid="128" name="V_STAT_Version Number">
    <vt:i4>1</vt:i4>
  </property>
  <property fmtid="{D5CDD505-2E9C-101B-9397-08002B2CF9AE}" pid="129" name="ContentTypeId">
    <vt:lpwstr>0x01010035FD83D971FAD04DB2639AA82678211A</vt:lpwstr>
  </property>
  <property fmtid="{D5CDD505-2E9C-101B-9397-08002B2CF9AE}" pid="130" name="Order">
    <vt:r8>7724400</vt:r8>
  </property>
</Properties>
</file>