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s/slide37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8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s/slide7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0"/>
  </p:notesMasterIdLst>
  <p:sldIdLst>
    <p:sldId id="258" r:id="rId2"/>
    <p:sldId id="286" r:id="rId3"/>
    <p:sldId id="285" r:id="rId4"/>
    <p:sldId id="279" r:id="rId5"/>
    <p:sldId id="308" r:id="rId6"/>
    <p:sldId id="290" r:id="rId7"/>
    <p:sldId id="291" r:id="rId8"/>
    <p:sldId id="292" r:id="rId9"/>
    <p:sldId id="295" r:id="rId10"/>
    <p:sldId id="294" r:id="rId11"/>
    <p:sldId id="296" r:id="rId12"/>
    <p:sldId id="293" r:id="rId13"/>
    <p:sldId id="276" r:id="rId14"/>
    <p:sldId id="284" r:id="rId15"/>
    <p:sldId id="297" r:id="rId16"/>
    <p:sldId id="259" r:id="rId17"/>
    <p:sldId id="262" r:id="rId18"/>
    <p:sldId id="310" r:id="rId19"/>
    <p:sldId id="301" r:id="rId20"/>
    <p:sldId id="299" r:id="rId21"/>
    <p:sldId id="300" r:id="rId22"/>
    <p:sldId id="312" r:id="rId23"/>
    <p:sldId id="309" r:id="rId24"/>
    <p:sldId id="313" r:id="rId25"/>
    <p:sldId id="264" r:id="rId26"/>
    <p:sldId id="306" r:id="rId27"/>
    <p:sldId id="307" r:id="rId28"/>
    <p:sldId id="311" r:id="rId29"/>
    <p:sldId id="261" r:id="rId30"/>
    <p:sldId id="305" r:id="rId31"/>
    <p:sldId id="303" r:id="rId32"/>
    <p:sldId id="304" r:id="rId33"/>
    <p:sldId id="302" r:id="rId34"/>
    <p:sldId id="267" r:id="rId35"/>
    <p:sldId id="268" r:id="rId36"/>
    <p:sldId id="269" r:id="rId37"/>
    <p:sldId id="270" r:id="rId38"/>
    <p:sldId id="314" r:id="rId39"/>
  </p:sldIdLst>
  <p:sldSz cx="8997950" cy="7023100"/>
  <p:notesSz cx="6858000" cy="9144000"/>
  <p:embeddedFontLst>
    <p:embeddedFont>
      <p:font typeface="Calibri" panose="020F0502020204030204" pitchFamily="34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2">
          <p15:clr>
            <a:srgbClr val="A4A3A4"/>
          </p15:clr>
        </p15:guide>
        <p15:guide id="2" pos="283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85" autoAdjust="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1493" y="58"/>
      </p:cViewPr>
      <p:guideLst>
        <p:guide orient="horz" pos="2212"/>
        <p:guide pos="283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theme" Target="theme/theme1.xml"/><Relationship Id="rId50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customXml" Target="../customXml/item3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28B401-1719-4C17-B3AE-5911AD1D5DF8}" type="datetimeFigureOut">
              <a:rPr lang="en-NZ" smtClean="0"/>
              <a:t>30/04/2019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52563" y="1143000"/>
            <a:ext cx="39528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AEF3DE-E30B-48F1-844A-45BCF8E988F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28042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4846" y="2181716"/>
            <a:ext cx="7648258" cy="150541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9695" y="3979757"/>
            <a:ext cx="6298565" cy="179479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ED771-1305-CB4E-8B11-6222C00BA2A9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A1707-0F71-A64B-B6DF-04B4DBD70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48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ED771-1305-CB4E-8B11-6222C00BA2A9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A1707-0F71-A64B-B6DF-04B4DBD70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348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20413" y="281251"/>
            <a:ext cx="1991734" cy="599239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2089" y="281251"/>
            <a:ext cx="5828359" cy="599239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ED771-1305-CB4E-8B11-6222C00BA2A9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A1707-0F71-A64B-B6DF-04B4DBD70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480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ED771-1305-CB4E-8B11-6222C00BA2A9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A1707-0F71-A64B-B6DF-04B4DBD70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772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776" y="4512994"/>
            <a:ext cx="7648258" cy="139486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0776" y="2976690"/>
            <a:ext cx="7648258" cy="153630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ED771-1305-CB4E-8B11-6222C00BA2A9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A1707-0F71-A64B-B6DF-04B4DBD70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555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2087" y="1638725"/>
            <a:ext cx="3910046" cy="463492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02102" y="1638725"/>
            <a:ext cx="3910047" cy="463492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ED771-1305-CB4E-8B11-6222C00BA2A9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A1707-0F71-A64B-B6DF-04B4DBD70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27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900" y="281250"/>
            <a:ext cx="8098155" cy="117051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9900" y="1572070"/>
            <a:ext cx="3975657" cy="6551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900" y="2227233"/>
            <a:ext cx="3975657" cy="40464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0836" y="1572070"/>
            <a:ext cx="3977219" cy="6551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0836" y="2227233"/>
            <a:ext cx="3977219" cy="40464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ED771-1305-CB4E-8B11-6222C00BA2A9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A1707-0F71-A64B-B6DF-04B4DBD70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441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ED771-1305-CB4E-8B11-6222C00BA2A9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A1707-0F71-A64B-B6DF-04B4DBD70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83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ED771-1305-CB4E-8B11-6222C00BA2A9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A1707-0F71-A64B-B6DF-04B4DBD70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753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898" y="279623"/>
            <a:ext cx="2960264" cy="119002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7949" y="279625"/>
            <a:ext cx="5030104" cy="599402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898" y="1469650"/>
            <a:ext cx="2960264" cy="480399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ED771-1305-CB4E-8B11-6222C00BA2A9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A1707-0F71-A64B-B6DF-04B4DBD70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971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661" y="4916170"/>
            <a:ext cx="5398770" cy="5803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63661" y="627527"/>
            <a:ext cx="5398770" cy="42138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63661" y="5496552"/>
            <a:ext cx="5398770" cy="82423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ED771-1305-CB4E-8B11-6222C00BA2A9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A1707-0F71-A64B-B6DF-04B4DBD70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927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9900" y="281250"/>
            <a:ext cx="8098155" cy="11705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9900" y="1638725"/>
            <a:ext cx="8098155" cy="4634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49897" y="6509376"/>
            <a:ext cx="2099522" cy="3739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1ED771-1305-CB4E-8B11-6222C00BA2A9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74302" y="6509376"/>
            <a:ext cx="2849351" cy="3739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8531" y="6509376"/>
            <a:ext cx="2099522" cy="3739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9A1707-0F71-A64B-B6DF-04B4DBD70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056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8997949" cy="6907426"/>
          </a:xfrm>
          <a:prstGeom prst="rect">
            <a:avLst/>
          </a:prstGeom>
        </p:spPr>
      </p:pic>
      <p:pic>
        <p:nvPicPr>
          <p:cNvPr id="7" name="Picture 6" descr="Beca Logo New Rev[1]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380" y="174108"/>
            <a:ext cx="2995903" cy="12482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754522" y="312365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10863" y="2580850"/>
            <a:ext cx="8568952" cy="920176"/>
          </a:xfrm>
        </p:spPr>
        <p:txBody>
          <a:bodyPr>
            <a:normAutofit fontScale="90000"/>
          </a:bodyPr>
          <a:lstStyle/>
          <a:p>
            <a:pPr algn="l"/>
            <a:r>
              <a:rPr lang="en-NZ" dirty="0">
                <a:solidFill>
                  <a:schemeClr val="bg1"/>
                </a:solidFill>
                <a:latin typeface="Arial"/>
                <a:cs typeface="Arial"/>
              </a:rPr>
              <a:t>A Coupled Wetland Biofilter:</a:t>
            </a:r>
            <a:br>
              <a:rPr lang="en-NZ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NZ" dirty="0">
                <a:solidFill>
                  <a:schemeClr val="bg1"/>
                </a:solidFill>
                <a:latin typeface="Arial"/>
                <a:cs typeface="Arial"/>
              </a:rPr>
              <a:t>The Best of Both Worlds</a:t>
            </a:r>
            <a:endParaRPr lang="en-NZ" sz="3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210862" y="3481160"/>
            <a:ext cx="8674421" cy="864170"/>
          </a:xfrm>
        </p:spPr>
        <p:txBody>
          <a:bodyPr>
            <a:normAutofit fontScale="85000" lnSpcReduction="20000"/>
          </a:bodyPr>
          <a:lstStyle/>
          <a:p>
            <a:pPr algn="l"/>
            <a:endParaRPr lang="en-NZ" dirty="0">
              <a:solidFill>
                <a:schemeClr val="bg1"/>
              </a:solidFill>
            </a:endParaRPr>
          </a:p>
          <a:p>
            <a:pPr algn="l"/>
            <a:r>
              <a:rPr lang="en-NZ" dirty="0">
                <a:solidFill>
                  <a:schemeClr val="bg1"/>
                </a:solidFill>
              </a:rPr>
              <a:t>Dale Paice</a:t>
            </a:r>
          </a:p>
          <a:p>
            <a:pPr algn="l"/>
            <a:endParaRPr lang="en-N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4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slide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8997950" cy="6907426"/>
          </a:xfrm>
          <a:prstGeom prst="rect">
            <a:avLst/>
          </a:prstGeom>
        </p:spPr>
      </p:pic>
      <p:pic>
        <p:nvPicPr>
          <p:cNvPr id="5" name="Picture 4" descr="Beca Logo New Rev[1]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924" y="6134654"/>
            <a:ext cx="1705359" cy="71056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7937" y="152899"/>
            <a:ext cx="8959850" cy="1054100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CD4473F-CB1D-4C6D-A856-4266C33A0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039" y="979739"/>
            <a:ext cx="8098155" cy="4634922"/>
          </a:xfrm>
        </p:spPr>
        <p:txBody>
          <a:bodyPr/>
          <a:lstStyle/>
          <a:p>
            <a:r>
              <a:rPr lang="en-NZ" dirty="0">
                <a:solidFill>
                  <a:schemeClr val="bg1">
                    <a:lumMod val="95000"/>
                  </a:schemeClr>
                </a:solidFill>
              </a:rPr>
              <a:t>NZ Farmers Fertiliser site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5F1315-A590-4BA6-9E95-B2EC42C699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100" y="1657494"/>
            <a:ext cx="4224416" cy="44771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E96C69-7697-407D-AFB5-9BB0DD1A16AA}"/>
              </a:ext>
            </a:extLst>
          </p:cNvPr>
          <p:cNvSpPr txBox="1"/>
          <p:nvPr/>
        </p:nvSpPr>
        <p:spPr>
          <a:xfrm>
            <a:off x="4772025" y="1548686"/>
            <a:ext cx="414420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800" dirty="0">
                <a:solidFill>
                  <a:schemeClr val="bg1">
                    <a:lumMod val="95000"/>
                  </a:schemeClr>
                </a:solidFill>
              </a:rPr>
              <a:t>1910 to 1984.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sz="2800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800" dirty="0">
                <a:solidFill>
                  <a:schemeClr val="bg1">
                    <a:lumMod val="95000"/>
                  </a:schemeClr>
                </a:solidFill>
              </a:rPr>
              <a:t>Converted rock phosphate to superphosphate fertiliser using sulfuric acid.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sz="2800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800" dirty="0">
                <a:solidFill>
                  <a:schemeClr val="bg1">
                    <a:lumMod val="95000"/>
                  </a:schemeClr>
                </a:solidFill>
              </a:rPr>
              <a:t>Potential contaminants: copper, sulphate, cadmium, fluoride, phosphorus, low </a:t>
            </a:r>
            <a:r>
              <a:rPr lang="en-NZ" sz="2800" dirty="0" err="1">
                <a:solidFill>
                  <a:schemeClr val="bg1">
                    <a:lumMod val="95000"/>
                  </a:schemeClr>
                </a:solidFill>
              </a:rPr>
              <a:t>pH.</a:t>
            </a:r>
            <a:endParaRPr lang="en-NZ" sz="28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358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slide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8997950" cy="6907426"/>
          </a:xfrm>
          <a:prstGeom prst="rect">
            <a:avLst/>
          </a:prstGeom>
        </p:spPr>
      </p:pic>
      <p:pic>
        <p:nvPicPr>
          <p:cNvPr id="5" name="Picture 4" descr="Beca Logo New Rev[1]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924" y="6134654"/>
            <a:ext cx="1705359" cy="71056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7937" y="152899"/>
            <a:ext cx="8959850" cy="1054100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17937" y="1411787"/>
            <a:ext cx="8785225" cy="4824412"/>
          </a:xfrm>
          <a:solidFill>
            <a:schemeClr val="bg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4) Miami stream / green stream / co-opting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43B72E-D98F-4358-8004-646D5DAAAA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899" y="1411786"/>
            <a:ext cx="3502025" cy="48152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CAC62B-1A4A-4D90-9852-01A64694A7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2173" y="1544250"/>
            <a:ext cx="4757839" cy="314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5088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slide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8997950" cy="6907426"/>
          </a:xfrm>
          <a:prstGeom prst="rect">
            <a:avLst/>
          </a:prstGeom>
        </p:spPr>
      </p:pic>
      <p:pic>
        <p:nvPicPr>
          <p:cNvPr id="5" name="Picture 4" descr="Beca Logo New Rev[1]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924" y="6134654"/>
            <a:ext cx="1705359" cy="71056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7937" y="152899"/>
            <a:ext cx="8959850" cy="1054100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77BA2C-C1A7-40EE-975D-12630E0D7A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1719"/>
          <a:stretch/>
        </p:blipFill>
        <p:spPr>
          <a:xfrm>
            <a:off x="964544" y="1166101"/>
            <a:ext cx="3518068" cy="5107545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C7EC1F6-57B1-441D-AAC0-8D48ECA180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4DDEBCD-3046-49DC-A2F6-D211BD3145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1324"/>
          <a:stretch/>
        </p:blipFill>
        <p:spPr>
          <a:xfrm>
            <a:off x="4869698" y="1166101"/>
            <a:ext cx="3489463" cy="510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6335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slide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8997950" cy="6907426"/>
          </a:xfrm>
          <a:prstGeom prst="rect">
            <a:avLst/>
          </a:prstGeom>
        </p:spPr>
      </p:pic>
      <p:pic>
        <p:nvPicPr>
          <p:cNvPr id="5" name="Picture 4" descr="Beca Logo New Rev[1]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924" y="6134654"/>
            <a:ext cx="1705359" cy="71056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7937" y="152899"/>
            <a:ext cx="8959850" cy="1054100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  <a:latin typeface="Arial"/>
                <a:cs typeface="Arial"/>
              </a:rPr>
              <a:t>Landuse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9A5D48F-AFE1-446D-95EE-4B23C0FFA8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7475" y="1416508"/>
            <a:ext cx="8785225" cy="4813972"/>
          </a:xfrm>
        </p:spPr>
      </p:pic>
    </p:spTree>
    <p:extLst>
      <p:ext uri="{BB962C8B-B14F-4D97-AF65-F5344CB8AC3E}">
        <p14:creationId xmlns:p14="http://schemas.microsoft.com/office/powerpoint/2010/main" val="2289072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slide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8997950" cy="6907426"/>
          </a:xfrm>
          <a:prstGeom prst="rect">
            <a:avLst/>
          </a:prstGeom>
        </p:spPr>
      </p:pic>
      <p:pic>
        <p:nvPicPr>
          <p:cNvPr id="5" name="Picture 4" descr="Beca Logo New Rev[1]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924" y="6134654"/>
            <a:ext cx="1705359" cy="7105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8B450F-6E80-4440-A067-70C694FBBC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850" y="138648"/>
            <a:ext cx="6014237" cy="670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0835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slide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8997950" cy="6907426"/>
          </a:xfrm>
          <a:prstGeom prst="rect">
            <a:avLst/>
          </a:prstGeom>
        </p:spPr>
      </p:pic>
      <p:pic>
        <p:nvPicPr>
          <p:cNvPr id="5" name="Picture 4" descr="Beca Logo New Rev[1]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924" y="6134654"/>
            <a:ext cx="1705359" cy="710566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C7EC1F6-57B1-441D-AAC0-8D48ECA180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6EF1A0-037A-4A35-B86E-41EF612605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640" y="1064045"/>
            <a:ext cx="8682670" cy="520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574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slide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8997950" cy="6907426"/>
          </a:xfrm>
          <a:prstGeom prst="rect">
            <a:avLst/>
          </a:prstGeom>
        </p:spPr>
      </p:pic>
      <p:pic>
        <p:nvPicPr>
          <p:cNvPr id="5" name="Picture 4" descr="Beca Logo New Rev[1]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924" y="6134654"/>
            <a:ext cx="1705359" cy="71056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7937" y="152899"/>
            <a:ext cx="8959850" cy="1054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The Wetland-Biofilter</a:t>
            </a:r>
          </a:p>
        </p:txBody>
      </p:sp>
    </p:spTree>
    <p:extLst>
      <p:ext uri="{BB962C8B-B14F-4D97-AF65-F5344CB8AC3E}">
        <p14:creationId xmlns:p14="http://schemas.microsoft.com/office/powerpoint/2010/main" val="15442733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Freeform 130"/>
          <p:cNvSpPr/>
          <p:nvPr/>
        </p:nvSpPr>
        <p:spPr>
          <a:xfrm>
            <a:off x="206203" y="2624252"/>
            <a:ext cx="5417516" cy="1537150"/>
          </a:xfrm>
          <a:custGeom>
            <a:avLst/>
            <a:gdLst>
              <a:gd name="connsiteX0" fmla="*/ 4476750 w 5505450"/>
              <a:gd name="connsiteY0" fmla="*/ 660400 h 1727200"/>
              <a:gd name="connsiteX1" fmla="*/ 4673600 w 5505450"/>
              <a:gd name="connsiteY1" fmla="*/ 165100 h 1727200"/>
              <a:gd name="connsiteX2" fmla="*/ 4953000 w 5505450"/>
              <a:gd name="connsiteY2" fmla="*/ 165100 h 1727200"/>
              <a:gd name="connsiteX3" fmla="*/ 5505450 w 5505450"/>
              <a:gd name="connsiteY3" fmla="*/ 1511300 h 1727200"/>
              <a:gd name="connsiteX4" fmla="*/ 4991100 w 5505450"/>
              <a:gd name="connsiteY4" fmla="*/ 1727200 h 1727200"/>
              <a:gd name="connsiteX5" fmla="*/ 2584450 w 5505450"/>
              <a:gd name="connsiteY5" fmla="*/ 1301750 h 1727200"/>
              <a:gd name="connsiteX6" fmla="*/ 831850 w 5505450"/>
              <a:gd name="connsiteY6" fmla="*/ 1231900 h 1727200"/>
              <a:gd name="connsiteX7" fmla="*/ 6350 w 5505450"/>
              <a:gd name="connsiteY7" fmla="*/ 1104900 h 1727200"/>
              <a:gd name="connsiteX8" fmla="*/ 0 w 5505450"/>
              <a:gd name="connsiteY8" fmla="*/ 539750 h 1727200"/>
              <a:gd name="connsiteX9" fmla="*/ 12700 w 5505450"/>
              <a:gd name="connsiteY9" fmla="*/ 0 h 1727200"/>
              <a:gd name="connsiteX10" fmla="*/ 1663700 w 5505450"/>
              <a:gd name="connsiteY10" fmla="*/ 273050 h 1727200"/>
              <a:gd name="connsiteX11" fmla="*/ 1727200 w 5505450"/>
              <a:gd name="connsiteY11" fmla="*/ 590550 h 1727200"/>
              <a:gd name="connsiteX12" fmla="*/ 1924050 w 5505450"/>
              <a:gd name="connsiteY12" fmla="*/ 984250 h 1727200"/>
              <a:gd name="connsiteX13" fmla="*/ 3067050 w 5505450"/>
              <a:gd name="connsiteY13" fmla="*/ 1016000 h 1727200"/>
              <a:gd name="connsiteX14" fmla="*/ 3270250 w 5505450"/>
              <a:gd name="connsiteY14" fmla="*/ 527050 h 1727200"/>
              <a:gd name="connsiteX15" fmla="*/ 3530600 w 5505450"/>
              <a:gd name="connsiteY15" fmla="*/ 527050 h 1727200"/>
              <a:gd name="connsiteX16" fmla="*/ 3708400 w 5505450"/>
              <a:gd name="connsiteY16" fmla="*/ 1041400 h 1727200"/>
              <a:gd name="connsiteX17" fmla="*/ 4343400 w 5505450"/>
              <a:gd name="connsiteY17" fmla="*/ 1041400 h 1727200"/>
              <a:gd name="connsiteX18" fmla="*/ 4476750 w 5505450"/>
              <a:gd name="connsiteY18" fmla="*/ 660400 h 1727200"/>
              <a:gd name="connsiteX0" fmla="*/ 4476750 w 5505450"/>
              <a:gd name="connsiteY0" fmla="*/ 495300 h 1562100"/>
              <a:gd name="connsiteX1" fmla="*/ 4673600 w 5505450"/>
              <a:gd name="connsiteY1" fmla="*/ 0 h 1562100"/>
              <a:gd name="connsiteX2" fmla="*/ 4953000 w 5505450"/>
              <a:gd name="connsiteY2" fmla="*/ 0 h 1562100"/>
              <a:gd name="connsiteX3" fmla="*/ 5505450 w 5505450"/>
              <a:gd name="connsiteY3" fmla="*/ 1346200 h 1562100"/>
              <a:gd name="connsiteX4" fmla="*/ 4991100 w 5505450"/>
              <a:gd name="connsiteY4" fmla="*/ 1562100 h 1562100"/>
              <a:gd name="connsiteX5" fmla="*/ 2584450 w 5505450"/>
              <a:gd name="connsiteY5" fmla="*/ 1136650 h 1562100"/>
              <a:gd name="connsiteX6" fmla="*/ 831850 w 5505450"/>
              <a:gd name="connsiteY6" fmla="*/ 1066800 h 1562100"/>
              <a:gd name="connsiteX7" fmla="*/ 6350 w 5505450"/>
              <a:gd name="connsiteY7" fmla="*/ 939800 h 1562100"/>
              <a:gd name="connsiteX8" fmla="*/ 0 w 5505450"/>
              <a:gd name="connsiteY8" fmla="*/ 374650 h 1562100"/>
              <a:gd name="connsiteX9" fmla="*/ 12700 w 5505450"/>
              <a:gd name="connsiteY9" fmla="*/ 69850 h 1562100"/>
              <a:gd name="connsiteX10" fmla="*/ 1663700 w 5505450"/>
              <a:gd name="connsiteY10" fmla="*/ 107950 h 1562100"/>
              <a:gd name="connsiteX11" fmla="*/ 1727200 w 5505450"/>
              <a:gd name="connsiteY11" fmla="*/ 425450 h 1562100"/>
              <a:gd name="connsiteX12" fmla="*/ 1924050 w 5505450"/>
              <a:gd name="connsiteY12" fmla="*/ 819150 h 1562100"/>
              <a:gd name="connsiteX13" fmla="*/ 3067050 w 5505450"/>
              <a:gd name="connsiteY13" fmla="*/ 850900 h 1562100"/>
              <a:gd name="connsiteX14" fmla="*/ 3270250 w 5505450"/>
              <a:gd name="connsiteY14" fmla="*/ 361950 h 1562100"/>
              <a:gd name="connsiteX15" fmla="*/ 3530600 w 5505450"/>
              <a:gd name="connsiteY15" fmla="*/ 361950 h 1562100"/>
              <a:gd name="connsiteX16" fmla="*/ 3708400 w 5505450"/>
              <a:gd name="connsiteY16" fmla="*/ 876300 h 1562100"/>
              <a:gd name="connsiteX17" fmla="*/ 4343400 w 5505450"/>
              <a:gd name="connsiteY17" fmla="*/ 876300 h 1562100"/>
              <a:gd name="connsiteX18" fmla="*/ 4476750 w 5505450"/>
              <a:gd name="connsiteY18" fmla="*/ 495300 h 1562100"/>
              <a:gd name="connsiteX0" fmla="*/ 4476750 w 5505450"/>
              <a:gd name="connsiteY0" fmla="*/ 495300 h 1562100"/>
              <a:gd name="connsiteX1" fmla="*/ 4673600 w 5505450"/>
              <a:gd name="connsiteY1" fmla="*/ 0 h 1562100"/>
              <a:gd name="connsiteX2" fmla="*/ 4953000 w 5505450"/>
              <a:gd name="connsiteY2" fmla="*/ 0 h 1562100"/>
              <a:gd name="connsiteX3" fmla="*/ 5505450 w 5505450"/>
              <a:gd name="connsiteY3" fmla="*/ 1346200 h 1562100"/>
              <a:gd name="connsiteX4" fmla="*/ 4991100 w 5505450"/>
              <a:gd name="connsiteY4" fmla="*/ 1562100 h 1562100"/>
              <a:gd name="connsiteX5" fmla="*/ 2584450 w 5505450"/>
              <a:gd name="connsiteY5" fmla="*/ 1136650 h 1562100"/>
              <a:gd name="connsiteX6" fmla="*/ 831850 w 5505450"/>
              <a:gd name="connsiteY6" fmla="*/ 1066800 h 1562100"/>
              <a:gd name="connsiteX7" fmla="*/ 6350 w 5505450"/>
              <a:gd name="connsiteY7" fmla="*/ 939800 h 1562100"/>
              <a:gd name="connsiteX8" fmla="*/ 0 w 5505450"/>
              <a:gd name="connsiteY8" fmla="*/ 374650 h 1562100"/>
              <a:gd name="connsiteX9" fmla="*/ 12700 w 5505450"/>
              <a:gd name="connsiteY9" fmla="*/ 69850 h 1562100"/>
              <a:gd name="connsiteX10" fmla="*/ 1663700 w 5505450"/>
              <a:gd name="connsiteY10" fmla="*/ 107950 h 1562100"/>
              <a:gd name="connsiteX11" fmla="*/ 1727200 w 5505450"/>
              <a:gd name="connsiteY11" fmla="*/ 425450 h 1562100"/>
              <a:gd name="connsiteX12" fmla="*/ 1924050 w 5505450"/>
              <a:gd name="connsiteY12" fmla="*/ 819150 h 1562100"/>
              <a:gd name="connsiteX13" fmla="*/ 3067050 w 5505450"/>
              <a:gd name="connsiteY13" fmla="*/ 850900 h 1562100"/>
              <a:gd name="connsiteX14" fmla="*/ 3208338 w 5505450"/>
              <a:gd name="connsiteY14" fmla="*/ 469106 h 1562100"/>
              <a:gd name="connsiteX15" fmla="*/ 3530600 w 5505450"/>
              <a:gd name="connsiteY15" fmla="*/ 361950 h 1562100"/>
              <a:gd name="connsiteX16" fmla="*/ 3708400 w 5505450"/>
              <a:gd name="connsiteY16" fmla="*/ 876300 h 1562100"/>
              <a:gd name="connsiteX17" fmla="*/ 4343400 w 5505450"/>
              <a:gd name="connsiteY17" fmla="*/ 876300 h 1562100"/>
              <a:gd name="connsiteX18" fmla="*/ 4476750 w 5505450"/>
              <a:gd name="connsiteY18" fmla="*/ 495300 h 1562100"/>
              <a:gd name="connsiteX0" fmla="*/ 4476750 w 5505450"/>
              <a:gd name="connsiteY0" fmla="*/ 495300 h 1562100"/>
              <a:gd name="connsiteX1" fmla="*/ 4673600 w 5505450"/>
              <a:gd name="connsiteY1" fmla="*/ 0 h 1562100"/>
              <a:gd name="connsiteX2" fmla="*/ 4953000 w 5505450"/>
              <a:gd name="connsiteY2" fmla="*/ 0 h 1562100"/>
              <a:gd name="connsiteX3" fmla="*/ 5505450 w 5505450"/>
              <a:gd name="connsiteY3" fmla="*/ 1346200 h 1562100"/>
              <a:gd name="connsiteX4" fmla="*/ 4991100 w 5505450"/>
              <a:gd name="connsiteY4" fmla="*/ 1562100 h 1562100"/>
              <a:gd name="connsiteX5" fmla="*/ 2584450 w 5505450"/>
              <a:gd name="connsiteY5" fmla="*/ 1136650 h 1562100"/>
              <a:gd name="connsiteX6" fmla="*/ 831850 w 5505450"/>
              <a:gd name="connsiteY6" fmla="*/ 1066800 h 1562100"/>
              <a:gd name="connsiteX7" fmla="*/ 6350 w 5505450"/>
              <a:gd name="connsiteY7" fmla="*/ 939800 h 1562100"/>
              <a:gd name="connsiteX8" fmla="*/ 0 w 5505450"/>
              <a:gd name="connsiteY8" fmla="*/ 374650 h 1562100"/>
              <a:gd name="connsiteX9" fmla="*/ 12700 w 5505450"/>
              <a:gd name="connsiteY9" fmla="*/ 69850 h 1562100"/>
              <a:gd name="connsiteX10" fmla="*/ 1663700 w 5505450"/>
              <a:gd name="connsiteY10" fmla="*/ 107950 h 1562100"/>
              <a:gd name="connsiteX11" fmla="*/ 1727200 w 5505450"/>
              <a:gd name="connsiteY11" fmla="*/ 425450 h 1562100"/>
              <a:gd name="connsiteX12" fmla="*/ 1924050 w 5505450"/>
              <a:gd name="connsiteY12" fmla="*/ 819150 h 1562100"/>
              <a:gd name="connsiteX13" fmla="*/ 3067050 w 5505450"/>
              <a:gd name="connsiteY13" fmla="*/ 850900 h 1562100"/>
              <a:gd name="connsiteX14" fmla="*/ 3208338 w 5505450"/>
              <a:gd name="connsiteY14" fmla="*/ 469106 h 1562100"/>
              <a:gd name="connsiteX15" fmla="*/ 3566319 w 5505450"/>
              <a:gd name="connsiteY15" fmla="*/ 452437 h 1562100"/>
              <a:gd name="connsiteX16" fmla="*/ 3708400 w 5505450"/>
              <a:gd name="connsiteY16" fmla="*/ 876300 h 1562100"/>
              <a:gd name="connsiteX17" fmla="*/ 4343400 w 5505450"/>
              <a:gd name="connsiteY17" fmla="*/ 876300 h 1562100"/>
              <a:gd name="connsiteX18" fmla="*/ 4476750 w 5505450"/>
              <a:gd name="connsiteY18" fmla="*/ 495300 h 156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505450" h="1562100">
                <a:moveTo>
                  <a:pt x="4476750" y="495300"/>
                </a:moveTo>
                <a:lnTo>
                  <a:pt x="4673600" y="0"/>
                </a:lnTo>
                <a:lnTo>
                  <a:pt x="4953000" y="0"/>
                </a:lnTo>
                <a:lnTo>
                  <a:pt x="5505450" y="1346200"/>
                </a:lnTo>
                <a:lnTo>
                  <a:pt x="4991100" y="1562100"/>
                </a:lnTo>
                <a:lnTo>
                  <a:pt x="2584450" y="1136650"/>
                </a:lnTo>
                <a:lnTo>
                  <a:pt x="831850" y="1066800"/>
                </a:lnTo>
                <a:lnTo>
                  <a:pt x="6350" y="939800"/>
                </a:lnTo>
                <a:cubicBezTo>
                  <a:pt x="4233" y="751417"/>
                  <a:pt x="2117" y="563033"/>
                  <a:pt x="0" y="374650"/>
                </a:cubicBezTo>
                <a:lnTo>
                  <a:pt x="12700" y="69850"/>
                </a:lnTo>
                <a:lnTo>
                  <a:pt x="1663700" y="107950"/>
                </a:lnTo>
                <a:lnTo>
                  <a:pt x="1727200" y="425450"/>
                </a:lnTo>
                <a:lnTo>
                  <a:pt x="1924050" y="819150"/>
                </a:lnTo>
                <a:lnTo>
                  <a:pt x="3067050" y="850900"/>
                </a:lnTo>
                <a:lnTo>
                  <a:pt x="3208338" y="469106"/>
                </a:lnTo>
                <a:lnTo>
                  <a:pt x="3566319" y="452437"/>
                </a:lnTo>
                <a:lnTo>
                  <a:pt x="3708400" y="876300"/>
                </a:lnTo>
                <a:lnTo>
                  <a:pt x="4343400" y="876300"/>
                </a:lnTo>
                <a:lnTo>
                  <a:pt x="4476750" y="4953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771"/>
          </a:p>
        </p:txBody>
      </p:sp>
      <p:sp>
        <p:nvSpPr>
          <p:cNvPr id="120" name="Freeform 119"/>
          <p:cNvSpPr/>
          <p:nvPr/>
        </p:nvSpPr>
        <p:spPr>
          <a:xfrm>
            <a:off x="5467505" y="3506927"/>
            <a:ext cx="3010733" cy="560747"/>
          </a:xfrm>
          <a:custGeom>
            <a:avLst/>
            <a:gdLst>
              <a:gd name="connsiteX0" fmla="*/ 0 w 3059602"/>
              <a:gd name="connsiteY0" fmla="*/ 17399 h 569849"/>
              <a:gd name="connsiteX1" fmla="*/ 146050 w 3059602"/>
              <a:gd name="connsiteY1" fmla="*/ 11049 h 569849"/>
              <a:gd name="connsiteX2" fmla="*/ 215900 w 3059602"/>
              <a:gd name="connsiteY2" fmla="*/ 11049 h 569849"/>
              <a:gd name="connsiteX3" fmla="*/ 355600 w 3059602"/>
              <a:gd name="connsiteY3" fmla="*/ 23749 h 569849"/>
              <a:gd name="connsiteX4" fmla="*/ 393700 w 3059602"/>
              <a:gd name="connsiteY4" fmla="*/ 36449 h 569849"/>
              <a:gd name="connsiteX5" fmla="*/ 438150 w 3059602"/>
              <a:gd name="connsiteY5" fmla="*/ 42799 h 569849"/>
              <a:gd name="connsiteX6" fmla="*/ 673100 w 3059602"/>
              <a:gd name="connsiteY6" fmla="*/ 55499 h 569849"/>
              <a:gd name="connsiteX7" fmla="*/ 692150 w 3059602"/>
              <a:gd name="connsiteY7" fmla="*/ 61849 h 569849"/>
              <a:gd name="connsiteX8" fmla="*/ 723900 w 3059602"/>
              <a:gd name="connsiteY8" fmla="*/ 68199 h 569849"/>
              <a:gd name="connsiteX9" fmla="*/ 774700 w 3059602"/>
              <a:gd name="connsiteY9" fmla="*/ 87249 h 569849"/>
              <a:gd name="connsiteX10" fmla="*/ 812800 w 3059602"/>
              <a:gd name="connsiteY10" fmla="*/ 99949 h 569849"/>
              <a:gd name="connsiteX11" fmla="*/ 831850 w 3059602"/>
              <a:gd name="connsiteY11" fmla="*/ 106299 h 569849"/>
              <a:gd name="connsiteX12" fmla="*/ 1511300 w 3059602"/>
              <a:gd name="connsiteY12" fmla="*/ 112649 h 569849"/>
              <a:gd name="connsiteX13" fmla="*/ 1600200 w 3059602"/>
              <a:gd name="connsiteY13" fmla="*/ 118999 h 569849"/>
              <a:gd name="connsiteX14" fmla="*/ 1657350 w 3059602"/>
              <a:gd name="connsiteY14" fmla="*/ 144399 h 569849"/>
              <a:gd name="connsiteX15" fmla="*/ 2165350 w 3059602"/>
              <a:gd name="connsiteY15" fmla="*/ 150749 h 569849"/>
              <a:gd name="connsiteX16" fmla="*/ 2190750 w 3059602"/>
              <a:gd name="connsiteY16" fmla="*/ 163449 h 569849"/>
              <a:gd name="connsiteX17" fmla="*/ 2228850 w 3059602"/>
              <a:gd name="connsiteY17" fmla="*/ 176149 h 569849"/>
              <a:gd name="connsiteX18" fmla="*/ 2273300 w 3059602"/>
              <a:gd name="connsiteY18" fmla="*/ 201549 h 569849"/>
              <a:gd name="connsiteX19" fmla="*/ 2298700 w 3059602"/>
              <a:gd name="connsiteY19" fmla="*/ 214249 h 569849"/>
              <a:gd name="connsiteX20" fmla="*/ 2317750 w 3059602"/>
              <a:gd name="connsiteY20" fmla="*/ 226949 h 569849"/>
              <a:gd name="connsiteX21" fmla="*/ 2971800 w 3059602"/>
              <a:gd name="connsiteY21" fmla="*/ 233299 h 569849"/>
              <a:gd name="connsiteX22" fmla="*/ 3022600 w 3059602"/>
              <a:gd name="connsiteY22" fmla="*/ 258699 h 569849"/>
              <a:gd name="connsiteX23" fmla="*/ 3035300 w 3059602"/>
              <a:gd name="connsiteY23" fmla="*/ 277749 h 569849"/>
              <a:gd name="connsiteX24" fmla="*/ 3041650 w 3059602"/>
              <a:gd name="connsiteY24" fmla="*/ 353949 h 569849"/>
              <a:gd name="connsiteX25" fmla="*/ 3041650 w 3059602"/>
              <a:gd name="connsiteY25" fmla="*/ 531749 h 569849"/>
              <a:gd name="connsiteX26" fmla="*/ 3016250 w 3059602"/>
              <a:gd name="connsiteY26" fmla="*/ 538099 h 569849"/>
              <a:gd name="connsiteX27" fmla="*/ 2959100 w 3059602"/>
              <a:gd name="connsiteY27" fmla="*/ 544449 h 569849"/>
              <a:gd name="connsiteX28" fmla="*/ 2832100 w 3059602"/>
              <a:gd name="connsiteY28" fmla="*/ 563499 h 569849"/>
              <a:gd name="connsiteX29" fmla="*/ 2813050 w 3059602"/>
              <a:gd name="connsiteY29" fmla="*/ 569849 h 569849"/>
              <a:gd name="connsiteX30" fmla="*/ 2730500 w 3059602"/>
              <a:gd name="connsiteY30" fmla="*/ 557149 h 569849"/>
              <a:gd name="connsiteX31" fmla="*/ 2711450 w 3059602"/>
              <a:gd name="connsiteY31" fmla="*/ 550799 h 569849"/>
              <a:gd name="connsiteX32" fmla="*/ 2686050 w 3059602"/>
              <a:gd name="connsiteY32" fmla="*/ 544449 h 569849"/>
              <a:gd name="connsiteX33" fmla="*/ 2647950 w 3059602"/>
              <a:gd name="connsiteY33" fmla="*/ 531749 h 569849"/>
              <a:gd name="connsiteX34" fmla="*/ 2616200 w 3059602"/>
              <a:gd name="connsiteY34" fmla="*/ 525399 h 569849"/>
              <a:gd name="connsiteX35" fmla="*/ 2597150 w 3059602"/>
              <a:gd name="connsiteY35" fmla="*/ 519049 h 569849"/>
              <a:gd name="connsiteX36" fmla="*/ 2571750 w 3059602"/>
              <a:gd name="connsiteY36" fmla="*/ 512699 h 569849"/>
              <a:gd name="connsiteX37" fmla="*/ 2501900 w 3059602"/>
              <a:gd name="connsiteY37" fmla="*/ 493649 h 569849"/>
              <a:gd name="connsiteX38" fmla="*/ 2381250 w 3059602"/>
              <a:gd name="connsiteY38" fmla="*/ 487299 h 569849"/>
              <a:gd name="connsiteX39" fmla="*/ 2336800 w 3059602"/>
              <a:gd name="connsiteY39" fmla="*/ 474599 h 569849"/>
              <a:gd name="connsiteX40" fmla="*/ 2266950 w 3059602"/>
              <a:gd name="connsiteY40" fmla="*/ 468249 h 569849"/>
              <a:gd name="connsiteX41" fmla="*/ 2241550 w 3059602"/>
              <a:gd name="connsiteY41" fmla="*/ 461899 h 569849"/>
              <a:gd name="connsiteX42" fmla="*/ 2222500 w 3059602"/>
              <a:gd name="connsiteY42" fmla="*/ 449199 h 569849"/>
              <a:gd name="connsiteX43" fmla="*/ 2190750 w 3059602"/>
              <a:gd name="connsiteY43" fmla="*/ 442849 h 569849"/>
              <a:gd name="connsiteX44" fmla="*/ 2165350 w 3059602"/>
              <a:gd name="connsiteY44" fmla="*/ 436499 h 569849"/>
              <a:gd name="connsiteX45" fmla="*/ 1917700 w 3059602"/>
              <a:gd name="connsiteY45" fmla="*/ 442849 h 569849"/>
              <a:gd name="connsiteX46" fmla="*/ 1619250 w 3059602"/>
              <a:gd name="connsiteY46" fmla="*/ 449199 h 569849"/>
              <a:gd name="connsiteX47" fmla="*/ 1581150 w 3059602"/>
              <a:gd name="connsiteY47" fmla="*/ 468249 h 569849"/>
              <a:gd name="connsiteX48" fmla="*/ 1511300 w 3059602"/>
              <a:gd name="connsiteY48" fmla="*/ 474599 h 569849"/>
              <a:gd name="connsiteX49" fmla="*/ 1066800 w 3059602"/>
              <a:gd name="connsiteY49" fmla="*/ 480949 h 569849"/>
              <a:gd name="connsiteX50" fmla="*/ 584200 w 3059602"/>
              <a:gd name="connsiteY50" fmla="*/ 480949 h 569849"/>
              <a:gd name="connsiteX51" fmla="*/ 533400 w 3059602"/>
              <a:gd name="connsiteY51" fmla="*/ 474599 h 569849"/>
              <a:gd name="connsiteX52" fmla="*/ 184150 w 3059602"/>
              <a:gd name="connsiteY52" fmla="*/ 468249 h 569849"/>
              <a:gd name="connsiteX53" fmla="*/ 165100 w 3059602"/>
              <a:gd name="connsiteY53" fmla="*/ 461899 h 569849"/>
              <a:gd name="connsiteX54" fmla="*/ 133350 w 3059602"/>
              <a:gd name="connsiteY54" fmla="*/ 417449 h 569849"/>
              <a:gd name="connsiteX55" fmla="*/ 120650 w 3059602"/>
              <a:gd name="connsiteY55" fmla="*/ 315849 h 569849"/>
              <a:gd name="connsiteX56" fmla="*/ 95250 w 3059602"/>
              <a:gd name="connsiteY56" fmla="*/ 277749 h 569849"/>
              <a:gd name="connsiteX57" fmla="*/ 82550 w 3059602"/>
              <a:gd name="connsiteY57" fmla="*/ 258699 h 569849"/>
              <a:gd name="connsiteX58" fmla="*/ 76200 w 3059602"/>
              <a:gd name="connsiteY58" fmla="*/ 239649 h 569849"/>
              <a:gd name="connsiteX59" fmla="*/ 44450 w 3059602"/>
              <a:gd name="connsiteY59" fmla="*/ 182499 h 569849"/>
              <a:gd name="connsiteX60" fmla="*/ 31750 w 3059602"/>
              <a:gd name="connsiteY60" fmla="*/ 118999 h 569849"/>
              <a:gd name="connsiteX61" fmla="*/ 6350 w 3059602"/>
              <a:gd name="connsiteY61" fmla="*/ 80899 h 569849"/>
              <a:gd name="connsiteX62" fmla="*/ 0 w 3059602"/>
              <a:gd name="connsiteY62" fmla="*/ 17399 h 569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3059602" h="569849">
                <a:moveTo>
                  <a:pt x="0" y="17399"/>
                </a:moveTo>
                <a:cubicBezTo>
                  <a:pt x="48683" y="15282"/>
                  <a:pt x="97464" y="14786"/>
                  <a:pt x="146050" y="11049"/>
                </a:cubicBezTo>
                <a:cubicBezTo>
                  <a:pt x="226038" y="4896"/>
                  <a:pt x="44372" y="-10392"/>
                  <a:pt x="215900" y="11049"/>
                </a:cubicBezTo>
                <a:cubicBezTo>
                  <a:pt x="279839" y="32362"/>
                  <a:pt x="188055" y="3644"/>
                  <a:pt x="355600" y="23749"/>
                </a:cubicBezTo>
                <a:cubicBezTo>
                  <a:pt x="368892" y="25344"/>
                  <a:pt x="380448" y="34556"/>
                  <a:pt x="393700" y="36449"/>
                </a:cubicBezTo>
                <a:lnTo>
                  <a:pt x="438150" y="42799"/>
                </a:lnTo>
                <a:cubicBezTo>
                  <a:pt x="527329" y="72525"/>
                  <a:pt x="430869" y="42405"/>
                  <a:pt x="673100" y="55499"/>
                </a:cubicBezTo>
                <a:cubicBezTo>
                  <a:pt x="679784" y="55860"/>
                  <a:pt x="685656" y="60226"/>
                  <a:pt x="692150" y="61849"/>
                </a:cubicBezTo>
                <a:cubicBezTo>
                  <a:pt x="702621" y="64467"/>
                  <a:pt x="713317" y="66082"/>
                  <a:pt x="723900" y="68199"/>
                </a:cubicBezTo>
                <a:cubicBezTo>
                  <a:pt x="757052" y="90300"/>
                  <a:pt x="728223" y="74574"/>
                  <a:pt x="774700" y="87249"/>
                </a:cubicBezTo>
                <a:cubicBezTo>
                  <a:pt x="787615" y="90771"/>
                  <a:pt x="800100" y="95716"/>
                  <a:pt x="812800" y="99949"/>
                </a:cubicBezTo>
                <a:cubicBezTo>
                  <a:pt x="819150" y="102066"/>
                  <a:pt x="825157" y="106236"/>
                  <a:pt x="831850" y="106299"/>
                </a:cubicBezTo>
                <a:lnTo>
                  <a:pt x="1511300" y="112649"/>
                </a:lnTo>
                <a:cubicBezTo>
                  <a:pt x="1540933" y="114766"/>
                  <a:pt x="1570943" y="113836"/>
                  <a:pt x="1600200" y="118999"/>
                </a:cubicBezTo>
                <a:cubicBezTo>
                  <a:pt x="1670063" y="131328"/>
                  <a:pt x="1542416" y="142962"/>
                  <a:pt x="1657350" y="144399"/>
                </a:cubicBezTo>
                <a:lnTo>
                  <a:pt x="2165350" y="150749"/>
                </a:lnTo>
                <a:cubicBezTo>
                  <a:pt x="2173817" y="154982"/>
                  <a:pt x="2181961" y="159933"/>
                  <a:pt x="2190750" y="163449"/>
                </a:cubicBezTo>
                <a:cubicBezTo>
                  <a:pt x="2203179" y="168421"/>
                  <a:pt x="2217148" y="169648"/>
                  <a:pt x="2228850" y="176149"/>
                </a:cubicBezTo>
                <a:cubicBezTo>
                  <a:pt x="2340455" y="238152"/>
                  <a:pt x="2155238" y="157276"/>
                  <a:pt x="2273300" y="201549"/>
                </a:cubicBezTo>
                <a:cubicBezTo>
                  <a:pt x="2282163" y="204873"/>
                  <a:pt x="2290481" y="209553"/>
                  <a:pt x="2298700" y="214249"/>
                </a:cubicBezTo>
                <a:cubicBezTo>
                  <a:pt x="2305326" y="218035"/>
                  <a:pt x="2310121" y="226733"/>
                  <a:pt x="2317750" y="226949"/>
                </a:cubicBezTo>
                <a:cubicBezTo>
                  <a:pt x="2535690" y="233117"/>
                  <a:pt x="2753783" y="231182"/>
                  <a:pt x="2971800" y="233299"/>
                </a:cubicBezTo>
                <a:cubicBezTo>
                  <a:pt x="2992578" y="240225"/>
                  <a:pt x="3003514" y="242340"/>
                  <a:pt x="3022600" y="258699"/>
                </a:cubicBezTo>
                <a:cubicBezTo>
                  <a:pt x="3028394" y="263666"/>
                  <a:pt x="3031067" y="271399"/>
                  <a:pt x="3035300" y="277749"/>
                </a:cubicBezTo>
                <a:cubicBezTo>
                  <a:pt x="3037417" y="303149"/>
                  <a:pt x="3038672" y="328636"/>
                  <a:pt x="3041650" y="353949"/>
                </a:cubicBezTo>
                <a:cubicBezTo>
                  <a:pt x="3051304" y="436008"/>
                  <a:pt x="3076699" y="363513"/>
                  <a:pt x="3041650" y="531749"/>
                </a:cubicBezTo>
                <a:cubicBezTo>
                  <a:pt x="3039870" y="540293"/>
                  <a:pt x="3024876" y="536772"/>
                  <a:pt x="3016250" y="538099"/>
                </a:cubicBezTo>
                <a:cubicBezTo>
                  <a:pt x="2997306" y="541014"/>
                  <a:pt x="2978150" y="542332"/>
                  <a:pt x="2959100" y="544449"/>
                </a:cubicBezTo>
                <a:cubicBezTo>
                  <a:pt x="2892816" y="566544"/>
                  <a:pt x="2934353" y="556195"/>
                  <a:pt x="2832100" y="563499"/>
                </a:cubicBezTo>
                <a:cubicBezTo>
                  <a:pt x="2825750" y="565616"/>
                  <a:pt x="2819743" y="569849"/>
                  <a:pt x="2813050" y="569849"/>
                </a:cubicBezTo>
                <a:cubicBezTo>
                  <a:pt x="2784902" y="569849"/>
                  <a:pt x="2757340" y="564818"/>
                  <a:pt x="2730500" y="557149"/>
                </a:cubicBezTo>
                <a:cubicBezTo>
                  <a:pt x="2724064" y="555310"/>
                  <a:pt x="2717886" y="552638"/>
                  <a:pt x="2711450" y="550799"/>
                </a:cubicBezTo>
                <a:cubicBezTo>
                  <a:pt x="2703059" y="548401"/>
                  <a:pt x="2694409" y="546957"/>
                  <a:pt x="2686050" y="544449"/>
                </a:cubicBezTo>
                <a:cubicBezTo>
                  <a:pt x="2673228" y="540602"/>
                  <a:pt x="2661077" y="534374"/>
                  <a:pt x="2647950" y="531749"/>
                </a:cubicBezTo>
                <a:cubicBezTo>
                  <a:pt x="2637367" y="529632"/>
                  <a:pt x="2626671" y="528017"/>
                  <a:pt x="2616200" y="525399"/>
                </a:cubicBezTo>
                <a:cubicBezTo>
                  <a:pt x="2609706" y="523776"/>
                  <a:pt x="2603586" y="520888"/>
                  <a:pt x="2597150" y="519049"/>
                </a:cubicBezTo>
                <a:cubicBezTo>
                  <a:pt x="2588759" y="516651"/>
                  <a:pt x="2580141" y="515097"/>
                  <a:pt x="2571750" y="512699"/>
                </a:cubicBezTo>
                <a:cubicBezTo>
                  <a:pt x="2547471" y="505762"/>
                  <a:pt x="2529650" y="495110"/>
                  <a:pt x="2501900" y="493649"/>
                </a:cubicBezTo>
                <a:lnTo>
                  <a:pt x="2381250" y="487299"/>
                </a:lnTo>
                <a:cubicBezTo>
                  <a:pt x="2368190" y="482946"/>
                  <a:pt x="2350089" y="476371"/>
                  <a:pt x="2336800" y="474599"/>
                </a:cubicBezTo>
                <a:cubicBezTo>
                  <a:pt x="2313626" y="471509"/>
                  <a:pt x="2290233" y="470366"/>
                  <a:pt x="2266950" y="468249"/>
                </a:cubicBezTo>
                <a:cubicBezTo>
                  <a:pt x="2258483" y="466132"/>
                  <a:pt x="2249572" y="465337"/>
                  <a:pt x="2241550" y="461899"/>
                </a:cubicBezTo>
                <a:cubicBezTo>
                  <a:pt x="2234535" y="458893"/>
                  <a:pt x="2229646" y="451879"/>
                  <a:pt x="2222500" y="449199"/>
                </a:cubicBezTo>
                <a:cubicBezTo>
                  <a:pt x="2212394" y="445409"/>
                  <a:pt x="2201286" y="445190"/>
                  <a:pt x="2190750" y="442849"/>
                </a:cubicBezTo>
                <a:cubicBezTo>
                  <a:pt x="2182231" y="440956"/>
                  <a:pt x="2173817" y="438616"/>
                  <a:pt x="2165350" y="436499"/>
                </a:cubicBezTo>
                <a:lnTo>
                  <a:pt x="1917700" y="442849"/>
                </a:lnTo>
                <a:lnTo>
                  <a:pt x="1619250" y="449199"/>
                </a:lnTo>
                <a:cubicBezTo>
                  <a:pt x="1581161" y="450723"/>
                  <a:pt x="1619222" y="460091"/>
                  <a:pt x="1581150" y="468249"/>
                </a:cubicBezTo>
                <a:cubicBezTo>
                  <a:pt x="1558290" y="473148"/>
                  <a:pt x="1534672" y="474022"/>
                  <a:pt x="1511300" y="474599"/>
                </a:cubicBezTo>
                <a:cubicBezTo>
                  <a:pt x="1363163" y="478257"/>
                  <a:pt x="1214967" y="478832"/>
                  <a:pt x="1066800" y="480949"/>
                </a:cubicBezTo>
                <a:cubicBezTo>
                  <a:pt x="870546" y="500574"/>
                  <a:pt x="983400" y="491738"/>
                  <a:pt x="584200" y="480949"/>
                </a:cubicBezTo>
                <a:cubicBezTo>
                  <a:pt x="567141" y="480488"/>
                  <a:pt x="550457" y="475140"/>
                  <a:pt x="533400" y="474599"/>
                </a:cubicBezTo>
                <a:cubicBezTo>
                  <a:pt x="417023" y="470904"/>
                  <a:pt x="300567" y="470366"/>
                  <a:pt x="184150" y="468249"/>
                </a:cubicBezTo>
                <a:cubicBezTo>
                  <a:pt x="177800" y="466132"/>
                  <a:pt x="170242" y="466184"/>
                  <a:pt x="165100" y="461899"/>
                </a:cubicBezTo>
                <a:cubicBezTo>
                  <a:pt x="159193" y="456976"/>
                  <a:pt x="139141" y="426136"/>
                  <a:pt x="133350" y="417449"/>
                </a:cubicBezTo>
                <a:cubicBezTo>
                  <a:pt x="133147" y="414812"/>
                  <a:pt x="134112" y="340080"/>
                  <a:pt x="120650" y="315849"/>
                </a:cubicBezTo>
                <a:cubicBezTo>
                  <a:pt x="113237" y="302506"/>
                  <a:pt x="103717" y="290449"/>
                  <a:pt x="95250" y="277749"/>
                </a:cubicBezTo>
                <a:cubicBezTo>
                  <a:pt x="91017" y="271399"/>
                  <a:pt x="84963" y="265939"/>
                  <a:pt x="82550" y="258699"/>
                </a:cubicBezTo>
                <a:cubicBezTo>
                  <a:pt x="80433" y="252349"/>
                  <a:pt x="79451" y="245500"/>
                  <a:pt x="76200" y="239649"/>
                </a:cubicBezTo>
                <a:cubicBezTo>
                  <a:pt x="39809" y="174145"/>
                  <a:pt x="58818" y="225604"/>
                  <a:pt x="44450" y="182499"/>
                </a:cubicBezTo>
                <a:cubicBezTo>
                  <a:pt x="42872" y="171456"/>
                  <a:pt x="40275" y="134345"/>
                  <a:pt x="31750" y="118999"/>
                </a:cubicBezTo>
                <a:cubicBezTo>
                  <a:pt x="24337" y="105656"/>
                  <a:pt x="6350" y="80899"/>
                  <a:pt x="6350" y="80899"/>
                </a:cubicBezTo>
                <a:lnTo>
                  <a:pt x="0" y="17399"/>
                </a:lnTo>
                <a:close/>
              </a:path>
            </a:pathLst>
          </a:cu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771"/>
          </a:p>
        </p:txBody>
      </p:sp>
      <p:sp>
        <p:nvSpPr>
          <p:cNvPr id="88" name="Freeform 87"/>
          <p:cNvSpPr/>
          <p:nvPr/>
        </p:nvSpPr>
        <p:spPr>
          <a:xfrm>
            <a:off x="3243011" y="3267857"/>
            <a:ext cx="599863" cy="206203"/>
          </a:xfrm>
          <a:custGeom>
            <a:avLst/>
            <a:gdLst>
              <a:gd name="connsiteX0" fmla="*/ 0 w 2228850"/>
              <a:gd name="connsiteY0" fmla="*/ 0 h 142875"/>
              <a:gd name="connsiteX1" fmla="*/ 171450 w 2228850"/>
              <a:gd name="connsiteY1" fmla="*/ 9525 h 142875"/>
              <a:gd name="connsiteX2" fmla="*/ 190500 w 2228850"/>
              <a:gd name="connsiteY2" fmla="*/ 100013 h 142875"/>
              <a:gd name="connsiteX3" fmla="*/ 2228850 w 2228850"/>
              <a:gd name="connsiteY3" fmla="*/ 142875 h 142875"/>
              <a:gd name="connsiteX0" fmla="*/ 0 w 609600"/>
              <a:gd name="connsiteY0" fmla="*/ 0 h 209550"/>
              <a:gd name="connsiteX1" fmla="*/ 171450 w 609600"/>
              <a:gd name="connsiteY1" fmla="*/ 9525 h 209550"/>
              <a:gd name="connsiteX2" fmla="*/ 190500 w 609600"/>
              <a:gd name="connsiteY2" fmla="*/ 100013 h 209550"/>
              <a:gd name="connsiteX3" fmla="*/ 609600 w 609600"/>
              <a:gd name="connsiteY3" fmla="*/ 209550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" h="209550">
                <a:moveTo>
                  <a:pt x="0" y="0"/>
                </a:moveTo>
                <a:lnTo>
                  <a:pt x="171450" y="9525"/>
                </a:lnTo>
                <a:lnTo>
                  <a:pt x="190500" y="100013"/>
                </a:lnTo>
                <a:lnTo>
                  <a:pt x="609600" y="209550"/>
                </a:lnTo>
              </a:path>
            </a:pathLst>
          </a:cu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771"/>
          </a:p>
        </p:txBody>
      </p:sp>
      <p:sp>
        <p:nvSpPr>
          <p:cNvPr id="4" name="Freeform 3"/>
          <p:cNvSpPr/>
          <p:nvPr/>
        </p:nvSpPr>
        <p:spPr>
          <a:xfrm>
            <a:off x="1890974" y="2963735"/>
            <a:ext cx="2774367" cy="199174"/>
          </a:xfrm>
          <a:custGeom>
            <a:avLst/>
            <a:gdLst>
              <a:gd name="connsiteX0" fmla="*/ 50006 w 985837"/>
              <a:gd name="connsiteY0" fmla="*/ 185738 h 195263"/>
              <a:gd name="connsiteX1" fmla="*/ 897731 w 985837"/>
              <a:gd name="connsiteY1" fmla="*/ 195263 h 195263"/>
              <a:gd name="connsiteX2" fmla="*/ 985837 w 985837"/>
              <a:gd name="connsiteY2" fmla="*/ 0 h 195263"/>
              <a:gd name="connsiteX3" fmla="*/ 0 w 985837"/>
              <a:gd name="connsiteY3" fmla="*/ 16669 h 195263"/>
              <a:gd name="connsiteX4" fmla="*/ 50006 w 985837"/>
              <a:gd name="connsiteY4" fmla="*/ 185738 h 195263"/>
              <a:gd name="connsiteX0" fmla="*/ 50006 w 985837"/>
              <a:gd name="connsiteY0" fmla="*/ 185738 h 202407"/>
              <a:gd name="connsiteX1" fmla="*/ 919162 w 985837"/>
              <a:gd name="connsiteY1" fmla="*/ 202407 h 202407"/>
              <a:gd name="connsiteX2" fmla="*/ 985837 w 985837"/>
              <a:gd name="connsiteY2" fmla="*/ 0 h 202407"/>
              <a:gd name="connsiteX3" fmla="*/ 0 w 985837"/>
              <a:gd name="connsiteY3" fmla="*/ 16669 h 202407"/>
              <a:gd name="connsiteX4" fmla="*/ 50006 w 985837"/>
              <a:gd name="connsiteY4" fmla="*/ 185738 h 202407"/>
              <a:gd name="connsiteX0" fmla="*/ 50006 w 1000124"/>
              <a:gd name="connsiteY0" fmla="*/ 185738 h 202407"/>
              <a:gd name="connsiteX1" fmla="*/ 919162 w 1000124"/>
              <a:gd name="connsiteY1" fmla="*/ 202407 h 202407"/>
              <a:gd name="connsiteX2" fmla="*/ 1000124 w 1000124"/>
              <a:gd name="connsiteY2" fmla="*/ 0 h 202407"/>
              <a:gd name="connsiteX3" fmla="*/ 0 w 1000124"/>
              <a:gd name="connsiteY3" fmla="*/ 16669 h 202407"/>
              <a:gd name="connsiteX4" fmla="*/ 50006 w 1000124"/>
              <a:gd name="connsiteY4" fmla="*/ 185738 h 202407"/>
              <a:gd name="connsiteX0" fmla="*/ 64294 w 1000124"/>
              <a:gd name="connsiteY0" fmla="*/ 192881 h 202407"/>
              <a:gd name="connsiteX1" fmla="*/ 919162 w 1000124"/>
              <a:gd name="connsiteY1" fmla="*/ 202407 h 202407"/>
              <a:gd name="connsiteX2" fmla="*/ 1000124 w 1000124"/>
              <a:gd name="connsiteY2" fmla="*/ 0 h 202407"/>
              <a:gd name="connsiteX3" fmla="*/ 0 w 1000124"/>
              <a:gd name="connsiteY3" fmla="*/ 16669 h 202407"/>
              <a:gd name="connsiteX4" fmla="*/ 64294 w 1000124"/>
              <a:gd name="connsiteY4" fmla="*/ 192881 h 202407"/>
              <a:gd name="connsiteX0" fmla="*/ 57150 w 992980"/>
              <a:gd name="connsiteY0" fmla="*/ 192881 h 202407"/>
              <a:gd name="connsiteX1" fmla="*/ 912018 w 992980"/>
              <a:gd name="connsiteY1" fmla="*/ 202407 h 202407"/>
              <a:gd name="connsiteX2" fmla="*/ 992980 w 992980"/>
              <a:gd name="connsiteY2" fmla="*/ 0 h 202407"/>
              <a:gd name="connsiteX3" fmla="*/ 0 w 992980"/>
              <a:gd name="connsiteY3" fmla="*/ 14288 h 202407"/>
              <a:gd name="connsiteX4" fmla="*/ 57150 w 992980"/>
              <a:gd name="connsiteY4" fmla="*/ 192881 h 202407"/>
              <a:gd name="connsiteX0" fmla="*/ 371615 w 1307445"/>
              <a:gd name="connsiteY0" fmla="*/ 192881 h 202407"/>
              <a:gd name="connsiteX1" fmla="*/ 1226483 w 1307445"/>
              <a:gd name="connsiteY1" fmla="*/ 202407 h 202407"/>
              <a:gd name="connsiteX2" fmla="*/ 1307445 w 1307445"/>
              <a:gd name="connsiteY2" fmla="*/ 0 h 202407"/>
              <a:gd name="connsiteX3" fmla="*/ 314465 w 1307445"/>
              <a:gd name="connsiteY3" fmla="*/ 14288 h 202407"/>
              <a:gd name="connsiteX4" fmla="*/ 140 w 1307445"/>
              <a:gd name="connsiteY4" fmla="*/ 109032 h 202407"/>
              <a:gd name="connsiteX5" fmla="*/ 371615 w 1307445"/>
              <a:gd name="connsiteY5" fmla="*/ 192881 h 202407"/>
              <a:gd name="connsiteX0" fmla="*/ 372384 w 1308214"/>
              <a:gd name="connsiteY0" fmla="*/ 192881 h 202407"/>
              <a:gd name="connsiteX1" fmla="*/ 1227252 w 1308214"/>
              <a:gd name="connsiteY1" fmla="*/ 202407 h 202407"/>
              <a:gd name="connsiteX2" fmla="*/ 1308214 w 1308214"/>
              <a:gd name="connsiteY2" fmla="*/ 0 h 202407"/>
              <a:gd name="connsiteX3" fmla="*/ 31865 w 1308214"/>
              <a:gd name="connsiteY3" fmla="*/ 19051 h 202407"/>
              <a:gd name="connsiteX4" fmla="*/ 909 w 1308214"/>
              <a:gd name="connsiteY4" fmla="*/ 109032 h 202407"/>
              <a:gd name="connsiteX5" fmla="*/ 372384 w 1308214"/>
              <a:gd name="connsiteY5" fmla="*/ 192881 h 202407"/>
              <a:gd name="connsiteX0" fmla="*/ 372384 w 1308214"/>
              <a:gd name="connsiteY0" fmla="*/ 192881 h 202407"/>
              <a:gd name="connsiteX1" fmla="*/ 1227252 w 1308214"/>
              <a:gd name="connsiteY1" fmla="*/ 202407 h 202407"/>
              <a:gd name="connsiteX2" fmla="*/ 1308214 w 1308214"/>
              <a:gd name="connsiteY2" fmla="*/ 0 h 202407"/>
              <a:gd name="connsiteX3" fmla="*/ 31865 w 1308214"/>
              <a:gd name="connsiteY3" fmla="*/ 19051 h 202407"/>
              <a:gd name="connsiteX4" fmla="*/ 909 w 1308214"/>
              <a:gd name="connsiteY4" fmla="*/ 109032 h 202407"/>
              <a:gd name="connsiteX5" fmla="*/ 348572 w 1308214"/>
              <a:gd name="connsiteY5" fmla="*/ 111413 h 202407"/>
              <a:gd name="connsiteX6" fmla="*/ 372384 w 1308214"/>
              <a:gd name="connsiteY6" fmla="*/ 192881 h 202407"/>
              <a:gd name="connsiteX0" fmla="*/ 1883569 w 2819399"/>
              <a:gd name="connsiteY0" fmla="*/ 192881 h 202407"/>
              <a:gd name="connsiteX1" fmla="*/ 2738437 w 2819399"/>
              <a:gd name="connsiteY1" fmla="*/ 202407 h 202407"/>
              <a:gd name="connsiteX2" fmla="*/ 2819399 w 2819399"/>
              <a:gd name="connsiteY2" fmla="*/ 0 h 202407"/>
              <a:gd name="connsiteX3" fmla="*/ 0 w 2819399"/>
              <a:gd name="connsiteY3" fmla="*/ 4764 h 202407"/>
              <a:gd name="connsiteX4" fmla="*/ 1512094 w 2819399"/>
              <a:gd name="connsiteY4" fmla="*/ 109032 h 202407"/>
              <a:gd name="connsiteX5" fmla="*/ 1859757 w 2819399"/>
              <a:gd name="connsiteY5" fmla="*/ 111413 h 202407"/>
              <a:gd name="connsiteX6" fmla="*/ 1883569 w 2819399"/>
              <a:gd name="connsiteY6" fmla="*/ 192881 h 202407"/>
              <a:gd name="connsiteX0" fmla="*/ 1883569 w 2819399"/>
              <a:gd name="connsiteY0" fmla="*/ 192881 h 202407"/>
              <a:gd name="connsiteX1" fmla="*/ 2738437 w 2819399"/>
              <a:gd name="connsiteY1" fmla="*/ 202407 h 202407"/>
              <a:gd name="connsiteX2" fmla="*/ 2819399 w 2819399"/>
              <a:gd name="connsiteY2" fmla="*/ 0 h 202407"/>
              <a:gd name="connsiteX3" fmla="*/ 0 w 2819399"/>
              <a:gd name="connsiteY3" fmla="*/ 4764 h 202407"/>
              <a:gd name="connsiteX4" fmla="*/ 30956 w 2819399"/>
              <a:gd name="connsiteY4" fmla="*/ 89982 h 202407"/>
              <a:gd name="connsiteX5" fmla="*/ 1859757 w 2819399"/>
              <a:gd name="connsiteY5" fmla="*/ 111413 h 202407"/>
              <a:gd name="connsiteX6" fmla="*/ 1883569 w 2819399"/>
              <a:gd name="connsiteY6" fmla="*/ 192881 h 202407"/>
              <a:gd name="connsiteX0" fmla="*/ 1883569 w 2819399"/>
              <a:gd name="connsiteY0" fmla="*/ 192881 h 202407"/>
              <a:gd name="connsiteX1" fmla="*/ 2738437 w 2819399"/>
              <a:gd name="connsiteY1" fmla="*/ 202407 h 202407"/>
              <a:gd name="connsiteX2" fmla="*/ 2819399 w 2819399"/>
              <a:gd name="connsiteY2" fmla="*/ 0 h 202407"/>
              <a:gd name="connsiteX3" fmla="*/ 0 w 2819399"/>
              <a:gd name="connsiteY3" fmla="*/ 4764 h 202407"/>
              <a:gd name="connsiteX4" fmla="*/ 28574 w 2819399"/>
              <a:gd name="connsiteY4" fmla="*/ 104270 h 202407"/>
              <a:gd name="connsiteX5" fmla="*/ 1859757 w 2819399"/>
              <a:gd name="connsiteY5" fmla="*/ 111413 h 202407"/>
              <a:gd name="connsiteX6" fmla="*/ 1883569 w 2819399"/>
              <a:gd name="connsiteY6" fmla="*/ 192881 h 202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19399" h="202407">
                <a:moveTo>
                  <a:pt x="1883569" y="192881"/>
                </a:moveTo>
                <a:lnTo>
                  <a:pt x="2738437" y="202407"/>
                </a:lnTo>
                <a:lnTo>
                  <a:pt x="2819399" y="0"/>
                </a:lnTo>
                <a:lnTo>
                  <a:pt x="0" y="4764"/>
                </a:lnTo>
                <a:cubicBezTo>
                  <a:pt x="7937" y="31583"/>
                  <a:pt x="20637" y="77451"/>
                  <a:pt x="28574" y="104270"/>
                </a:cubicBezTo>
                <a:cubicBezTo>
                  <a:pt x="111124" y="124114"/>
                  <a:pt x="1777207" y="91569"/>
                  <a:pt x="1859757" y="111413"/>
                </a:cubicBezTo>
                <a:lnTo>
                  <a:pt x="1883569" y="192881"/>
                </a:lnTo>
                <a:close/>
              </a:path>
            </a:pathLst>
          </a:cu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771"/>
          </a:p>
        </p:txBody>
      </p:sp>
      <p:sp>
        <p:nvSpPr>
          <p:cNvPr id="5" name="Freeform 4"/>
          <p:cNvSpPr/>
          <p:nvPr/>
        </p:nvSpPr>
        <p:spPr>
          <a:xfrm>
            <a:off x="1927947" y="3059454"/>
            <a:ext cx="1434049" cy="206202"/>
          </a:xfrm>
          <a:custGeom>
            <a:avLst/>
            <a:gdLst>
              <a:gd name="connsiteX0" fmla="*/ 1543050 w 1543050"/>
              <a:gd name="connsiteY0" fmla="*/ 9525 h 309562"/>
              <a:gd name="connsiteX1" fmla="*/ 1414463 w 1543050"/>
              <a:gd name="connsiteY1" fmla="*/ 309562 h 309562"/>
              <a:gd name="connsiteX2" fmla="*/ 138113 w 1543050"/>
              <a:gd name="connsiteY2" fmla="*/ 285750 h 309562"/>
              <a:gd name="connsiteX3" fmla="*/ 0 w 1543050"/>
              <a:gd name="connsiteY3" fmla="*/ 0 h 309562"/>
              <a:gd name="connsiteX4" fmla="*/ 1543050 w 1543050"/>
              <a:gd name="connsiteY4" fmla="*/ 9525 h 309562"/>
              <a:gd name="connsiteX0" fmla="*/ 1559719 w 1559719"/>
              <a:gd name="connsiteY0" fmla="*/ 11906 h 309562"/>
              <a:gd name="connsiteX1" fmla="*/ 1414463 w 1559719"/>
              <a:gd name="connsiteY1" fmla="*/ 309562 h 309562"/>
              <a:gd name="connsiteX2" fmla="*/ 138113 w 1559719"/>
              <a:gd name="connsiteY2" fmla="*/ 285750 h 309562"/>
              <a:gd name="connsiteX3" fmla="*/ 0 w 1559719"/>
              <a:gd name="connsiteY3" fmla="*/ 0 h 309562"/>
              <a:gd name="connsiteX4" fmla="*/ 1559719 w 1559719"/>
              <a:gd name="connsiteY4" fmla="*/ 11906 h 309562"/>
              <a:gd name="connsiteX0" fmla="*/ 1495425 w 1495425"/>
              <a:gd name="connsiteY0" fmla="*/ 102393 h 309562"/>
              <a:gd name="connsiteX1" fmla="*/ 1414463 w 1495425"/>
              <a:gd name="connsiteY1" fmla="*/ 309562 h 309562"/>
              <a:gd name="connsiteX2" fmla="*/ 138113 w 1495425"/>
              <a:gd name="connsiteY2" fmla="*/ 285750 h 309562"/>
              <a:gd name="connsiteX3" fmla="*/ 0 w 1495425"/>
              <a:gd name="connsiteY3" fmla="*/ 0 h 309562"/>
              <a:gd name="connsiteX4" fmla="*/ 1495425 w 1495425"/>
              <a:gd name="connsiteY4" fmla="*/ 102393 h 309562"/>
              <a:gd name="connsiteX0" fmla="*/ 1466850 w 1466850"/>
              <a:gd name="connsiteY0" fmla="*/ 7143 h 214312"/>
              <a:gd name="connsiteX1" fmla="*/ 1385888 w 1466850"/>
              <a:gd name="connsiteY1" fmla="*/ 214312 h 214312"/>
              <a:gd name="connsiteX2" fmla="*/ 109538 w 1466850"/>
              <a:gd name="connsiteY2" fmla="*/ 190500 h 214312"/>
              <a:gd name="connsiteX3" fmla="*/ 0 w 1466850"/>
              <a:gd name="connsiteY3" fmla="*/ 0 h 214312"/>
              <a:gd name="connsiteX4" fmla="*/ 1466850 w 1466850"/>
              <a:gd name="connsiteY4" fmla="*/ 7143 h 214312"/>
              <a:gd name="connsiteX0" fmla="*/ 1466850 w 1466850"/>
              <a:gd name="connsiteY0" fmla="*/ 11905 h 219074"/>
              <a:gd name="connsiteX1" fmla="*/ 1385888 w 1466850"/>
              <a:gd name="connsiteY1" fmla="*/ 219074 h 219074"/>
              <a:gd name="connsiteX2" fmla="*/ 109538 w 1466850"/>
              <a:gd name="connsiteY2" fmla="*/ 195262 h 219074"/>
              <a:gd name="connsiteX3" fmla="*/ 0 w 1466850"/>
              <a:gd name="connsiteY3" fmla="*/ 0 h 219074"/>
              <a:gd name="connsiteX4" fmla="*/ 1466850 w 1466850"/>
              <a:gd name="connsiteY4" fmla="*/ 11905 h 219074"/>
              <a:gd name="connsiteX0" fmla="*/ 1466850 w 1466850"/>
              <a:gd name="connsiteY0" fmla="*/ 21430 h 219074"/>
              <a:gd name="connsiteX1" fmla="*/ 1385888 w 1466850"/>
              <a:gd name="connsiteY1" fmla="*/ 219074 h 219074"/>
              <a:gd name="connsiteX2" fmla="*/ 109538 w 1466850"/>
              <a:gd name="connsiteY2" fmla="*/ 195262 h 219074"/>
              <a:gd name="connsiteX3" fmla="*/ 0 w 1466850"/>
              <a:gd name="connsiteY3" fmla="*/ 0 h 219074"/>
              <a:gd name="connsiteX4" fmla="*/ 1466850 w 1466850"/>
              <a:gd name="connsiteY4" fmla="*/ 21430 h 219074"/>
              <a:gd name="connsiteX0" fmla="*/ 1464469 w 1464469"/>
              <a:gd name="connsiteY0" fmla="*/ 21430 h 219074"/>
              <a:gd name="connsiteX1" fmla="*/ 1385888 w 1464469"/>
              <a:gd name="connsiteY1" fmla="*/ 219074 h 219074"/>
              <a:gd name="connsiteX2" fmla="*/ 109538 w 1464469"/>
              <a:gd name="connsiteY2" fmla="*/ 195262 h 219074"/>
              <a:gd name="connsiteX3" fmla="*/ 0 w 1464469"/>
              <a:gd name="connsiteY3" fmla="*/ 0 h 219074"/>
              <a:gd name="connsiteX4" fmla="*/ 1464469 w 1464469"/>
              <a:gd name="connsiteY4" fmla="*/ 21430 h 219074"/>
              <a:gd name="connsiteX0" fmla="*/ 1454944 w 1454944"/>
              <a:gd name="connsiteY0" fmla="*/ 11905 h 209549"/>
              <a:gd name="connsiteX1" fmla="*/ 1376363 w 1454944"/>
              <a:gd name="connsiteY1" fmla="*/ 209549 h 209549"/>
              <a:gd name="connsiteX2" fmla="*/ 100013 w 1454944"/>
              <a:gd name="connsiteY2" fmla="*/ 185737 h 209549"/>
              <a:gd name="connsiteX3" fmla="*/ 0 w 1454944"/>
              <a:gd name="connsiteY3" fmla="*/ 0 h 209549"/>
              <a:gd name="connsiteX4" fmla="*/ 1454944 w 1454944"/>
              <a:gd name="connsiteY4" fmla="*/ 11905 h 209549"/>
              <a:gd name="connsiteX0" fmla="*/ 1457326 w 1457326"/>
              <a:gd name="connsiteY0" fmla="*/ 4761 h 209549"/>
              <a:gd name="connsiteX1" fmla="*/ 1376363 w 1457326"/>
              <a:gd name="connsiteY1" fmla="*/ 209549 h 209549"/>
              <a:gd name="connsiteX2" fmla="*/ 100013 w 1457326"/>
              <a:gd name="connsiteY2" fmla="*/ 185737 h 209549"/>
              <a:gd name="connsiteX3" fmla="*/ 0 w 1457326"/>
              <a:gd name="connsiteY3" fmla="*/ 0 h 209549"/>
              <a:gd name="connsiteX4" fmla="*/ 1457326 w 1457326"/>
              <a:gd name="connsiteY4" fmla="*/ 4761 h 209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7326" h="209549">
                <a:moveTo>
                  <a:pt x="1457326" y="4761"/>
                </a:moveTo>
                <a:lnTo>
                  <a:pt x="1376363" y="209549"/>
                </a:lnTo>
                <a:lnTo>
                  <a:pt x="100013" y="185737"/>
                </a:lnTo>
                <a:lnTo>
                  <a:pt x="0" y="0"/>
                </a:lnTo>
                <a:lnTo>
                  <a:pt x="1457326" y="4761"/>
                </a:lnTo>
                <a:close/>
              </a:path>
            </a:pathLst>
          </a:cu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771"/>
          </a:p>
        </p:txBody>
      </p:sp>
      <p:sp>
        <p:nvSpPr>
          <p:cNvPr id="6" name="Freeform 5"/>
          <p:cNvSpPr/>
          <p:nvPr/>
        </p:nvSpPr>
        <p:spPr>
          <a:xfrm>
            <a:off x="2019957" y="3245058"/>
            <a:ext cx="1265337" cy="203860"/>
          </a:xfrm>
          <a:custGeom>
            <a:avLst/>
            <a:gdLst>
              <a:gd name="connsiteX0" fmla="*/ 0 w 1285875"/>
              <a:gd name="connsiteY0" fmla="*/ 0 h 207169"/>
              <a:gd name="connsiteX1" fmla="*/ 1285875 w 1285875"/>
              <a:gd name="connsiteY1" fmla="*/ 21431 h 207169"/>
              <a:gd name="connsiteX2" fmla="*/ 1188244 w 1285875"/>
              <a:gd name="connsiteY2" fmla="*/ 207169 h 207169"/>
              <a:gd name="connsiteX3" fmla="*/ 80962 w 1285875"/>
              <a:gd name="connsiteY3" fmla="*/ 185737 h 207169"/>
              <a:gd name="connsiteX4" fmla="*/ 0 w 1285875"/>
              <a:gd name="connsiteY4" fmla="*/ 0 h 20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5875" h="207169">
                <a:moveTo>
                  <a:pt x="0" y="0"/>
                </a:moveTo>
                <a:lnTo>
                  <a:pt x="1285875" y="21431"/>
                </a:lnTo>
                <a:lnTo>
                  <a:pt x="1188244" y="207169"/>
                </a:lnTo>
                <a:lnTo>
                  <a:pt x="80962" y="185737"/>
                </a:lnTo>
                <a:lnTo>
                  <a:pt x="0" y="0"/>
                </a:lnTo>
                <a:close/>
              </a:path>
            </a:pathLst>
          </a:cu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771"/>
          </a:p>
        </p:txBody>
      </p:sp>
      <p:sp>
        <p:nvSpPr>
          <p:cNvPr id="8" name="Freeform 7"/>
          <p:cNvSpPr/>
          <p:nvPr/>
        </p:nvSpPr>
        <p:spPr>
          <a:xfrm>
            <a:off x="1893818" y="2614324"/>
            <a:ext cx="3713834" cy="1276830"/>
          </a:xfrm>
          <a:custGeom>
            <a:avLst/>
            <a:gdLst>
              <a:gd name="connsiteX0" fmla="*/ 0 w 2425700"/>
              <a:gd name="connsiteY0" fmla="*/ 6350 h 285750"/>
              <a:gd name="connsiteX1" fmla="*/ 114300 w 2425700"/>
              <a:gd name="connsiteY1" fmla="*/ 127000 h 285750"/>
              <a:gd name="connsiteX2" fmla="*/ 711200 w 2425700"/>
              <a:gd name="connsiteY2" fmla="*/ 133350 h 285750"/>
              <a:gd name="connsiteX3" fmla="*/ 838200 w 2425700"/>
              <a:gd name="connsiteY3" fmla="*/ 6350 h 285750"/>
              <a:gd name="connsiteX4" fmla="*/ 984250 w 2425700"/>
              <a:gd name="connsiteY4" fmla="*/ 6350 h 285750"/>
              <a:gd name="connsiteX5" fmla="*/ 1016000 w 2425700"/>
              <a:gd name="connsiteY5" fmla="*/ 69850 h 285750"/>
              <a:gd name="connsiteX6" fmla="*/ 1454150 w 2425700"/>
              <a:gd name="connsiteY6" fmla="*/ 69850 h 285750"/>
              <a:gd name="connsiteX7" fmla="*/ 1517650 w 2425700"/>
              <a:gd name="connsiteY7" fmla="*/ 0 h 285750"/>
              <a:gd name="connsiteX8" fmla="*/ 1695450 w 2425700"/>
              <a:gd name="connsiteY8" fmla="*/ 0 h 285750"/>
              <a:gd name="connsiteX9" fmla="*/ 1873250 w 2425700"/>
              <a:gd name="connsiteY9" fmla="*/ 285750 h 285750"/>
              <a:gd name="connsiteX10" fmla="*/ 2425700 w 2425700"/>
              <a:gd name="connsiteY10" fmla="*/ 285750 h 285750"/>
              <a:gd name="connsiteX0" fmla="*/ 0 w 2425700"/>
              <a:gd name="connsiteY0" fmla="*/ 6350 h 285750"/>
              <a:gd name="connsiteX1" fmla="*/ 114300 w 2425700"/>
              <a:gd name="connsiteY1" fmla="*/ 127000 h 285750"/>
              <a:gd name="connsiteX2" fmla="*/ 711200 w 2425700"/>
              <a:gd name="connsiteY2" fmla="*/ 133350 h 285750"/>
              <a:gd name="connsiteX3" fmla="*/ 838200 w 2425700"/>
              <a:gd name="connsiteY3" fmla="*/ 6350 h 285750"/>
              <a:gd name="connsiteX4" fmla="*/ 984250 w 2425700"/>
              <a:gd name="connsiteY4" fmla="*/ 6350 h 285750"/>
              <a:gd name="connsiteX5" fmla="*/ 1012160 w 2425700"/>
              <a:gd name="connsiteY5" fmla="*/ 52833 h 285750"/>
              <a:gd name="connsiteX6" fmla="*/ 1454150 w 2425700"/>
              <a:gd name="connsiteY6" fmla="*/ 69850 h 285750"/>
              <a:gd name="connsiteX7" fmla="*/ 1517650 w 2425700"/>
              <a:gd name="connsiteY7" fmla="*/ 0 h 285750"/>
              <a:gd name="connsiteX8" fmla="*/ 1695450 w 2425700"/>
              <a:gd name="connsiteY8" fmla="*/ 0 h 285750"/>
              <a:gd name="connsiteX9" fmla="*/ 1873250 w 2425700"/>
              <a:gd name="connsiteY9" fmla="*/ 285750 h 285750"/>
              <a:gd name="connsiteX10" fmla="*/ 2425700 w 2425700"/>
              <a:gd name="connsiteY10" fmla="*/ 285750 h 285750"/>
              <a:gd name="connsiteX0" fmla="*/ 0 w 2425700"/>
              <a:gd name="connsiteY0" fmla="*/ 6350 h 285750"/>
              <a:gd name="connsiteX1" fmla="*/ 114300 w 2425700"/>
              <a:gd name="connsiteY1" fmla="*/ 127000 h 285750"/>
              <a:gd name="connsiteX2" fmla="*/ 711200 w 2425700"/>
              <a:gd name="connsiteY2" fmla="*/ 133350 h 285750"/>
              <a:gd name="connsiteX3" fmla="*/ 838200 w 2425700"/>
              <a:gd name="connsiteY3" fmla="*/ 6350 h 285750"/>
              <a:gd name="connsiteX4" fmla="*/ 984250 w 2425700"/>
              <a:gd name="connsiteY4" fmla="*/ 6350 h 285750"/>
              <a:gd name="connsiteX5" fmla="*/ 1012160 w 2425700"/>
              <a:gd name="connsiteY5" fmla="*/ 52833 h 285750"/>
              <a:gd name="connsiteX6" fmla="*/ 1470790 w 2425700"/>
              <a:gd name="connsiteY6" fmla="*/ 54724 h 285750"/>
              <a:gd name="connsiteX7" fmla="*/ 1517650 w 2425700"/>
              <a:gd name="connsiteY7" fmla="*/ 0 h 285750"/>
              <a:gd name="connsiteX8" fmla="*/ 1695450 w 2425700"/>
              <a:gd name="connsiteY8" fmla="*/ 0 h 285750"/>
              <a:gd name="connsiteX9" fmla="*/ 1873250 w 2425700"/>
              <a:gd name="connsiteY9" fmla="*/ 285750 h 285750"/>
              <a:gd name="connsiteX10" fmla="*/ 2425700 w 2425700"/>
              <a:gd name="connsiteY10" fmla="*/ 285750 h 285750"/>
              <a:gd name="connsiteX0" fmla="*/ 0 w 2411789"/>
              <a:gd name="connsiteY0" fmla="*/ 6350 h 285750"/>
              <a:gd name="connsiteX1" fmla="*/ 114300 w 2411789"/>
              <a:gd name="connsiteY1" fmla="*/ 127000 h 285750"/>
              <a:gd name="connsiteX2" fmla="*/ 711200 w 2411789"/>
              <a:gd name="connsiteY2" fmla="*/ 133350 h 285750"/>
              <a:gd name="connsiteX3" fmla="*/ 838200 w 2411789"/>
              <a:gd name="connsiteY3" fmla="*/ 6350 h 285750"/>
              <a:gd name="connsiteX4" fmla="*/ 984250 w 2411789"/>
              <a:gd name="connsiteY4" fmla="*/ 6350 h 285750"/>
              <a:gd name="connsiteX5" fmla="*/ 1012160 w 2411789"/>
              <a:gd name="connsiteY5" fmla="*/ 52833 h 285750"/>
              <a:gd name="connsiteX6" fmla="*/ 1470790 w 2411789"/>
              <a:gd name="connsiteY6" fmla="*/ 54724 h 285750"/>
              <a:gd name="connsiteX7" fmla="*/ 1517650 w 2411789"/>
              <a:gd name="connsiteY7" fmla="*/ 0 h 285750"/>
              <a:gd name="connsiteX8" fmla="*/ 1695450 w 2411789"/>
              <a:gd name="connsiteY8" fmla="*/ 0 h 285750"/>
              <a:gd name="connsiteX9" fmla="*/ 1873250 w 2411789"/>
              <a:gd name="connsiteY9" fmla="*/ 285750 h 285750"/>
              <a:gd name="connsiteX10" fmla="*/ 2411789 w 2411789"/>
              <a:gd name="connsiteY10" fmla="*/ 187573 h 285750"/>
              <a:gd name="connsiteX0" fmla="*/ 0 w 2411789"/>
              <a:gd name="connsiteY0" fmla="*/ 6350 h 187573"/>
              <a:gd name="connsiteX1" fmla="*/ 114300 w 2411789"/>
              <a:gd name="connsiteY1" fmla="*/ 127000 h 187573"/>
              <a:gd name="connsiteX2" fmla="*/ 711200 w 2411789"/>
              <a:gd name="connsiteY2" fmla="*/ 133350 h 187573"/>
              <a:gd name="connsiteX3" fmla="*/ 838200 w 2411789"/>
              <a:gd name="connsiteY3" fmla="*/ 6350 h 187573"/>
              <a:gd name="connsiteX4" fmla="*/ 984250 w 2411789"/>
              <a:gd name="connsiteY4" fmla="*/ 6350 h 187573"/>
              <a:gd name="connsiteX5" fmla="*/ 1012160 w 2411789"/>
              <a:gd name="connsiteY5" fmla="*/ 52833 h 187573"/>
              <a:gd name="connsiteX6" fmla="*/ 1470790 w 2411789"/>
              <a:gd name="connsiteY6" fmla="*/ 54724 h 187573"/>
              <a:gd name="connsiteX7" fmla="*/ 1517650 w 2411789"/>
              <a:gd name="connsiteY7" fmla="*/ 0 h 187573"/>
              <a:gd name="connsiteX8" fmla="*/ 1695450 w 2411789"/>
              <a:gd name="connsiteY8" fmla="*/ 0 h 187573"/>
              <a:gd name="connsiteX9" fmla="*/ 1794422 w 2411789"/>
              <a:gd name="connsiteY9" fmla="*/ 164742 h 187573"/>
              <a:gd name="connsiteX10" fmla="*/ 2411789 w 2411789"/>
              <a:gd name="connsiteY10" fmla="*/ 187573 h 187573"/>
              <a:gd name="connsiteX0" fmla="*/ 0 w 2281954"/>
              <a:gd name="connsiteY0" fmla="*/ 6350 h 164742"/>
              <a:gd name="connsiteX1" fmla="*/ 114300 w 2281954"/>
              <a:gd name="connsiteY1" fmla="*/ 127000 h 164742"/>
              <a:gd name="connsiteX2" fmla="*/ 711200 w 2281954"/>
              <a:gd name="connsiteY2" fmla="*/ 133350 h 164742"/>
              <a:gd name="connsiteX3" fmla="*/ 838200 w 2281954"/>
              <a:gd name="connsiteY3" fmla="*/ 6350 h 164742"/>
              <a:gd name="connsiteX4" fmla="*/ 984250 w 2281954"/>
              <a:gd name="connsiteY4" fmla="*/ 6350 h 164742"/>
              <a:gd name="connsiteX5" fmla="*/ 1012160 w 2281954"/>
              <a:gd name="connsiteY5" fmla="*/ 52833 h 164742"/>
              <a:gd name="connsiteX6" fmla="*/ 1470790 w 2281954"/>
              <a:gd name="connsiteY6" fmla="*/ 54724 h 164742"/>
              <a:gd name="connsiteX7" fmla="*/ 1517650 w 2281954"/>
              <a:gd name="connsiteY7" fmla="*/ 0 h 164742"/>
              <a:gd name="connsiteX8" fmla="*/ 1695450 w 2281954"/>
              <a:gd name="connsiteY8" fmla="*/ 0 h 164742"/>
              <a:gd name="connsiteX9" fmla="*/ 1794422 w 2281954"/>
              <a:gd name="connsiteY9" fmla="*/ 164742 h 164742"/>
              <a:gd name="connsiteX10" fmla="*/ 2281954 w 2281954"/>
              <a:gd name="connsiteY10" fmla="*/ 164741 h 164742"/>
              <a:gd name="connsiteX0" fmla="*/ 0 w 1794422"/>
              <a:gd name="connsiteY0" fmla="*/ 6350 h 164742"/>
              <a:gd name="connsiteX1" fmla="*/ 114300 w 1794422"/>
              <a:gd name="connsiteY1" fmla="*/ 127000 h 164742"/>
              <a:gd name="connsiteX2" fmla="*/ 711200 w 1794422"/>
              <a:gd name="connsiteY2" fmla="*/ 133350 h 164742"/>
              <a:gd name="connsiteX3" fmla="*/ 838200 w 1794422"/>
              <a:gd name="connsiteY3" fmla="*/ 6350 h 164742"/>
              <a:gd name="connsiteX4" fmla="*/ 984250 w 1794422"/>
              <a:gd name="connsiteY4" fmla="*/ 6350 h 164742"/>
              <a:gd name="connsiteX5" fmla="*/ 1012160 w 1794422"/>
              <a:gd name="connsiteY5" fmla="*/ 52833 h 164742"/>
              <a:gd name="connsiteX6" fmla="*/ 1470790 w 1794422"/>
              <a:gd name="connsiteY6" fmla="*/ 54724 h 164742"/>
              <a:gd name="connsiteX7" fmla="*/ 1517650 w 1794422"/>
              <a:gd name="connsiteY7" fmla="*/ 0 h 164742"/>
              <a:gd name="connsiteX8" fmla="*/ 1695450 w 1794422"/>
              <a:gd name="connsiteY8" fmla="*/ 0 h 164742"/>
              <a:gd name="connsiteX9" fmla="*/ 1794422 w 1794422"/>
              <a:gd name="connsiteY9" fmla="*/ 164742 h 164742"/>
              <a:gd name="connsiteX0" fmla="*/ 0 w 1794422"/>
              <a:gd name="connsiteY0" fmla="*/ 96824 h 255216"/>
              <a:gd name="connsiteX1" fmla="*/ 114300 w 1794422"/>
              <a:gd name="connsiteY1" fmla="*/ 217474 h 255216"/>
              <a:gd name="connsiteX2" fmla="*/ 711200 w 1794422"/>
              <a:gd name="connsiteY2" fmla="*/ 223824 h 255216"/>
              <a:gd name="connsiteX3" fmla="*/ 838200 w 1794422"/>
              <a:gd name="connsiteY3" fmla="*/ 96824 h 255216"/>
              <a:gd name="connsiteX4" fmla="*/ 984250 w 1794422"/>
              <a:gd name="connsiteY4" fmla="*/ 96824 h 255216"/>
              <a:gd name="connsiteX5" fmla="*/ 1012160 w 1794422"/>
              <a:gd name="connsiteY5" fmla="*/ 143307 h 255216"/>
              <a:gd name="connsiteX6" fmla="*/ 1470790 w 1794422"/>
              <a:gd name="connsiteY6" fmla="*/ 145198 h 255216"/>
              <a:gd name="connsiteX7" fmla="*/ 1595741 w 1794422"/>
              <a:gd name="connsiteY7" fmla="*/ 0 h 255216"/>
              <a:gd name="connsiteX8" fmla="*/ 1695450 w 1794422"/>
              <a:gd name="connsiteY8" fmla="*/ 90474 h 255216"/>
              <a:gd name="connsiteX9" fmla="*/ 1794422 w 1794422"/>
              <a:gd name="connsiteY9" fmla="*/ 255216 h 255216"/>
              <a:gd name="connsiteX0" fmla="*/ 0 w 1794422"/>
              <a:gd name="connsiteY0" fmla="*/ 99085 h 257477"/>
              <a:gd name="connsiteX1" fmla="*/ 114300 w 1794422"/>
              <a:gd name="connsiteY1" fmla="*/ 219735 h 257477"/>
              <a:gd name="connsiteX2" fmla="*/ 711200 w 1794422"/>
              <a:gd name="connsiteY2" fmla="*/ 226085 h 257477"/>
              <a:gd name="connsiteX3" fmla="*/ 838200 w 1794422"/>
              <a:gd name="connsiteY3" fmla="*/ 99085 h 257477"/>
              <a:gd name="connsiteX4" fmla="*/ 984250 w 1794422"/>
              <a:gd name="connsiteY4" fmla="*/ 99085 h 257477"/>
              <a:gd name="connsiteX5" fmla="*/ 1012160 w 1794422"/>
              <a:gd name="connsiteY5" fmla="*/ 145568 h 257477"/>
              <a:gd name="connsiteX6" fmla="*/ 1470790 w 1794422"/>
              <a:gd name="connsiteY6" fmla="*/ 147459 h 257477"/>
              <a:gd name="connsiteX7" fmla="*/ 1595741 w 1794422"/>
              <a:gd name="connsiteY7" fmla="*/ 2261 h 257477"/>
              <a:gd name="connsiteX8" fmla="*/ 1741386 w 1794422"/>
              <a:gd name="connsiteY8" fmla="*/ 0 h 257477"/>
              <a:gd name="connsiteX9" fmla="*/ 1794422 w 1794422"/>
              <a:gd name="connsiteY9" fmla="*/ 257477 h 257477"/>
              <a:gd name="connsiteX0" fmla="*/ 0 w 2028697"/>
              <a:gd name="connsiteY0" fmla="*/ 99085 h 343427"/>
              <a:gd name="connsiteX1" fmla="*/ 114300 w 2028697"/>
              <a:gd name="connsiteY1" fmla="*/ 219735 h 343427"/>
              <a:gd name="connsiteX2" fmla="*/ 711200 w 2028697"/>
              <a:gd name="connsiteY2" fmla="*/ 226085 h 343427"/>
              <a:gd name="connsiteX3" fmla="*/ 838200 w 2028697"/>
              <a:gd name="connsiteY3" fmla="*/ 99085 h 343427"/>
              <a:gd name="connsiteX4" fmla="*/ 984250 w 2028697"/>
              <a:gd name="connsiteY4" fmla="*/ 99085 h 343427"/>
              <a:gd name="connsiteX5" fmla="*/ 1012160 w 2028697"/>
              <a:gd name="connsiteY5" fmla="*/ 145568 h 343427"/>
              <a:gd name="connsiteX6" fmla="*/ 1470790 w 2028697"/>
              <a:gd name="connsiteY6" fmla="*/ 147459 h 343427"/>
              <a:gd name="connsiteX7" fmla="*/ 1595741 w 2028697"/>
              <a:gd name="connsiteY7" fmla="*/ 2261 h 343427"/>
              <a:gd name="connsiteX8" fmla="*/ 1741386 w 2028697"/>
              <a:gd name="connsiteY8" fmla="*/ 0 h 343427"/>
              <a:gd name="connsiteX9" fmla="*/ 2028697 w 2028697"/>
              <a:gd name="connsiteY9" fmla="*/ 343427 h 343427"/>
              <a:gd name="connsiteX0" fmla="*/ 0 w 2028697"/>
              <a:gd name="connsiteY0" fmla="*/ 99085 h 343427"/>
              <a:gd name="connsiteX1" fmla="*/ 114300 w 2028697"/>
              <a:gd name="connsiteY1" fmla="*/ 219735 h 343427"/>
              <a:gd name="connsiteX2" fmla="*/ 711200 w 2028697"/>
              <a:gd name="connsiteY2" fmla="*/ 226085 h 343427"/>
              <a:gd name="connsiteX3" fmla="*/ 821560 w 2028697"/>
              <a:gd name="connsiteY3" fmla="*/ 119883 h 343427"/>
              <a:gd name="connsiteX4" fmla="*/ 984250 w 2028697"/>
              <a:gd name="connsiteY4" fmla="*/ 99085 h 343427"/>
              <a:gd name="connsiteX5" fmla="*/ 1012160 w 2028697"/>
              <a:gd name="connsiteY5" fmla="*/ 145568 h 343427"/>
              <a:gd name="connsiteX6" fmla="*/ 1470790 w 2028697"/>
              <a:gd name="connsiteY6" fmla="*/ 147459 h 343427"/>
              <a:gd name="connsiteX7" fmla="*/ 1595741 w 2028697"/>
              <a:gd name="connsiteY7" fmla="*/ 2261 h 343427"/>
              <a:gd name="connsiteX8" fmla="*/ 1741386 w 2028697"/>
              <a:gd name="connsiteY8" fmla="*/ 0 h 343427"/>
              <a:gd name="connsiteX9" fmla="*/ 2028697 w 2028697"/>
              <a:gd name="connsiteY9" fmla="*/ 343427 h 343427"/>
              <a:gd name="connsiteX0" fmla="*/ 0 w 2028697"/>
              <a:gd name="connsiteY0" fmla="*/ 99085 h 343427"/>
              <a:gd name="connsiteX1" fmla="*/ 114300 w 2028697"/>
              <a:gd name="connsiteY1" fmla="*/ 219735 h 343427"/>
              <a:gd name="connsiteX2" fmla="*/ 711200 w 2028697"/>
              <a:gd name="connsiteY2" fmla="*/ 226085 h 343427"/>
              <a:gd name="connsiteX3" fmla="*/ 821560 w 2028697"/>
              <a:gd name="connsiteY3" fmla="*/ 119883 h 343427"/>
              <a:gd name="connsiteX4" fmla="*/ 989370 w 2028697"/>
              <a:gd name="connsiteY4" fmla="*/ 118622 h 343427"/>
              <a:gd name="connsiteX5" fmla="*/ 1012160 w 2028697"/>
              <a:gd name="connsiteY5" fmla="*/ 145568 h 343427"/>
              <a:gd name="connsiteX6" fmla="*/ 1470790 w 2028697"/>
              <a:gd name="connsiteY6" fmla="*/ 147459 h 343427"/>
              <a:gd name="connsiteX7" fmla="*/ 1595741 w 2028697"/>
              <a:gd name="connsiteY7" fmla="*/ 2261 h 343427"/>
              <a:gd name="connsiteX8" fmla="*/ 1741386 w 2028697"/>
              <a:gd name="connsiteY8" fmla="*/ 0 h 343427"/>
              <a:gd name="connsiteX9" fmla="*/ 2028697 w 2028697"/>
              <a:gd name="connsiteY9" fmla="*/ 343427 h 343427"/>
              <a:gd name="connsiteX0" fmla="*/ 0 w 2028697"/>
              <a:gd name="connsiteY0" fmla="*/ 99085 h 343427"/>
              <a:gd name="connsiteX1" fmla="*/ 114300 w 2028697"/>
              <a:gd name="connsiteY1" fmla="*/ 219735 h 343427"/>
              <a:gd name="connsiteX2" fmla="*/ 711200 w 2028697"/>
              <a:gd name="connsiteY2" fmla="*/ 226085 h 343427"/>
              <a:gd name="connsiteX3" fmla="*/ 821560 w 2028697"/>
              <a:gd name="connsiteY3" fmla="*/ 119883 h 343427"/>
              <a:gd name="connsiteX4" fmla="*/ 994490 w 2028697"/>
              <a:gd name="connsiteY4" fmla="*/ 123664 h 343427"/>
              <a:gd name="connsiteX5" fmla="*/ 1012160 w 2028697"/>
              <a:gd name="connsiteY5" fmla="*/ 145568 h 343427"/>
              <a:gd name="connsiteX6" fmla="*/ 1470790 w 2028697"/>
              <a:gd name="connsiteY6" fmla="*/ 147459 h 343427"/>
              <a:gd name="connsiteX7" fmla="*/ 1595741 w 2028697"/>
              <a:gd name="connsiteY7" fmla="*/ 2261 h 343427"/>
              <a:gd name="connsiteX8" fmla="*/ 1741386 w 2028697"/>
              <a:gd name="connsiteY8" fmla="*/ 0 h 343427"/>
              <a:gd name="connsiteX9" fmla="*/ 2028697 w 2028697"/>
              <a:gd name="connsiteY9" fmla="*/ 343427 h 343427"/>
              <a:gd name="connsiteX0" fmla="*/ 0 w 2028697"/>
              <a:gd name="connsiteY0" fmla="*/ 99085 h 343427"/>
              <a:gd name="connsiteX1" fmla="*/ 114300 w 2028697"/>
              <a:gd name="connsiteY1" fmla="*/ 219735 h 343427"/>
              <a:gd name="connsiteX2" fmla="*/ 711200 w 2028697"/>
              <a:gd name="connsiteY2" fmla="*/ 226085 h 343427"/>
              <a:gd name="connsiteX3" fmla="*/ 807480 w 2028697"/>
              <a:gd name="connsiteY3" fmla="*/ 124295 h 343427"/>
              <a:gd name="connsiteX4" fmla="*/ 994490 w 2028697"/>
              <a:gd name="connsiteY4" fmla="*/ 123664 h 343427"/>
              <a:gd name="connsiteX5" fmla="*/ 1012160 w 2028697"/>
              <a:gd name="connsiteY5" fmla="*/ 145568 h 343427"/>
              <a:gd name="connsiteX6" fmla="*/ 1470790 w 2028697"/>
              <a:gd name="connsiteY6" fmla="*/ 147459 h 343427"/>
              <a:gd name="connsiteX7" fmla="*/ 1595741 w 2028697"/>
              <a:gd name="connsiteY7" fmla="*/ 2261 h 343427"/>
              <a:gd name="connsiteX8" fmla="*/ 1741386 w 2028697"/>
              <a:gd name="connsiteY8" fmla="*/ 0 h 343427"/>
              <a:gd name="connsiteX9" fmla="*/ 2028697 w 2028697"/>
              <a:gd name="connsiteY9" fmla="*/ 343427 h 343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28697" h="343427">
                <a:moveTo>
                  <a:pt x="0" y="99085"/>
                </a:moveTo>
                <a:lnTo>
                  <a:pt x="114300" y="219735"/>
                </a:lnTo>
                <a:lnTo>
                  <a:pt x="711200" y="226085"/>
                </a:lnTo>
                <a:lnTo>
                  <a:pt x="807480" y="124295"/>
                </a:lnTo>
                <a:lnTo>
                  <a:pt x="994490" y="123664"/>
                </a:lnTo>
                <a:lnTo>
                  <a:pt x="1012160" y="145568"/>
                </a:lnTo>
                <a:lnTo>
                  <a:pt x="1470790" y="147459"/>
                </a:lnTo>
                <a:lnTo>
                  <a:pt x="1595741" y="2261"/>
                </a:lnTo>
                <a:lnTo>
                  <a:pt x="1741386" y="0"/>
                </a:lnTo>
                <a:lnTo>
                  <a:pt x="2028697" y="343427"/>
                </a:lnTo>
              </a:path>
            </a:pathLst>
          </a:custGeom>
          <a:noFill/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771">
              <a:latin typeface="Calibri" panose="020F0502020204030204" pitchFamily="34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3749147" y="3144979"/>
            <a:ext cx="831842" cy="367885"/>
          </a:xfrm>
          <a:custGeom>
            <a:avLst/>
            <a:gdLst>
              <a:gd name="connsiteX0" fmla="*/ 0 w 852487"/>
              <a:gd name="connsiteY0" fmla="*/ 7144 h 361950"/>
              <a:gd name="connsiteX1" fmla="*/ 83344 w 852487"/>
              <a:gd name="connsiteY1" fmla="*/ 361950 h 361950"/>
              <a:gd name="connsiteX2" fmla="*/ 762000 w 852487"/>
              <a:gd name="connsiteY2" fmla="*/ 361950 h 361950"/>
              <a:gd name="connsiteX3" fmla="*/ 852487 w 852487"/>
              <a:gd name="connsiteY3" fmla="*/ 0 h 361950"/>
              <a:gd name="connsiteX4" fmla="*/ 0 w 852487"/>
              <a:gd name="connsiteY4" fmla="*/ 7144 h 361950"/>
              <a:gd name="connsiteX0" fmla="*/ 0 w 850106"/>
              <a:gd name="connsiteY0" fmla="*/ 0 h 373856"/>
              <a:gd name="connsiteX1" fmla="*/ 80963 w 850106"/>
              <a:gd name="connsiteY1" fmla="*/ 373856 h 373856"/>
              <a:gd name="connsiteX2" fmla="*/ 759619 w 850106"/>
              <a:gd name="connsiteY2" fmla="*/ 373856 h 373856"/>
              <a:gd name="connsiteX3" fmla="*/ 850106 w 850106"/>
              <a:gd name="connsiteY3" fmla="*/ 11906 h 373856"/>
              <a:gd name="connsiteX4" fmla="*/ 0 w 850106"/>
              <a:gd name="connsiteY4" fmla="*/ 0 h 373856"/>
              <a:gd name="connsiteX0" fmla="*/ 0 w 845344"/>
              <a:gd name="connsiteY0" fmla="*/ 0 h 373856"/>
              <a:gd name="connsiteX1" fmla="*/ 80963 w 845344"/>
              <a:gd name="connsiteY1" fmla="*/ 373856 h 373856"/>
              <a:gd name="connsiteX2" fmla="*/ 759619 w 845344"/>
              <a:gd name="connsiteY2" fmla="*/ 373856 h 373856"/>
              <a:gd name="connsiteX3" fmla="*/ 845344 w 845344"/>
              <a:gd name="connsiteY3" fmla="*/ 7144 h 373856"/>
              <a:gd name="connsiteX4" fmla="*/ 0 w 845344"/>
              <a:gd name="connsiteY4" fmla="*/ 0 h 373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5344" h="373856">
                <a:moveTo>
                  <a:pt x="0" y="0"/>
                </a:moveTo>
                <a:lnTo>
                  <a:pt x="80963" y="373856"/>
                </a:lnTo>
                <a:lnTo>
                  <a:pt x="759619" y="373856"/>
                </a:lnTo>
                <a:lnTo>
                  <a:pt x="845344" y="7144"/>
                </a:lnTo>
                <a:lnTo>
                  <a:pt x="0" y="0"/>
                </a:lnTo>
                <a:close/>
              </a:path>
            </a:pathLst>
          </a:custGeom>
          <a:solidFill>
            <a:srgbClr val="99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771"/>
          </a:p>
        </p:txBody>
      </p:sp>
      <p:sp>
        <p:nvSpPr>
          <p:cNvPr id="13" name="Freeform 12"/>
          <p:cNvSpPr/>
          <p:nvPr/>
        </p:nvSpPr>
        <p:spPr>
          <a:xfrm>
            <a:off x="208507" y="2436788"/>
            <a:ext cx="1701435" cy="600001"/>
          </a:xfrm>
          <a:custGeom>
            <a:avLst/>
            <a:gdLst>
              <a:gd name="connsiteX0" fmla="*/ 0 w 641350"/>
              <a:gd name="connsiteY0" fmla="*/ 0 h 184150"/>
              <a:gd name="connsiteX1" fmla="*/ 571500 w 641350"/>
              <a:gd name="connsiteY1" fmla="*/ 0 h 184150"/>
              <a:gd name="connsiteX2" fmla="*/ 641350 w 641350"/>
              <a:gd name="connsiteY2" fmla="*/ 184150 h 184150"/>
              <a:gd name="connsiteX0" fmla="*/ 0 w 1069462"/>
              <a:gd name="connsiteY0" fmla="*/ 0 h 184150"/>
              <a:gd name="connsiteX1" fmla="*/ 999612 w 1069462"/>
              <a:gd name="connsiteY1" fmla="*/ 0 h 184150"/>
              <a:gd name="connsiteX2" fmla="*/ 1069462 w 1069462"/>
              <a:gd name="connsiteY2" fmla="*/ 184150 h 18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69462" h="184150">
                <a:moveTo>
                  <a:pt x="0" y="0"/>
                </a:moveTo>
                <a:lnTo>
                  <a:pt x="999612" y="0"/>
                </a:lnTo>
                <a:lnTo>
                  <a:pt x="1069462" y="184150"/>
                </a:lnTo>
              </a:path>
            </a:pathLst>
          </a:custGeom>
          <a:noFill/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771">
              <a:latin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78241" y="1519973"/>
            <a:ext cx="1092819" cy="2120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AU" sz="787" b="1" dirty="0">
                <a:solidFill>
                  <a:schemeClr val="tx1"/>
                </a:solidFill>
                <a:latin typeface="Calibri" panose="020F0502020204030204" pitchFamily="34" charset="0"/>
              </a:rPr>
              <a:t>BIORETENTION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15310" y="1520381"/>
            <a:ext cx="865048" cy="2120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AU" sz="787" b="1" dirty="0">
                <a:solidFill>
                  <a:schemeClr val="tx1"/>
                </a:solidFill>
                <a:latin typeface="Calibri" panose="020F0502020204030204" pitchFamily="34" charset="0"/>
              </a:rPr>
              <a:t>WETLAND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26725" y="3564462"/>
            <a:ext cx="1032655" cy="21345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AU" sz="787" dirty="0">
                <a:solidFill>
                  <a:schemeClr val="tx1"/>
                </a:solidFill>
                <a:latin typeface="Calibri" panose="020F0502020204030204" pitchFamily="34" charset="0"/>
              </a:rPr>
              <a:t>Treated water outlet</a:t>
            </a:r>
          </a:p>
        </p:txBody>
      </p:sp>
      <p:sp>
        <p:nvSpPr>
          <p:cNvPr id="30" name="Freeform 29"/>
          <p:cNvSpPr/>
          <p:nvPr/>
        </p:nvSpPr>
        <p:spPr>
          <a:xfrm>
            <a:off x="0" y="2789738"/>
            <a:ext cx="1914629" cy="201384"/>
          </a:xfrm>
          <a:custGeom>
            <a:avLst/>
            <a:gdLst>
              <a:gd name="connsiteX0" fmla="*/ 1940943 w 1940943"/>
              <a:gd name="connsiteY0" fmla="*/ 207034 h 207034"/>
              <a:gd name="connsiteX1" fmla="*/ 0 w 1940943"/>
              <a:gd name="connsiteY1" fmla="*/ 198408 h 207034"/>
              <a:gd name="connsiteX2" fmla="*/ 0 w 1940943"/>
              <a:gd name="connsiteY2" fmla="*/ 0 h 207034"/>
              <a:gd name="connsiteX3" fmla="*/ 1923691 w 1940943"/>
              <a:gd name="connsiteY3" fmla="*/ 17253 h 207034"/>
              <a:gd name="connsiteX4" fmla="*/ 1940943 w 1940943"/>
              <a:gd name="connsiteY4" fmla="*/ 207034 h 207034"/>
              <a:gd name="connsiteX0" fmla="*/ 1940943 w 1940943"/>
              <a:gd name="connsiteY0" fmla="*/ 207034 h 207034"/>
              <a:gd name="connsiteX1" fmla="*/ 0 w 1940943"/>
              <a:gd name="connsiteY1" fmla="*/ 198408 h 207034"/>
              <a:gd name="connsiteX2" fmla="*/ 0 w 1940943"/>
              <a:gd name="connsiteY2" fmla="*/ 0 h 207034"/>
              <a:gd name="connsiteX3" fmla="*/ 1897497 w 1940943"/>
              <a:gd name="connsiteY3" fmla="*/ 17253 h 207034"/>
              <a:gd name="connsiteX4" fmla="*/ 1940943 w 1940943"/>
              <a:gd name="connsiteY4" fmla="*/ 207034 h 207034"/>
              <a:gd name="connsiteX0" fmla="*/ 1931418 w 1931418"/>
              <a:gd name="connsiteY0" fmla="*/ 207034 h 207034"/>
              <a:gd name="connsiteX1" fmla="*/ 0 w 1931418"/>
              <a:gd name="connsiteY1" fmla="*/ 198408 h 207034"/>
              <a:gd name="connsiteX2" fmla="*/ 0 w 1931418"/>
              <a:gd name="connsiteY2" fmla="*/ 0 h 207034"/>
              <a:gd name="connsiteX3" fmla="*/ 1897497 w 1931418"/>
              <a:gd name="connsiteY3" fmla="*/ 17253 h 207034"/>
              <a:gd name="connsiteX4" fmla="*/ 1931418 w 1931418"/>
              <a:gd name="connsiteY4" fmla="*/ 207034 h 207034"/>
              <a:gd name="connsiteX0" fmla="*/ 1931418 w 1931418"/>
              <a:gd name="connsiteY0" fmla="*/ 207034 h 207034"/>
              <a:gd name="connsiteX1" fmla="*/ 0 w 1931418"/>
              <a:gd name="connsiteY1" fmla="*/ 198408 h 207034"/>
              <a:gd name="connsiteX2" fmla="*/ 0 w 1931418"/>
              <a:gd name="connsiteY2" fmla="*/ 0 h 207034"/>
              <a:gd name="connsiteX3" fmla="*/ 1909403 w 1931418"/>
              <a:gd name="connsiteY3" fmla="*/ 17253 h 207034"/>
              <a:gd name="connsiteX4" fmla="*/ 1931418 w 1931418"/>
              <a:gd name="connsiteY4" fmla="*/ 207034 h 207034"/>
              <a:gd name="connsiteX0" fmla="*/ 1945706 w 1945706"/>
              <a:gd name="connsiteY0" fmla="*/ 204653 h 204653"/>
              <a:gd name="connsiteX1" fmla="*/ 0 w 1945706"/>
              <a:gd name="connsiteY1" fmla="*/ 198408 h 204653"/>
              <a:gd name="connsiteX2" fmla="*/ 0 w 1945706"/>
              <a:gd name="connsiteY2" fmla="*/ 0 h 204653"/>
              <a:gd name="connsiteX3" fmla="*/ 1909403 w 1945706"/>
              <a:gd name="connsiteY3" fmla="*/ 17253 h 204653"/>
              <a:gd name="connsiteX4" fmla="*/ 1945706 w 1945706"/>
              <a:gd name="connsiteY4" fmla="*/ 204653 h 204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5706" h="204653">
                <a:moveTo>
                  <a:pt x="1945706" y="204653"/>
                </a:moveTo>
                <a:lnTo>
                  <a:pt x="0" y="198408"/>
                </a:lnTo>
                <a:lnTo>
                  <a:pt x="0" y="0"/>
                </a:lnTo>
                <a:lnTo>
                  <a:pt x="1909403" y="17253"/>
                </a:lnTo>
                <a:lnTo>
                  <a:pt x="1945706" y="204653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771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889602" y="2890979"/>
            <a:ext cx="751677" cy="0"/>
          </a:xfrm>
          <a:prstGeom prst="straightConnector1">
            <a:avLst/>
          </a:prstGeom>
          <a:ln w="28575">
            <a:solidFill>
              <a:srgbClr val="0033CC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4781086" y="3368665"/>
            <a:ext cx="170507" cy="20855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5992576" y="1047540"/>
            <a:ext cx="2293036" cy="3331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AU" sz="1574" dirty="0">
                <a:solidFill>
                  <a:schemeClr val="tx1"/>
                </a:solidFill>
                <a:latin typeface="Calibri" panose="020F0502020204030204" pitchFamily="34" charset="0"/>
              </a:rPr>
              <a:t>Marine environment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97880" y="2224215"/>
            <a:ext cx="579771" cy="272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AU" sz="1181" b="1" dirty="0">
                <a:solidFill>
                  <a:schemeClr val="tx1"/>
                </a:solidFill>
                <a:latin typeface="Calibri" panose="020F0502020204030204" pitchFamily="34" charset="0"/>
              </a:rPr>
              <a:t>ROAD</a:t>
            </a:r>
          </a:p>
        </p:txBody>
      </p:sp>
      <p:sp>
        <p:nvSpPr>
          <p:cNvPr id="44" name="Freeform 43"/>
          <p:cNvSpPr/>
          <p:nvPr/>
        </p:nvSpPr>
        <p:spPr>
          <a:xfrm>
            <a:off x="2251776" y="3259796"/>
            <a:ext cx="208610" cy="168712"/>
          </a:xfrm>
          <a:custGeom>
            <a:avLst/>
            <a:gdLst>
              <a:gd name="connsiteX0" fmla="*/ 50062 w 211996"/>
              <a:gd name="connsiteY0" fmla="*/ 171450 h 171450"/>
              <a:gd name="connsiteX1" fmla="*/ 50062 w 211996"/>
              <a:gd name="connsiteY1" fmla="*/ 145256 h 171450"/>
              <a:gd name="connsiteX2" fmla="*/ 54824 w 211996"/>
              <a:gd name="connsiteY2" fmla="*/ 92869 h 171450"/>
              <a:gd name="connsiteX3" fmla="*/ 59587 w 211996"/>
              <a:gd name="connsiteY3" fmla="*/ 85725 h 171450"/>
              <a:gd name="connsiteX4" fmla="*/ 59587 w 211996"/>
              <a:gd name="connsiteY4" fmla="*/ 66675 h 171450"/>
              <a:gd name="connsiteX5" fmla="*/ 52443 w 211996"/>
              <a:gd name="connsiteY5" fmla="*/ 64294 h 171450"/>
              <a:gd name="connsiteX6" fmla="*/ 31012 w 211996"/>
              <a:gd name="connsiteY6" fmla="*/ 54769 h 171450"/>
              <a:gd name="connsiteX7" fmla="*/ 16724 w 211996"/>
              <a:gd name="connsiteY7" fmla="*/ 50006 h 171450"/>
              <a:gd name="connsiteX8" fmla="*/ 2437 w 211996"/>
              <a:gd name="connsiteY8" fmla="*/ 42863 h 171450"/>
              <a:gd name="connsiteX9" fmla="*/ 55 w 211996"/>
              <a:gd name="connsiteY9" fmla="*/ 35719 h 171450"/>
              <a:gd name="connsiteX10" fmla="*/ 11962 w 211996"/>
              <a:gd name="connsiteY10" fmla="*/ 23813 h 171450"/>
              <a:gd name="connsiteX11" fmla="*/ 19105 w 211996"/>
              <a:gd name="connsiteY11" fmla="*/ 21431 h 171450"/>
              <a:gd name="connsiteX12" fmla="*/ 26249 w 211996"/>
              <a:gd name="connsiteY12" fmla="*/ 16669 h 171450"/>
              <a:gd name="connsiteX13" fmla="*/ 66730 w 211996"/>
              <a:gd name="connsiteY13" fmla="*/ 19050 h 171450"/>
              <a:gd name="connsiteX14" fmla="*/ 76255 w 211996"/>
              <a:gd name="connsiteY14" fmla="*/ 21431 h 171450"/>
              <a:gd name="connsiteX15" fmla="*/ 111974 w 211996"/>
              <a:gd name="connsiteY15" fmla="*/ 19050 h 171450"/>
              <a:gd name="connsiteX16" fmla="*/ 133405 w 211996"/>
              <a:gd name="connsiteY16" fmla="*/ 7144 h 171450"/>
              <a:gd name="connsiteX17" fmla="*/ 140549 w 211996"/>
              <a:gd name="connsiteY17" fmla="*/ 2381 h 171450"/>
              <a:gd name="connsiteX18" fmla="*/ 200080 w 211996"/>
              <a:gd name="connsiteY18" fmla="*/ 4763 h 171450"/>
              <a:gd name="connsiteX19" fmla="*/ 211987 w 211996"/>
              <a:gd name="connsiteY19" fmla="*/ 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11996" h="171450">
                <a:moveTo>
                  <a:pt x="50062" y="171450"/>
                </a:moveTo>
                <a:cubicBezTo>
                  <a:pt x="45991" y="151101"/>
                  <a:pt x="47899" y="167960"/>
                  <a:pt x="50062" y="145256"/>
                </a:cubicBezTo>
                <a:cubicBezTo>
                  <a:pt x="50120" y="144646"/>
                  <a:pt x="52024" y="102202"/>
                  <a:pt x="54824" y="92869"/>
                </a:cubicBezTo>
                <a:cubicBezTo>
                  <a:pt x="55646" y="90128"/>
                  <a:pt x="57999" y="88106"/>
                  <a:pt x="59587" y="85725"/>
                </a:cubicBezTo>
                <a:cubicBezTo>
                  <a:pt x="61099" y="79678"/>
                  <a:pt x="64425" y="72722"/>
                  <a:pt x="59587" y="66675"/>
                </a:cubicBezTo>
                <a:cubicBezTo>
                  <a:pt x="58019" y="64715"/>
                  <a:pt x="54824" y="65088"/>
                  <a:pt x="52443" y="64294"/>
                </a:cubicBezTo>
                <a:cubicBezTo>
                  <a:pt x="41123" y="56746"/>
                  <a:pt x="48014" y="60436"/>
                  <a:pt x="31012" y="54769"/>
                </a:cubicBezTo>
                <a:cubicBezTo>
                  <a:pt x="31007" y="54767"/>
                  <a:pt x="16728" y="50009"/>
                  <a:pt x="16724" y="50006"/>
                </a:cubicBezTo>
                <a:cubicBezTo>
                  <a:pt x="7492" y="43852"/>
                  <a:pt x="12295" y="46149"/>
                  <a:pt x="2437" y="42863"/>
                </a:cubicBezTo>
                <a:cubicBezTo>
                  <a:pt x="1643" y="40482"/>
                  <a:pt x="-358" y="38195"/>
                  <a:pt x="55" y="35719"/>
                </a:cubicBezTo>
                <a:cubicBezTo>
                  <a:pt x="921" y="30523"/>
                  <a:pt x="7921" y="25834"/>
                  <a:pt x="11962" y="23813"/>
                </a:cubicBezTo>
                <a:cubicBezTo>
                  <a:pt x="14207" y="22690"/>
                  <a:pt x="16860" y="22554"/>
                  <a:pt x="19105" y="21431"/>
                </a:cubicBezTo>
                <a:cubicBezTo>
                  <a:pt x="21665" y="20151"/>
                  <a:pt x="23868" y="18256"/>
                  <a:pt x="26249" y="16669"/>
                </a:cubicBezTo>
                <a:cubicBezTo>
                  <a:pt x="39743" y="17463"/>
                  <a:pt x="53274" y="17769"/>
                  <a:pt x="66730" y="19050"/>
                </a:cubicBezTo>
                <a:cubicBezTo>
                  <a:pt x="69988" y="19360"/>
                  <a:pt x="72982" y="21431"/>
                  <a:pt x="76255" y="21431"/>
                </a:cubicBezTo>
                <a:cubicBezTo>
                  <a:pt x="88188" y="21431"/>
                  <a:pt x="100068" y="19844"/>
                  <a:pt x="111974" y="19050"/>
                </a:cubicBezTo>
                <a:cubicBezTo>
                  <a:pt x="124548" y="14859"/>
                  <a:pt x="117030" y="18061"/>
                  <a:pt x="133405" y="7144"/>
                </a:cubicBezTo>
                <a:lnTo>
                  <a:pt x="140549" y="2381"/>
                </a:lnTo>
                <a:cubicBezTo>
                  <a:pt x="160393" y="3175"/>
                  <a:pt x="180220" y="4763"/>
                  <a:pt x="200080" y="4763"/>
                </a:cubicBezTo>
                <a:cubicBezTo>
                  <a:pt x="212765" y="4763"/>
                  <a:pt x="211987" y="5931"/>
                  <a:pt x="211987" y="0"/>
                </a:cubicBezTo>
              </a:path>
            </a:pathLst>
          </a:custGeom>
          <a:noFill/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771"/>
          </a:p>
        </p:txBody>
      </p:sp>
      <p:sp>
        <p:nvSpPr>
          <p:cNvPr id="45" name="Freeform 44"/>
          <p:cNvSpPr/>
          <p:nvPr/>
        </p:nvSpPr>
        <p:spPr>
          <a:xfrm>
            <a:off x="2317441" y="3299398"/>
            <a:ext cx="138250" cy="21323"/>
          </a:xfrm>
          <a:custGeom>
            <a:avLst/>
            <a:gdLst>
              <a:gd name="connsiteX0" fmla="*/ 0 w 140494"/>
              <a:gd name="connsiteY0" fmla="*/ 21669 h 21669"/>
              <a:gd name="connsiteX1" fmla="*/ 21432 w 140494"/>
              <a:gd name="connsiteY1" fmla="*/ 16906 h 21669"/>
              <a:gd name="connsiteX2" fmla="*/ 35719 w 140494"/>
              <a:gd name="connsiteY2" fmla="*/ 12144 h 21669"/>
              <a:gd name="connsiteX3" fmla="*/ 64294 w 140494"/>
              <a:gd name="connsiteY3" fmla="*/ 14525 h 21669"/>
              <a:gd name="connsiteX4" fmla="*/ 76200 w 140494"/>
              <a:gd name="connsiteY4" fmla="*/ 12144 h 21669"/>
              <a:gd name="connsiteX5" fmla="*/ 90488 w 140494"/>
              <a:gd name="connsiteY5" fmla="*/ 5000 h 21669"/>
              <a:gd name="connsiteX6" fmla="*/ 114300 w 140494"/>
              <a:gd name="connsiteY6" fmla="*/ 2619 h 21669"/>
              <a:gd name="connsiteX7" fmla="*/ 140494 w 140494"/>
              <a:gd name="connsiteY7" fmla="*/ 237 h 21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0494" h="21669">
                <a:moveTo>
                  <a:pt x="0" y="21669"/>
                </a:moveTo>
                <a:cubicBezTo>
                  <a:pt x="6791" y="20310"/>
                  <a:pt x="14711" y="18922"/>
                  <a:pt x="21432" y="16906"/>
                </a:cubicBezTo>
                <a:cubicBezTo>
                  <a:pt x="26240" y="15464"/>
                  <a:pt x="35719" y="12144"/>
                  <a:pt x="35719" y="12144"/>
                </a:cubicBezTo>
                <a:cubicBezTo>
                  <a:pt x="45244" y="12938"/>
                  <a:pt x="54736" y="14525"/>
                  <a:pt x="64294" y="14525"/>
                </a:cubicBezTo>
                <a:cubicBezTo>
                  <a:pt x="68341" y="14525"/>
                  <a:pt x="72410" y="13565"/>
                  <a:pt x="76200" y="12144"/>
                </a:cubicBezTo>
                <a:cubicBezTo>
                  <a:pt x="88488" y="7536"/>
                  <a:pt x="77949" y="6929"/>
                  <a:pt x="90488" y="5000"/>
                </a:cubicBezTo>
                <a:cubicBezTo>
                  <a:pt x="98372" y="3787"/>
                  <a:pt x="106363" y="3413"/>
                  <a:pt x="114300" y="2619"/>
                </a:cubicBezTo>
                <a:cubicBezTo>
                  <a:pt x="129215" y="-1111"/>
                  <a:pt x="120552" y="237"/>
                  <a:pt x="140494" y="237"/>
                </a:cubicBezTo>
              </a:path>
            </a:pathLst>
          </a:custGeom>
          <a:noFill/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771"/>
          </a:p>
        </p:txBody>
      </p:sp>
      <p:sp>
        <p:nvSpPr>
          <p:cNvPr id="46" name="Freeform 45"/>
          <p:cNvSpPr/>
          <p:nvPr/>
        </p:nvSpPr>
        <p:spPr>
          <a:xfrm>
            <a:off x="2139356" y="3259784"/>
            <a:ext cx="126534" cy="30474"/>
          </a:xfrm>
          <a:custGeom>
            <a:avLst/>
            <a:gdLst>
              <a:gd name="connsiteX0" fmla="*/ 128588 w 128588"/>
              <a:gd name="connsiteY0" fmla="*/ 28588 h 30969"/>
              <a:gd name="connsiteX1" fmla="*/ 121444 w 128588"/>
              <a:gd name="connsiteY1" fmla="*/ 16682 h 30969"/>
              <a:gd name="connsiteX2" fmla="*/ 114300 w 128588"/>
              <a:gd name="connsiteY2" fmla="*/ 14301 h 30969"/>
              <a:gd name="connsiteX3" fmla="*/ 66675 w 128588"/>
              <a:gd name="connsiteY3" fmla="*/ 16682 h 30969"/>
              <a:gd name="connsiteX4" fmla="*/ 45244 w 128588"/>
              <a:gd name="connsiteY4" fmla="*/ 26207 h 30969"/>
              <a:gd name="connsiteX5" fmla="*/ 30957 w 128588"/>
              <a:gd name="connsiteY5" fmla="*/ 30969 h 30969"/>
              <a:gd name="connsiteX6" fmla="*/ 19050 w 128588"/>
              <a:gd name="connsiteY6" fmla="*/ 28588 h 30969"/>
              <a:gd name="connsiteX7" fmla="*/ 16669 w 128588"/>
              <a:gd name="connsiteY7" fmla="*/ 19063 h 30969"/>
              <a:gd name="connsiteX8" fmla="*/ 14288 w 128588"/>
              <a:gd name="connsiteY8" fmla="*/ 11919 h 30969"/>
              <a:gd name="connsiteX9" fmla="*/ 7144 w 128588"/>
              <a:gd name="connsiteY9" fmla="*/ 7157 h 30969"/>
              <a:gd name="connsiteX10" fmla="*/ 0 w 128588"/>
              <a:gd name="connsiteY10" fmla="*/ 13 h 30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8588" h="30969">
                <a:moveTo>
                  <a:pt x="128588" y="28588"/>
                </a:moveTo>
                <a:cubicBezTo>
                  <a:pt x="126207" y="24619"/>
                  <a:pt x="124717" y="19955"/>
                  <a:pt x="121444" y="16682"/>
                </a:cubicBezTo>
                <a:cubicBezTo>
                  <a:pt x="119669" y="14907"/>
                  <a:pt x="116810" y="14301"/>
                  <a:pt x="114300" y="14301"/>
                </a:cubicBezTo>
                <a:cubicBezTo>
                  <a:pt x="98405" y="14301"/>
                  <a:pt x="82550" y="15888"/>
                  <a:pt x="66675" y="16682"/>
                </a:cubicBezTo>
                <a:cubicBezTo>
                  <a:pt x="45262" y="22035"/>
                  <a:pt x="70419" y="14764"/>
                  <a:pt x="45244" y="26207"/>
                </a:cubicBezTo>
                <a:cubicBezTo>
                  <a:pt x="40674" y="28284"/>
                  <a:pt x="30957" y="30969"/>
                  <a:pt x="30957" y="30969"/>
                </a:cubicBezTo>
                <a:cubicBezTo>
                  <a:pt x="26988" y="30175"/>
                  <a:pt x="22160" y="31179"/>
                  <a:pt x="19050" y="28588"/>
                </a:cubicBezTo>
                <a:cubicBezTo>
                  <a:pt x="16536" y="26493"/>
                  <a:pt x="17568" y="22210"/>
                  <a:pt x="16669" y="19063"/>
                </a:cubicBezTo>
                <a:cubicBezTo>
                  <a:pt x="15979" y="16649"/>
                  <a:pt x="15856" y="13879"/>
                  <a:pt x="14288" y="11919"/>
                </a:cubicBezTo>
                <a:cubicBezTo>
                  <a:pt x="12500" y="9684"/>
                  <a:pt x="9525" y="8744"/>
                  <a:pt x="7144" y="7157"/>
                </a:cubicBezTo>
                <a:cubicBezTo>
                  <a:pt x="1942" y="-648"/>
                  <a:pt x="5244" y="13"/>
                  <a:pt x="0" y="13"/>
                </a:cubicBezTo>
              </a:path>
            </a:pathLst>
          </a:custGeom>
          <a:noFill/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771"/>
          </a:p>
        </p:txBody>
      </p:sp>
      <p:sp>
        <p:nvSpPr>
          <p:cNvPr id="47" name="Freeform 46"/>
          <p:cNvSpPr/>
          <p:nvPr/>
        </p:nvSpPr>
        <p:spPr>
          <a:xfrm>
            <a:off x="2556449" y="3266826"/>
            <a:ext cx="42177" cy="168712"/>
          </a:xfrm>
          <a:custGeom>
            <a:avLst/>
            <a:gdLst>
              <a:gd name="connsiteX0" fmla="*/ 42862 w 42862"/>
              <a:gd name="connsiteY0" fmla="*/ 171450 h 171450"/>
              <a:gd name="connsiteX1" fmla="*/ 40481 w 42862"/>
              <a:gd name="connsiteY1" fmla="*/ 92869 h 171450"/>
              <a:gd name="connsiteX2" fmla="*/ 35719 w 42862"/>
              <a:gd name="connsiteY2" fmla="*/ 78581 h 171450"/>
              <a:gd name="connsiteX3" fmla="*/ 33337 w 42862"/>
              <a:gd name="connsiteY3" fmla="*/ 71437 h 171450"/>
              <a:gd name="connsiteX4" fmla="*/ 30956 w 42862"/>
              <a:gd name="connsiteY4" fmla="*/ 64294 h 171450"/>
              <a:gd name="connsiteX5" fmla="*/ 21431 w 42862"/>
              <a:gd name="connsiteY5" fmla="*/ 47625 h 171450"/>
              <a:gd name="connsiteX6" fmla="*/ 11906 w 42862"/>
              <a:gd name="connsiteY6" fmla="*/ 26194 h 171450"/>
              <a:gd name="connsiteX7" fmla="*/ 7144 w 42862"/>
              <a:gd name="connsiteY7" fmla="*/ 11906 h 171450"/>
              <a:gd name="connsiteX8" fmla="*/ 4762 w 42862"/>
              <a:gd name="connsiteY8" fmla="*/ 4762 h 171450"/>
              <a:gd name="connsiteX9" fmla="*/ 0 w 42862"/>
              <a:gd name="connsiteY9" fmla="*/ 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862" h="171450">
                <a:moveTo>
                  <a:pt x="42862" y="171450"/>
                </a:moveTo>
                <a:cubicBezTo>
                  <a:pt x="42068" y="145256"/>
                  <a:pt x="42491" y="118998"/>
                  <a:pt x="40481" y="92869"/>
                </a:cubicBezTo>
                <a:cubicBezTo>
                  <a:pt x="40096" y="87864"/>
                  <a:pt x="37307" y="83344"/>
                  <a:pt x="35719" y="78581"/>
                </a:cubicBezTo>
                <a:lnTo>
                  <a:pt x="33337" y="71437"/>
                </a:lnTo>
                <a:cubicBezTo>
                  <a:pt x="32543" y="69056"/>
                  <a:pt x="32078" y="66539"/>
                  <a:pt x="30956" y="64294"/>
                </a:cubicBezTo>
                <a:cubicBezTo>
                  <a:pt x="24914" y="52209"/>
                  <a:pt x="28163" y="57722"/>
                  <a:pt x="21431" y="47625"/>
                </a:cubicBezTo>
                <a:cubicBezTo>
                  <a:pt x="15764" y="30622"/>
                  <a:pt x="19454" y="37514"/>
                  <a:pt x="11906" y="26194"/>
                </a:cubicBezTo>
                <a:lnTo>
                  <a:pt x="7144" y="11906"/>
                </a:lnTo>
                <a:cubicBezTo>
                  <a:pt x="6350" y="9525"/>
                  <a:pt x="6537" y="6537"/>
                  <a:pt x="4762" y="4762"/>
                </a:cubicBezTo>
                <a:lnTo>
                  <a:pt x="0" y="0"/>
                </a:lnTo>
              </a:path>
            </a:pathLst>
          </a:cu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771"/>
          </a:p>
        </p:txBody>
      </p:sp>
      <p:sp>
        <p:nvSpPr>
          <p:cNvPr id="48" name="Freeform 47"/>
          <p:cNvSpPr/>
          <p:nvPr/>
        </p:nvSpPr>
        <p:spPr>
          <a:xfrm>
            <a:off x="2596284" y="3238708"/>
            <a:ext cx="56237" cy="189800"/>
          </a:xfrm>
          <a:custGeom>
            <a:avLst/>
            <a:gdLst>
              <a:gd name="connsiteX0" fmla="*/ 0 w 57150"/>
              <a:gd name="connsiteY0" fmla="*/ 192881 h 192881"/>
              <a:gd name="connsiteX1" fmla="*/ 4763 w 57150"/>
              <a:gd name="connsiteY1" fmla="*/ 180975 h 192881"/>
              <a:gd name="connsiteX2" fmla="*/ 9525 w 57150"/>
              <a:gd name="connsiteY2" fmla="*/ 107156 h 192881"/>
              <a:gd name="connsiteX3" fmla="*/ 14288 w 57150"/>
              <a:gd name="connsiteY3" fmla="*/ 80962 h 192881"/>
              <a:gd name="connsiteX4" fmla="*/ 19050 w 57150"/>
              <a:gd name="connsiteY4" fmla="*/ 66675 h 192881"/>
              <a:gd name="connsiteX5" fmla="*/ 21431 w 57150"/>
              <a:gd name="connsiteY5" fmla="*/ 59531 h 192881"/>
              <a:gd name="connsiteX6" fmla="*/ 30956 w 57150"/>
              <a:gd name="connsiteY6" fmla="*/ 45244 h 192881"/>
              <a:gd name="connsiteX7" fmla="*/ 42863 w 57150"/>
              <a:gd name="connsiteY7" fmla="*/ 28575 h 192881"/>
              <a:gd name="connsiteX8" fmla="*/ 45244 w 57150"/>
              <a:gd name="connsiteY8" fmla="*/ 21431 h 192881"/>
              <a:gd name="connsiteX9" fmla="*/ 52388 w 57150"/>
              <a:gd name="connsiteY9" fmla="*/ 14287 h 192881"/>
              <a:gd name="connsiteX10" fmla="*/ 57150 w 57150"/>
              <a:gd name="connsiteY10" fmla="*/ 0 h 19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7150" h="192881">
                <a:moveTo>
                  <a:pt x="0" y="192881"/>
                </a:moveTo>
                <a:cubicBezTo>
                  <a:pt x="1588" y="188912"/>
                  <a:pt x="3975" y="185176"/>
                  <a:pt x="4763" y="180975"/>
                </a:cubicBezTo>
                <a:cubicBezTo>
                  <a:pt x="7170" y="168140"/>
                  <a:pt x="9269" y="110619"/>
                  <a:pt x="9525" y="107156"/>
                </a:cubicBezTo>
                <a:cubicBezTo>
                  <a:pt x="10130" y="98981"/>
                  <a:pt x="11849" y="89090"/>
                  <a:pt x="14288" y="80962"/>
                </a:cubicBezTo>
                <a:cubicBezTo>
                  <a:pt x="15731" y="76154"/>
                  <a:pt x="17463" y="71437"/>
                  <a:pt x="19050" y="66675"/>
                </a:cubicBezTo>
                <a:cubicBezTo>
                  <a:pt x="19844" y="64294"/>
                  <a:pt x="20039" y="61620"/>
                  <a:pt x="21431" y="59531"/>
                </a:cubicBezTo>
                <a:cubicBezTo>
                  <a:pt x="24606" y="54769"/>
                  <a:pt x="28396" y="50363"/>
                  <a:pt x="30956" y="45244"/>
                </a:cubicBezTo>
                <a:cubicBezTo>
                  <a:pt x="37225" y="32707"/>
                  <a:pt x="33209" y="38229"/>
                  <a:pt x="42863" y="28575"/>
                </a:cubicBezTo>
                <a:cubicBezTo>
                  <a:pt x="43657" y="26194"/>
                  <a:pt x="43852" y="23520"/>
                  <a:pt x="45244" y="21431"/>
                </a:cubicBezTo>
                <a:cubicBezTo>
                  <a:pt x="47112" y="18629"/>
                  <a:pt x="50753" y="17231"/>
                  <a:pt x="52388" y="14287"/>
                </a:cubicBezTo>
                <a:cubicBezTo>
                  <a:pt x="54826" y="9899"/>
                  <a:pt x="57150" y="0"/>
                  <a:pt x="57150" y="0"/>
                </a:cubicBezTo>
              </a:path>
            </a:pathLst>
          </a:cu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771"/>
          </a:p>
        </p:txBody>
      </p:sp>
      <p:sp>
        <p:nvSpPr>
          <p:cNvPr id="49" name="Freeform 48"/>
          <p:cNvSpPr/>
          <p:nvPr/>
        </p:nvSpPr>
        <p:spPr>
          <a:xfrm>
            <a:off x="2598627" y="3309004"/>
            <a:ext cx="98416" cy="98416"/>
          </a:xfrm>
          <a:custGeom>
            <a:avLst/>
            <a:gdLst>
              <a:gd name="connsiteX0" fmla="*/ 0 w 100013"/>
              <a:gd name="connsiteY0" fmla="*/ 100013 h 100013"/>
              <a:gd name="connsiteX1" fmla="*/ 2382 w 100013"/>
              <a:gd name="connsiteY1" fmla="*/ 66675 h 100013"/>
              <a:gd name="connsiteX2" fmla="*/ 7144 w 100013"/>
              <a:gd name="connsiteY2" fmla="*/ 59532 h 100013"/>
              <a:gd name="connsiteX3" fmla="*/ 11907 w 100013"/>
              <a:gd name="connsiteY3" fmla="*/ 45244 h 100013"/>
              <a:gd name="connsiteX4" fmla="*/ 21432 w 100013"/>
              <a:gd name="connsiteY4" fmla="*/ 30957 h 100013"/>
              <a:gd name="connsiteX5" fmla="*/ 35719 w 100013"/>
              <a:gd name="connsiteY5" fmla="*/ 21432 h 100013"/>
              <a:gd name="connsiteX6" fmla="*/ 42863 w 100013"/>
              <a:gd name="connsiteY6" fmla="*/ 16669 h 100013"/>
              <a:gd name="connsiteX7" fmla="*/ 50007 w 100013"/>
              <a:gd name="connsiteY7" fmla="*/ 14288 h 100013"/>
              <a:gd name="connsiteX8" fmla="*/ 78582 w 100013"/>
              <a:gd name="connsiteY8" fmla="*/ 0 h 100013"/>
              <a:gd name="connsiteX9" fmla="*/ 100013 w 100013"/>
              <a:gd name="connsiteY9" fmla="*/ 0 h 100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013" h="100013">
                <a:moveTo>
                  <a:pt x="0" y="100013"/>
                </a:moveTo>
                <a:cubicBezTo>
                  <a:pt x="794" y="88900"/>
                  <a:pt x="446" y="77646"/>
                  <a:pt x="2382" y="66675"/>
                </a:cubicBezTo>
                <a:cubicBezTo>
                  <a:pt x="2879" y="63857"/>
                  <a:pt x="5982" y="62147"/>
                  <a:pt x="7144" y="59532"/>
                </a:cubicBezTo>
                <a:cubicBezTo>
                  <a:pt x="9183" y="54944"/>
                  <a:pt x="9122" y="49421"/>
                  <a:pt x="11907" y="45244"/>
                </a:cubicBezTo>
                <a:cubicBezTo>
                  <a:pt x="15082" y="40482"/>
                  <a:pt x="16670" y="34132"/>
                  <a:pt x="21432" y="30957"/>
                </a:cubicBezTo>
                <a:lnTo>
                  <a:pt x="35719" y="21432"/>
                </a:lnTo>
                <a:cubicBezTo>
                  <a:pt x="38100" y="19844"/>
                  <a:pt x="40148" y="17574"/>
                  <a:pt x="42863" y="16669"/>
                </a:cubicBezTo>
                <a:lnTo>
                  <a:pt x="50007" y="14288"/>
                </a:lnTo>
                <a:cubicBezTo>
                  <a:pt x="57231" y="9472"/>
                  <a:pt x="68723" y="0"/>
                  <a:pt x="78582" y="0"/>
                </a:cubicBezTo>
                <a:lnTo>
                  <a:pt x="100013" y="0"/>
                </a:lnTo>
              </a:path>
            </a:pathLst>
          </a:cu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771"/>
          </a:p>
        </p:txBody>
      </p:sp>
      <p:sp>
        <p:nvSpPr>
          <p:cNvPr id="50" name="Freeform 49"/>
          <p:cNvSpPr/>
          <p:nvPr/>
        </p:nvSpPr>
        <p:spPr>
          <a:xfrm>
            <a:off x="2528331" y="3336863"/>
            <a:ext cx="72896" cy="72899"/>
          </a:xfrm>
          <a:custGeom>
            <a:avLst/>
            <a:gdLst>
              <a:gd name="connsiteX0" fmla="*/ 71437 w 74079"/>
              <a:gd name="connsiteY0" fmla="*/ 74082 h 74082"/>
              <a:gd name="connsiteX1" fmla="*/ 71437 w 74079"/>
              <a:gd name="connsiteY1" fmla="*/ 21695 h 74082"/>
              <a:gd name="connsiteX2" fmla="*/ 64294 w 74079"/>
              <a:gd name="connsiteY2" fmla="*/ 16932 h 74082"/>
              <a:gd name="connsiteX3" fmla="*/ 50006 w 74079"/>
              <a:gd name="connsiteY3" fmla="*/ 12170 h 74082"/>
              <a:gd name="connsiteX4" fmla="*/ 42862 w 74079"/>
              <a:gd name="connsiteY4" fmla="*/ 9788 h 74082"/>
              <a:gd name="connsiteX5" fmla="*/ 35719 w 74079"/>
              <a:gd name="connsiteY5" fmla="*/ 7407 h 74082"/>
              <a:gd name="connsiteX6" fmla="*/ 21431 w 74079"/>
              <a:gd name="connsiteY6" fmla="*/ 263 h 74082"/>
              <a:gd name="connsiteX7" fmla="*/ 0 w 74079"/>
              <a:gd name="connsiteY7" fmla="*/ 263 h 74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079" h="74082">
                <a:moveTo>
                  <a:pt x="71437" y="74082"/>
                </a:moveTo>
                <a:cubicBezTo>
                  <a:pt x="73171" y="56750"/>
                  <a:pt x="76398" y="39060"/>
                  <a:pt x="71437" y="21695"/>
                </a:cubicBezTo>
                <a:cubicBezTo>
                  <a:pt x="70651" y="18943"/>
                  <a:pt x="66909" y="18094"/>
                  <a:pt x="64294" y="16932"/>
                </a:cubicBezTo>
                <a:cubicBezTo>
                  <a:pt x="59706" y="14893"/>
                  <a:pt x="54769" y="13758"/>
                  <a:pt x="50006" y="12170"/>
                </a:cubicBezTo>
                <a:lnTo>
                  <a:pt x="42862" y="9788"/>
                </a:lnTo>
                <a:cubicBezTo>
                  <a:pt x="40481" y="8994"/>
                  <a:pt x="37807" y="8799"/>
                  <a:pt x="35719" y="7407"/>
                </a:cubicBezTo>
                <a:cubicBezTo>
                  <a:pt x="31306" y="4465"/>
                  <a:pt x="27063" y="732"/>
                  <a:pt x="21431" y="263"/>
                </a:cubicBezTo>
                <a:cubicBezTo>
                  <a:pt x="14312" y="-330"/>
                  <a:pt x="7144" y="263"/>
                  <a:pt x="0" y="263"/>
                </a:cubicBezTo>
              </a:path>
            </a:pathLst>
          </a:cu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771"/>
          </a:p>
        </p:txBody>
      </p:sp>
      <p:sp>
        <p:nvSpPr>
          <p:cNvPr id="51" name="Freeform 50"/>
          <p:cNvSpPr/>
          <p:nvPr/>
        </p:nvSpPr>
        <p:spPr>
          <a:xfrm>
            <a:off x="2162789" y="3234203"/>
            <a:ext cx="98415" cy="49026"/>
          </a:xfrm>
          <a:custGeom>
            <a:avLst/>
            <a:gdLst>
              <a:gd name="connsiteX0" fmla="*/ 100012 w 100012"/>
              <a:gd name="connsiteY0" fmla="*/ 49822 h 49822"/>
              <a:gd name="connsiteX1" fmla="*/ 97631 w 100012"/>
              <a:gd name="connsiteY1" fmla="*/ 14103 h 49822"/>
              <a:gd name="connsiteX2" fmla="*/ 90487 w 100012"/>
              <a:gd name="connsiteY2" fmla="*/ 9340 h 49822"/>
              <a:gd name="connsiteX3" fmla="*/ 66675 w 100012"/>
              <a:gd name="connsiteY3" fmla="*/ 4578 h 49822"/>
              <a:gd name="connsiteX4" fmla="*/ 0 w 100012"/>
              <a:gd name="connsiteY4" fmla="*/ 2197 h 49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12" h="49822">
                <a:moveTo>
                  <a:pt x="100012" y="49822"/>
                </a:moveTo>
                <a:cubicBezTo>
                  <a:pt x="99218" y="37916"/>
                  <a:pt x="100364" y="25719"/>
                  <a:pt x="97631" y="14103"/>
                </a:cubicBezTo>
                <a:cubicBezTo>
                  <a:pt x="96975" y="11317"/>
                  <a:pt x="93047" y="10620"/>
                  <a:pt x="90487" y="9340"/>
                </a:cubicBezTo>
                <a:cubicBezTo>
                  <a:pt x="83838" y="6015"/>
                  <a:pt x="72816" y="5455"/>
                  <a:pt x="66675" y="4578"/>
                </a:cubicBezTo>
                <a:cubicBezTo>
                  <a:pt x="40705" y="-4077"/>
                  <a:pt x="62041" y="2197"/>
                  <a:pt x="0" y="2197"/>
                </a:cubicBezTo>
              </a:path>
            </a:pathLst>
          </a:custGeom>
          <a:noFill/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771"/>
          </a:p>
        </p:txBody>
      </p:sp>
      <p:sp>
        <p:nvSpPr>
          <p:cNvPr id="52" name="Freeform 51"/>
          <p:cNvSpPr/>
          <p:nvPr/>
        </p:nvSpPr>
        <p:spPr>
          <a:xfrm>
            <a:off x="2270576" y="3246857"/>
            <a:ext cx="77327" cy="22313"/>
          </a:xfrm>
          <a:custGeom>
            <a:avLst/>
            <a:gdLst>
              <a:gd name="connsiteX0" fmla="*/ 0 w 78582"/>
              <a:gd name="connsiteY0" fmla="*/ 22675 h 22675"/>
              <a:gd name="connsiteX1" fmla="*/ 11907 w 78582"/>
              <a:gd name="connsiteY1" fmla="*/ 13150 h 22675"/>
              <a:gd name="connsiteX2" fmla="*/ 26194 w 78582"/>
              <a:gd name="connsiteY2" fmla="*/ 8388 h 22675"/>
              <a:gd name="connsiteX3" fmla="*/ 33338 w 78582"/>
              <a:gd name="connsiteY3" fmla="*/ 3625 h 22675"/>
              <a:gd name="connsiteX4" fmla="*/ 78582 w 78582"/>
              <a:gd name="connsiteY4" fmla="*/ 1244 h 22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82" h="22675">
                <a:moveTo>
                  <a:pt x="0" y="22675"/>
                </a:moveTo>
                <a:cubicBezTo>
                  <a:pt x="3969" y="19500"/>
                  <a:pt x="7445" y="15584"/>
                  <a:pt x="11907" y="13150"/>
                </a:cubicBezTo>
                <a:cubicBezTo>
                  <a:pt x="16314" y="10746"/>
                  <a:pt x="26194" y="8388"/>
                  <a:pt x="26194" y="8388"/>
                </a:cubicBezTo>
                <a:cubicBezTo>
                  <a:pt x="28575" y="6800"/>
                  <a:pt x="30778" y="4905"/>
                  <a:pt x="33338" y="3625"/>
                </a:cubicBezTo>
                <a:cubicBezTo>
                  <a:pt x="46131" y="-2772"/>
                  <a:pt x="70349" y="1244"/>
                  <a:pt x="78582" y="1244"/>
                </a:cubicBezTo>
              </a:path>
            </a:pathLst>
          </a:custGeom>
          <a:noFill/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771"/>
          </a:p>
        </p:txBody>
      </p:sp>
      <p:sp>
        <p:nvSpPr>
          <p:cNvPr id="53" name="Freeform 52"/>
          <p:cNvSpPr/>
          <p:nvPr/>
        </p:nvSpPr>
        <p:spPr>
          <a:xfrm>
            <a:off x="2832948" y="3269169"/>
            <a:ext cx="166369" cy="180427"/>
          </a:xfrm>
          <a:custGeom>
            <a:avLst/>
            <a:gdLst>
              <a:gd name="connsiteX0" fmla="*/ 128588 w 169069"/>
              <a:gd name="connsiteY0" fmla="*/ 183356 h 183356"/>
              <a:gd name="connsiteX1" fmla="*/ 130969 w 169069"/>
              <a:gd name="connsiteY1" fmla="*/ 100013 h 183356"/>
              <a:gd name="connsiteX2" fmla="*/ 142875 w 169069"/>
              <a:gd name="connsiteY2" fmla="*/ 88106 h 183356"/>
              <a:gd name="connsiteX3" fmla="*/ 157163 w 169069"/>
              <a:gd name="connsiteY3" fmla="*/ 83344 h 183356"/>
              <a:gd name="connsiteX4" fmla="*/ 164307 w 169069"/>
              <a:gd name="connsiteY4" fmla="*/ 78581 h 183356"/>
              <a:gd name="connsiteX5" fmla="*/ 169069 w 169069"/>
              <a:gd name="connsiteY5" fmla="*/ 64294 h 183356"/>
              <a:gd name="connsiteX6" fmla="*/ 166688 w 169069"/>
              <a:gd name="connsiteY6" fmla="*/ 40481 h 183356"/>
              <a:gd name="connsiteX7" fmla="*/ 164307 w 169069"/>
              <a:gd name="connsiteY7" fmla="*/ 33338 h 183356"/>
              <a:gd name="connsiteX8" fmla="*/ 157163 w 169069"/>
              <a:gd name="connsiteY8" fmla="*/ 26194 h 183356"/>
              <a:gd name="connsiteX9" fmla="*/ 145257 w 169069"/>
              <a:gd name="connsiteY9" fmla="*/ 14288 h 183356"/>
              <a:gd name="connsiteX10" fmla="*/ 128588 w 169069"/>
              <a:gd name="connsiteY10" fmla="*/ 11906 h 183356"/>
              <a:gd name="connsiteX11" fmla="*/ 119063 w 169069"/>
              <a:gd name="connsiteY11" fmla="*/ 9525 h 183356"/>
              <a:gd name="connsiteX12" fmla="*/ 111919 w 169069"/>
              <a:gd name="connsiteY12" fmla="*/ 7144 h 183356"/>
              <a:gd name="connsiteX13" fmla="*/ 69057 w 169069"/>
              <a:gd name="connsiteY13" fmla="*/ 4763 h 183356"/>
              <a:gd name="connsiteX14" fmla="*/ 61913 w 169069"/>
              <a:gd name="connsiteY14" fmla="*/ 2381 h 183356"/>
              <a:gd name="connsiteX15" fmla="*/ 0 w 169069"/>
              <a:gd name="connsiteY15" fmla="*/ 0 h 18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9069" h="183356">
                <a:moveTo>
                  <a:pt x="128588" y="183356"/>
                </a:moveTo>
                <a:cubicBezTo>
                  <a:pt x="129382" y="155575"/>
                  <a:pt x="128782" y="127719"/>
                  <a:pt x="130969" y="100013"/>
                </a:cubicBezTo>
                <a:cubicBezTo>
                  <a:pt x="131344" y="95262"/>
                  <a:pt x="139326" y="89684"/>
                  <a:pt x="142875" y="88106"/>
                </a:cubicBezTo>
                <a:cubicBezTo>
                  <a:pt x="147463" y="86067"/>
                  <a:pt x="157163" y="83344"/>
                  <a:pt x="157163" y="83344"/>
                </a:cubicBezTo>
                <a:cubicBezTo>
                  <a:pt x="159544" y="81756"/>
                  <a:pt x="162790" y="81008"/>
                  <a:pt x="164307" y="78581"/>
                </a:cubicBezTo>
                <a:cubicBezTo>
                  <a:pt x="166968" y="74324"/>
                  <a:pt x="169069" y="64294"/>
                  <a:pt x="169069" y="64294"/>
                </a:cubicBezTo>
                <a:cubicBezTo>
                  <a:pt x="168275" y="56356"/>
                  <a:pt x="167901" y="48366"/>
                  <a:pt x="166688" y="40481"/>
                </a:cubicBezTo>
                <a:cubicBezTo>
                  <a:pt x="166306" y="38000"/>
                  <a:pt x="165699" y="35426"/>
                  <a:pt x="164307" y="33338"/>
                </a:cubicBezTo>
                <a:cubicBezTo>
                  <a:pt x="162439" y="30536"/>
                  <a:pt x="159319" y="28781"/>
                  <a:pt x="157163" y="26194"/>
                </a:cubicBezTo>
                <a:cubicBezTo>
                  <a:pt x="152577" y="20691"/>
                  <a:pt x="153017" y="16616"/>
                  <a:pt x="145257" y="14288"/>
                </a:cubicBezTo>
                <a:cubicBezTo>
                  <a:pt x="139881" y="12675"/>
                  <a:pt x="134110" y="12910"/>
                  <a:pt x="128588" y="11906"/>
                </a:cubicBezTo>
                <a:cubicBezTo>
                  <a:pt x="125368" y="11321"/>
                  <a:pt x="122210" y="10424"/>
                  <a:pt x="119063" y="9525"/>
                </a:cubicBezTo>
                <a:cubicBezTo>
                  <a:pt x="116649" y="8835"/>
                  <a:pt x="114418" y="7382"/>
                  <a:pt x="111919" y="7144"/>
                </a:cubicBezTo>
                <a:cubicBezTo>
                  <a:pt x="97674" y="5787"/>
                  <a:pt x="83344" y="5557"/>
                  <a:pt x="69057" y="4763"/>
                </a:cubicBezTo>
                <a:cubicBezTo>
                  <a:pt x="66676" y="3969"/>
                  <a:pt x="64417" y="2554"/>
                  <a:pt x="61913" y="2381"/>
                </a:cubicBezTo>
                <a:cubicBezTo>
                  <a:pt x="41309" y="960"/>
                  <a:pt x="0" y="0"/>
                  <a:pt x="0" y="0"/>
                </a:cubicBezTo>
              </a:path>
            </a:pathLst>
          </a:custGeom>
          <a:noFill/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771"/>
          </a:p>
        </p:txBody>
      </p:sp>
      <p:sp>
        <p:nvSpPr>
          <p:cNvPr id="54" name="Freeform 53"/>
          <p:cNvSpPr/>
          <p:nvPr/>
        </p:nvSpPr>
        <p:spPr>
          <a:xfrm>
            <a:off x="2989944" y="3271512"/>
            <a:ext cx="131220" cy="39835"/>
          </a:xfrm>
          <a:custGeom>
            <a:avLst/>
            <a:gdLst>
              <a:gd name="connsiteX0" fmla="*/ 0 w 133350"/>
              <a:gd name="connsiteY0" fmla="*/ 40482 h 40482"/>
              <a:gd name="connsiteX1" fmla="*/ 16669 w 133350"/>
              <a:gd name="connsiteY1" fmla="*/ 14288 h 40482"/>
              <a:gd name="connsiteX2" fmla="*/ 30956 w 133350"/>
              <a:gd name="connsiteY2" fmla="*/ 9525 h 40482"/>
              <a:gd name="connsiteX3" fmla="*/ 38100 w 133350"/>
              <a:gd name="connsiteY3" fmla="*/ 7144 h 40482"/>
              <a:gd name="connsiteX4" fmla="*/ 47625 w 133350"/>
              <a:gd name="connsiteY4" fmla="*/ 4763 h 40482"/>
              <a:gd name="connsiteX5" fmla="*/ 54769 w 133350"/>
              <a:gd name="connsiteY5" fmla="*/ 2382 h 40482"/>
              <a:gd name="connsiteX6" fmla="*/ 133350 w 133350"/>
              <a:gd name="connsiteY6" fmla="*/ 0 h 40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3350" h="40482">
                <a:moveTo>
                  <a:pt x="0" y="40482"/>
                </a:moveTo>
                <a:cubicBezTo>
                  <a:pt x="1533" y="37927"/>
                  <a:pt x="15157" y="14792"/>
                  <a:pt x="16669" y="14288"/>
                </a:cubicBezTo>
                <a:lnTo>
                  <a:pt x="30956" y="9525"/>
                </a:lnTo>
                <a:cubicBezTo>
                  <a:pt x="33337" y="8731"/>
                  <a:pt x="35665" y="7753"/>
                  <a:pt x="38100" y="7144"/>
                </a:cubicBezTo>
                <a:cubicBezTo>
                  <a:pt x="41275" y="6350"/>
                  <a:pt x="44478" y="5662"/>
                  <a:pt x="47625" y="4763"/>
                </a:cubicBezTo>
                <a:cubicBezTo>
                  <a:pt x="50039" y="4073"/>
                  <a:pt x="52263" y="2521"/>
                  <a:pt x="54769" y="2382"/>
                </a:cubicBezTo>
                <a:cubicBezTo>
                  <a:pt x="80934" y="928"/>
                  <a:pt x="133350" y="0"/>
                  <a:pt x="133350" y="0"/>
                </a:cubicBezTo>
              </a:path>
            </a:pathLst>
          </a:custGeom>
          <a:noFill/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771"/>
          </a:p>
        </p:txBody>
      </p:sp>
      <p:sp>
        <p:nvSpPr>
          <p:cNvPr id="55" name="Freeform 54"/>
          <p:cNvSpPr/>
          <p:nvPr/>
        </p:nvSpPr>
        <p:spPr>
          <a:xfrm>
            <a:off x="2996974" y="3306661"/>
            <a:ext cx="110131" cy="42178"/>
          </a:xfrm>
          <a:custGeom>
            <a:avLst/>
            <a:gdLst>
              <a:gd name="connsiteX0" fmla="*/ 0 w 111919"/>
              <a:gd name="connsiteY0" fmla="*/ 42863 h 42863"/>
              <a:gd name="connsiteX1" fmla="*/ 19050 w 111919"/>
              <a:gd name="connsiteY1" fmla="*/ 38100 h 42863"/>
              <a:gd name="connsiteX2" fmla="*/ 26194 w 111919"/>
              <a:gd name="connsiteY2" fmla="*/ 33338 h 42863"/>
              <a:gd name="connsiteX3" fmla="*/ 33337 w 111919"/>
              <a:gd name="connsiteY3" fmla="*/ 30956 h 42863"/>
              <a:gd name="connsiteX4" fmla="*/ 47625 w 111919"/>
              <a:gd name="connsiteY4" fmla="*/ 23813 h 42863"/>
              <a:gd name="connsiteX5" fmla="*/ 54769 w 111919"/>
              <a:gd name="connsiteY5" fmla="*/ 19050 h 42863"/>
              <a:gd name="connsiteX6" fmla="*/ 69056 w 111919"/>
              <a:gd name="connsiteY6" fmla="*/ 14288 h 42863"/>
              <a:gd name="connsiteX7" fmla="*/ 90487 w 111919"/>
              <a:gd name="connsiteY7" fmla="*/ 4763 h 42863"/>
              <a:gd name="connsiteX8" fmla="*/ 104775 w 111919"/>
              <a:gd name="connsiteY8" fmla="*/ 0 h 42863"/>
              <a:gd name="connsiteX9" fmla="*/ 111919 w 111919"/>
              <a:gd name="connsiteY9" fmla="*/ 0 h 42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1919" h="42863">
                <a:moveTo>
                  <a:pt x="0" y="42863"/>
                </a:moveTo>
                <a:cubicBezTo>
                  <a:pt x="4525" y="41958"/>
                  <a:pt x="14170" y="40540"/>
                  <a:pt x="19050" y="38100"/>
                </a:cubicBezTo>
                <a:cubicBezTo>
                  <a:pt x="21610" y="36820"/>
                  <a:pt x="23634" y="34618"/>
                  <a:pt x="26194" y="33338"/>
                </a:cubicBezTo>
                <a:cubicBezTo>
                  <a:pt x="28439" y="32215"/>
                  <a:pt x="31092" y="32079"/>
                  <a:pt x="33337" y="30956"/>
                </a:cubicBezTo>
                <a:cubicBezTo>
                  <a:pt x="51791" y="21729"/>
                  <a:pt x="29678" y="29794"/>
                  <a:pt x="47625" y="23813"/>
                </a:cubicBezTo>
                <a:cubicBezTo>
                  <a:pt x="50006" y="22225"/>
                  <a:pt x="52154" y="20212"/>
                  <a:pt x="54769" y="19050"/>
                </a:cubicBezTo>
                <a:cubicBezTo>
                  <a:pt x="59356" y="17011"/>
                  <a:pt x="69056" y="14288"/>
                  <a:pt x="69056" y="14288"/>
                </a:cubicBezTo>
                <a:cubicBezTo>
                  <a:pt x="80378" y="6740"/>
                  <a:pt x="73483" y="10431"/>
                  <a:pt x="90487" y="4763"/>
                </a:cubicBezTo>
                <a:lnTo>
                  <a:pt x="104775" y="0"/>
                </a:lnTo>
                <a:lnTo>
                  <a:pt x="111919" y="0"/>
                </a:lnTo>
              </a:path>
            </a:pathLst>
          </a:custGeom>
          <a:noFill/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771"/>
          </a:p>
        </p:txBody>
      </p:sp>
      <p:sp>
        <p:nvSpPr>
          <p:cNvPr id="56" name="Freeform 55"/>
          <p:cNvSpPr/>
          <p:nvPr/>
        </p:nvSpPr>
        <p:spPr>
          <a:xfrm>
            <a:off x="2882157" y="3313125"/>
            <a:ext cx="110130" cy="38057"/>
          </a:xfrm>
          <a:custGeom>
            <a:avLst/>
            <a:gdLst>
              <a:gd name="connsiteX0" fmla="*/ 111918 w 111918"/>
              <a:gd name="connsiteY0" fmla="*/ 38675 h 38675"/>
              <a:gd name="connsiteX1" fmla="*/ 104775 w 111918"/>
              <a:gd name="connsiteY1" fmla="*/ 24387 h 38675"/>
              <a:gd name="connsiteX2" fmla="*/ 102393 w 111918"/>
              <a:gd name="connsiteY2" fmla="*/ 17244 h 38675"/>
              <a:gd name="connsiteX3" fmla="*/ 97631 w 111918"/>
              <a:gd name="connsiteY3" fmla="*/ 10100 h 38675"/>
              <a:gd name="connsiteX4" fmla="*/ 83343 w 111918"/>
              <a:gd name="connsiteY4" fmla="*/ 5337 h 38675"/>
              <a:gd name="connsiteX5" fmla="*/ 0 w 111918"/>
              <a:gd name="connsiteY5" fmla="*/ 2956 h 3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918" h="38675">
                <a:moveTo>
                  <a:pt x="111918" y="38675"/>
                </a:moveTo>
                <a:cubicBezTo>
                  <a:pt x="109537" y="33912"/>
                  <a:pt x="106938" y="29253"/>
                  <a:pt x="104775" y="24387"/>
                </a:cubicBezTo>
                <a:cubicBezTo>
                  <a:pt x="103756" y="22093"/>
                  <a:pt x="103516" y="19489"/>
                  <a:pt x="102393" y="17244"/>
                </a:cubicBezTo>
                <a:cubicBezTo>
                  <a:pt x="101113" y="14684"/>
                  <a:pt x="100058" y="11617"/>
                  <a:pt x="97631" y="10100"/>
                </a:cubicBezTo>
                <a:cubicBezTo>
                  <a:pt x="93374" y="7439"/>
                  <a:pt x="88106" y="6925"/>
                  <a:pt x="83343" y="5337"/>
                </a:cubicBezTo>
                <a:cubicBezTo>
                  <a:pt x="52105" y="-5076"/>
                  <a:pt x="78695" y="2956"/>
                  <a:pt x="0" y="2956"/>
                </a:cubicBezTo>
              </a:path>
            </a:pathLst>
          </a:custGeom>
          <a:noFill/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771"/>
          </a:p>
        </p:txBody>
      </p:sp>
      <p:grpSp>
        <p:nvGrpSpPr>
          <p:cNvPr id="59" name="Group 58"/>
          <p:cNvGrpSpPr/>
          <p:nvPr/>
        </p:nvGrpSpPr>
        <p:grpSpPr>
          <a:xfrm>
            <a:off x="3770310" y="2926098"/>
            <a:ext cx="159339" cy="227293"/>
            <a:chOff x="5203031" y="2336006"/>
            <a:chExt cx="161925" cy="230982"/>
          </a:xfrm>
        </p:grpSpPr>
        <p:sp>
          <p:nvSpPr>
            <p:cNvPr id="60" name="Freeform 59"/>
            <p:cNvSpPr/>
            <p:nvPr/>
          </p:nvSpPr>
          <p:spPr>
            <a:xfrm>
              <a:off x="5248275" y="2336006"/>
              <a:ext cx="42209" cy="228600"/>
            </a:xfrm>
            <a:custGeom>
              <a:avLst/>
              <a:gdLst>
                <a:gd name="connsiteX0" fmla="*/ 30956 w 42209"/>
                <a:gd name="connsiteY0" fmla="*/ 228600 h 228600"/>
                <a:gd name="connsiteX1" fmla="*/ 40481 w 42209"/>
                <a:gd name="connsiteY1" fmla="*/ 142875 h 228600"/>
                <a:gd name="connsiteX2" fmla="*/ 0 w 42209"/>
                <a:gd name="connsiteY2" fmla="*/ 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209" h="228600">
                  <a:moveTo>
                    <a:pt x="30956" y="228600"/>
                  </a:moveTo>
                  <a:cubicBezTo>
                    <a:pt x="38298" y="204787"/>
                    <a:pt x="45640" y="180975"/>
                    <a:pt x="40481" y="142875"/>
                  </a:cubicBezTo>
                  <a:cubicBezTo>
                    <a:pt x="35322" y="104775"/>
                    <a:pt x="17661" y="52387"/>
                    <a:pt x="0" y="0"/>
                  </a:cubicBezTo>
                </a:path>
              </a:pathLst>
            </a:cu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771"/>
            </a:p>
          </p:txBody>
        </p:sp>
        <p:sp>
          <p:nvSpPr>
            <p:cNvPr id="61" name="Freeform 60"/>
            <p:cNvSpPr/>
            <p:nvPr/>
          </p:nvSpPr>
          <p:spPr>
            <a:xfrm>
              <a:off x="5283994" y="2357438"/>
              <a:ext cx="38100" cy="202406"/>
            </a:xfrm>
            <a:custGeom>
              <a:avLst/>
              <a:gdLst>
                <a:gd name="connsiteX0" fmla="*/ 0 w 38100"/>
                <a:gd name="connsiteY0" fmla="*/ 202406 h 202406"/>
                <a:gd name="connsiteX1" fmla="*/ 16669 w 38100"/>
                <a:gd name="connsiteY1" fmla="*/ 80962 h 202406"/>
                <a:gd name="connsiteX2" fmla="*/ 38100 w 38100"/>
                <a:gd name="connsiteY2" fmla="*/ 0 h 202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100" h="202406">
                  <a:moveTo>
                    <a:pt x="0" y="202406"/>
                  </a:moveTo>
                  <a:cubicBezTo>
                    <a:pt x="5159" y="158551"/>
                    <a:pt x="10319" y="114696"/>
                    <a:pt x="16669" y="80962"/>
                  </a:cubicBezTo>
                  <a:cubicBezTo>
                    <a:pt x="23019" y="47228"/>
                    <a:pt x="30559" y="23614"/>
                    <a:pt x="38100" y="0"/>
                  </a:cubicBezTo>
                </a:path>
              </a:pathLst>
            </a:cu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771"/>
            </a:p>
          </p:txBody>
        </p:sp>
        <p:sp>
          <p:nvSpPr>
            <p:cNvPr id="62" name="Freeform 61"/>
            <p:cNvSpPr/>
            <p:nvPr/>
          </p:nvSpPr>
          <p:spPr>
            <a:xfrm>
              <a:off x="5295900" y="2350294"/>
              <a:ext cx="69056" cy="214312"/>
            </a:xfrm>
            <a:custGeom>
              <a:avLst/>
              <a:gdLst>
                <a:gd name="connsiteX0" fmla="*/ 0 w 69056"/>
                <a:gd name="connsiteY0" fmla="*/ 214312 h 214312"/>
                <a:gd name="connsiteX1" fmla="*/ 14288 w 69056"/>
                <a:gd name="connsiteY1" fmla="*/ 109537 h 214312"/>
                <a:gd name="connsiteX2" fmla="*/ 69056 w 69056"/>
                <a:gd name="connsiteY2" fmla="*/ 0 h 214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056" h="214312">
                  <a:moveTo>
                    <a:pt x="0" y="214312"/>
                  </a:moveTo>
                  <a:cubicBezTo>
                    <a:pt x="1389" y="179784"/>
                    <a:pt x="2779" y="145256"/>
                    <a:pt x="14288" y="109537"/>
                  </a:cubicBezTo>
                  <a:cubicBezTo>
                    <a:pt x="25797" y="73818"/>
                    <a:pt x="47426" y="36909"/>
                    <a:pt x="69056" y="0"/>
                  </a:cubicBezTo>
                </a:path>
              </a:pathLst>
            </a:cu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771"/>
            </a:p>
          </p:txBody>
        </p:sp>
        <p:sp>
          <p:nvSpPr>
            <p:cNvPr id="63" name="Freeform 62"/>
            <p:cNvSpPr/>
            <p:nvPr/>
          </p:nvSpPr>
          <p:spPr>
            <a:xfrm>
              <a:off x="5203031" y="2395538"/>
              <a:ext cx="97632" cy="171450"/>
            </a:xfrm>
            <a:custGeom>
              <a:avLst/>
              <a:gdLst>
                <a:gd name="connsiteX0" fmla="*/ 97632 w 97632"/>
                <a:gd name="connsiteY0" fmla="*/ 171450 h 171450"/>
                <a:gd name="connsiteX1" fmla="*/ 80963 w 97632"/>
                <a:gd name="connsiteY1" fmla="*/ 71437 h 171450"/>
                <a:gd name="connsiteX2" fmla="*/ 0 w 97632"/>
                <a:gd name="connsiteY2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632" h="171450">
                  <a:moveTo>
                    <a:pt x="97632" y="171450"/>
                  </a:moveTo>
                  <a:cubicBezTo>
                    <a:pt x="97433" y="135731"/>
                    <a:pt x="97235" y="100012"/>
                    <a:pt x="80963" y="71437"/>
                  </a:cubicBezTo>
                  <a:cubicBezTo>
                    <a:pt x="64691" y="42862"/>
                    <a:pt x="32345" y="21431"/>
                    <a:pt x="0" y="0"/>
                  </a:cubicBezTo>
                </a:path>
              </a:pathLst>
            </a:cu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771"/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4256016" y="2987929"/>
            <a:ext cx="179344" cy="167294"/>
            <a:chOff x="5203031" y="2336006"/>
            <a:chExt cx="161925" cy="230982"/>
          </a:xfrm>
        </p:grpSpPr>
        <p:sp>
          <p:nvSpPr>
            <p:cNvPr id="70" name="Freeform 69"/>
            <p:cNvSpPr/>
            <p:nvPr/>
          </p:nvSpPr>
          <p:spPr>
            <a:xfrm>
              <a:off x="5248275" y="2336006"/>
              <a:ext cx="42209" cy="228600"/>
            </a:xfrm>
            <a:custGeom>
              <a:avLst/>
              <a:gdLst>
                <a:gd name="connsiteX0" fmla="*/ 30956 w 42209"/>
                <a:gd name="connsiteY0" fmla="*/ 228600 h 228600"/>
                <a:gd name="connsiteX1" fmla="*/ 40481 w 42209"/>
                <a:gd name="connsiteY1" fmla="*/ 142875 h 228600"/>
                <a:gd name="connsiteX2" fmla="*/ 0 w 42209"/>
                <a:gd name="connsiteY2" fmla="*/ 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209" h="228600">
                  <a:moveTo>
                    <a:pt x="30956" y="228600"/>
                  </a:moveTo>
                  <a:cubicBezTo>
                    <a:pt x="38298" y="204787"/>
                    <a:pt x="45640" y="180975"/>
                    <a:pt x="40481" y="142875"/>
                  </a:cubicBezTo>
                  <a:cubicBezTo>
                    <a:pt x="35322" y="104775"/>
                    <a:pt x="17661" y="52387"/>
                    <a:pt x="0" y="0"/>
                  </a:cubicBezTo>
                </a:path>
              </a:pathLst>
            </a:custGeom>
            <a:noFill/>
            <a:ln w="12700"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771"/>
            </a:p>
          </p:txBody>
        </p:sp>
        <p:sp>
          <p:nvSpPr>
            <p:cNvPr id="71" name="Freeform 70"/>
            <p:cNvSpPr/>
            <p:nvPr/>
          </p:nvSpPr>
          <p:spPr>
            <a:xfrm>
              <a:off x="5283994" y="2357438"/>
              <a:ext cx="38100" cy="202406"/>
            </a:xfrm>
            <a:custGeom>
              <a:avLst/>
              <a:gdLst>
                <a:gd name="connsiteX0" fmla="*/ 0 w 38100"/>
                <a:gd name="connsiteY0" fmla="*/ 202406 h 202406"/>
                <a:gd name="connsiteX1" fmla="*/ 16669 w 38100"/>
                <a:gd name="connsiteY1" fmla="*/ 80962 h 202406"/>
                <a:gd name="connsiteX2" fmla="*/ 38100 w 38100"/>
                <a:gd name="connsiteY2" fmla="*/ 0 h 202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100" h="202406">
                  <a:moveTo>
                    <a:pt x="0" y="202406"/>
                  </a:moveTo>
                  <a:cubicBezTo>
                    <a:pt x="5159" y="158551"/>
                    <a:pt x="10319" y="114696"/>
                    <a:pt x="16669" y="80962"/>
                  </a:cubicBezTo>
                  <a:cubicBezTo>
                    <a:pt x="23019" y="47228"/>
                    <a:pt x="30559" y="23614"/>
                    <a:pt x="38100" y="0"/>
                  </a:cubicBezTo>
                </a:path>
              </a:pathLst>
            </a:custGeom>
            <a:noFill/>
            <a:ln w="12700"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771"/>
            </a:p>
          </p:txBody>
        </p:sp>
        <p:sp>
          <p:nvSpPr>
            <p:cNvPr id="72" name="Freeform 71"/>
            <p:cNvSpPr/>
            <p:nvPr/>
          </p:nvSpPr>
          <p:spPr>
            <a:xfrm>
              <a:off x="5295900" y="2350294"/>
              <a:ext cx="69056" cy="214312"/>
            </a:xfrm>
            <a:custGeom>
              <a:avLst/>
              <a:gdLst>
                <a:gd name="connsiteX0" fmla="*/ 0 w 69056"/>
                <a:gd name="connsiteY0" fmla="*/ 214312 h 214312"/>
                <a:gd name="connsiteX1" fmla="*/ 14288 w 69056"/>
                <a:gd name="connsiteY1" fmla="*/ 109537 h 214312"/>
                <a:gd name="connsiteX2" fmla="*/ 69056 w 69056"/>
                <a:gd name="connsiteY2" fmla="*/ 0 h 214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056" h="214312">
                  <a:moveTo>
                    <a:pt x="0" y="214312"/>
                  </a:moveTo>
                  <a:cubicBezTo>
                    <a:pt x="1389" y="179784"/>
                    <a:pt x="2779" y="145256"/>
                    <a:pt x="14288" y="109537"/>
                  </a:cubicBezTo>
                  <a:cubicBezTo>
                    <a:pt x="25797" y="73818"/>
                    <a:pt x="47426" y="36909"/>
                    <a:pt x="69056" y="0"/>
                  </a:cubicBezTo>
                </a:path>
              </a:pathLst>
            </a:custGeom>
            <a:noFill/>
            <a:ln w="12700"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771"/>
            </a:p>
          </p:txBody>
        </p:sp>
        <p:sp>
          <p:nvSpPr>
            <p:cNvPr id="73" name="Freeform 72"/>
            <p:cNvSpPr/>
            <p:nvPr/>
          </p:nvSpPr>
          <p:spPr>
            <a:xfrm>
              <a:off x="5203031" y="2395538"/>
              <a:ext cx="97632" cy="171450"/>
            </a:xfrm>
            <a:custGeom>
              <a:avLst/>
              <a:gdLst>
                <a:gd name="connsiteX0" fmla="*/ 97632 w 97632"/>
                <a:gd name="connsiteY0" fmla="*/ 171450 h 171450"/>
                <a:gd name="connsiteX1" fmla="*/ 80963 w 97632"/>
                <a:gd name="connsiteY1" fmla="*/ 71437 h 171450"/>
                <a:gd name="connsiteX2" fmla="*/ 0 w 97632"/>
                <a:gd name="connsiteY2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632" h="171450">
                  <a:moveTo>
                    <a:pt x="97632" y="171450"/>
                  </a:moveTo>
                  <a:cubicBezTo>
                    <a:pt x="97433" y="135731"/>
                    <a:pt x="97235" y="100012"/>
                    <a:pt x="80963" y="71437"/>
                  </a:cubicBezTo>
                  <a:cubicBezTo>
                    <a:pt x="64691" y="42862"/>
                    <a:pt x="32345" y="21431"/>
                    <a:pt x="0" y="0"/>
                  </a:cubicBezTo>
                </a:path>
              </a:pathLst>
            </a:custGeom>
            <a:noFill/>
            <a:ln w="12700"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771"/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4109841" y="2982755"/>
            <a:ext cx="179344" cy="167294"/>
            <a:chOff x="5203031" y="2336006"/>
            <a:chExt cx="161925" cy="230982"/>
          </a:xfrm>
        </p:grpSpPr>
        <p:sp>
          <p:nvSpPr>
            <p:cNvPr id="75" name="Freeform 74"/>
            <p:cNvSpPr/>
            <p:nvPr/>
          </p:nvSpPr>
          <p:spPr>
            <a:xfrm>
              <a:off x="5248275" y="2336006"/>
              <a:ext cx="42209" cy="228600"/>
            </a:xfrm>
            <a:custGeom>
              <a:avLst/>
              <a:gdLst>
                <a:gd name="connsiteX0" fmla="*/ 30956 w 42209"/>
                <a:gd name="connsiteY0" fmla="*/ 228600 h 228600"/>
                <a:gd name="connsiteX1" fmla="*/ 40481 w 42209"/>
                <a:gd name="connsiteY1" fmla="*/ 142875 h 228600"/>
                <a:gd name="connsiteX2" fmla="*/ 0 w 42209"/>
                <a:gd name="connsiteY2" fmla="*/ 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209" h="228600">
                  <a:moveTo>
                    <a:pt x="30956" y="228600"/>
                  </a:moveTo>
                  <a:cubicBezTo>
                    <a:pt x="38298" y="204787"/>
                    <a:pt x="45640" y="180975"/>
                    <a:pt x="40481" y="142875"/>
                  </a:cubicBezTo>
                  <a:cubicBezTo>
                    <a:pt x="35322" y="104775"/>
                    <a:pt x="17661" y="52387"/>
                    <a:pt x="0" y="0"/>
                  </a:cubicBezTo>
                </a:path>
              </a:pathLst>
            </a:custGeom>
            <a:noFill/>
            <a:ln w="12700"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771"/>
            </a:p>
          </p:txBody>
        </p:sp>
        <p:sp>
          <p:nvSpPr>
            <p:cNvPr id="76" name="Freeform 75"/>
            <p:cNvSpPr/>
            <p:nvPr/>
          </p:nvSpPr>
          <p:spPr>
            <a:xfrm>
              <a:off x="5283994" y="2357438"/>
              <a:ext cx="38100" cy="202406"/>
            </a:xfrm>
            <a:custGeom>
              <a:avLst/>
              <a:gdLst>
                <a:gd name="connsiteX0" fmla="*/ 0 w 38100"/>
                <a:gd name="connsiteY0" fmla="*/ 202406 h 202406"/>
                <a:gd name="connsiteX1" fmla="*/ 16669 w 38100"/>
                <a:gd name="connsiteY1" fmla="*/ 80962 h 202406"/>
                <a:gd name="connsiteX2" fmla="*/ 38100 w 38100"/>
                <a:gd name="connsiteY2" fmla="*/ 0 h 202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100" h="202406">
                  <a:moveTo>
                    <a:pt x="0" y="202406"/>
                  </a:moveTo>
                  <a:cubicBezTo>
                    <a:pt x="5159" y="158551"/>
                    <a:pt x="10319" y="114696"/>
                    <a:pt x="16669" y="80962"/>
                  </a:cubicBezTo>
                  <a:cubicBezTo>
                    <a:pt x="23019" y="47228"/>
                    <a:pt x="30559" y="23614"/>
                    <a:pt x="38100" y="0"/>
                  </a:cubicBezTo>
                </a:path>
              </a:pathLst>
            </a:custGeom>
            <a:noFill/>
            <a:ln w="12700"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771"/>
            </a:p>
          </p:txBody>
        </p:sp>
        <p:sp>
          <p:nvSpPr>
            <p:cNvPr id="77" name="Freeform 76"/>
            <p:cNvSpPr/>
            <p:nvPr/>
          </p:nvSpPr>
          <p:spPr>
            <a:xfrm>
              <a:off x="5295900" y="2350294"/>
              <a:ext cx="69056" cy="214312"/>
            </a:xfrm>
            <a:custGeom>
              <a:avLst/>
              <a:gdLst>
                <a:gd name="connsiteX0" fmla="*/ 0 w 69056"/>
                <a:gd name="connsiteY0" fmla="*/ 214312 h 214312"/>
                <a:gd name="connsiteX1" fmla="*/ 14288 w 69056"/>
                <a:gd name="connsiteY1" fmla="*/ 109537 h 214312"/>
                <a:gd name="connsiteX2" fmla="*/ 69056 w 69056"/>
                <a:gd name="connsiteY2" fmla="*/ 0 h 214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056" h="214312">
                  <a:moveTo>
                    <a:pt x="0" y="214312"/>
                  </a:moveTo>
                  <a:cubicBezTo>
                    <a:pt x="1389" y="179784"/>
                    <a:pt x="2779" y="145256"/>
                    <a:pt x="14288" y="109537"/>
                  </a:cubicBezTo>
                  <a:cubicBezTo>
                    <a:pt x="25797" y="73818"/>
                    <a:pt x="47426" y="36909"/>
                    <a:pt x="69056" y="0"/>
                  </a:cubicBezTo>
                </a:path>
              </a:pathLst>
            </a:custGeom>
            <a:noFill/>
            <a:ln w="12700"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771"/>
            </a:p>
          </p:txBody>
        </p:sp>
        <p:sp>
          <p:nvSpPr>
            <p:cNvPr id="78" name="Freeform 77"/>
            <p:cNvSpPr/>
            <p:nvPr/>
          </p:nvSpPr>
          <p:spPr>
            <a:xfrm>
              <a:off x="5203031" y="2395538"/>
              <a:ext cx="97632" cy="171450"/>
            </a:xfrm>
            <a:custGeom>
              <a:avLst/>
              <a:gdLst>
                <a:gd name="connsiteX0" fmla="*/ 97632 w 97632"/>
                <a:gd name="connsiteY0" fmla="*/ 171450 h 171450"/>
                <a:gd name="connsiteX1" fmla="*/ 80963 w 97632"/>
                <a:gd name="connsiteY1" fmla="*/ 71437 h 171450"/>
                <a:gd name="connsiteX2" fmla="*/ 0 w 97632"/>
                <a:gd name="connsiteY2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632" h="171450">
                  <a:moveTo>
                    <a:pt x="97632" y="171450"/>
                  </a:moveTo>
                  <a:cubicBezTo>
                    <a:pt x="97433" y="135731"/>
                    <a:pt x="97235" y="100012"/>
                    <a:pt x="80963" y="71437"/>
                  </a:cubicBezTo>
                  <a:cubicBezTo>
                    <a:pt x="64691" y="42862"/>
                    <a:pt x="32345" y="21431"/>
                    <a:pt x="0" y="0"/>
                  </a:cubicBezTo>
                </a:path>
              </a:pathLst>
            </a:custGeom>
            <a:noFill/>
            <a:ln w="12700"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771"/>
            </a:p>
          </p:txBody>
        </p:sp>
      </p:grpSp>
      <p:sp>
        <p:nvSpPr>
          <p:cNvPr id="82" name="Title 1"/>
          <p:cNvSpPr txBox="1">
            <a:spLocks/>
          </p:cNvSpPr>
          <p:nvPr/>
        </p:nvSpPr>
        <p:spPr>
          <a:xfrm>
            <a:off x="1433036" y="100617"/>
            <a:ext cx="6670819" cy="714545"/>
          </a:xfrm>
          <a:prstGeom prst="rect">
            <a:avLst/>
          </a:prstGeom>
        </p:spPr>
        <p:txBody>
          <a:bodyPr vert="horz" lIns="89980" tIns="44990" rIns="89980" bIns="449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altLang="en-US" sz="1968"/>
              <a:t>Treatment Train Configuration</a:t>
            </a:r>
            <a:endParaRPr lang="en-AU" altLang="en-US" sz="1968" dirty="0"/>
          </a:p>
        </p:txBody>
      </p:sp>
      <p:sp>
        <p:nvSpPr>
          <p:cNvPr id="86" name="TextBox 85"/>
          <p:cNvSpPr txBox="1"/>
          <p:nvPr/>
        </p:nvSpPr>
        <p:spPr>
          <a:xfrm>
            <a:off x="1700952" y="966134"/>
            <a:ext cx="2460562" cy="3331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>
                <a:latin typeface="Calibri" panose="020F0502020204030204" pitchFamily="34" charset="0"/>
              </a:defRPr>
            </a:lvl1pPr>
          </a:lstStyle>
          <a:p>
            <a:r>
              <a:rPr lang="en-AU" sz="1574" dirty="0"/>
              <a:t>Fresh water environment</a:t>
            </a:r>
          </a:p>
        </p:txBody>
      </p:sp>
      <p:sp>
        <p:nvSpPr>
          <p:cNvPr id="87" name="Freeform 86"/>
          <p:cNvSpPr/>
          <p:nvPr/>
        </p:nvSpPr>
        <p:spPr>
          <a:xfrm>
            <a:off x="3833501" y="3342839"/>
            <a:ext cx="1612133" cy="135907"/>
          </a:xfrm>
          <a:custGeom>
            <a:avLst/>
            <a:gdLst>
              <a:gd name="connsiteX0" fmla="*/ 0 w 1638300"/>
              <a:gd name="connsiteY0" fmla="*/ 138113 h 138113"/>
              <a:gd name="connsiteX1" fmla="*/ 647700 w 1638300"/>
              <a:gd name="connsiteY1" fmla="*/ 133350 h 138113"/>
              <a:gd name="connsiteX2" fmla="*/ 695325 w 1638300"/>
              <a:gd name="connsiteY2" fmla="*/ 0 h 138113"/>
              <a:gd name="connsiteX3" fmla="*/ 1638300 w 1638300"/>
              <a:gd name="connsiteY3" fmla="*/ 38100 h 138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8300" h="138113">
                <a:moveTo>
                  <a:pt x="0" y="138113"/>
                </a:moveTo>
                <a:lnTo>
                  <a:pt x="647700" y="133350"/>
                </a:lnTo>
                <a:lnTo>
                  <a:pt x="695325" y="0"/>
                </a:lnTo>
                <a:lnTo>
                  <a:pt x="1638300" y="38100"/>
                </a:lnTo>
              </a:path>
            </a:pathLst>
          </a:cu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771"/>
          </a:p>
        </p:txBody>
      </p:sp>
      <p:cxnSp>
        <p:nvCxnSpPr>
          <p:cNvPr id="105" name="Straight Connector 104"/>
          <p:cNvCxnSpPr/>
          <p:nvPr/>
        </p:nvCxnSpPr>
        <p:spPr>
          <a:xfrm>
            <a:off x="5450818" y="3351182"/>
            <a:ext cx="15225" cy="5623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Freeform 114"/>
          <p:cNvSpPr/>
          <p:nvPr/>
        </p:nvSpPr>
        <p:spPr>
          <a:xfrm>
            <a:off x="174948" y="3367825"/>
            <a:ext cx="8099405" cy="921040"/>
          </a:xfrm>
          <a:custGeom>
            <a:avLst/>
            <a:gdLst>
              <a:gd name="connsiteX0" fmla="*/ 8115300 w 8115300"/>
              <a:gd name="connsiteY0" fmla="*/ 698508 h 698508"/>
              <a:gd name="connsiteX1" fmla="*/ 8083550 w 8115300"/>
              <a:gd name="connsiteY1" fmla="*/ 692158 h 698508"/>
              <a:gd name="connsiteX2" fmla="*/ 8026400 w 8115300"/>
              <a:gd name="connsiteY2" fmla="*/ 685808 h 698508"/>
              <a:gd name="connsiteX3" fmla="*/ 7988300 w 8115300"/>
              <a:gd name="connsiteY3" fmla="*/ 673108 h 698508"/>
              <a:gd name="connsiteX4" fmla="*/ 7943850 w 8115300"/>
              <a:gd name="connsiteY4" fmla="*/ 660408 h 698508"/>
              <a:gd name="connsiteX5" fmla="*/ 7861300 w 8115300"/>
              <a:gd name="connsiteY5" fmla="*/ 622308 h 698508"/>
              <a:gd name="connsiteX6" fmla="*/ 7778750 w 8115300"/>
              <a:gd name="connsiteY6" fmla="*/ 603258 h 698508"/>
              <a:gd name="connsiteX7" fmla="*/ 7734300 w 8115300"/>
              <a:gd name="connsiteY7" fmla="*/ 590558 h 698508"/>
              <a:gd name="connsiteX8" fmla="*/ 7696200 w 8115300"/>
              <a:gd name="connsiteY8" fmla="*/ 577858 h 698508"/>
              <a:gd name="connsiteX9" fmla="*/ 7562850 w 8115300"/>
              <a:gd name="connsiteY9" fmla="*/ 558808 h 698508"/>
              <a:gd name="connsiteX10" fmla="*/ 7226300 w 8115300"/>
              <a:gd name="connsiteY10" fmla="*/ 565158 h 698508"/>
              <a:gd name="connsiteX11" fmla="*/ 7188200 w 8115300"/>
              <a:gd name="connsiteY11" fmla="*/ 571508 h 698508"/>
              <a:gd name="connsiteX12" fmla="*/ 6540500 w 8115300"/>
              <a:gd name="connsiteY12" fmla="*/ 577858 h 698508"/>
              <a:gd name="connsiteX13" fmla="*/ 6515100 w 8115300"/>
              <a:gd name="connsiteY13" fmla="*/ 584208 h 698508"/>
              <a:gd name="connsiteX14" fmla="*/ 6483350 w 8115300"/>
              <a:gd name="connsiteY14" fmla="*/ 590558 h 698508"/>
              <a:gd name="connsiteX15" fmla="*/ 6464300 w 8115300"/>
              <a:gd name="connsiteY15" fmla="*/ 596908 h 698508"/>
              <a:gd name="connsiteX16" fmla="*/ 6184900 w 8115300"/>
              <a:gd name="connsiteY16" fmla="*/ 590558 h 698508"/>
              <a:gd name="connsiteX17" fmla="*/ 6051550 w 8115300"/>
              <a:gd name="connsiteY17" fmla="*/ 584208 h 698508"/>
              <a:gd name="connsiteX18" fmla="*/ 6013450 w 8115300"/>
              <a:gd name="connsiteY18" fmla="*/ 571508 h 698508"/>
              <a:gd name="connsiteX19" fmla="*/ 5969000 w 8115300"/>
              <a:gd name="connsiteY19" fmla="*/ 565158 h 698508"/>
              <a:gd name="connsiteX20" fmla="*/ 5937250 w 8115300"/>
              <a:gd name="connsiteY20" fmla="*/ 558808 h 698508"/>
              <a:gd name="connsiteX21" fmla="*/ 5505450 w 8115300"/>
              <a:gd name="connsiteY21" fmla="*/ 552458 h 698508"/>
              <a:gd name="connsiteX22" fmla="*/ 4559300 w 8115300"/>
              <a:gd name="connsiteY22" fmla="*/ 539758 h 698508"/>
              <a:gd name="connsiteX23" fmla="*/ 4533900 w 8115300"/>
              <a:gd name="connsiteY23" fmla="*/ 527058 h 698508"/>
              <a:gd name="connsiteX24" fmla="*/ 4502150 w 8115300"/>
              <a:gd name="connsiteY24" fmla="*/ 514358 h 698508"/>
              <a:gd name="connsiteX25" fmla="*/ 4451350 w 8115300"/>
              <a:gd name="connsiteY25" fmla="*/ 501658 h 698508"/>
              <a:gd name="connsiteX26" fmla="*/ 4413250 w 8115300"/>
              <a:gd name="connsiteY26" fmla="*/ 488958 h 698508"/>
              <a:gd name="connsiteX27" fmla="*/ 4343400 w 8115300"/>
              <a:gd name="connsiteY27" fmla="*/ 463558 h 698508"/>
              <a:gd name="connsiteX28" fmla="*/ 4311650 w 8115300"/>
              <a:gd name="connsiteY28" fmla="*/ 457208 h 698508"/>
              <a:gd name="connsiteX29" fmla="*/ 4286250 w 8115300"/>
              <a:gd name="connsiteY29" fmla="*/ 438158 h 698508"/>
              <a:gd name="connsiteX30" fmla="*/ 4248150 w 8115300"/>
              <a:gd name="connsiteY30" fmla="*/ 425458 h 698508"/>
              <a:gd name="connsiteX31" fmla="*/ 4222750 w 8115300"/>
              <a:gd name="connsiteY31" fmla="*/ 419108 h 698508"/>
              <a:gd name="connsiteX32" fmla="*/ 4203700 w 8115300"/>
              <a:gd name="connsiteY32" fmla="*/ 412758 h 698508"/>
              <a:gd name="connsiteX33" fmla="*/ 3975100 w 8115300"/>
              <a:gd name="connsiteY33" fmla="*/ 406408 h 698508"/>
              <a:gd name="connsiteX34" fmla="*/ 3873500 w 8115300"/>
              <a:gd name="connsiteY34" fmla="*/ 387358 h 698508"/>
              <a:gd name="connsiteX35" fmla="*/ 3841750 w 8115300"/>
              <a:gd name="connsiteY35" fmla="*/ 381008 h 698508"/>
              <a:gd name="connsiteX36" fmla="*/ 3346450 w 8115300"/>
              <a:gd name="connsiteY36" fmla="*/ 368308 h 698508"/>
              <a:gd name="connsiteX37" fmla="*/ 3302000 w 8115300"/>
              <a:gd name="connsiteY37" fmla="*/ 349258 h 698508"/>
              <a:gd name="connsiteX38" fmla="*/ 3238500 w 8115300"/>
              <a:gd name="connsiteY38" fmla="*/ 330208 h 698508"/>
              <a:gd name="connsiteX39" fmla="*/ 3200400 w 8115300"/>
              <a:gd name="connsiteY39" fmla="*/ 317508 h 698508"/>
              <a:gd name="connsiteX40" fmla="*/ 3149600 w 8115300"/>
              <a:gd name="connsiteY40" fmla="*/ 298458 h 698508"/>
              <a:gd name="connsiteX41" fmla="*/ 3117850 w 8115300"/>
              <a:gd name="connsiteY41" fmla="*/ 292108 h 698508"/>
              <a:gd name="connsiteX42" fmla="*/ 3041650 w 8115300"/>
              <a:gd name="connsiteY42" fmla="*/ 266708 h 698508"/>
              <a:gd name="connsiteX43" fmla="*/ 3003550 w 8115300"/>
              <a:gd name="connsiteY43" fmla="*/ 247658 h 698508"/>
              <a:gd name="connsiteX44" fmla="*/ 2952750 w 8115300"/>
              <a:gd name="connsiteY44" fmla="*/ 228608 h 698508"/>
              <a:gd name="connsiteX45" fmla="*/ 2908300 w 8115300"/>
              <a:gd name="connsiteY45" fmla="*/ 215908 h 698508"/>
              <a:gd name="connsiteX46" fmla="*/ 2870200 w 8115300"/>
              <a:gd name="connsiteY46" fmla="*/ 203208 h 698508"/>
              <a:gd name="connsiteX47" fmla="*/ 2800350 w 8115300"/>
              <a:gd name="connsiteY47" fmla="*/ 190508 h 698508"/>
              <a:gd name="connsiteX48" fmla="*/ 2635250 w 8115300"/>
              <a:gd name="connsiteY48" fmla="*/ 203208 h 698508"/>
              <a:gd name="connsiteX49" fmla="*/ 2571750 w 8115300"/>
              <a:gd name="connsiteY49" fmla="*/ 222258 h 698508"/>
              <a:gd name="connsiteX50" fmla="*/ 2552700 w 8115300"/>
              <a:gd name="connsiteY50" fmla="*/ 234958 h 698508"/>
              <a:gd name="connsiteX51" fmla="*/ 2514600 w 8115300"/>
              <a:gd name="connsiteY51" fmla="*/ 241308 h 698508"/>
              <a:gd name="connsiteX52" fmla="*/ 2444750 w 8115300"/>
              <a:gd name="connsiteY52" fmla="*/ 254008 h 698508"/>
              <a:gd name="connsiteX53" fmla="*/ 2057400 w 8115300"/>
              <a:gd name="connsiteY53" fmla="*/ 241308 h 698508"/>
              <a:gd name="connsiteX54" fmla="*/ 1955800 w 8115300"/>
              <a:gd name="connsiteY54" fmla="*/ 209558 h 698508"/>
              <a:gd name="connsiteX55" fmla="*/ 1860550 w 8115300"/>
              <a:gd name="connsiteY55" fmla="*/ 184158 h 698508"/>
              <a:gd name="connsiteX56" fmla="*/ 1498600 w 8115300"/>
              <a:gd name="connsiteY56" fmla="*/ 165108 h 698508"/>
              <a:gd name="connsiteX57" fmla="*/ 1428750 w 8115300"/>
              <a:gd name="connsiteY57" fmla="*/ 139708 h 698508"/>
              <a:gd name="connsiteX58" fmla="*/ 1346200 w 8115300"/>
              <a:gd name="connsiteY58" fmla="*/ 120658 h 698508"/>
              <a:gd name="connsiteX59" fmla="*/ 882650 w 8115300"/>
              <a:gd name="connsiteY59" fmla="*/ 114308 h 698508"/>
              <a:gd name="connsiteX60" fmla="*/ 838200 w 8115300"/>
              <a:gd name="connsiteY60" fmla="*/ 127008 h 698508"/>
              <a:gd name="connsiteX61" fmla="*/ 793750 w 8115300"/>
              <a:gd name="connsiteY61" fmla="*/ 133358 h 698508"/>
              <a:gd name="connsiteX62" fmla="*/ 762000 w 8115300"/>
              <a:gd name="connsiteY62" fmla="*/ 139708 h 698508"/>
              <a:gd name="connsiteX63" fmla="*/ 742950 w 8115300"/>
              <a:gd name="connsiteY63" fmla="*/ 152408 h 698508"/>
              <a:gd name="connsiteX64" fmla="*/ 723900 w 8115300"/>
              <a:gd name="connsiteY64" fmla="*/ 158758 h 698508"/>
              <a:gd name="connsiteX65" fmla="*/ 501650 w 8115300"/>
              <a:gd name="connsiteY65" fmla="*/ 152408 h 698508"/>
              <a:gd name="connsiteX66" fmla="*/ 482600 w 8115300"/>
              <a:gd name="connsiteY66" fmla="*/ 146058 h 698508"/>
              <a:gd name="connsiteX67" fmla="*/ 431800 w 8115300"/>
              <a:gd name="connsiteY67" fmla="*/ 127008 h 698508"/>
              <a:gd name="connsiteX68" fmla="*/ 400050 w 8115300"/>
              <a:gd name="connsiteY68" fmla="*/ 120658 h 698508"/>
              <a:gd name="connsiteX69" fmla="*/ 374650 w 8115300"/>
              <a:gd name="connsiteY69" fmla="*/ 114308 h 698508"/>
              <a:gd name="connsiteX70" fmla="*/ 323850 w 8115300"/>
              <a:gd name="connsiteY70" fmla="*/ 95258 h 698508"/>
              <a:gd name="connsiteX71" fmla="*/ 298450 w 8115300"/>
              <a:gd name="connsiteY71" fmla="*/ 82558 h 698508"/>
              <a:gd name="connsiteX72" fmla="*/ 196850 w 8115300"/>
              <a:gd name="connsiteY72" fmla="*/ 63508 h 698508"/>
              <a:gd name="connsiteX73" fmla="*/ 139700 w 8115300"/>
              <a:gd name="connsiteY73" fmla="*/ 44458 h 698508"/>
              <a:gd name="connsiteX74" fmla="*/ 88900 w 8115300"/>
              <a:gd name="connsiteY74" fmla="*/ 31758 h 698508"/>
              <a:gd name="connsiteX75" fmla="*/ 50800 w 8115300"/>
              <a:gd name="connsiteY75" fmla="*/ 19058 h 698508"/>
              <a:gd name="connsiteX76" fmla="*/ 31750 w 8115300"/>
              <a:gd name="connsiteY76" fmla="*/ 6358 h 698508"/>
              <a:gd name="connsiteX77" fmla="*/ 0 w 8115300"/>
              <a:gd name="connsiteY77" fmla="*/ 8 h 698508"/>
              <a:gd name="connsiteX0" fmla="*/ 8115300 w 8115300"/>
              <a:gd name="connsiteY0" fmla="*/ 698508 h 933465"/>
              <a:gd name="connsiteX1" fmla="*/ 8083550 w 8115300"/>
              <a:gd name="connsiteY1" fmla="*/ 933458 h 933465"/>
              <a:gd name="connsiteX2" fmla="*/ 8026400 w 8115300"/>
              <a:gd name="connsiteY2" fmla="*/ 685808 h 933465"/>
              <a:gd name="connsiteX3" fmla="*/ 7988300 w 8115300"/>
              <a:gd name="connsiteY3" fmla="*/ 673108 h 933465"/>
              <a:gd name="connsiteX4" fmla="*/ 7943850 w 8115300"/>
              <a:gd name="connsiteY4" fmla="*/ 660408 h 933465"/>
              <a:gd name="connsiteX5" fmla="*/ 7861300 w 8115300"/>
              <a:gd name="connsiteY5" fmla="*/ 622308 h 933465"/>
              <a:gd name="connsiteX6" fmla="*/ 7778750 w 8115300"/>
              <a:gd name="connsiteY6" fmla="*/ 603258 h 933465"/>
              <a:gd name="connsiteX7" fmla="*/ 7734300 w 8115300"/>
              <a:gd name="connsiteY7" fmla="*/ 590558 h 933465"/>
              <a:gd name="connsiteX8" fmla="*/ 7696200 w 8115300"/>
              <a:gd name="connsiteY8" fmla="*/ 577858 h 933465"/>
              <a:gd name="connsiteX9" fmla="*/ 7562850 w 8115300"/>
              <a:gd name="connsiteY9" fmla="*/ 558808 h 933465"/>
              <a:gd name="connsiteX10" fmla="*/ 7226300 w 8115300"/>
              <a:gd name="connsiteY10" fmla="*/ 565158 h 933465"/>
              <a:gd name="connsiteX11" fmla="*/ 7188200 w 8115300"/>
              <a:gd name="connsiteY11" fmla="*/ 571508 h 933465"/>
              <a:gd name="connsiteX12" fmla="*/ 6540500 w 8115300"/>
              <a:gd name="connsiteY12" fmla="*/ 577858 h 933465"/>
              <a:gd name="connsiteX13" fmla="*/ 6515100 w 8115300"/>
              <a:gd name="connsiteY13" fmla="*/ 584208 h 933465"/>
              <a:gd name="connsiteX14" fmla="*/ 6483350 w 8115300"/>
              <a:gd name="connsiteY14" fmla="*/ 590558 h 933465"/>
              <a:gd name="connsiteX15" fmla="*/ 6464300 w 8115300"/>
              <a:gd name="connsiteY15" fmla="*/ 596908 h 933465"/>
              <a:gd name="connsiteX16" fmla="*/ 6184900 w 8115300"/>
              <a:gd name="connsiteY16" fmla="*/ 590558 h 933465"/>
              <a:gd name="connsiteX17" fmla="*/ 6051550 w 8115300"/>
              <a:gd name="connsiteY17" fmla="*/ 584208 h 933465"/>
              <a:gd name="connsiteX18" fmla="*/ 6013450 w 8115300"/>
              <a:gd name="connsiteY18" fmla="*/ 571508 h 933465"/>
              <a:gd name="connsiteX19" fmla="*/ 5969000 w 8115300"/>
              <a:gd name="connsiteY19" fmla="*/ 565158 h 933465"/>
              <a:gd name="connsiteX20" fmla="*/ 5937250 w 8115300"/>
              <a:gd name="connsiteY20" fmla="*/ 558808 h 933465"/>
              <a:gd name="connsiteX21" fmla="*/ 5505450 w 8115300"/>
              <a:gd name="connsiteY21" fmla="*/ 552458 h 933465"/>
              <a:gd name="connsiteX22" fmla="*/ 4559300 w 8115300"/>
              <a:gd name="connsiteY22" fmla="*/ 539758 h 933465"/>
              <a:gd name="connsiteX23" fmla="*/ 4533900 w 8115300"/>
              <a:gd name="connsiteY23" fmla="*/ 527058 h 933465"/>
              <a:gd name="connsiteX24" fmla="*/ 4502150 w 8115300"/>
              <a:gd name="connsiteY24" fmla="*/ 514358 h 933465"/>
              <a:gd name="connsiteX25" fmla="*/ 4451350 w 8115300"/>
              <a:gd name="connsiteY25" fmla="*/ 501658 h 933465"/>
              <a:gd name="connsiteX26" fmla="*/ 4413250 w 8115300"/>
              <a:gd name="connsiteY26" fmla="*/ 488958 h 933465"/>
              <a:gd name="connsiteX27" fmla="*/ 4343400 w 8115300"/>
              <a:gd name="connsiteY27" fmla="*/ 463558 h 933465"/>
              <a:gd name="connsiteX28" fmla="*/ 4311650 w 8115300"/>
              <a:gd name="connsiteY28" fmla="*/ 457208 h 933465"/>
              <a:gd name="connsiteX29" fmla="*/ 4286250 w 8115300"/>
              <a:gd name="connsiteY29" fmla="*/ 438158 h 933465"/>
              <a:gd name="connsiteX30" fmla="*/ 4248150 w 8115300"/>
              <a:gd name="connsiteY30" fmla="*/ 425458 h 933465"/>
              <a:gd name="connsiteX31" fmla="*/ 4222750 w 8115300"/>
              <a:gd name="connsiteY31" fmla="*/ 419108 h 933465"/>
              <a:gd name="connsiteX32" fmla="*/ 4203700 w 8115300"/>
              <a:gd name="connsiteY32" fmla="*/ 412758 h 933465"/>
              <a:gd name="connsiteX33" fmla="*/ 3975100 w 8115300"/>
              <a:gd name="connsiteY33" fmla="*/ 406408 h 933465"/>
              <a:gd name="connsiteX34" fmla="*/ 3873500 w 8115300"/>
              <a:gd name="connsiteY34" fmla="*/ 387358 h 933465"/>
              <a:gd name="connsiteX35" fmla="*/ 3841750 w 8115300"/>
              <a:gd name="connsiteY35" fmla="*/ 381008 h 933465"/>
              <a:gd name="connsiteX36" fmla="*/ 3346450 w 8115300"/>
              <a:gd name="connsiteY36" fmla="*/ 368308 h 933465"/>
              <a:gd name="connsiteX37" fmla="*/ 3302000 w 8115300"/>
              <a:gd name="connsiteY37" fmla="*/ 349258 h 933465"/>
              <a:gd name="connsiteX38" fmla="*/ 3238500 w 8115300"/>
              <a:gd name="connsiteY38" fmla="*/ 330208 h 933465"/>
              <a:gd name="connsiteX39" fmla="*/ 3200400 w 8115300"/>
              <a:gd name="connsiteY39" fmla="*/ 317508 h 933465"/>
              <a:gd name="connsiteX40" fmla="*/ 3149600 w 8115300"/>
              <a:gd name="connsiteY40" fmla="*/ 298458 h 933465"/>
              <a:gd name="connsiteX41" fmla="*/ 3117850 w 8115300"/>
              <a:gd name="connsiteY41" fmla="*/ 292108 h 933465"/>
              <a:gd name="connsiteX42" fmla="*/ 3041650 w 8115300"/>
              <a:gd name="connsiteY42" fmla="*/ 266708 h 933465"/>
              <a:gd name="connsiteX43" fmla="*/ 3003550 w 8115300"/>
              <a:gd name="connsiteY43" fmla="*/ 247658 h 933465"/>
              <a:gd name="connsiteX44" fmla="*/ 2952750 w 8115300"/>
              <a:gd name="connsiteY44" fmla="*/ 228608 h 933465"/>
              <a:gd name="connsiteX45" fmla="*/ 2908300 w 8115300"/>
              <a:gd name="connsiteY45" fmla="*/ 215908 h 933465"/>
              <a:gd name="connsiteX46" fmla="*/ 2870200 w 8115300"/>
              <a:gd name="connsiteY46" fmla="*/ 203208 h 933465"/>
              <a:gd name="connsiteX47" fmla="*/ 2800350 w 8115300"/>
              <a:gd name="connsiteY47" fmla="*/ 190508 h 933465"/>
              <a:gd name="connsiteX48" fmla="*/ 2635250 w 8115300"/>
              <a:gd name="connsiteY48" fmla="*/ 203208 h 933465"/>
              <a:gd name="connsiteX49" fmla="*/ 2571750 w 8115300"/>
              <a:gd name="connsiteY49" fmla="*/ 222258 h 933465"/>
              <a:gd name="connsiteX50" fmla="*/ 2552700 w 8115300"/>
              <a:gd name="connsiteY50" fmla="*/ 234958 h 933465"/>
              <a:gd name="connsiteX51" fmla="*/ 2514600 w 8115300"/>
              <a:gd name="connsiteY51" fmla="*/ 241308 h 933465"/>
              <a:gd name="connsiteX52" fmla="*/ 2444750 w 8115300"/>
              <a:gd name="connsiteY52" fmla="*/ 254008 h 933465"/>
              <a:gd name="connsiteX53" fmla="*/ 2057400 w 8115300"/>
              <a:gd name="connsiteY53" fmla="*/ 241308 h 933465"/>
              <a:gd name="connsiteX54" fmla="*/ 1955800 w 8115300"/>
              <a:gd name="connsiteY54" fmla="*/ 209558 h 933465"/>
              <a:gd name="connsiteX55" fmla="*/ 1860550 w 8115300"/>
              <a:gd name="connsiteY55" fmla="*/ 184158 h 933465"/>
              <a:gd name="connsiteX56" fmla="*/ 1498600 w 8115300"/>
              <a:gd name="connsiteY56" fmla="*/ 165108 h 933465"/>
              <a:gd name="connsiteX57" fmla="*/ 1428750 w 8115300"/>
              <a:gd name="connsiteY57" fmla="*/ 139708 h 933465"/>
              <a:gd name="connsiteX58" fmla="*/ 1346200 w 8115300"/>
              <a:gd name="connsiteY58" fmla="*/ 120658 h 933465"/>
              <a:gd name="connsiteX59" fmla="*/ 882650 w 8115300"/>
              <a:gd name="connsiteY59" fmla="*/ 114308 h 933465"/>
              <a:gd name="connsiteX60" fmla="*/ 838200 w 8115300"/>
              <a:gd name="connsiteY60" fmla="*/ 127008 h 933465"/>
              <a:gd name="connsiteX61" fmla="*/ 793750 w 8115300"/>
              <a:gd name="connsiteY61" fmla="*/ 133358 h 933465"/>
              <a:gd name="connsiteX62" fmla="*/ 762000 w 8115300"/>
              <a:gd name="connsiteY62" fmla="*/ 139708 h 933465"/>
              <a:gd name="connsiteX63" fmla="*/ 742950 w 8115300"/>
              <a:gd name="connsiteY63" fmla="*/ 152408 h 933465"/>
              <a:gd name="connsiteX64" fmla="*/ 723900 w 8115300"/>
              <a:gd name="connsiteY64" fmla="*/ 158758 h 933465"/>
              <a:gd name="connsiteX65" fmla="*/ 501650 w 8115300"/>
              <a:gd name="connsiteY65" fmla="*/ 152408 h 933465"/>
              <a:gd name="connsiteX66" fmla="*/ 482600 w 8115300"/>
              <a:gd name="connsiteY66" fmla="*/ 146058 h 933465"/>
              <a:gd name="connsiteX67" fmla="*/ 431800 w 8115300"/>
              <a:gd name="connsiteY67" fmla="*/ 127008 h 933465"/>
              <a:gd name="connsiteX68" fmla="*/ 400050 w 8115300"/>
              <a:gd name="connsiteY68" fmla="*/ 120658 h 933465"/>
              <a:gd name="connsiteX69" fmla="*/ 374650 w 8115300"/>
              <a:gd name="connsiteY69" fmla="*/ 114308 h 933465"/>
              <a:gd name="connsiteX70" fmla="*/ 323850 w 8115300"/>
              <a:gd name="connsiteY70" fmla="*/ 95258 h 933465"/>
              <a:gd name="connsiteX71" fmla="*/ 298450 w 8115300"/>
              <a:gd name="connsiteY71" fmla="*/ 82558 h 933465"/>
              <a:gd name="connsiteX72" fmla="*/ 196850 w 8115300"/>
              <a:gd name="connsiteY72" fmla="*/ 63508 h 933465"/>
              <a:gd name="connsiteX73" fmla="*/ 139700 w 8115300"/>
              <a:gd name="connsiteY73" fmla="*/ 44458 h 933465"/>
              <a:gd name="connsiteX74" fmla="*/ 88900 w 8115300"/>
              <a:gd name="connsiteY74" fmla="*/ 31758 h 933465"/>
              <a:gd name="connsiteX75" fmla="*/ 50800 w 8115300"/>
              <a:gd name="connsiteY75" fmla="*/ 19058 h 933465"/>
              <a:gd name="connsiteX76" fmla="*/ 31750 w 8115300"/>
              <a:gd name="connsiteY76" fmla="*/ 6358 h 933465"/>
              <a:gd name="connsiteX77" fmla="*/ 0 w 8115300"/>
              <a:gd name="connsiteY77" fmla="*/ 8 h 933465"/>
              <a:gd name="connsiteX0" fmla="*/ 12 w 8667042"/>
              <a:gd name="connsiteY0" fmla="*/ 838208 h 936919"/>
              <a:gd name="connsiteX1" fmla="*/ 8083562 w 8667042"/>
              <a:gd name="connsiteY1" fmla="*/ 933458 h 936919"/>
              <a:gd name="connsiteX2" fmla="*/ 8026412 w 8667042"/>
              <a:gd name="connsiteY2" fmla="*/ 685808 h 936919"/>
              <a:gd name="connsiteX3" fmla="*/ 7988312 w 8667042"/>
              <a:gd name="connsiteY3" fmla="*/ 673108 h 936919"/>
              <a:gd name="connsiteX4" fmla="*/ 7943862 w 8667042"/>
              <a:gd name="connsiteY4" fmla="*/ 660408 h 936919"/>
              <a:gd name="connsiteX5" fmla="*/ 7861312 w 8667042"/>
              <a:gd name="connsiteY5" fmla="*/ 622308 h 936919"/>
              <a:gd name="connsiteX6" fmla="*/ 7778762 w 8667042"/>
              <a:gd name="connsiteY6" fmla="*/ 603258 h 936919"/>
              <a:gd name="connsiteX7" fmla="*/ 7734312 w 8667042"/>
              <a:gd name="connsiteY7" fmla="*/ 590558 h 936919"/>
              <a:gd name="connsiteX8" fmla="*/ 7696212 w 8667042"/>
              <a:gd name="connsiteY8" fmla="*/ 577858 h 936919"/>
              <a:gd name="connsiteX9" fmla="*/ 7562862 w 8667042"/>
              <a:gd name="connsiteY9" fmla="*/ 558808 h 936919"/>
              <a:gd name="connsiteX10" fmla="*/ 7226312 w 8667042"/>
              <a:gd name="connsiteY10" fmla="*/ 565158 h 936919"/>
              <a:gd name="connsiteX11" fmla="*/ 7188212 w 8667042"/>
              <a:gd name="connsiteY11" fmla="*/ 571508 h 936919"/>
              <a:gd name="connsiteX12" fmla="*/ 6540512 w 8667042"/>
              <a:gd name="connsiteY12" fmla="*/ 577858 h 936919"/>
              <a:gd name="connsiteX13" fmla="*/ 6515112 w 8667042"/>
              <a:gd name="connsiteY13" fmla="*/ 584208 h 936919"/>
              <a:gd name="connsiteX14" fmla="*/ 6483362 w 8667042"/>
              <a:gd name="connsiteY14" fmla="*/ 590558 h 936919"/>
              <a:gd name="connsiteX15" fmla="*/ 6464312 w 8667042"/>
              <a:gd name="connsiteY15" fmla="*/ 596908 h 936919"/>
              <a:gd name="connsiteX16" fmla="*/ 6184912 w 8667042"/>
              <a:gd name="connsiteY16" fmla="*/ 590558 h 936919"/>
              <a:gd name="connsiteX17" fmla="*/ 6051562 w 8667042"/>
              <a:gd name="connsiteY17" fmla="*/ 584208 h 936919"/>
              <a:gd name="connsiteX18" fmla="*/ 6013462 w 8667042"/>
              <a:gd name="connsiteY18" fmla="*/ 571508 h 936919"/>
              <a:gd name="connsiteX19" fmla="*/ 5969012 w 8667042"/>
              <a:gd name="connsiteY19" fmla="*/ 565158 h 936919"/>
              <a:gd name="connsiteX20" fmla="*/ 5937262 w 8667042"/>
              <a:gd name="connsiteY20" fmla="*/ 558808 h 936919"/>
              <a:gd name="connsiteX21" fmla="*/ 5505462 w 8667042"/>
              <a:gd name="connsiteY21" fmla="*/ 552458 h 936919"/>
              <a:gd name="connsiteX22" fmla="*/ 4559312 w 8667042"/>
              <a:gd name="connsiteY22" fmla="*/ 539758 h 936919"/>
              <a:gd name="connsiteX23" fmla="*/ 4533912 w 8667042"/>
              <a:gd name="connsiteY23" fmla="*/ 527058 h 936919"/>
              <a:gd name="connsiteX24" fmla="*/ 4502162 w 8667042"/>
              <a:gd name="connsiteY24" fmla="*/ 514358 h 936919"/>
              <a:gd name="connsiteX25" fmla="*/ 4451362 w 8667042"/>
              <a:gd name="connsiteY25" fmla="*/ 501658 h 936919"/>
              <a:gd name="connsiteX26" fmla="*/ 4413262 w 8667042"/>
              <a:gd name="connsiteY26" fmla="*/ 488958 h 936919"/>
              <a:gd name="connsiteX27" fmla="*/ 4343412 w 8667042"/>
              <a:gd name="connsiteY27" fmla="*/ 463558 h 936919"/>
              <a:gd name="connsiteX28" fmla="*/ 4311662 w 8667042"/>
              <a:gd name="connsiteY28" fmla="*/ 457208 h 936919"/>
              <a:gd name="connsiteX29" fmla="*/ 4286262 w 8667042"/>
              <a:gd name="connsiteY29" fmla="*/ 438158 h 936919"/>
              <a:gd name="connsiteX30" fmla="*/ 4248162 w 8667042"/>
              <a:gd name="connsiteY30" fmla="*/ 425458 h 936919"/>
              <a:gd name="connsiteX31" fmla="*/ 4222762 w 8667042"/>
              <a:gd name="connsiteY31" fmla="*/ 419108 h 936919"/>
              <a:gd name="connsiteX32" fmla="*/ 4203712 w 8667042"/>
              <a:gd name="connsiteY32" fmla="*/ 412758 h 936919"/>
              <a:gd name="connsiteX33" fmla="*/ 3975112 w 8667042"/>
              <a:gd name="connsiteY33" fmla="*/ 406408 h 936919"/>
              <a:gd name="connsiteX34" fmla="*/ 3873512 w 8667042"/>
              <a:gd name="connsiteY34" fmla="*/ 387358 h 936919"/>
              <a:gd name="connsiteX35" fmla="*/ 3841762 w 8667042"/>
              <a:gd name="connsiteY35" fmla="*/ 381008 h 936919"/>
              <a:gd name="connsiteX36" fmla="*/ 3346462 w 8667042"/>
              <a:gd name="connsiteY36" fmla="*/ 368308 h 936919"/>
              <a:gd name="connsiteX37" fmla="*/ 3302012 w 8667042"/>
              <a:gd name="connsiteY37" fmla="*/ 349258 h 936919"/>
              <a:gd name="connsiteX38" fmla="*/ 3238512 w 8667042"/>
              <a:gd name="connsiteY38" fmla="*/ 330208 h 936919"/>
              <a:gd name="connsiteX39" fmla="*/ 3200412 w 8667042"/>
              <a:gd name="connsiteY39" fmla="*/ 317508 h 936919"/>
              <a:gd name="connsiteX40" fmla="*/ 3149612 w 8667042"/>
              <a:gd name="connsiteY40" fmla="*/ 298458 h 936919"/>
              <a:gd name="connsiteX41" fmla="*/ 3117862 w 8667042"/>
              <a:gd name="connsiteY41" fmla="*/ 292108 h 936919"/>
              <a:gd name="connsiteX42" fmla="*/ 3041662 w 8667042"/>
              <a:gd name="connsiteY42" fmla="*/ 266708 h 936919"/>
              <a:gd name="connsiteX43" fmla="*/ 3003562 w 8667042"/>
              <a:gd name="connsiteY43" fmla="*/ 247658 h 936919"/>
              <a:gd name="connsiteX44" fmla="*/ 2952762 w 8667042"/>
              <a:gd name="connsiteY44" fmla="*/ 228608 h 936919"/>
              <a:gd name="connsiteX45" fmla="*/ 2908312 w 8667042"/>
              <a:gd name="connsiteY45" fmla="*/ 215908 h 936919"/>
              <a:gd name="connsiteX46" fmla="*/ 2870212 w 8667042"/>
              <a:gd name="connsiteY46" fmla="*/ 203208 h 936919"/>
              <a:gd name="connsiteX47" fmla="*/ 2800362 w 8667042"/>
              <a:gd name="connsiteY47" fmla="*/ 190508 h 936919"/>
              <a:gd name="connsiteX48" fmla="*/ 2635262 w 8667042"/>
              <a:gd name="connsiteY48" fmla="*/ 203208 h 936919"/>
              <a:gd name="connsiteX49" fmla="*/ 2571762 w 8667042"/>
              <a:gd name="connsiteY49" fmla="*/ 222258 h 936919"/>
              <a:gd name="connsiteX50" fmla="*/ 2552712 w 8667042"/>
              <a:gd name="connsiteY50" fmla="*/ 234958 h 936919"/>
              <a:gd name="connsiteX51" fmla="*/ 2514612 w 8667042"/>
              <a:gd name="connsiteY51" fmla="*/ 241308 h 936919"/>
              <a:gd name="connsiteX52" fmla="*/ 2444762 w 8667042"/>
              <a:gd name="connsiteY52" fmla="*/ 254008 h 936919"/>
              <a:gd name="connsiteX53" fmla="*/ 2057412 w 8667042"/>
              <a:gd name="connsiteY53" fmla="*/ 241308 h 936919"/>
              <a:gd name="connsiteX54" fmla="*/ 1955812 w 8667042"/>
              <a:gd name="connsiteY54" fmla="*/ 209558 h 936919"/>
              <a:gd name="connsiteX55" fmla="*/ 1860562 w 8667042"/>
              <a:gd name="connsiteY55" fmla="*/ 184158 h 936919"/>
              <a:gd name="connsiteX56" fmla="*/ 1498612 w 8667042"/>
              <a:gd name="connsiteY56" fmla="*/ 165108 h 936919"/>
              <a:gd name="connsiteX57" fmla="*/ 1428762 w 8667042"/>
              <a:gd name="connsiteY57" fmla="*/ 139708 h 936919"/>
              <a:gd name="connsiteX58" fmla="*/ 1346212 w 8667042"/>
              <a:gd name="connsiteY58" fmla="*/ 120658 h 936919"/>
              <a:gd name="connsiteX59" fmla="*/ 882662 w 8667042"/>
              <a:gd name="connsiteY59" fmla="*/ 114308 h 936919"/>
              <a:gd name="connsiteX60" fmla="*/ 838212 w 8667042"/>
              <a:gd name="connsiteY60" fmla="*/ 127008 h 936919"/>
              <a:gd name="connsiteX61" fmla="*/ 793762 w 8667042"/>
              <a:gd name="connsiteY61" fmla="*/ 133358 h 936919"/>
              <a:gd name="connsiteX62" fmla="*/ 762012 w 8667042"/>
              <a:gd name="connsiteY62" fmla="*/ 139708 h 936919"/>
              <a:gd name="connsiteX63" fmla="*/ 742962 w 8667042"/>
              <a:gd name="connsiteY63" fmla="*/ 152408 h 936919"/>
              <a:gd name="connsiteX64" fmla="*/ 723912 w 8667042"/>
              <a:gd name="connsiteY64" fmla="*/ 158758 h 936919"/>
              <a:gd name="connsiteX65" fmla="*/ 501662 w 8667042"/>
              <a:gd name="connsiteY65" fmla="*/ 152408 h 936919"/>
              <a:gd name="connsiteX66" fmla="*/ 482612 w 8667042"/>
              <a:gd name="connsiteY66" fmla="*/ 146058 h 936919"/>
              <a:gd name="connsiteX67" fmla="*/ 431812 w 8667042"/>
              <a:gd name="connsiteY67" fmla="*/ 127008 h 936919"/>
              <a:gd name="connsiteX68" fmla="*/ 400062 w 8667042"/>
              <a:gd name="connsiteY68" fmla="*/ 120658 h 936919"/>
              <a:gd name="connsiteX69" fmla="*/ 374662 w 8667042"/>
              <a:gd name="connsiteY69" fmla="*/ 114308 h 936919"/>
              <a:gd name="connsiteX70" fmla="*/ 323862 w 8667042"/>
              <a:gd name="connsiteY70" fmla="*/ 95258 h 936919"/>
              <a:gd name="connsiteX71" fmla="*/ 298462 w 8667042"/>
              <a:gd name="connsiteY71" fmla="*/ 82558 h 936919"/>
              <a:gd name="connsiteX72" fmla="*/ 196862 w 8667042"/>
              <a:gd name="connsiteY72" fmla="*/ 63508 h 936919"/>
              <a:gd name="connsiteX73" fmla="*/ 139712 w 8667042"/>
              <a:gd name="connsiteY73" fmla="*/ 44458 h 936919"/>
              <a:gd name="connsiteX74" fmla="*/ 88912 w 8667042"/>
              <a:gd name="connsiteY74" fmla="*/ 31758 h 936919"/>
              <a:gd name="connsiteX75" fmla="*/ 50812 w 8667042"/>
              <a:gd name="connsiteY75" fmla="*/ 19058 h 936919"/>
              <a:gd name="connsiteX76" fmla="*/ 31762 w 8667042"/>
              <a:gd name="connsiteY76" fmla="*/ 6358 h 936919"/>
              <a:gd name="connsiteX77" fmla="*/ 12 w 8667042"/>
              <a:gd name="connsiteY77" fmla="*/ 8 h 936919"/>
              <a:gd name="connsiteX0" fmla="*/ 12 w 8083562"/>
              <a:gd name="connsiteY0" fmla="*/ 838208 h 936919"/>
              <a:gd name="connsiteX1" fmla="*/ 8083562 w 8083562"/>
              <a:gd name="connsiteY1" fmla="*/ 933458 h 936919"/>
              <a:gd name="connsiteX2" fmla="*/ 8026412 w 8083562"/>
              <a:gd name="connsiteY2" fmla="*/ 685808 h 936919"/>
              <a:gd name="connsiteX3" fmla="*/ 7988312 w 8083562"/>
              <a:gd name="connsiteY3" fmla="*/ 673108 h 936919"/>
              <a:gd name="connsiteX4" fmla="*/ 7943862 w 8083562"/>
              <a:gd name="connsiteY4" fmla="*/ 660408 h 936919"/>
              <a:gd name="connsiteX5" fmla="*/ 7861312 w 8083562"/>
              <a:gd name="connsiteY5" fmla="*/ 622308 h 936919"/>
              <a:gd name="connsiteX6" fmla="*/ 7778762 w 8083562"/>
              <a:gd name="connsiteY6" fmla="*/ 603258 h 936919"/>
              <a:gd name="connsiteX7" fmla="*/ 7734312 w 8083562"/>
              <a:gd name="connsiteY7" fmla="*/ 590558 h 936919"/>
              <a:gd name="connsiteX8" fmla="*/ 7696212 w 8083562"/>
              <a:gd name="connsiteY8" fmla="*/ 577858 h 936919"/>
              <a:gd name="connsiteX9" fmla="*/ 7562862 w 8083562"/>
              <a:gd name="connsiteY9" fmla="*/ 558808 h 936919"/>
              <a:gd name="connsiteX10" fmla="*/ 7226312 w 8083562"/>
              <a:gd name="connsiteY10" fmla="*/ 565158 h 936919"/>
              <a:gd name="connsiteX11" fmla="*/ 7188212 w 8083562"/>
              <a:gd name="connsiteY11" fmla="*/ 571508 h 936919"/>
              <a:gd name="connsiteX12" fmla="*/ 6540512 w 8083562"/>
              <a:gd name="connsiteY12" fmla="*/ 577858 h 936919"/>
              <a:gd name="connsiteX13" fmla="*/ 6515112 w 8083562"/>
              <a:gd name="connsiteY13" fmla="*/ 584208 h 936919"/>
              <a:gd name="connsiteX14" fmla="*/ 6483362 w 8083562"/>
              <a:gd name="connsiteY14" fmla="*/ 590558 h 936919"/>
              <a:gd name="connsiteX15" fmla="*/ 6464312 w 8083562"/>
              <a:gd name="connsiteY15" fmla="*/ 596908 h 936919"/>
              <a:gd name="connsiteX16" fmla="*/ 6184912 w 8083562"/>
              <a:gd name="connsiteY16" fmla="*/ 590558 h 936919"/>
              <a:gd name="connsiteX17" fmla="*/ 6051562 w 8083562"/>
              <a:gd name="connsiteY17" fmla="*/ 584208 h 936919"/>
              <a:gd name="connsiteX18" fmla="*/ 6013462 w 8083562"/>
              <a:gd name="connsiteY18" fmla="*/ 571508 h 936919"/>
              <a:gd name="connsiteX19" fmla="*/ 5969012 w 8083562"/>
              <a:gd name="connsiteY19" fmla="*/ 565158 h 936919"/>
              <a:gd name="connsiteX20" fmla="*/ 5937262 w 8083562"/>
              <a:gd name="connsiteY20" fmla="*/ 558808 h 936919"/>
              <a:gd name="connsiteX21" fmla="*/ 5505462 w 8083562"/>
              <a:gd name="connsiteY21" fmla="*/ 552458 h 936919"/>
              <a:gd name="connsiteX22" fmla="*/ 4559312 w 8083562"/>
              <a:gd name="connsiteY22" fmla="*/ 539758 h 936919"/>
              <a:gd name="connsiteX23" fmla="*/ 4533912 w 8083562"/>
              <a:gd name="connsiteY23" fmla="*/ 527058 h 936919"/>
              <a:gd name="connsiteX24" fmla="*/ 4502162 w 8083562"/>
              <a:gd name="connsiteY24" fmla="*/ 514358 h 936919"/>
              <a:gd name="connsiteX25" fmla="*/ 4451362 w 8083562"/>
              <a:gd name="connsiteY25" fmla="*/ 501658 h 936919"/>
              <a:gd name="connsiteX26" fmla="*/ 4413262 w 8083562"/>
              <a:gd name="connsiteY26" fmla="*/ 488958 h 936919"/>
              <a:gd name="connsiteX27" fmla="*/ 4343412 w 8083562"/>
              <a:gd name="connsiteY27" fmla="*/ 463558 h 936919"/>
              <a:gd name="connsiteX28" fmla="*/ 4311662 w 8083562"/>
              <a:gd name="connsiteY28" fmla="*/ 457208 h 936919"/>
              <a:gd name="connsiteX29" fmla="*/ 4286262 w 8083562"/>
              <a:gd name="connsiteY29" fmla="*/ 438158 h 936919"/>
              <a:gd name="connsiteX30" fmla="*/ 4248162 w 8083562"/>
              <a:gd name="connsiteY30" fmla="*/ 425458 h 936919"/>
              <a:gd name="connsiteX31" fmla="*/ 4222762 w 8083562"/>
              <a:gd name="connsiteY31" fmla="*/ 419108 h 936919"/>
              <a:gd name="connsiteX32" fmla="*/ 4203712 w 8083562"/>
              <a:gd name="connsiteY32" fmla="*/ 412758 h 936919"/>
              <a:gd name="connsiteX33" fmla="*/ 3975112 w 8083562"/>
              <a:gd name="connsiteY33" fmla="*/ 406408 h 936919"/>
              <a:gd name="connsiteX34" fmla="*/ 3873512 w 8083562"/>
              <a:gd name="connsiteY34" fmla="*/ 387358 h 936919"/>
              <a:gd name="connsiteX35" fmla="*/ 3841762 w 8083562"/>
              <a:gd name="connsiteY35" fmla="*/ 381008 h 936919"/>
              <a:gd name="connsiteX36" fmla="*/ 3346462 w 8083562"/>
              <a:gd name="connsiteY36" fmla="*/ 368308 h 936919"/>
              <a:gd name="connsiteX37" fmla="*/ 3302012 w 8083562"/>
              <a:gd name="connsiteY37" fmla="*/ 349258 h 936919"/>
              <a:gd name="connsiteX38" fmla="*/ 3238512 w 8083562"/>
              <a:gd name="connsiteY38" fmla="*/ 330208 h 936919"/>
              <a:gd name="connsiteX39" fmla="*/ 3200412 w 8083562"/>
              <a:gd name="connsiteY39" fmla="*/ 317508 h 936919"/>
              <a:gd name="connsiteX40" fmla="*/ 3149612 w 8083562"/>
              <a:gd name="connsiteY40" fmla="*/ 298458 h 936919"/>
              <a:gd name="connsiteX41" fmla="*/ 3117862 w 8083562"/>
              <a:gd name="connsiteY41" fmla="*/ 292108 h 936919"/>
              <a:gd name="connsiteX42" fmla="*/ 3041662 w 8083562"/>
              <a:gd name="connsiteY42" fmla="*/ 266708 h 936919"/>
              <a:gd name="connsiteX43" fmla="*/ 3003562 w 8083562"/>
              <a:gd name="connsiteY43" fmla="*/ 247658 h 936919"/>
              <a:gd name="connsiteX44" fmla="*/ 2952762 w 8083562"/>
              <a:gd name="connsiteY44" fmla="*/ 228608 h 936919"/>
              <a:gd name="connsiteX45" fmla="*/ 2908312 w 8083562"/>
              <a:gd name="connsiteY45" fmla="*/ 215908 h 936919"/>
              <a:gd name="connsiteX46" fmla="*/ 2870212 w 8083562"/>
              <a:gd name="connsiteY46" fmla="*/ 203208 h 936919"/>
              <a:gd name="connsiteX47" fmla="*/ 2800362 w 8083562"/>
              <a:gd name="connsiteY47" fmla="*/ 190508 h 936919"/>
              <a:gd name="connsiteX48" fmla="*/ 2635262 w 8083562"/>
              <a:gd name="connsiteY48" fmla="*/ 203208 h 936919"/>
              <a:gd name="connsiteX49" fmla="*/ 2571762 w 8083562"/>
              <a:gd name="connsiteY49" fmla="*/ 222258 h 936919"/>
              <a:gd name="connsiteX50" fmla="*/ 2552712 w 8083562"/>
              <a:gd name="connsiteY50" fmla="*/ 234958 h 936919"/>
              <a:gd name="connsiteX51" fmla="*/ 2514612 w 8083562"/>
              <a:gd name="connsiteY51" fmla="*/ 241308 h 936919"/>
              <a:gd name="connsiteX52" fmla="*/ 2444762 w 8083562"/>
              <a:gd name="connsiteY52" fmla="*/ 254008 h 936919"/>
              <a:gd name="connsiteX53" fmla="*/ 2057412 w 8083562"/>
              <a:gd name="connsiteY53" fmla="*/ 241308 h 936919"/>
              <a:gd name="connsiteX54" fmla="*/ 1955812 w 8083562"/>
              <a:gd name="connsiteY54" fmla="*/ 209558 h 936919"/>
              <a:gd name="connsiteX55" fmla="*/ 1860562 w 8083562"/>
              <a:gd name="connsiteY55" fmla="*/ 184158 h 936919"/>
              <a:gd name="connsiteX56" fmla="*/ 1498612 w 8083562"/>
              <a:gd name="connsiteY56" fmla="*/ 165108 h 936919"/>
              <a:gd name="connsiteX57" fmla="*/ 1428762 w 8083562"/>
              <a:gd name="connsiteY57" fmla="*/ 139708 h 936919"/>
              <a:gd name="connsiteX58" fmla="*/ 1346212 w 8083562"/>
              <a:gd name="connsiteY58" fmla="*/ 120658 h 936919"/>
              <a:gd name="connsiteX59" fmla="*/ 882662 w 8083562"/>
              <a:gd name="connsiteY59" fmla="*/ 114308 h 936919"/>
              <a:gd name="connsiteX60" fmla="*/ 838212 w 8083562"/>
              <a:gd name="connsiteY60" fmla="*/ 127008 h 936919"/>
              <a:gd name="connsiteX61" fmla="*/ 793762 w 8083562"/>
              <a:gd name="connsiteY61" fmla="*/ 133358 h 936919"/>
              <a:gd name="connsiteX62" fmla="*/ 762012 w 8083562"/>
              <a:gd name="connsiteY62" fmla="*/ 139708 h 936919"/>
              <a:gd name="connsiteX63" fmla="*/ 742962 w 8083562"/>
              <a:gd name="connsiteY63" fmla="*/ 152408 h 936919"/>
              <a:gd name="connsiteX64" fmla="*/ 723912 w 8083562"/>
              <a:gd name="connsiteY64" fmla="*/ 158758 h 936919"/>
              <a:gd name="connsiteX65" fmla="*/ 501662 w 8083562"/>
              <a:gd name="connsiteY65" fmla="*/ 152408 h 936919"/>
              <a:gd name="connsiteX66" fmla="*/ 482612 w 8083562"/>
              <a:gd name="connsiteY66" fmla="*/ 146058 h 936919"/>
              <a:gd name="connsiteX67" fmla="*/ 431812 w 8083562"/>
              <a:gd name="connsiteY67" fmla="*/ 127008 h 936919"/>
              <a:gd name="connsiteX68" fmla="*/ 400062 w 8083562"/>
              <a:gd name="connsiteY68" fmla="*/ 120658 h 936919"/>
              <a:gd name="connsiteX69" fmla="*/ 374662 w 8083562"/>
              <a:gd name="connsiteY69" fmla="*/ 114308 h 936919"/>
              <a:gd name="connsiteX70" fmla="*/ 323862 w 8083562"/>
              <a:gd name="connsiteY70" fmla="*/ 95258 h 936919"/>
              <a:gd name="connsiteX71" fmla="*/ 298462 w 8083562"/>
              <a:gd name="connsiteY71" fmla="*/ 82558 h 936919"/>
              <a:gd name="connsiteX72" fmla="*/ 196862 w 8083562"/>
              <a:gd name="connsiteY72" fmla="*/ 63508 h 936919"/>
              <a:gd name="connsiteX73" fmla="*/ 139712 w 8083562"/>
              <a:gd name="connsiteY73" fmla="*/ 44458 h 936919"/>
              <a:gd name="connsiteX74" fmla="*/ 88912 w 8083562"/>
              <a:gd name="connsiteY74" fmla="*/ 31758 h 936919"/>
              <a:gd name="connsiteX75" fmla="*/ 50812 w 8083562"/>
              <a:gd name="connsiteY75" fmla="*/ 19058 h 936919"/>
              <a:gd name="connsiteX76" fmla="*/ 31762 w 8083562"/>
              <a:gd name="connsiteY76" fmla="*/ 6358 h 936919"/>
              <a:gd name="connsiteX77" fmla="*/ 12 w 8083562"/>
              <a:gd name="connsiteY77" fmla="*/ 8 h 936919"/>
              <a:gd name="connsiteX0" fmla="*/ 12 w 8718053"/>
              <a:gd name="connsiteY0" fmla="*/ 838208 h 935990"/>
              <a:gd name="connsiteX1" fmla="*/ 8083562 w 8718053"/>
              <a:gd name="connsiteY1" fmla="*/ 933458 h 935990"/>
              <a:gd name="connsiteX2" fmla="*/ 8216912 w 8718053"/>
              <a:gd name="connsiteY2" fmla="*/ 711208 h 935990"/>
              <a:gd name="connsiteX3" fmla="*/ 7988312 w 8718053"/>
              <a:gd name="connsiteY3" fmla="*/ 673108 h 935990"/>
              <a:gd name="connsiteX4" fmla="*/ 7943862 w 8718053"/>
              <a:gd name="connsiteY4" fmla="*/ 660408 h 935990"/>
              <a:gd name="connsiteX5" fmla="*/ 7861312 w 8718053"/>
              <a:gd name="connsiteY5" fmla="*/ 622308 h 935990"/>
              <a:gd name="connsiteX6" fmla="*/ 7778762 w 8718053"/>
              <a:gd name="connsiteY6" fmla="*/ 603258 h 935990"/>
              <a:gd name="connsiteX7" fmla="*/ 7734312 w 8718053"/>
              <a:gd name="connsiteY7" fmla="*/ 590558 h 935990"/>
              <a:gd name="connsiteX8" fmla="*/ 7696212 w 8718053"/>
              <a:gd name="connsiteY8" fmla="*/ 577858 h 935990"/>
              <a:gd name="connsiteX9" fmla="*/ 7562862 w 8718053"/>
              <a:gd name="connsiteY9" fmla="*/ 558808 h 935990"/>
              <a:gd name="connsiteX10" fmla="*/ 7226312 w 8718053"/>
              <a:gd name="connsiteY10" fmla="*/ 565158 h 935990"/>
              <a:gd name="connsiteX11" fmla="*/ 7188212 w 8718053"/>
              <a:gd name="connsiteY11" fmla="*/ 571508 h 935990"/>
              <a:gd name="connsiteX12" fmla="*/ 6540512 w 8718053"/>
              <a:gd name="connsiteY12" fmla="*/ 577858 h 935990"/>
              <a:gd name="connsiteX13" fmla="*/ 6515112 w 8718053"/>
              <a:gd name="connsiteY13" fmla="*/ 584208 h 935990"/>
              <a:gd name="connsiteX14" fmla="*/ 6483362 w 8718053"/>
              <a:gd name="connsiteY14" fmla="*/ 590558 h 935990"/>
              <a:gd name="connsiteX15" fmla="*/ 6464312 w 8718053"/>
              <a:gd name="connsiteY15" fmla="*/ 596908 h 935990"/>
              <a:gd name="connsiteX16" fmla="*/ 6184912 w 8718053"/>
              <a:gd name="connsiteY16" fmla="*/ 590558 h 935990"/>
              <a:gd name="connsiteX17" fmla="*/ 6051562 w 8718053"/>
              <a:gd name="connsiteY17" fmla="*/ 584208 h 935990"/>
              <a:gd name="connsiteX18" fmla="*/ 6013462 w 8718053"/>
              <a:gd name="connsiteY18" fmla="*/ 571508 h 935990"/>
              <a:gd name="connsiteX19" fmla="*/ 5969012 w 8718053"/>
              <a:gd name="connsiteY19" fmla="*/ 565158 h 935990"/>
              <a:gd name="connsiteX20" fmla="*/ 5937262 w 8718053"/>
              <a:gd name="connsiteY20" fmla="*/ 558808 h 935990"/>
              <a:gd name="connsiteX21" fmla="*/ 5505462 w 8718053"/>
              <a:gd name="connsiteY21" fmla="*/ 552458 h 935990"/>
              <a:gd name="connsiteX22" fmla="*/ 4559312 w 8718053"/>
              <a:gd name="connsiteY22" fmla="*/ 539758 h 935990"/>
              <a:gd name="connsiteX23" fmla="*/ 4533912 w 8718053"/>
              <a:gd name="connsiteY23" fmla="*/ 527058 h 935990"/>
              <a:gd name="connsiteX24" fmla="*/ 4502162 w 8718053"/>
              <a:gd name="connsiteY24" fmla="*/ 514358 h 935990"/>
              <a:gd name="connsiteX25" fmla="*/ 4451362 w 8718053"/>
              <a:gd name="connsiteY25" fmla="*/ 501658 h 935990"/>
              <a:gd name="connsiteX26" fmla="*/ 4413262 w 8718053"/>
              <a:gd name="connsiteY26" fmla="*/ 488958 h 935990"/>
              <a:gd name="connsiteX27" fmla="*/ 4343412 w 8718053"/>
              <a:gd name="connsiteY27" fmla="*/ 463558 h 935990"/>
              <a:gd name="connsiteX28" fmla="*/ 4311662 w 8718053"/>
              <a:gd name="connsiteY28" fmla="*/ 457208 h 935990"/>
              <a:gd name="connsiteX29" fmla="*/ 4286262 w 8718053"/>
              <a:gd name="connsiteY29" fmla="*/ 438158 h 935990"/>
              <a:gd name="connsiteX30" fmla="*/ 4248162 w 8718053"/>
              <a:gd name="connsiteY30" fmla="*/ 425458 h 935990"/>
              <a:gd name="connsiteX31" fmla="*/ 4222762 w 8718053"/>
              <a:gd name="connsiteY31" fmla="*/ 419108 h 935990"/>
              <a:gd name="connsiteX32" fmla="*/ 4203712 w 8718053"/>
              <a:gd name="connsiteY32" fmla="*/ 412758 h 935990"/>
              <a:gd name="connsiteX33" fmla="*/ 3975112 w 8718053"/>
              <a:gd name="connsiteY33" fmla="*/ 406408 h 935990"/>
              <a:gd name="connsiteX34" fmla="*/ 3873512 w 8718053"/>
              <a:gd name="connsiteY34" fmla="*/ 387358 h 935990"/>
              <a:gd name="connsiteX35" fmla="*/ 3841762 w 8718053"/>
              <a:gd name="connsiteY35" fmla="*/ 381008 h 935990"/>
              <a:gd name="connsiteX36" fmla="*/ 3346462 w 8718053"/>
              <a:gd name="connsiteY36" fmla="*/ 368308 h 935990"/>
              <a:gd name="connsiteX37" fmla="*/ 3302012 w 8718053"/>
              <a:gd name="connsiteY37" fmla="*/ 349258 h 935990"/>
              <a:gd name="connsiteX38" fmla="*/ 3238512 w 8718053"/>
              <a:gd name="connsiteY38" fmla="*/ 330208 h 935990"/>
              <a:gd name="connsiteX39" fmla="*/ 3200412 w 8718053"/>
              <a:gd name="connsiteY39" fmla="*/ 317508 h 935990"/>
              <a:gd name="connsiteX40" fmla="*/ 3149612 w 8718053"/>
              <a:gd name="connsiteY40" fmla="*/ 298458 h 935990"/>
              <a:gd name="connsiteX41" fmla="*/ 3117862 w 8718053"/>
              <a:gd name="connsiteY41" fmla="*/ 292108 h 935990"/>
              <a:gd name="connsiteX42" fmla="*/ 3041662 w 8718053"/>
              <a:gd name="connsiteY42" fmla="*/ 266708 h 935990"/>
              <a:gd name="connsiteX43" fmla="*/ 3003562 w 8718053"/>
              <a:gd name="connsiteY43" fmla="*/ 247658 h 935990"/>
              <a:gd name="connsiteX44" fmla="*/ 2952762 w 8718053"/>
              <a:gd name="connsiteY44" fmla="*/ 228608 h 935990"/>
              <a:gd name="connsiteX45" fmla="*/ 2908312 w 8718053"/>
              <a:gd name="connsiteY45" fmla="*/ 215908 h 935990"/>
              <a:gd name="connsiteX46" fmla="*/ 2870212 w 8718053"/>
              <a:gd name="connsiteY46" fmla="*/ 203208 h 935990"/>
              <a:gd name="connsiteX47" fmla="*/ 2800362 w 8718053"/>
              <a:gd name="connsiteY47" fmla="*/ 190508 h 935990"/>
              <a:gd name="connsiteX48" fmla="*/ 2635262 w 8718053"/>
              <a:gd name="connsiteY48" fmla="*/ 203208 h 935990"/>
              <a:gd name="connsiteX49" fmla="*/ 2571762 w 8718053"/>
              <a:gd name="connsiteY49" fmla="*/ 222258 h 935990"/>
              <a:gd name="connsiteX50" fmla="*/ 2552712 w 8718053"/>
              <a:gd name="connsiteY50" fmla="*/ 234958 h 935990"/>
              <a:gd name="connsiteX51" fmla="*/ 2514612 w 8718053"/>
              <a:gd name="connsiteY51" fmla="*/ 241308 h 935990"/>
              <a:gd name="connsiteX52" fmla="*/ 2444762 w 8718053"/>
              <a:gd name="connsiteY52" fmla="*/ 254008 h 935990"/>
              <a:gd name="connsiteX53" fmla="*/ 2057412 w 8718053"/>
              <a:gd name="connsiteY53" fmla="*/ 241308 h 935990"/>
              <a:gd name="connsiteX54" fmla="*/ 1955812 w 8718053"/>
              <a:gd name="connsiteY54" fmla="*/ 209558 h 935990"/>
              <a:gd name="connsiteX55" fmla="*/ 1860562 w 8718053"/>
              <a:gd name="connsiteY55" fmla="*/ 184158 h 935990"/>
              <a:gd name="connsiteX56" fmla="*/ 1498612 w 8718053"/>
              <a:gd name="connsiteY56" fmla="*/ 165108 h 935990"/>
              <a:gd name="connsiteX57" fmla="*/ 1428762 w 8718053"/>
              <a:gd name="connsiteY57" fmla="*/ 139708 h 935990"/>
              <a:gd name="connsiteX58" fmla="*/ 1346212 w 8718053"/>
              <a:gd name="connsiteY58" fmla="*/ 120658 h 935990"/>
              <a:gd name="connsiteX59" fmla="*/ 882662 w 8718053"/>
              <a:gd name="connsiteY59" fmla="*/ 114308 h 935990"/>
              <a:gd name="connsiteX60" fmla="*/ 838212 w 8718053"/>
              <a:gd name="connsiteY60" fmla="*/ 127008 h 935990"/>
              <a:gd name="connsiteX61" fmla="*/ 793762 w 8718053"/>
              <a:gd name="connsiteY61" fmla="*/ 133358 h 935990"/>
              <a:gd name="connsiteX62" fmla="*/ 762012 w 8718053"/>
              <a:gd name="connsiteY62" fmla="*/ 139708 h 935990"/>
              <a:gd name="connsiteX63" fmla="*/ 742962 w 8718053"/>
              <a:gd name="connsiteY63" fmla="*/ 152408 h 935990"/>
              <a:gd name="connsiteX64" fmla="*/ 723912 w 8718053"/>
              <a:gd name="connsiteY64" fmla="*/ 158758 h 935990"/>
              <a:gd name="connsiteX65" fmla="*/ 501662 w 8718053"/>
              <a:gd name="connsiteY65" fmla="*/ 152408 h 935990"/>
              <a:gd name="connsiteX66" fmla="*/ 482612 w 8718053"/>
              <a:gd name="connsiteY66" fmla="*/ 146058 h 935990"/>
              <a:gd name="connsiteX67" fmla="*/ 431812 w 8718053"/>
              <a:gd name="connsiteY67" fmla="*/ 127008 h 935990"/>
              <a:gd name="connsiteX68" fmla="*/ 400062 w 8718053"/>
              <a:gd name="connsiteY68" fmla="*/ 120658 h 935990"/>
              <a:gd name="connsiteX69" fmla="*/ 374662 w 8718053"/>
              <a:gd name="connsiteY69" fmla="*/ 114308 h 935990"/>
              <a:gd name="connsiteX70" fmla="*/ 323862 w 8718053"/>
              <a:gd name="connsiteY70" fmla="*/ 95258 h 935990"/>
              <a:gd name="connsiteX71" fmla="*/ 298462 w 8718053"/>
              <a:gd name="connsiteY71" fmla="*/ 82558 h 935990"/>
              <a:gd name="connsiteX72" fmla="*/ 196862 w 8718053"/>
              <a:gd name="connsiteY72" fmla="*/ 63508 h 935990"/>
              <a:gd name="connsiteX73" fmla="*/ 139712 w 8718053"/>
              <a:gd name="connsiteY73" fmla="*/ 44458 h 935990"/>
              <a:gd name="connsiteX74" fmla="*/ 88912 w 8718053"/>
              <a:gd name="connsiteY74" fmla="*/ 31758 h 935990"/>
              <a:gd name="connsiteX75" fmla="*/ 50812 w 8718053"/>
              <a:gd name="connsiteY75" fmla="*/ 19058 h 935990"/>
              <a:gd name="connsiteX76" fmla="*/ 31762 w 8718053"/>
              <a:gd name="connsiteY76" fmla="*/ 6358 h 935990"/>
              <a:gd name="connsiteX77" fmla="*/ 12 w 8718053"/>
              <a:gd name="connsiteY77" fmla="*/ 8 h 935990"/>
              <a:gd name="connsiteX0" fmla="*/ 12 w 8216912"/>
              <a:gd name="connsiteY0" fmla="*/ 838208 h 935990"/>
              <a:gd name="connsiteX1" fmla="*/ 8083562 w 8216912"/>
              <a:gd name="connsiteY1" fmla="*/ 933458 h 935990"/>
              <a:gd name="connsiteX2" fmla="*/ 8216912 w 8216912"/>
              <a:gd name="connsiteY2" fmla="*/ 711208 h 935990"/>
              <a:gd name="connsiteX3" fmla="*/ 7988312 w 8216912"/>
              <a:gd name="connsiteY3" fmla="*/ 673108 h 935990"/>
              <a:gd name="connsiteX4" fmla="*/ 7943862 w 8216912"/>
              <a:gd name="connsiteY4" fmla="*/ 660408 h 935990"/>
              <a:gd name="connsiteX5" fmla="*/ 7861312 w 8216912"/>
              <a:gd name="connsiteY5" fmla="*/ 622308 h 935990"/>
              <a:gd name="connsiteX6" fmla="*/ 7778762 w 8216912"/>
              <a:gd name="connsiteY6" fmla="*/ 603258 h 935990"/>
              <a:gd name="connsiteX7" fmla="*/ 7734312 w 8216912"/>
              <a:gd name="connsiteY7" fmla="*/ 590558 h 935990"/>
              <a:gd name="connsiteX8" fmla="*/ 7696212 w 8216912"/>
              <a:gd name="connsiteY8" fmla="*/ 577858 h 935990"/>
              <a:gd name="connsiteX9" fmla="*/ 7562862 w 8216912"/>
              <a:gd name="connsiteY9" fmla="*/ 558808 h 935990"/>
              <a:gd name="connsiteX10" fmla="*/ 7226312 w 8216912"/>
              <a:gd name="connsiteY10" fmla="*/ 565158 h 935990"/>
              <a:gd name="connsiteX11" fmla="*/ 7188212 w 8216912"/>
              <a:gd name="connsiteY11" fmla="*/ 571508 h 935990"/>
              <a:gd name="connsiteX12" fmla="*/ 6540512 w 8216912"/>
              <a:gd name="connsiteY12" fmla="*/ 577858 h 935990"/>
              <a:gd name="connsiteX13" fmla="*/ 6515112 w 8216912"/>
              <a:gd name="connsiteY13" fmla="*/ 584208 h 935990"/>
              <a:gd name="connsiteX14" fmla="*/ 6483362 w 8216912"/>
              <a:gd name="connsiteY14" fmla="*/ 590558 h 935990"/>
              <a:gd name="connsiteX15" fmla="*/ 6464312 w 8216912"/>
              <a:gd name="connsiteY15" fmla="*/ 596908 h 935990"/>
              <a:gd name="connsiteX16" fmla="*/ 6184912 w 8216912"/>
              <a:gd name="connsiteY16" fmla="*/ 590558 h 935990"/>
              <a:gd name="connsiteX17" fmla="*/ 6051562 w 8216912"/>
              <a:gd name="connsiteY17" fmla="*/ 584208 h 935990"/>
              <a:gd name="connsiteX18" fmla="*/ 6013462 w 8216912"/>
              <a:gd name="connsiteY18" fmla="*/ 571508 h 935990"/>
              <a:gd name="connsiteX19" fmla="*/ 5969012 w 8216912"/>
              <a:gd name="connsiteY19" fmla="*/ 565158 h 935990"/>
              <a:gd name="connsiteX20" fmla="*/ 5937262 w 8216912"/>
              <a:gd name="connsiteY20" fmla="*/ 558808 h 935990"/>
              <a:gd name="connsiteX21" fmla="*/ 5505462 w 8216912"/>
              <a:gd name="connsiteY21" fmla="*/ 552458 h 935990"/>
              <a:gd name="connsiteX22" fmla="*/ 4559312 w 8216912"/>
              <a:gd name="connsiteY22" fmla="*/ 539758 h 935990"/>
              <a:gd name="connsiteX23" fmla="*/ 4533912 w 8216912"/>
              <a:gd name="connsiteY23" fmla="*/ 527058 h 935990"/>
              <a:gd name="connsiteX24" fmla="*/ 4502162 w 8216912"/>
              <a:gd name="connsiteY24" fmla="*/ 514358 h 935990"/>
              <a:gd name="connsiteX25" fmla="*/ 4451362 w 8216912"/>
              <a:gd name="connsiteY25" fmla="*/ 501658 h 935990"/>
              <a:gd name="connsiteX26" fmla="*/ 4413262 w 8216912"/>
              <a:gd name="connsiteY26" fmla="*/ 488958 h 935990"/>
              <a:gd name="connsiteX27" fmla="*/ 4343412 w 8216912"/>
              <a:gd name="connsiteY27" fmla="*/ 463558 h 935990"/>
              <a:gd name="connsiteX28" fmla="*/ 4311662 w 8216912"/>
              <a:gd name="connsiteY28" fmla="*/ 457208 h 935990"/>
              <a:gd name="connsiteX29" fmla="*/ 4286262 w 8216912"/>
              <a:gd name="connsiteY29" fmla="*/ 438158 h 935990"/>
              <a:gd name="connsiteX30" fmla="*/ 4248162 w 8216912"/>
              <a:gd name="connsiteY30" fmla="*/ 425458 h 935990"/>
              <a:gd name="connsiteX31" fmla="*/ 4222762 w 8216912"/>
              <a:gd name="connsiteY31" fmla="*/ 419108 h 935990"/>
              <a:gd name="connsiteX32" fmla="*/ 4203712 w 8216912"/>
              <a:gd name="connsiteY32" fmla="*/ 412758 h 935990"/>
              <a:gd name="connsiteX33" fmla="*/ 3975112 w 8216912"/>
              <a:gd name="connsiteY33" fmla="*/ 406408 h 935990"/>
              <a:gd name="connsiteX34" fmla="*/ 3873512 w 8216912"/>
              <a:gd name="connsiteY34" fmla="*/ 387358 h 935990"/>
              <a:gd name="connsiteX35" fmla="*/ 3841762 w 8216912"/>
              <a:gd name="connsiteY35" fmla="*/ 381008 h 935990"/>
              <a:gd name="connsiteX36" fmla="*/ 3346462 w 8216912"/>
              <a:gd name="connsiteY36" fmla="*/ 368308 h 935990"/>
              <a:gd name="connsiteX37" fmla="*/ 3302012 w 8216912"/>
              <a:gd name="connsiteY37" fmla="*/ 349258 h 935990"/>
              <a:gd name="connsiteX38" fmla="*/ 3238512 w 8216912"/>
              <a:gd name="connsiteY38" fmla="*/ 330208 h 935990"/>
              <a:gd name="connsiteX39" fmla="*/ 3200412 w 8216912"/>
              <a:gd name="connsiteY39" fmla="*/ 317508 h 935990"/>
              <a:gd name="connsiteX40" fmla="*/ 3149612 w 8216912"/>
              <a:gd name="connsiteY40" fmla="*/ 298458 h 935990"/>
              <a:gd name="connsiteX41" fmla="*/ 3117862 w 8216912"/>
              <a:gd name="connsiteY41" fmla="*/ 292108 h 935990"/>
              <a:gd name="connsiteX42" fmla="*/ 3041662 w 8216912"/>
              <a:gd name="connsiteY42" fmla="*/ 266708 h 935990"/>
              <a:gd name="connsiteX43" fmla="*/ 3003562 w 8216912"/>
              <a:gd name="connsiteY43" fmla="*/ 247658 h 935990"/>
              <a:gd name="connsiteX44" fmla="*/ 2952762 w 8216912"/>
              <a:gd name="connsiteY44" fmla="*/ 228608 h 935990"/>
              <a:gd name="connsiteX45" fmla="*/ 2908312 w 8216912"/>
              <a:gd name="connsiteY45" fmla="*/ 215908 h 935990"/>
              <a:gd name="connsiteX46" fmla="*/ 2870212 w 8216912"/>
              <a:gd name="connsiteY46" fmla="*/ 203208 h 935990"/>
              <a:gd name="connsiteX47" fmla="*/ 2800362 w 8216912"/>
              <a:gd name="connsiteY47" fmla="*/ 190508 h 935990"/>
              <a:gd name="connsiteX48" fmla="*/ 2635262 w 8216912"/>
              <a:gd name="connsiteY48" fmla="*/ 203208 h 935990"/>
              <a:gd name="connsiteX49" fmla="*/ 2571762 w 8216912"/>
              <a:gd name="connsiteY49" fmla="*/ 222258 h 935990"/>
              <a:gd name="connsiteX50" fmla="*/ 2552712 w 8216912"/>
              <a:gd name="connsiteY50" fmla="*/ 234958 h 935990"/>
              <a:gd name="connsiteX51" fmla="*/ 2514612 w 8216912"/>
              <a:gd name="connsiteY51" fmla="*/ 241308 h 935990"/>
              <a:gd name="connsiteX52" fmla="*/ 2444762 w 8216912"/>
              <a:gd name="connsiteY52" fmla="*/ 254008 h 935990"/>
              <a:gd name="connsiteX53" fmla="*/ 2057412 w 8216912"/>
              <a:gd name="connsiteY53" fmla="*/ 241308 h 935990"/>
              <a:gd name="connsiteX54" fmla="*/ 1955812 w 8216912"/>
              <a:gd name="connsiteY54" fmla="*/ 209558 h 935990"/>
              <a:gd name="connsiteX55" fmla="*/ 1860562 w 8216912"/>
              <a:gd name="connsiteY55" fmla="*/ 184158 h 935990"/>
              <a:gd name="connsiteX56" fmla="*/ 1498612 w 8216912"/>
              <a:gd name="connsiteY56" fmla="*/ 165108 h 935990"/>
              <a:gd name="connsiteX57" fmla="*/ 1428762 w 8216912"/>
              <a:gd name="connsiteY57" fmla="*/ 139708 h 935990"/>
              <a:gd name="connsiteX58" fmla="*/ 1346212 w 8216912"/>
              <a:gd name="connsiteY58" fmla="*/ 120658 h 935990"/>
              <a:gd name="connsiteX59" fmla="*/ 882662 w 8216912"/>
              <a:gd name="connsiteY59" fmla="*/ 114308 h 935990"/>
              <a:gd name="connsiteX60" fmla="*/ 838212 w 8216912"/>
              <a:gd name="connsiteY60" fmla="*/ 127008 h 935990"/>
              <a:gd name="connsiteX61" fmla="*/ 793762 w 8216912"/>
              <a:gd name="connsiteY61" fmla="*/ 133358 h 935990"/>
              <a:gd name="connsiteX62" fmla="*/ 762012 w 8216912"/>
              <a:gd name="connsiteY62" fmla="*/ 139708 h 935990"/>
              <a:gd name="connsiteX63" fmla="*/ 742962 w 8216912"/>
              <a:gd name="connsiteY63" fmla="*/ 152408 h 935990"/>
              <a:gd name="connsiteX64" fmla="*/ 723912 w 8216912"/>
              <a:gd name="connsiteY64" fmla="*/ 158758 h 935990"/>
              <a:gd name="connsiteX65" fmla="*/ 501662 w 8216912"/>
              <a:gd name="connsiteY65" fmla="*/ 152408 h 935990"/>
              <a:gd name="connsiteX66" fmla="*/ 482612 w 8216912"/>
              <a:gd name="connsiteY66" fmla="*/ 146058 h 935990"/>
              <a:gd name="connsiteX67" fmla="*/ 431812 w 8216912"/>
              <a:gd name="connsiteY67" fmla="*/ 127008 h 935990"/>
              <a:gd name="connsiteX68" fmla="*/ 400062 w 8216912"/>
              <a:gd name="connsiteY68" fmla="*/ 120658 h 935990"/>
              <a:gd name="connsiteX69" fmla="*/ 374662 w 8216912"/>
              <a:gd name="connsiteY69" fmla="*/ 114308 h 935990"/>
              <a:gd name="connsiteX70" fmla="*/ 323862 w 8216912"/>
              <a:gd name="connsiteY70" fmla="*/ 95258 h 935990"/>
              <a:gd name="connsiteX71" fmla="*/ 298462 w 8216912"/>
              <a:gd name="connsiteY71" fmla="*/ 82558 h 935990"/>
              <a:gd name="connsiteX72" fmla="*/ 196862 w 8216912"/>
              <a:gd name="connsiteY72" fmla="*/ 63508 h 935990"/>
              <a:gd name="connsiteX73" fmla="*/ 139712 w 8216912"/>
              <a:gd name="connsiteY73" fmla="*/ 44458 h 935990"/>
              <a:gd name="connsiteX74" fmla="*/ 88912 w 8216912"/>
              <a:gd name="connsiteY74" fmla="*/ 31758 h 935990"/>
              <a:gd name="connsiteX75" fmla="*/ 50812 w 8216912"/>
              <a:gd name="connsiteY75" fmla="*/ 19058 h 935990"/>
              <a:gd name="connsiteX76" fmla="*/ 31762 w 8216912"/>
              <a:gd name="connsiteY76" fmla="*/ 6358 h 935990"/>
              <a:gd name="connsiteX77" fmla="*/ 12 w 8216912"/>
              <a:gd name="connsiteY77" fmla="*/ 8 h 935990"/>
              <a:gd name="connsiteX0" fmla="*/ 12 w 8230870"/>
              <a:gd name="connsiteY0" fmla="*/ 838208 h 935990"/>
              <a:gd name="connsiteX1" fmla="*/ 8204212 w 8230870"/>
              <a:gd name="connsiteY1" fmla="*/ 933458 h 935990"/>
              <a:gd name="connsiteX2" fmla="*/ 8216912 w 8230870"/>
              <a:gd name="connsiteY2" fmla="*/ 711208 h 935990"/>
              <a:gd name="connsiteX3" fmla="*/ 7988312 w 8230870"/>
              <a:gd name="connsiteY3" fmla="*/ 673108 h 935990"/>
              <a:gd name="connsiteX4" fmla="*/ 7943862 w 8230870"/>
              <a:gd name="connsiteY4" fmla="*/ 660408 h 935990"/>
              <a:gd name="connsiteX5" fmla="*/ 7861312 w 8230870"/>
              <a:gd name="connsiteY5" fmla="*/ 622308 h 935990"/>
              <a:gd name="connsiteX6" fmla="*/ 7778762 w 8230870"/>
              <a:gd name="connsiteY6" fmla="*/ 603258 h 935990"/>
              <a:gd name="connsiteX7" fmla="*/ 7734312 w 8230870"/>
              <a:gd name="connsiteY7" fmla="*/ 590558 h 935990"/>
              <a:gd name="connsiteX8" fmla="*/ 7696212 w 8230870"/>
              <a:gd name="connsiteY8" fmla="*/ 577858 h 935990"/>
              <a:gd name="connsiteX9" fmla="*/ 7562862 w 8230870"/>
              <a:gd name="connsiteY9" fmla="*/ 558808 h 935990"/>
              <a:gd name="connsiteX10" fmla="*/ 7226312 w 8230870"/>
              <a:gd name="connsiteY10" fmla="*/ 565158 h 935990"/>
              <a:gd name="connsiteX11" fmla="*/ 7188212 w 8230870"/>
              <a:gd name="connsiteY11" fmla="*/ 571508 h 935990"/>
              <a:gd name="connsiteX12" fmla="*/ 6540512 w 8230870"/>
              <a:gd name="connsiteY12" fmla="*/ 577858 h 935990"/>
              <a:gd name="connsiteX13" fmla="*/ 6515112 w 8230870"/>
              <a:gd name="connsiteY13" fmla="*/ 584208 h 935990"/>
              <a:gd name="connsiteX14" fmla="*/ 6483362 w 8230870"/>
              <a:gd name="connsiteY14" fmla="*/ 590558 h 935990"/>
              <a:gd name="connsiteX15" fmla="*/ 6464312 w 8230870"/>
              <a:gd name="connsiteY15" fmla="*/ 596908 h 935990"/>
              <a:gd name="connsiteX16" fmla="*/ 6184912 w 8230870"/>
              <a:gd name="connsiteY16" fmla="*/ 590558 h 935990"/>
              <a:gd name="connsiteX17" fmla="*/ 6051562 w 8230870"/>
              <a:gd name="connsiteY17" fmla="*/ 584208 h 935990"/>
              <a:gd name="connsiteX18" fmla="*/ 6013462 w 8230870"/>
              <a:gd name="connsiteY18" fmla="*/ 571508 h 935990"/>
              <a:gd name="connsiteX19" fmla="*/ 5969012 w 8230870"/>
              <a:gd name="connsiteY19" fmla="*/ 565158 h 935990"/>
              <a:gd name="connsiteX20" fmla="*/ 5937262 w 8230870"/>
              <a:gd name="connsiteY20" fmla="*/ 558808 h 935990"/>
              <a:gd name="connsiteX21" fmla="*/ 5505462 w 8230870"/>
              <a:gd name="connsiteY21" fmla="*/ 552458 h 935990"/>
              <a:gd name="connsiteX22" fmla="*/ 4559312 w 8230870"/>
              <a:gd name="connsiteY22" fmla="*/ 539758 h 935990"/>
              <a:gd name="connsiteX23" fmla="*/ 4533912 w 8230870"/>
              <a:gd name="connsiteY23" fmla="*/ 527058 h 935990"/>
              <a:gd name="connsiteX24" fmla="*/ 4502162 w 8230870"/>
              <a:gd name="connsiteY24" fmla="*/ 514358 h 935990"/>
              <a:gd name="connsiteX25" fmla="*/ 4451362 w 8230870"/>
              <a:gd name="connsiteY25" fmla="*/ 501658 h 935990"/>
              <a:gd name="connsiteX26" fmla="*/ 4413262 w 8230870"/>
              <a:gd name="connsiteY26" fmla="*/ 488958 h 935990"/>
              <a:gd name="connsiteX27" fmla="*/ 4343412 w 8230870"/>
              <a:gd name="connsiteY27" fmla="*/ 463558 h 935990"/>
              <a:gd name="connsiteX28" fmla="*/ 4311662 w 8230870"/>
              <a:gd name="connsiteY28" fmla="*/ 457208 h 935990"/>
              <a:gd name="connsiteX29" fmla="*/ 4286262 w 8230870"/>
              <a:gd name="connsiteY29" fmla="*/ 438158 h 935990"/>
              <a:gd name="connsiteX30" fmla="*/ 4248162 w 8230870"/>
              <a:gd name="connsiteY30" fmla="*/ 425458 h 935990"/>
              <a:gd name="connsiteX31" fmla="*/ 4222762 w 8230870"/>
              <a:gd name="connsiteY31" fmla="*/ 419108 h 935990"/>
              <a:gd name="connsiteX32" fmla="*/ 4203712 w 8230870"/>
              <a:gd name="connsiteY32" fmla="*/ 412758 h 935990"/>
              <a:gd name="connsiteX33" fmla="*/ 3975112 w 8230870"/>
              <a:gd name="connsiteY33" fmla="*/ 406408 h 935990"/>
              <a:gd name="connsiteX34" fmla="*/ 3873512 w 8230870"/>
              <a:gd name="connsiteY34" fmla="*/ 387358 h 935990"/>
              <a:gd name="connsiteX35" fmla="*/ 3841762 w 8230870"/>
              <a:gd name="connsiteY35" fmla="*/ 381008 h 935990"/>
              <a:gd name="connsiteX36" fmla="*/ 3346462 w 8230870"/>
              <a:gd name="connsiteY36" fmla="*/ 368308 h 935990"/>
              <a:gd name="connsiteX37" fmla="*/ 3302012 w 8230870"/>
              <a:gd name="connsiteY37" fmla="*/ 349258 h 935990"/>
              <a:gd name="connsiteX38" fmla="*/ 3238512 w 8230870"/>
              <a:gd name="connsiteY38" fmla="*/ 330208 h 935990"/>
              <a:gd name="connsiteX39" fmla="*/ 3200412 w 8230870"/>
              <a:gd name="connsiteY39" fmla="*/ 317508 h 935990"/>
              <a:gd name="connsiteX40" fmla="*/ 3149612 w 8230870"/>
              <a:gd name="connsiteY40" fmla="*/ 298458 h 935990"/>
              <a:gd name="connsiteX41" fmla="*/ 3117862 w 8230870"/>
              <a:gd name="connsiteY41" fmla="*/ 292108 h 935990"/>
              <a:gd name="connsiteX42" fmla="*/ 3041662 w 8230870"/>
              <a:gd name="connsiteY42" fmla="*/ 266708 h 935990"/>
              <a:gd name="connsiteX43" fmla="*/ 3003562 w 8230870"/>
              <a:gd name="connsiteY43" fmla="*/ 247658 h 935990"/>
              <a:gd name="connsiteX44" fmla="*/ 2952762 w 8230870"/>
              <a:gd name="connsiteY44" fmla="*/ 228608 h 935990"/>
              <a:gd name="connsiteX45" fmla="*/ 2908312 w 8230870"/>
              <a:gd name="connsiteY45" fmla="*/ 215908 h 935990"/>
              <a:gd name="connsiteX46" fmla="*/ 2870212 w 8230870"/>
              <a:gd name="connsiteY46" fmla="*/ 203208 h 935990"/>
              <a:gd name="connsiteX47" fmla="*/ 2800362 w 8230870"/>
              <a:gd name="connsiteY47" fmla="*/ 190508 h 935990"/>
              <a:gd name="connsiteX48" fmla="*/ 2635262 w 8230870"/>
              <a:gd name="connsiteY48" fmla="*/ 203208 h 935990"/>
              <a:gd name="connsiteX49" fmla="*/ 2571762 w 8230870"/>
              <a:gd name="connsiteY49" fmla="*/ 222258 h 935990"/>
              <a:gd name="connsiteX50" fmla="*/ 2552712 w 8230870"/>
              <a:gd name="connsiteY50" fmla="*/ 234958 h 935990"/>
              <a:gd name="connsiteX51" fmla="*/ 2514612 w 8230870"/>
              <a:gd name="connsiteY51" fmla="*/ 241308 h 935990"/>
              <a:gd name="connsiteX52" fmla="*/ 2444762 w 8230870"/>
              <a:gd name="connsiteY52" fmla="*/ 254008 h 935990"/>
              <a:gd name="connsiteX53" fmla="*/ 2057412 w 8230870"/>
              <a:gd name="connsiteY53" fmla="*/ 241308 h 935990"/>
              <a:gd name="connsiteX54" fmla="*/ 1955812 w 8230870"/>
              <a:gd name="connsiteY54" fmla="*/ 209558 h 935990"/>
              <a:gd name="connsiteX55" fmla="*/ 1860562 w 8230870"/>
              <a:gd name="connsiteY55" fmla="*/ 184158 h 935990"/>
              <a:gd name="connsiteX56" fmla="*/ 1498612 w 8230870"/>
              <a:gd name="connsiteY56" fmla="*/ 165108 h 935990"/>
              <a:gd name="connsiteX57" fmla="*/ 1428762 w 8230870"/>
              <a:gd name="connsiteY57" fmla="*/ 139708 h 935990"/>
              <a:gd name="connsiteX58" fmla="*/ 1346212 w 8230870"/>
              <a:gd name="connsiteY58" fmla="*/ 120658 h 935990"/>
              <a:gd name="connsiteX59" fmla="*/ 882662 w 8230870"/>
              <a:gd name="connsiteY59" fmla="*/ 114308 h 935990"/>
              <a:gd name="connsiteX60" fmla="*/ 838212 w 8230870"/>
              <a:gd name="connsiteY60" fmla="*/ 127008 h 935990"/>
              <a:gd name="connsiteX61" fmla="*/ 793762 w 8230870"/>
              <a:gd name="connsiteY61" fmla="*/ 133358 h 935990"/>
              <a:gd name="connsiteX62" fmla="*/ 762012 w 8230870"/>
              <a:gd name="connsiteY62" fmla="*/ 139708 h 935990"/>
              <a:gd name="connsiteX63" fmla="*/ 742962 w 8230870"/>
              <a:gd name="connsiteY63" fmla="*/ 152408 h 935990"/>
              <a:gd name="connsiteX64" fmla="*/ 723912 w 8230870"/>
              <a:gd name="connsiteY64" fmla="*/ 158758 h 935990"/>
              <a:gd name="connsiteX65" fmla="*/ 501662 w 8230870"/>
              <a:gd name="connsiteY65" fmla="*/ 152408 h 935990"/>
              <a:gd name="connsiteX66" fmla="*/ 482612 w 8230870"/>
              <a:gd name="connsiteY66" fmla="*/ 146058 h 935990"/>
              <a:gd name="connsiteX67" fmla="*/ 431812 w 8230870"/>
              <a:gd name="connsiteY67" fmla="*/ 127008 h 935990"/>
              <a:gd name="connsiteX68" fmla="*/ 400062 w 8230870"/>
              <a:gd name="connsiteY68" fmla="*/ 120658 h 935990"/>
              <a:gd name="connsiteX69" fmla="*/ 374662 w 8230870"/>
              <a:gd name="connsiteY69" fmla="*/ 114308 h 935990"/>
              <a:gd name="connsiteX70" fmla="*/ 323862 w 8230870"/>
              <a:gd name="connsiteY70" fmla="*/ 95258 h 935990"/>
              <a:gd name="connsiteX71" fmla="*/ 298462 w 8230870"/>
              <a:gd name="connsiteY71" fmla="*/ 82558 h 935990"/>
              <a:gd name="connsiteX72" fmla="*/ 196862 w 8230870"/>
              <a:gd name="connsiteY72" fmla="*/ 63508 h 935990"/>
              <a:gd name="connsiteX73" fmla="*/ 139712 w 8230870"/>
              <a:gd name="connsiteY73" fmla="*/ 44458 h 935990"/>
              <a:gd name="connsiteX74" fmla="*/ 88912 w 8230870"/>
              <a:gd name="connsiteY74" fmla="*/ 31758 h 935990"/>
              <a:gd name="connsiteX75" fmla="*/ 50812 w 8230870"/>
              <a:gd name="connsiteY75" fmla="*/ 19058 h 935990"/>
              <a:gd name="connsiteX76" fmla="*/ 31762 w 8230870"/>
              <a:gd name="connsiteY76" fmla="*/ 6358 h 935990"/>
              <a:gd name="connsiteX77" fmla="*/ 12 w 8230870"/>
              <a:gd name="connsiteY77" fmla="*/ 8 h 935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8230870" h="935990">
                <a:moveTo>
                  <a:pt x="12" y="838208"/>
                </a:moveTo>
                <a:cubicBezTo>
                  <a:pt x="-10571" y="836091"/>
                  <a:pt x="6834729" y="954625"/>
                  <a:pt x="8204212" y="933458"/>
                </a:cubicBezTo>
                <a:cubicBezTo>
                  <a:pt x="8208445" y="859375"/>
                  <a:pt x="8252895" y="754600"/>
                  <a:pt x="8216912" y="711208"/>
                </a:cubicBezTo>
                <a:cubicBezTo>
                  <a:pt x="8180929" y="667816"/>
                  <a:pt x="8033820" y="681575"/>
                  <a:pt x="7988312" y="673108"/>
                </a:cubicBezTo>
                <a:cubicBezTo>
                  <a:pt x="7942804" y="664641"/>
                  <a:pt x="7958026" y="666478"/>
                  <a:pt x="7943862" y="660408"/>
                </a:cubicBezTo>
                <a:cubicBezTo>
                  <a:pt x="7836201" y="614267"/>
                  <a:pt x="7956071" y="651464"/>
                  <a:pt x="7861312" y="622308"/>
                </a:cubicBezTo>
                <a:cubicBezTo>
                  <a:pt x="7767560" y="593461"/>
                  <a:pt x="7862912" y="622677"/>
                  <a:pt x="7778762" y="603258"/>
                </a:cubicBezTo>
                <a:cubicBezTo>
                  <a:pt x="7763747" y="599793"/>
                  <a:pt x="7749040" y="595090"/>
                  <a:pt x="7734312" y="590558"/>
                </a:cubicBezTo>
                <a:cubicBezTo>
                  <a:pt x="7721517" y="586621"/>
                  <a:pt x="7709280" y="580762"/>
                  <a:pt x="7696212" y="577858"/>
                </a:cubicBezTo>
                <a:cubicBezTo>
                  <a:pt x="7648659" y="567291"/>
                  <a:pt x="7610209" y="564069"/>
                  <a:pt x="7562862" y="558808"/>
                </a:cubicBezTo>
                <a:lnTo>
                  <a:pt x="7226312" y="565158"/>
                </a:lnTo>
                <a:cubicBezTo>
                  <a:pt x="7213444" y="565594"/>
                  <a:pt x="7201085" y="571270"/>
                  <a:pt x="7188212" y="571508"/>
                </a:cubicBezTo>
                <a:lnTo>
                  <a:pt x="6540512" y="577858"/>
                </a:lnTo>
                <a:cubicBezTo>
                  <a:pt x="6532045" y="579975"/>
                  <a:pt x="6523631" y="582315"/>
                  <a:pt x="6515112" y="584208"/>
                </a:cubicBezTo>
                <a:cubicBezTo>
                  <a:pt x="6504576" y="586549"/>
                  <a:pt x="6493833" y="587940"/>
                  <a:pt x="6483362" y="590558"/>
                </a:cubicBezTo>
                <a:cubicBezTo>
                  <a:pt x="6476868" y="592181"/>
                  <a:pt x="6470662" y="594791"/>
                  <a:pt x="6464312" y="596908"/>
                </a:cubicBezTo>
                <a:lnTo>
                  <a:pt x="6184912" y="590558"/>
                </a:lnTo>
                <a:cubicBezTo>
                  <a:pt x="6140433" y="589189"/>
                  <a:pt x="6095790" y="589122"/>
                  <a:pt x="6051562" y="584208"/>
                </a:cubicBezTo>
                <a:cubicBezTo>
                  <a:pt x="6038257" y="582730"/>
                  <a:pt x="6026714" y="573401"/>
                  <a:pt x="6013462" y="571508"/>
                </a:cubicBezTo>
                <a:cubicBezTo>
                  <a:pt x="5998645" y="569391"/>
                  <a:pt x="5983775" y="567619"/>
                  <a:pt x="5969012" y="565158"/>
                </a:cubicBezTo>
                <a:cubicBezTo>
                  <a:pt x="5958366" y="563384"/>
                  <a:pt x="5948051" y="559104"/>
                  <a:pt x="5937262" y="558808"/>
                </a:cubicBezTo>
                <a:cubicBezTo>
                  <a:pt x="5793367" y="554866"/>
                  <a:pt x="5649395" y="554575"/>
                  <a:pt x="5505462" y="552458"/>
                </a:cubicBezTo>
                <a:cubicBezTo>
                  <a:pt x="5165197" y="495747"/>
                  <a:pt x="5564706" y="560276"/>
                  <a:pt x="4559312" y="539758"/>
                </a:cubicBezTo>
                <a:cubicBezTo>
                  <a:pt x="4549848" y="539565"/>
                  <a:pt x="4542562" y="530903"/>
                  <a:pt x="4533912" y="527058"/>
                </a:cubicBezTo>
                <a:cubicBezTo>
                  <a:pt x="4523496" y="522429"/>
                  <a:pt x="4513057" y="517710"/>
                  <a:pt x="4502162" y="514358"/>
                </a:cubicBezTo>
                <a:cubicBezTo>
                  <a:pt x="4485479" y="509225"/>
                  <a:pt x="4467921" y="507178"/>
                  <a:pt x="4451362" y="501658"/>
                </a:cubicBezTo>
                <a:cubicBezTo>
                  <a:pt x="4438662" y="497425"/>
                  <a:pt x="4425691" y="493930"/>
                  <a:pt x="4413262" y="488958"/>
                </a:cubicBezTo>
                <a:cubicBezTo>
                  <a:pt x="4396848" y="482392"/>
                  <a:pt x="4359717" y="466819"/>
                  <a:pt x="4343412" y="463558"/>
                </a:cubicBezTo>
                <a:lnTo>
                  <a:pt x="4311662" y="457208"/>
                </a:lnTo>
                <a:cubicBezTo>
                  <a:pt x="4303195" y="450858"/>
                  <a:pt x="4295728" y="442891"/>
                  <a:pt x="4286262" y="438158"/>
                </a:cubicBezTo>
                <a:cubicBezTo>
                  <a:pt x="4274288" y="432171"/>
                  <a:pt x="4261149" y="428705"/>
                  <a:pt x="4248162" y="425458"/>
                </a:cubicBezTo>
                <a:cubicBezTo>
                  <a:pt x="4239695" y="423341"/>
                  <a:pt x="4231153" y="421506"/>
                  <a:pt x="4222762" y="419108"/>
                </a:cubicBezTo>
                <a:cubicBezTo>
                  <a:pt x="4216326" y="417269"/>
                  <a:pt x="4210397" y="413101"/>
                  <a:pt x="4203712" y="412758"/>
                </a:cubicBezTo>
                <a:cubicBezTo>
                  <a:pt x="4127583" y="408854"/>
                  <a:pt x="4051312" y="408525"/>
                  <a:pt x="3975112" y="406408"/>
                </a:cubicBezTo>
                <a:cubicBezTo>
                  <a:pt x="3816009" y="374587"/>
                  <a:pt x="3982398" y="407155"/>
                  <a:pt x="3873512" y="387358"/>
                </a:cubicBezTo>
                <a:cubicBezTo>
                  <a:pt x="3862893" y="385427"/>
                  <a:pt x="3852548" y="381398"/>
                  <a:pt x="3841762" y="381008"/>
                </a:cubicBezTo>
                <a:cubicBezTo>
                  <a:pt x="3676716" y="375042"/>
                  <a:pt x="3511562" y="372541"/>
                  <a:pt x="3346462" y="368308"/>
                </a:cubicBezTo>
                <a:cubicBezTo>
                  <a:pt x="3285141" y="347868"/>
                  <a:pt x="3380479" y="380645"/>
                  <a:pt x="3302012" y="349258"/>
                </a:cubicBezTo>
                <a:cubicBezTo>
                  <a:pt x="3257111" y="331297"/>
                  <a:pt x="3275936" y="341435"/>
                  <a:pt x="3238512" y="330208"/>
                </a:cubicBezTo>
                <a:cubicBezTo>
                  <a:pt x="3225690" y="326361"/>
                  <a:pt x="3212841" y="322480"/>
                  <a:pt x="3200412" y="317508"/>
                </a:cubicBezTo>
                <a:cubicBezTo>
                  <a:pt x="3190701" y="313623"/>
                  <a:pt x="3162885" y="301776"/>
                  <a:pt x="3149612" y="298458"/>
                </a:cubicBezTo>
                <a:cubicBezTo>
                  <a:pt x="3139141" y="295840"/>
                  <a:pt x="3128445" y="294225"/>
                  <a:pt x="3117862" y="292108"/>
                </a:cubicBezTo>
                <a:cubicBezTo>
                  <a:pt x="3052452" y="259403"/>
                  <a:pt x="3146633" y="304198"/>
                  <a:pt x="3041662" y="266708"/>
                </a:cubicBezTo>
                <a:cubicBezTo>
                  <a:pt x="3028290" y="261932"/>
                  <a:pt x="3016613" y="253251"/>
                  <a:pt x="3003562" y="247658"/>
                </a:cubicBezTo>
                <a:cubicBezTo>
                  <a:pt x="2986939" y="240534"/>
                  <a:pt x="2969919" y="234327"/>
                  <a:pt x="2952762" y="228608"/>
                </a:cubicBezTo>
                <a:cubicBezTo>
                  <a:pt x="2938143" y="223735"/>
                  <a:pt x="2923040" y="220440"/>
                  <a:pt x="2908312" y="215908"/>
                </a:cubicBezTo>
                <a:cubicBezTo>
                  <a:pt x="2895517" y="211971"/>
                  <a:pt x="2883243" y="206274"/>
                  <a:pt x="2870212" y="203208"/>
                </a:cubicBezTo>
                <a:cubicBezTo>
                  <a:pt x="2847176" y="197788"/>
                  <a:pt x="2823645" y="194741"/>
                  <a:pt x="2800362" y="190508"/>
                </a:cubicBezTo>
                <a:cubicBezTo>
                  <a:pt x="2760279" y="193013"/>
                  <a:pt x="2680652" y="196724"/>
                  <a:pt x="2635262" y="203208"/>
                </a:cubicBezTo>
                <a:cubicBezTo>
                  <a:pt x="2623968" y="204821"/>
                  <a:pt x="2576583" y="219044"/>
                  <a:pt x="2571762" y="222258"/>
                </a:cubicBezTo>
                <a:cubicBezTo>
                  <a:pt x="2565412" y="226491"/>
                  <a:pt x="2559952" y="232545"/>
                  <a:pt x="2552712" y="234958"/>
                </a:cubicBezTo>
                <a:cubicBezTo>
                  <a:pt x="2540498" y="239029"/>
                  <a:pt x="2527280" y="239005"/>
                  <a:pt x="2514612" y="241308"/>
                </a:cubicBezTo>
                <a:cubicBezTo>
                  <a:pt x="2416987" y="259058"/>
                  <a:pt x="2557032" y="235296"/>
                  <a:pt x="2444762" y="254008"/>
                </a:cubicBezTo>
                <a:cubicBezTo>
                  <a:pt x="2315645" y="249775"/>
                  <a:pt x="2186382" y="248784"/>
                  <a:pt x="2057412" y="241308"/>
                </a:cubicBezTo>
                <a:cubicBezTo>
                  <a:pt x="2026923" y="239541"/>
                  <a:pt x="1983732" y="218865"/>
                  <a:pt x="1955812" y="209558"/>
                </a:cubicBezTo>
                <a:cubicBezTo>
                  <a:pt x="1929569" y="200810"/>
                  <a:pt x="1886678" y="190687"/>
                  <a:pt x="1860562" y="184158"/>
                </a:cubicBezTo>
                <a:cubicBezTo>
                  <a:pt x="1745198" y="107248"/>
                  <a:pt x="1867037" y="183529"/>
                  <a:pt x="1498612" y="165108"/>
                </a:cubicBezTo>
                <a:cubicBezTo>
                  <a:pt x="1484893" y="164422"/>
                  <a:pt x="1442974" y="144081"/>
                  <a:pt x="1428762" y="139708"/>
                </a:cubicBezTo>
                <a:cubicBezTo>
                  <a:pt x="1400315" y="130955"/>
                  <a:pt x="1374781" y="126372"/>
                  <a:pt x="1346212" y="120658"/>
                </a:cubicBezTo>
                <a:cubicBezTo>
                  <a:pt x="1204682" y="26304"/>
                  <a:pt x="1318982" y="97309"/>
                  <a:pt x="882662" y="114308"/>
                </a:cubicBezTo>
                <a:cubicBezTo>
                  <a:pt x="867264" y="114908"/>
                  <a:pt x="853280" y="123779"/>
                  <a:pt x="838212" y="127008"/>
                </a:cubicBezTo>
                <a:cubicBezTo>
                  <a:pt x="823577" y="130144"/>
                  <a:pt x="808525" y="130897"/>
                  <a:pt x="793762" y="133358"/>
                </a:cubicBezTo>
                <a:cubicBezTo>
                  <a:pt x="783116" y="135132"/>
                  <a:pt x="772595" y="137591"/>
                  <a:pt x="762012" y="139708"/>
                </a:cubicBezTo>
                <a:cubicBezTo>
                  <a:pt x="755662" y="143941"/>
                  <a:pt x="749788" y="148995"/>
                  <a:pt x="742962" y="152408"/>
                </a:cubicBezTo>
                <a:cubicBezTo>
                  <a:pt x="736975" y="155401"/>
                  <a:pt x="730605" y="158758"/>
                  <a:pt x="723912" y="158758"/>
                </a:cubicBezTo>
                <a:cubicBezTo>
                  <a:pt x="649798" y="158758"/>
                  <a:pt x="575745" y="154525"/>
                  <a:pt x="501662" y="152408"/>
                </a:cubicBezTo>
                <a:cubicBezTo>
                  <a:pt x="495312" y="150291"/>
                  <a:pt x="488879" y="148408"/>
                  <a:pt x="482612" y="146058"/>
                </a:cubicBezTo>
                <a:cubicBezTo>
                  <a:pt x="470958" y="141688"/>
                  <a:pt x="446225" y="130611"/>
                  <a:pt x="431812" y="127008"/>
                </a:cubicBezTo>
                <a:cubicBezTo>
                  <a:pt x="421341" y="124390"/>
                  <a:pt x="410598" y="122999"/>
                  <a:pt x="400062" y="120658"/>
                </a:cubicBezTo>
                <a:cubicBezTo>
                  <a:pt x="391543" y="118765"/>
                  <a:pt x="383129" y="116425"/>
                  <a:pt x="374662" y="114308"/>
                </a:cubicBezTo>
                <a:cubicBezTo>
                  <a:pt x="335535" y="88223"/>
                  <a:pt x="378789" y="113567"/>
                  <a:pt x="323862" y="95258"/>
                </a:cubicBezTo>
                <a:cubicBezTo>
                  <a:pt x="314882" y="92265"/>
                  <a:pt x="307358" y="85793"/>
                  <a:pt x="298462" y="82558"/>
                </a:cubicBezTo>
                <a:cubicBezTo>
                  <a:pt x="254985" y="66748"/>
                  <a:pt x="245193" y="68878"/>
                  <a:pt x="196862" y="63508"/>
                </a:cubicBezTo>
                <a:cubicBezTo>
                  <a:pt x="177812" y="57158"/>
                  <a:pt x="159193" y="49328"/>
                  <a:pt x="139712" y="44458"/>
                </a:cubicBezTo>
                <a:cubicBezTo>
                  <a:pt x="122779" y="40225"/>
                  <a:pt x="105471" y="37278"/>
                  <a:pt x="88912" y="31758"/>
                </a:cubicBezTo>
                <a:cubicBezTo>
                  <a:pt x="76212" y="27525"/>
                  <a:pt x="61951" y="26484"/>
                  <a:pt x="50812" y="19058"/>
                </a:cubicBezTo>
                <a:cubicBezTo>
                  <a:pt x="44462" y="14825"/>
                  <a:pt x="38777" y="9364"/>
                  <a:pt x="31762" y="6358"/>
                </a:cubicBezTo>
                <a:cubicBezTo>
                  <a:pt x="15747" y="-505"/>
                  <a:pt x="12315" y="8"/>
                  <a:pt x="12" y="8"/>
                </a:cubicBezTo>
              </a:path>
            </a:pathLst>
          </a:custGeom>
          <a:solidFill>
            <a:schemeClr val="bg1">
              <a:lumMod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771"/>
          </a:p>
        </p:txBody>
      </p:sp>
      <p:sp>
        <p:nvSpPr>
          <p:cNvPr id="116" name="TextBox 115"/>
          <p:cNvSpPr txBox="1"/>
          <p:nvPr/>
        </p:nvSpPr>
        <p:spPr>
          <a:xfrm>
            <a:off x="2730412" y="2022972"/>
            <a:ext cx="1323148" cy="3331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AU" sz="787" b="1" dirty="0">
                <a:solidFill>
                  <a:schemeClr val="tx1"/>
                </a:solidFill>
                <a:latin typeface="Calibri" panose="020F0502020204030204" pitchFamily="34" charset="0"/>
              </a:rPr>
              <a:t>SMALL STORM EVENT </a:t>
            </a:r>
          </a:p>
          <a:p>
            <a:r>
              <a:rPr lang="en-AU" sz="787" b="1" dirty="0">
                <a:solidFill>
                  <a:schemeClr val="tx1"/>
                </a:solidFill>
                <a:latin typeface="Calibri" panose="020F0502020204030204" pitchFamily="34" charset="0"/>
              </a:rPr>
              <a:t>(e.g. &lt;1month)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2543690" y="3919013"/>
            <a:ext cx="865048" cy="212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AU" sz="787" b="1" dirty="0">
                <a:solidFill>
                  <a:schemeClr val="tx1"/>
                </a:solidFill>
                <a:latin typeface="Calibri" panose="020F0502020204030204" pitchFamily="34" charset="0"/>
              </a:rPr>
              <a:t>BEDROCK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6235964" y="3707010"/>
            <a:ext cx="1090557" cy="212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AU" sz="787" b="1" dirty="0">
                <a:solidFill>
                  <a:schemeClr val="tx1"/>
                </a:solidFill>
                <a:latin typeface="Calibri" panose="020F0502020204030204" pitchFamily="34" charset="0"/>
              </a:rPr>
              <a:t>MARINE SEDIMENTS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724865" y="3200659"/>
            <a:ext cx="865048" cy="212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AU" sz="787" b="1" dirty="0">
                <a:solidFill>
                  <a:schemeClr val="tx1"/>
                </a:solidFill>
                <a:latin typeface="Calibri" panose="020F0502020204030204" pitchFamily="34" charset="0"/>
              </a:rPr>
              <a:t>MUDCRETE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2786693" y="2013644"/>
            <a:ext cx="1323148" cy="7268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AU" sz="1378" b="1" dirty="0">
                <a:solidFill>
                  <a:schemeClr val="tx1"/>
                </a:solidFill>
                <a:latin typeface="Calibri" panose="020F0502020204030204" pitchFamily="34" charset="0"/>
              </a:rPr>
              <a:t>LARGER STORM EVENT </a:t>
            </a:r>
          </a:p>
          <a:p>
            <a:endParaRPr lang="en-AU" sz="1378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0" name="Freeform 79"/>
          <p:cNvSpPr/>
          <p:nvPr/>
        </p:nvSpPr>
        <p:spPr>
          <a:xfrm>
            <a:off x="1934844" y="3066634"/>
            <a:ext cx="1434049" cy="206202"/>
          </a:xfrm>
          <a:custGeom>
            <a:avLst/>
            <a:gdLst>
              <a:gd name="connsiteX0" fmla="*/ 1543050 w 1543050"/>
              <a:gd name="connsiteY0" fmla="*/ 9525 h 309562"/>
              <a:gd name="connsiteX1" fmla="*/ 1414463 w 1543050"/>
              <a:gd name="connsiteY1" fmla="*/ 309562 h 309562"/>
              <a:gd name="connsiteX2" fmla="*/ 138113 w 1543050"/>
              <a:gd name="connsiteY2" fmla="*/ 285750 h 309562"/>
              <a:gd name="connsiteX3" fmla="*/ 0 w 1543050"/>
              <a:gd name="connsiteY3" fmla="*/ 0 h 309562"/>
              <a:gd name="connsiteX4" fmla="*/ 1543050 w 1543050"/>
              <a:gd name="connsiteY4" fmla="*/ 9525 h 309562"/>
              <a:gd name="connsiteX0" fmla="*/ 1559719 w 1559719"/>
              <a:gd name="connsiteY0" fmla="*/ 11906 h 309562"/>
              <a:gd name="connsiteX1" fmla="*/ 1414463 w 1559719"/>
              <a:gd name="connsiteY1" fmla="*/ 309562 h 309562"/>
              <a:gd name="connsiteX2" fmla="*/ 138113 w 1559719"/>
              <a:gd name="connsiteY2" fmla="*/ 285750 h 309562"/>
              <a:gd name="connsiteX3" fmla="*/ 0 w 1559719"/>
              <a:gd name="connsiteY3" fmla="*/ 0 h 309562"/>
              <a:gd name="connsiteX4" fmla="*/ 1559719 w 1559719"/>
              <a:gd name="connsiteY4" fmla="*/ 11906 h 309562"/>
              <a:gd name="connsiteX0" fmla="*/ 1495425 w 1495425"/>
              <a:gd name="connsiteY0" fmla="*/ 102393 h 309562"/>
              <a:gd name="connsiteX1" fmla="*/ 1414463 w 1495425"/>
              <a:gd name="connsiteY1" fmla="*/ 309562 h 309562"/>
              <a:gd name="connsiteX2" fmla="*/ 138113 w 1495425"/>
              <a:gd name="connsiteY2" fmla="*/ 285750 h 309562"/>
              <a:gd name="connsiteX3" fmla="*/ 0 w 1495425"/>
              <a:gd name="connsiteY3" fmla="*/ 0 h 309562"/>
              <a:gd name="connsiteX4" fmla="*/ 1495425 w 1495425"/>
              <a:gd name="connsiteY4" fmla="*/ 102393 h 309562"/>
              <a:gd name="connsiteX0" fmla="*/ 1466850 w 1466850"/>
              <a:gd name="connsiteY0" fmla="*/ 7143 h 214312"/>
              <a:gd name="connsiteX1" fmla="*/ 1385888 w 1466850"/>
              <a:gd name="connsiteY1" fmla="*/ 214312 h 214312"/>
              <a:gd name="connsiteX2" fmla="*/ 109538 w 1466850"/>
              <a:gd name="connsiteY2" fmla="*/ 190500 h 214312"/>
              <a:gd name="connsiteX3" fmla="*/ 0 w 1466850"/>
              <a:gd name="connsiteY3" fmla="*/ 0 h 214312"/>
              <a:gd name="connsiteX4" fmla="*/ 1466850 w 1466850"/>
              <a:gd name="connsiteY4" fmla="*/ 7143 h 214312"/>
              <a:gd name="connsiteX0" fmla="*/ 1466850 w 1466850"/>
              <a:gd name="connsiteY0" fmla="*/ 11905 h 219074"/>
              <a:gd name="connsiteX1" fmla="*/ 1385888 w 1466850"/>
              <a:gd name="connsiteY1" fmla="*/ 219074 h 219074"/>
              <a:gd name="connsiteX2" fmla="*/ 109538 w 1466850"/>
              <a:gd name="connsiteY2" fmla="*/ 195262 h 219074"/>
              <a:gd name="connsiteX3" fmla="*/ 0 w 1466850"/>
              <a:gd name="connsiteY3" fmla="*/ 0 h 219074"/>
              <a:gd name="connsiteX4" fmla="*/ 1466850 w 1466850"/>
              <a:gd name="connsiteY4" fmla="*/ 11905 h 219074"/>
              <a:gd name="connsiteX0" fmla="*/ 1466850 w 1466850"/>
              <a:gd name="connsiteY0" fmla="*/ 21430 h 219074"/>
              <a:gd name="connsiteX1" fmla="*/ 1385888 w 1466850"/>
              <a:gd name="connsiteY1" fmla="*/ 219074 h 219074"/>
              <a:gd name="connsiteX2" fmla="*/ 109538 w 1466850"/>
              <a:gd name="connsiteY2" fmla="*/ 195262 h 219074"/>
              <a:gd name="connsiteX3" fmla="*/ 0 w 1466850"/>
              <a:gd name="connsiteY3" fmla="*/ 0 h 219074"/>
              <a:gd name="connsiteX4" fmla="*/ 1466850 w 1466850"/>
              <a:gd name="connsiteY4" fmla="*/ 21430 h 219074"/>
              <a:gd name="connsiteX0" fmla="*/ 1464469 w 1464469"/>
              <a:gd name="connsiteY0" fmla="*/ 21430 h 219074"/>
              <a:gd name="connsiteX1" fmla="*/ 1385888 w 1464469"/>
              <a:gd name="connsiteY1" fmla="*/ 219074 h 219074"/>
              <a:gd name="connsiteX2" fmla="*/ 109538 w 1464469"/>
              <a:gd name="connsiteY2" fmla="*/ 195262 h 219074"/>
              <a:gd name="connsiteX3" fmla="*/ 0 w 1464469"/>
              <a:gd name="connsiteY3" fmla="*/ 0 h 219074"/>
              <a:gd name="connsiteX4" fmla="*/ 1464469 w 1464469"/>
              <a:gd name="connsiteY4" fmla="*/ 21430 h 219074"/>
              <a:gd name="connsiteX0" fmla="*/ 1454944 w 1454944"/>
              <a:gd name="connsiteY0" fmla="*/ 11905 h 209549"/>
              <a:gd name="connsiteX1" fmla="*/ 1376363 w 1454944"/>
              <a:gd name="connsiteY1" fmla="*/ 209549 h 209549"/>
              <a:gd name="connsiteX2" fmla="*/ 100013 w 1454944"/>
              <a:gd name="connsiteY2" fmla="*/ 185737 h 209549"/>
              <a:gd name="connsiteX3" fmla="*/ 0 w 1454944"/>
              <a:gd name="connsiteY3" fmla="*/ 0 h 209549"/>
              <a:gd name="connsiteX4" fmla="*/ 1454944 w 1454944"/>
              <a:gd name="connsiteY4" fmla="*/ 11905 h 209549"/>
              <a:gd name="connsiteX0" fmla="*/ 1457326 w 1457326"/>
              <a:gd name="connsiteY0" fmla="*/ 4761 h 209549"/>
              <a:gd name="connsiteX1" fmla="*/ 1376363 w 1457326"/>
              <a:gd name="connsiteY1" fmla="*/ 209549 h 209549"/>
              <a:gd name="connsiteX2" fmla="*/ 100013 w 1457326"/>
              <a:gd name="connsiteY2" fmla="*/ 185737 h 209549"/>
              <a:gd name="connsiteX3" fmla="*/ 0 w 1457326"/>
              <a:gd name="connsiteY3" fmla="*/ 0 h 209549"/>
              <a:gd name="connsiteX4" fmla="*/ 1457326 w 1457326"/>
              <a:gd name="connsiteY4" fmla="*/ 4761 h 209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7326" h="209549">
                <a:moveTo>
                  <a:pt x="1457326" y="4761"/>
                </a:moveTo>
                <a:lnTo>
                  <a:pt x="1376363" y="209549"/>
                </a:lnTo>
                <a:lnTo>
                  <a:pt x="100013" y="185737"/>
                </a:lnTo>
                <a:lnTo>
                  <a:pt x="0" y="0"/>
                </a:lnTo>
                <a:lnTo>
                  <a:pt x="1457326" y="4761"/>
                </a:lnTo>
                <a:close/>
              </a:path>
            </a:pathLst>
          </a:cu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771"/>
          </a:p>
        </p:txBody>
      </p:sp>
      <p:sp>
        <p:nvSpPr>
          <p:cNvPr id="3" name="TextBox 2"/>
          <p:cNvSpPr txBox="1"/>
          <p:nvPr/>
        </p:nvSpPr>
        <p:spPr>
          <a:xfrm>
            <a:off x="407576" y="2755293"/>
            <a:ext cx="555739" cy="242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84" b="1" dirty="0">
                <a:solidFill>
                  <a:schemeClr val="accent5">
                    <a:lumMod val="75000"/>
                  </a:schemeClr>
                </a:solidFill>
              </a:rPr>
              <a:t>PUMP</a:t>
            </a:r>
          </a:p>
        </p:txBody>
      </p:sp>
    </p:spTree>
    <p:extLst>
      <p:ext uri="{BB962C8B-B14F-4D97-AF65-F5344CB8AC3E}">
        <p14:creationId xmlns:p14="http://schemas.microsoft.com/office/powerpoint/2010/main" val="594823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4" dur="2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116" grpId="0" animBg="1"/>
      <p:bldP spid="79" grpId="0" animBg="1"/>
      <p:bldP spid="80" grpId="0" animBg="1"/>
      <p:bldP spid="80" grpId="1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slide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8997950" cy="6907426"/>
          </a:xfrm>
          <a:prstGeom prst="rect">
            <a:avLst/>
          </a:prstGeom>
        </p:spPr>
      </p:pic>
      <p:pic>
        <p:nvPicPr>
          <p:cNvPr id="5" name="Picture 4" descr="Beca Logo New Rev[1]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924" y="6134654"/>
            <a:ext cx="1705359" cy="71056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7937" y="152899"/>
            <a:ext cx="8959850" cy="1054100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67BA31A-F1FF-44DA-B644-6E800D2C71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1026" name="Picture 26">
            <a:extLst>
              <a:ext uri="{FF2B5EF4-FFF2-40B4-BE49-F238E27FC236}">
                <a16:creationId xmlns:a16="http://schemas.microsoft.com/office/drawing/2014/main" id="{BA854B46-1A6D-4860-8420-448C054D27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18" r="82"/>
          <a:stretch/>
        </p:blipFill>
        <p:spPr bwMode="auto">
          <a:xfrm>
            <a:off x="117937" y="359864"/>
            <a:ext cx="8791602" cy="5913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1333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slide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8997950" cy="6907426"/>
          </a:xfrm>
          <a:prstGeom prst="rect">
            <a:avLst/>
          </a:prstGeom>
        </p:spPr>
      </p:pic>
      <p:pic>
        <p:nvPicPr>
          <p:cNvPr id="5" name="Picture 4" descr="Beca Logo New Rev[1]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924" y="6134654"/>
            <a:ext cx="1705359" cy="71056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7937" y="152899"/>
            <a:ext cx="8959850" cy="1054100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05866F6A-73E7-4B93-BB8B-9E413FD0EC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5071" y="1309098"/>
            <a:ext cx="8767808" cy="2702355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1A9C44-C464-4057-A281-4B7387DEDC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42753"/>
            <a:ext cx="8997950" cy="433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097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slide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8997950" cy="6907426"/>
          </a:xfrm>
          <a:prstGeom prst="rect">
            <a:avLst/>
          </a:prstGeom>
        </p:spPr>
      </p:pic>
      <p:pic>
        <p:nvPicPr>
          <p:cNvPr id="5" name="Picture 4" descr="Beca Logo New Rev[1]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924" y="6134654"/>
            <a:ext cx="1705359" cy="71056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7937" y="152899"/>
            <a:ext cx="8959850" cy="1054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Location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726A7B8-13AB-4F58-91C4-10D7323CBA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34795D-9152-45EA-93E0-66882A93EB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563"/>
          <a:stretch/>
        </p:blipFill>
        <p:spPr>
          <a:xfrm>
            <a:off x="117937" y="1309098"/>
            <a:ext cx="8767346" cy="492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4870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slide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8997950" cy="6907426"/>
          </a:xfrm>
          <a:prstGeom prst="rect">
            <a:avLst/>
          </a:prstGeom>
        </p:spPr>
      </p:pic>
      <p:pic>
        <p:nvPicPr>
          <p:cNvPr id="5" name="Picture 4" descr="Beca Logo New Rev[1]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924" y="6134654"/>
            <a:ext cx="1705359" cy="71056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7937" y="152899"/>
            <a:ext cx="8959850" cy="1054100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05866F6A-73E7-4B93-BB8B-9E413FD0EC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5071" y="1309098"/>
            <a:ext cx="8767808" cy="2702355"/>
          </a:xfrm>
        </p:spPr>
      </p:pic>
    </p:spTree>
    <p:extLst>
      <p:ext uri="{BB962C8B-B14F-4D97-AF65-F5344CB8AC3E}">
        <p14:creationId xmlns:p14="http://schemas.microsoft.com/office/powerpoint/2010/main" val="32878224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slide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8997950" cy="6907426"/>
          </a:xfrm>
          <a:prstGeom prst="rect">
            <a:avLst/>
          </a:prstGeom>
        </p:spPr>
      </p:pic>
      <p:pic>
        <p:nvPicPr>
          <p:cNvPr id="5" name="Picture 4" descr="Beca Logo New Rev[1]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924" y="6134654"/>
            <a:ext cx="1705359" cy="71056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7937" y="152899"/>
            <a:ext cx="8959850" cy="1054100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A40A909-22AC-4D61-8C33-C17C996860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7938" y="413771"/>
            <a:ext cx="8782638" cy="5860029"/>
          </a:xfrm>
        </p:spPr>
      </p:pic>
    </p:spTree>
    <p:extLst>
      <p:ext uri="{BB962C8B-B14F-4D97-AF65-F5344CB8AC3E}">
        <p14:creationId xmlns:p14="http://schemas.microsoft.com/office/powerpoint/2010/main" val="33636553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slide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8997950" cy="6907426"/>
          </a:xfrm>
          <a:prstGeom prst="rect">
            <a:avLst/>
          </a:prstGeom>
        </p:spPr>
      </p:pic>
      <p:pic>
        <p:nvPicPr>
          <p:cNvPr id="5" name="Picture 4" descr="Beca Logo New Rev[1]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924" y="6134654"/>
            <a:ext cx="1705359" cy="71056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7937" y="152899"/>
            <a:ext cx="8959850" cy="1054100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DBEEF7B-5307-4A79-9C1B-968CCCFD3D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80D899F1-0DD7-4D9C-B394-1BF887044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47" y="119886"/>
            <a:ext cx="8808138" cy="6033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C5704605-27DC-449D-AC4B-2428DDD090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714625" y="419709"/>
            <a:ext cx="8997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NZ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7E2DEFB-3C27-44CD-A3D1-6950C416FE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714625" y="3170847"/>
            <a:ext cx="89979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6444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slide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"/>
            <a:ext cx="8997950" cy="6907426"/>
          </a:xfrm>
          <a:prstGeom prst="rect">
            <a:avLst/>
          </a:prstGeom>
        </p:spPr>
      </p:pic>
      <p:pic>
        <p:nvPicPr>
          <p:cNvPr id="5" name="Picture 4" descr="Beca Logo New Rev[1]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924" y="6134654"/>
            <a:ext cx="1705359" cy="71056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7937" y="152899"/>
            <a:ext cx="8959850" cy="1054100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DBEEF7B-5307-4A79-9C1B-968CCCFD3D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A230663D-30D7-46E7-973D-8B50985C4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63" y="1882629"/>
            <a:ext cx="4053927" cy="311260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4472C4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</p:pic>
      <p:pic>
        <p:nvPicPr>
          <p:cNvPr id="13" name="Picture 1">
            <a:extLst>
              <a:ext uri="{FF2B5EF4-FFF2-40B4-BE49-F238E27FC236}">
                <a16:creationId xmlns:a16="http://schemas.microsoft.com/office/drawing/2014/main" id="{E281F4D4-11D6-45A3-B3B6-43B32CA46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667" y="1928212"/>
            <a:ext cx="3863313" cy="306702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4472C4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04FC8183-9991-4CAD-AD33-6511649C0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714625" y="419709"/>
            <a:ext cx="8997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NZ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C3CCA8A6-1BBF-4E75-B405-0CFB8C42D2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714625" y="3170847"/>
            <a:ext cx="89979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9955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slide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8997950" cy="6907426"/>
          </a:xfrm>
          <a:prstGeom prst="rect">
            <a:avLst/>
          </a:prstGeom>
        </p:spPr>
      </p:pic>
      <p:pic>
        <p:nvPicPr>
          <p:cNvPr id="5" name="Picture 4" descr="Beca Logo New Rev[1]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924" y="6134654"/>
            <a:ext cx="1705359" cy="71056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7937" y="152899"/>
            <a:ext cx="8959850" cy="1054100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DBEEF7B-5307-4A79-9C1B-968CCCFD3D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 dirty="0"/>
          </a:p>
        </p:txBody>
      </p:sp>
      <p:pic>
        <p:nvPicPr>
          <p:cNvPr id="2051" name="Picture 3">
            <a:extLst>
              <a:ext uri="{FF2B5EF4-FFF2-40B4-BE49-F238E27FC236}">
                <a16:creationId xmlns:a16="http://schemas.microsoft.com/office/drawing/2014/main" id="{506727A1-1625-4864-A0C3-90BB8954E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67" y="3265392"/>
            <a:ext cx="8771419" cy="2970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04FC8183-9991-4CAD-AD33-6511649C0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714625" y="419709"/>
            <a:ext cx="8997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NZ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C3CCA8A6-1BBF-4E75-B405-0CFB8C42D2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714625" y="3170847"/>
            <a:ext cx="89979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0576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slide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8997950" cy="6907426"/>
          </a:xfrm>
          <a:prstGeom prst="rect">
            <a:avLst/>
          </a:prstGeom>
        </p:spPr>
      </p:pic>
      <p:pic>
        <p:nvPicPr>
          <p:cNvPr id="5" name="Picture 4" descr="Beca Logo New Rev[1]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924" y="6134654"/>
            <a:ext cx="1705359" cy="71056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7937" y="152899"/>
            <a:ext cx="8959850" cy="1054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MUSIC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17937" y="1411787"/>
            <a:ext cx="8785225" cy="4824412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51415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slide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8997950" cy="6907426"/>
          </a:xfrm>
          <a:prstGeom prst="rect">
            <a:avLst/>
          </a:prstGeom>
        </p:spPr>
      </p:pic>
      <p:pic>
        <p:nvPicPr>
          <p:cNvPr id="5" name="Picture 4" descr="Beca Logo New Rev[1]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924" y="6134654"/>
            <a:ext cx="1705359" cy="71056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7937" y="152899"/>
            <a:ext cx="8959850" cy="1054100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17937" y="1411787"/>
            <a:ext cx="8785225" cy="4824412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C2B866-5D49-45C4-8670-083E39BA2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512" y="508182"/>
            <a:ext cx="6928021" cy="598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7923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slide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8997950" cy="6907426"/>
          </a:xfrm>
          <a:prstGeom prst="rect">
            <a:avLst/>
          </a:prstGeom>
        </p:spPr>
      </p:pic>
      <p:pic>
        <p:nvPicPr>
          <p:cNvPr id="5" name="Picture 4" descr="Beca Logo New Rev[1]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924" y="6134654"/>
            <a:ext cx="1705359" cy="71056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7937" y="152899"/>
            <a:ext cx="8959850" cy="1054100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17937" y="1411787"/>
            <a:ext cx="8785225" cy="4824412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CFA597-3C19-429C-9DDE-C6522C9B4B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950" y="141421"/>
            <a:ext cx="5306212" cy="672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0317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slide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8997950" cy="6907426"/>
          </a:xfrm>
          <a:prstGeom prst="rect">
            <a:avLst/>
          </a:prstGeom>
        </p:spPr>
      </p:pic>
      <p:pic>
        <p:nvPicPr>
          <p:cNvPr id="5" name="Picture 4" descr="Beca Logo New Rev[1]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924" y="6134654"/>
            <a:ext cx="1705359" cy="71056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7937" y="152899"/>
            <a:ext cx="8959850" cy="1054100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DBEEF7B-5307-4A79-9C1B-968CCCFD3D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2050" name="Chart 1">
            <a:extLst>
              <a:ext uri="{FF2B5EF4-FFF2-40B4-BE49-F238E27FC236}">
                <a16:creationId xmlns:a16="http://schemas.microsoft.com/office/drawing/2014/main" id="{8D420128-FB7A-4D27-AEAA-B4346DD179C3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37" y="520700"/>
            <a:ext cx="8762076" cy="564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98523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slide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8997950" cy="6907426"/>
          </a:xfrm>
          <a:prstGeom prst="rect">
            <a:avLst/>
          </a:prstGeom>
        </p:spPr>
      </p:pic>
      <p:pic>
        <p:nvPicPr>
          <p:cNvPr id="5" name="Picture 4" descr="Beca Logo New Rev[1]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924" y="6134654"/>
            <a:ext cx="1705359" cy="71056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7937" y="152899"/>
            <a:ext cx="8959850" cy="1054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Hydraulics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17937" y="1411787"/>
            <a:ext cx="8785225" cy="4824412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7913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slide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8997950" cy="6907426"/>
          </a:xfrm>
          <a:prstGeom prst="rect">
            <a:avLst/>
          </a:prstGeom>
        </p:spPr>
      </p:pic>
      <p:pic>
        <p:nvPicPr>
          <p:cNvPr id="5" name="Picture 4" descr="Beca Logo New Rev[1]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924" y="6134654"/>
            <a:ext cx="1705359" cy="71056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7937" y="152899"/>
            <a:ext cx="8959850" cy="1054100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34795D-9152-45EA-93E0-66882A93EB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563"/>
          <a:stretch/>
        </p:blipFill>
        <p:spPr>
          <a:xfrm>
            <a:off x="117937" y="1309098"/>
            <a:ext cx="8767346" cy="4922873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698639EE-FCC1-4820-9586-37C497416782}"/>
              </a:ext>
            </a:extLst>
          </p:cNvPr>
          <p:cNvSpPr/>
          <p:nvPr/>
        </p:nvSpPr>
        <p:spPr>
          <a:xfrm>
            <a:off x="4619625" y="4114800"/>
            <a:ext cx="1543050" cy="390525"/>
          </a:xfrm>
          <a:custGeom>
            <a:avLst/>
            <a:gdLst>
              <a:gd name="connsiteX0" fmla="*/ 0 w 1543050"/>
              <a:gd name="connsiteY0" fmla="*/ 0 h 390525"/>
              <a:gd name="connsiteX1" fmla="*/ 133350 w 1543050"/>
              <a:gd name="connsiteY1" fmla="*/ 104775 h 390525"/>
              <a:gd name="connsiteX2" fmla="*/ 447675 w 1543050"/>
              <a:gd name="connsiteY2" fmla="*/ 209550 h 390525"/>
              <a:gd name="connsiteX3" fmla="*/ 885825 w 1543050"/>
              <a:gd name="connsiteY3" fmla="*/ 190500 h 390525"/>
              <a:gd name="connsiteX4" fmla="*/ 885825 w 1543050"/>
              <a:gd name="connsiteY4" fmla="*/ 190500 h 390525"/>
              <a:gd name="connsiteX5" fmla="*/ 1304925 w 1543050"/>
              <a:gd name="connsiteY5" fmla="*/ 190500 h 390525"/>
              <a:gd name="connsiteX6" fmla="*/ 1543050 w 1543050"/>
              <a:gd name="connsiteY6" fmla="*/ 390525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43050" h="390525">
                <a:moveTo>
                  <a:pt x="0" y="0"/>
                </a:moveTo>
                <a:cubicBezTo>
                  <a:pt x="29369" y="34925"/>
                  <a:pt x="58738" y="69850"/>
                  <a:pt x="133350" y="104775"/>
                </a:cubicBezTo>
                <a:cubicBezTo>
                  <a:pt x="207962" y="139700"/>
                  <a:pt x="322263" y="195263"/>
                  <a:pt x="447675" y="209550"/>
                </a:cubicBezTo>
                <a:cubicBezTo>
                  <a:pt x="573087" y="223837"/>
                  <a:pt x="885825" y="190500"/>
                  <a:pt x="885825" y="190500"/>
                </a:cubicBezTo>
                <a:lnTo>
                  <a:pt x="885825" y="190500"/>
                </a:lnTo>
                <a:cubicBezTo>
                  <a:pt x="955675" y="190500"/>
                  <a:pt x="1195388" y="157163"/>
                  <a:pt x="1304925" y="190500"/>
                </a:cubicBezTo>
                <a:cubicBezTo>
                  <a:pt x="1414462" y="223837"/>
                  <a:pt x="1478756" y="307181"/>
                  <a:pt x="1543050" y="390525"/>
                </a:cubicBezTo>
              </a:path>
            </a:pathLst>
          </a:custGeom>
          <a:noFill/>
          <a:ln w="6032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8" name="Content Placeholder 7" descr="Airplane">
            <a:extLst>
              <a:ext uri="{FF2B5EF4-FFF2-40B4-BE49-F238E27FC236}">
                <a16:creationId xmlns:a16="http://schemas.microsoft.com/office/drawing/2014/main" id="{4E467092-3CD8-42A6-85EB-1C8E3D1D5E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24412" y="5719707"/>
            <a:ext cx="614363" cy="614363"/>
          </a:xfr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4047E77-91F2-425E-9CD4-97F5AE22BCE1}"/>
              </a:ext>
            </a:extLst>
          </p:cNvPr>
          <p:cNvGrpSpPr/>
          <p:nvPr/>
        </p:nvGrpSpPr>
        <p:grpSpPr>
          <a:xfrm>
            <a:off x="4204659" y="1854699"/>
            <a:ext cx="461448" cy="645784"/>
            <a:chOff x="4204659" y="2159499"/>
            <a:chExt cx="461448" cy="645784"/>
          </a:xfrm>
          <a:solidFill>
            <a:srgbClr val="FFFF00"/>
          </a:solidFill>
        </p:grpSpPr>
        <p:pic>
          <p:nvPicPr>
            <p:cNvPr id="10" name="Graphic 9" descr="Planet">
              <a:extLst>
                <a:ext uri="{FF2B5EF4-FFF2-40B4-BE49-F238E27FC236}">
                  <a16:creationId xmlns:a16="http://schemas.microsoft.com/office/drawing/2014/main" id="{69D17F5B-2181-458D-AC38-8C267FE20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994624">
              <a:off x="4204659" y="2185498"/>
              <a:ext cx="461448" cy="461448"/>
            </a:xfrm>
            <a:prstGeom prst="rect">
              <a:avLst/>
            </a:prstGeom>
          </p:spPr>
        </p:pic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ADED9D9C-50A7-407B-BB04-6C55E4D57675}"/>
                </a:ext>
              </a:extLst>
            </p:cNvPr>
            <p:cNvSpPr/>
            <p:nvPr/>
          </p:nvSpPr>
          <p:spPr>
            <a:xfrm>
              <a:off x="4371975" y="2159499"/>
              <a:ext cx="127000" cy="645784"/>
            </a:xfrm>
            <a:prstGeom prst="triangl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</p:spTree>
    <p:extLst>
      <p:ext uri="{BB962C8B-B14F-4D97-AF65-F5344CB8AC3E}">
        <p14:creationId xmlns:p14="http://schemas.microsoft.com/office/powerpoint/2010/main" val="34984305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slide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8997950" cy="6907426"/>
          </a:xfrm>
          <a:prstGeom prst="rect">
            <a:avLst/>
          </a:prstGeom>
        </p:spPr>
      </p:pic>
      <p:pic>
        <p:nvPicPr>
          <p:cNvPr id="5" name="Picture 4" descr="Beca Logo New Rev[1]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924" y="6134654"/>
            <a:ext cx="1705359" cy="71056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7937" y="152899"/>
            <a:ext cx="8959850" cy="1054100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17937" y="1411787"/>
            <a:ext cx="8785225" cy="4824412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C88F36-E478-49A0-A6CD-709BE21ECB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575"/>
          <a:stretch/>
        </p:blipFill>
        <p:spPr>
          <a:xfrm>
            <a:off x="328238" y="152899"/>
            <a:ext cx="6012872" cy="683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1875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slide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8997950" cy="6907426"/>
          </a:xfrm>
          <a:prstGeom prst="rect">
            <a:avLst/>
          </a:prstGeom>
        </p:spPr>
      </p:pic>
      <p:pic>
        <p:nvPicPr>
          <p:cNvPr id="5" name="Picture 4" descr="Beca Logo New Rev[1]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924" y="6134654"/>
            <a:ext cx="1705359" cy="71056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7937" y="152899"/>
            <a:ext cx="8959850" cy="1054100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17937" y="1411787"/>
            <a:ext cx="8785225" cy="4824412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72DF37-22B2-47F4-A59A-9D93879A2B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060"/>
          <a:stretch/>
        </p:blipFill>
        <p:spPr>
          <a:xfrm>
            <a:off x="408205" y="152899"/>
            <a:ext cx="6771719" cy="668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3629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slide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8997950" cy="6907426"/>
          </a:xfrm>
          <a:prstGeom prst="rect">
            <a:avLst/>
          </a:prstGeom>
        </p:spPr>
      </p:pic>
      <p:pic>
        <p:nvPicPr>
          <p:cNvPr id="5" name="Picture 4" descr="Beca Logo New Rev[1]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924" y="6134654"/>
            <a:ext cx="1705359" cy="71056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7937" y="152899"/>
            <a:ext cx="8959850" cy="1054100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17937" y="1411787"/>
            <a:ext cx="8785225" cy="4824412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51B21F-CAAE-4FB7-9A4D-D62C75A69E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4" y="124305"/>
            <a:ext cx="6909993" cy="672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849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slide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8997950" cy="6907426"/>
          </a:xfrm>
          <a:prstGeom prst="rect">
            <a:avLst/>
          </a:prstGeom>
        </p:spPr>
      </p:pic>
      <p:pic>
        <p:nvPicPr>
          <p:cNvPr id="5" name="Picture 4" descr="Beca Logo New Rev[1]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924" y="6134654"/>
            <a:ext cx="1705359" cy="71056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7937" y="152899"/>
            <a:ext cx="8959850" cy="1054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Concept design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17937" y="1411787"/>
            <a:ext cx="8785225" cy="4824412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94290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061" y="640330"/>
            <a:ext cx="9137278" cy="593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3561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797"/>
            <a:ext cx="8997950" cy="587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1293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3657"/>
            <a:ext cx="9005928" cy="583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3598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74318"/>
            <a:ext cx="8997950" cy="594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9710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slide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8997950" cy="6907426"/>
          </a:xfrm>
          <a:prstGeom prst="rect">
            <a:avLst/>
          </a:prstGeom>
        </p:spPr>
      </p:pic>
      <p:pic>
        <p:nvPicPr>
          <p:cNvPr id="5" name="Picture 4" descr="Beca Logo New Rev[1]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924" y="6134654"/>
            <a:ext cx="1705359" cy="71056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7937" y="152899"/>
            <a:ext cx="8959850" cy="1054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Acknowledgements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17937" y="1411787"/>
            <a:ext cx="8785225" cy="482441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Dr Robin Allison </a:t>
            </a:r>
          </a:p>
          <a:p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Stephen Priestley</a:t>
            </a:r>
          </a:p>
          <a:p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Scott Wickman and the New Zealand Transport Agency</a:t>
            </a:r>
          </a:p>
        </p:txBody>
      </p:sp>
    </p:spTree>
    <p:extLst>
      <p:ext uri="{BB962C8B-B14F-4D97-AF65-F5344CB8AC3E}">
        <p14:creationId xmlns:p14="http://schemas.microsoft.com/office/powerpoint/2010/main" val="2205122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slide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8997950" cy="6907426"/>
          </a:xfrm>
          <a:prstGeom prst="rect">
            <a:avLst/>
          </a:prstGeom>
        </p:spPr>
      </p:pic>
      <p:pic>
        <p:nvPicPr>
          <p:cNvPr id="5" name="Picture 4" descr="Beca Logo New Rev[1]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924" y="6134654"/>
            <a:ext cx="1705359" cy="71056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7937" y="152899"/>
            <a:ext cx="8959850" cy="1054100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34795D-9152-45EA-93E0-66882A93EB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563"/>
          <a:stretch/>
        </p:blipFill>
        <p:spPr>
          <a:xfrm>
            <a:off x="117937" y="1309098"/>
            <a:ext cx="8767346" cy="4922873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DB0B029-2A13-4B1E-9F02-A028D134759A}"/>
              </a:ext>
            </a:extLst>
          </p:cNvPr>
          <p:cNvSpPr/>
          <p:nvPr/>
        </p:nvSpPr>
        <p:spPr>
          <a:xfrm>
            <a:off x="4695825" y="3467101"/>
            <a:ext cx="971550" cy="895350"/>
          </a:xfrm>
          <a:custGeom>
            <a:avLst/>
            <a:gdLst>
              <a:gd name="connsiteX0" fmla="*/ 200025 w 971550"/>
              <a:gd name="connsiteY0" fmla="*/ 904875 h 981075"/>
              <a:gd name="connsiteX1" fmla="*/ 0 w 971550"/>
              <a:gd name="connsiteY1" fmla="*/ 438150 h 981075"/>
              <a:gd name="connsiteX2" fmla="*/ 133350 w 971550"/>
              <a:gd name="connsiteY2" fmla="*/ 0 h 981075"/>
              <a:gd name="connsiteX3" fmla="*/ 561975 w 971550"/>
              <a:gd name="connsiteY3" fmla="*/ 114300 h 981075"/>
              <a:gd name="connsiteX4" fmla="*/ 838200 w 971550"/>
              <a:gd name="connsiteY4" fmla="*/ 152400 h 981075"/>
              <a:gd name="connsiteX5" fmla="*/ 914400 w 971550"/>
              <a:gd name="connsiteY5" fmla="*/ 247650 h 981075"/>
              <a:gd name="connsiteX6" fmla="*/ 838200 w 971550"/>
              <a:gd name="connsiteY6" fmla="*/ 276225 h 981075"/>
              <a:gd name="connsiteX7" fmla="*/ 800100 w 971550"/>
              <a:gd name="connsiteY7" fmla="*/ 381000 h 981075"/>
              <a:gd name="connsiteX8" fmla="*/ 971550 w 971550"/>
              <a:gd name="connsiteY8" fmla="*/ 762000 h 981075"/>
              <a:gd name="connsiteX9" fmla="*/ 914400 w 971550"/>
              <a:gd name="connsiteY9" fmla="*/ 942975 h 981075"/>
              <a:gd name="connsiteX10" fmla="*/ 247650 w 971550"/>
              <a:gd name="connsiteY10" fmla="*/ 981075 h 981075"/>
              <a:gd name="connsiteX0" fmla="*/ 238125 w 971550"/>
              <a:gd name="connsiteY0" fmla="*/ 990600 h 990600"/>
              <a:gd name="connsiteX1" fmla="*/ 0 w 971550"/>
              <a:gd name="connsiteY1" fmla="*/ 438150 h 990600"/>
              <a:gd name="connsiteX2" fmla="*/ 133350 w 971550"/>
              <a:gd name="connsiteY2" fmla="*/ 0 h 990600"/>
              <a:gd name="connsiteX3" fmla="*/ 561975 w 971550"/>
              <a:gd name="connsiteY3" fmla="*/ 114300 h 990600"/>
              <a:gd name="connsiteX4" fmla="*/ 838200 w 971550"/>
              <a:gd name="connsiteY4" fmla="*/ 152400 h 990600"/>
              <a:gd name="connsiteX5" fmla="*/ 914400 w 971550"/>
              <a:gd name="connsiteY5" fmla="*/ 247650 h 990600"/>
              <a:gd name="connsiteX6" fmla="*/ 838200 w 971550"/>
              <a:gd name="connsiteY6" fmla="*/ 276225 h 990600"/>
              <a:gd name="connsiteX7" fmla="*/ 800100 w 971550"/>
              <a:gd name="connsiteY7" fmla="*/ 381000 h 990600"/>
              <a:gd name="connsiteX8" fmla="*/ 971550 w 971550"/>
              <a:gd name="connsiteY8" fmla="*/ 762000 h 990600"/>
              <a:gd name="connsiteX9" fmla="*/ 914400 w 971550"/>
              <a:gd name="connsiteY9" fmla="*/ 942975 h 990600"/>
              <a:gd name="connsiteX10" fmla="*/ 247650 w 971550"/>
              <a:gd name="connsiteY10" fmla="*/ 981075 h 990600"/>
              <a:gd name="connsiteX0" fmla="*/ 238125 w 971550"/>
              <a:gd name="connsiteY0" fmla="*/ 990600 h 990600"/>
              <a:gd name="connsiteX1" fmla="*/ 0 w 971550"/>
              <a:gd name="connsiteY1" fmla="*/ 438150 h 990600"/>
              <a:gd name="connsiteX2" fmla="*/ 133350 w 971550"/>
              <a:gd name="connsiteY2" fmla="*/ 0 h 990600"/>
              <a:gd name="connsiteX3" fmla="*/ 561975 w 971550"/>
              <a:gd name="connsiteY3" fmla="*/ 114300 h 990600"/>
              <a:gd name="connsiteX4" fmla="*/ 838200 w 971550"/>
              <a:gd name="connsiteY4" fmla="*/ 152400 h 990600"/>
              <a:gd name="connsiteX5" fmla="*/ 914400 w 971550"/>
              <a:gd name="connsiteY5" fmla="*/ 247650 h 990600"/>
              <a:gd name="connsiteX6" fmla="*/ 838200 w 971550"/>
              <a:gd name="connsiteY6" fmla="*/ 276225 h 990600"/>
              <a:gd name="connsiteX7" fmla="*/ 800100 w 971550"/>
              <a:gd name="connsiteY7" fmla="*/ 381000 h 990600"/>
              <a:gd name="connsiteX8" fmla="*/ 971550 w 971550"/>
              <a:gd name="connsiteY8" fmla="*/ 762000 h 990600"/>
              <a:gd name="connsiteX9" fmla="*/ 914400 w 971550"/>
              <a:gd name="connsiteY9" fmla="*/ 942975 h 990600"/>
              <a:gd name="connsiteX10" fmla="*/ 247650 w 971550"/>
              <a:gd name="connsiteY10" fmla="*/ 962025 h 990600"/>
              <a:gd name="connsiteX0" fmla="*/ 238125 w 971550"/>
              <a:gd name="connsiteY0" fmla="*/ 990600 h 990600"/>
              <a:gd name="connsiteX1" fmla="*/ 0 w 971550"/>
              <a:gd name="connsiteY1" fmla="*/ 438150 h 990600"/>
              <a:gd name="connsiteX2" fmla="*/ 133350 w 971550"/>
              <a:gd name="connsiteY2" fmla="*/ 0 h 990600"/>
              <a:gd name="connsiteX3" fmla="*/ 561975 w 971550"/>
              <a:gd name="connsiteY3" fmla="*/ 114300 h 990600"/>
              <a:gd name="connsiteX4" fmla="*/ 838200 w 971550"/>
              <a:gd name="connsiteY4" fmla="*/ 152400 h 990600"/>
              <a:gd name="connsiteX5" fmla="*/ 914400 w 971550"/>
              <a:gd name="connsiteY5" fmla="*/ 247650 h 990600"/>
              <a:gd name="connsiteX6" fmla="*/ 838200 w 971550"/>
              <a:gd name="connsiteY6" fmla="*/ 276225 h 990600"/>
              <a:gd name="connsiteX7" fmla="*/ 800100 w 971550"/>
              <a:gd name="connsiteY7" fmla="*/ 381000 h 990600"/>
              <a:gd name="connsiteX8" fmla="*/ 971550 w 971550"/>
              <a:gd name="connsiteY8" fmla="*/ 762000 h 990600"/>
              <a:gd name="connsiteX9" fmla="*/ 914400 w 971550"/>
              <a:gd name="connsiteY9" fmla="*/ 914400 h 990600"/>
              <a:gd name="connsiteX10" fmla="*/ 247650 w 971550"/>
              <a:gd name="connsiteY10" fmla="*/ 962025 h 990600"/>
              <a:gd name="connsiteX0" fmla="*/ 238125 w 971550"/>
              <a:gd name="connsiteY0" fmla="*/ 895350 h 895350"/>
              <a:gd name="connsiteX1" fmla="*/ 0 w 971550"/>
              <a:gd name="connsiteY1" fmla="*/ 342900 h 895350"/>
              <a:gd name="connsiteX2" fmla="*/ 200025 w 971550"/>
              <a:gd name="connsiteY2" fmla="*/ 0 h 895350"/>
              <a:gd name="connsiteX3" fmla="*/ 561975 w 971550"/>
              <a:gd name="connsiteY3" fmla="*/ 19050 h 895350"/>
              <a:gd name="connsiteX4" fmla="*/ 838200 w 971550"/>
              <a:gd name="connsiteY4" fmla="*/ 57150 h 895350"/>
              <a:gd name="connsiteX5" fmla="*/ 914400 w 971550"/>
              <a:gd name="connsiteY5" fmla="*/ 152400 h 895350"/>
              <a:gd name="connsiteX6" fmla="*/ 838200 w 971550"/>
              <a:gd name="connsiteY6" fmla="*/ 180975 h 895350"/>
              <a:gd name="connsiteX7" fmla="*/ 800100 w 971550"/>
              <a:gd name="connsiteY7" fmla="*/ 285750 h 895350"/>
              <a:gd name="connsiteX8" fmla="*/ 971550 w 971550"/>
              <a:gd name="connsiteY8" fmla="*/ 666750 h 895350"/>
              <a:gd name="connsiteX9" fmla="*/ 914400 w 971550"/>
              <a:gd name="connsiteY9" fmla="*/ 819150 h 895350"/>
              <a:gd name="connsiteX10" fmla="*/ 247650 w 971550"/>
              <a:gd name="connsiteY10" fmla="*/ 866775 h 895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1550" h="895350">
                <a:moveTo>
                  <a:pt x="238125" y="895350"/>
                </a:moveTo>
                <a:lnTo>
                  <a:pt x="0" y="342900"/>
                </a:lnTo>
                <a:lnTo>
                  <a:pt x="200025" y="0"/>
                </a:lnTo>
                <a:lnTo>
                  <a:pt x="561975" y="19050"/>
                </a:lnTo>
                <a:lnTo>
                  <a:pt x="838200" y="57150"/>
                </a:lnTo>
                <a:lnTo>
                  <a:pt x="914400" y="152400"/>
                </a:lnTo>
                <a:lnTo>
                  <a:pt x="838200" y="180975"/>
                </a:lnTo>
                <a:lnTo>
                  <a:pt x="800100" y="285750"/>
                </a:lnTo>
                <a:lnTo>
                  <a:pt x="971550" y="666750"/>
                </a:lnTo>
                <a:lnTo>
                  <a:pt x="914400" y="819150"/>
                </a:lnTo>
                <a:lnTo>
                  <a:pt x="247650" y="866775"/>
                </a:lnTo>
              </a:path>
            </a:pathLst>
          </a:custGeom>
          <a:solidFill>
            <a:srgbClr val="FFFF00">
              <a:alpha val="60000"/>
            </a:srgbClr>
          </a:solidFill>
          <a:ln w="381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698639EE-FCC1-4820-9586-37C497416782}"/>
              </a:ext>
            </a:extLst>
          </p:cNvPr>
          <p:cNvSpPr/>
          <p:nvPr/>
        </p:nvSpPr>
        <p:spPr>
          <a:xfrm>
            <a:off x="4619625" y="4114800"/>
            <a:ext cx="1543050" cy="390525"/>
          </a:xfrm>
          <a:custGeom>
            <a:avLst/>
            <a:gdLst>
              <a:gd name="connsiteX0" fmla="*/ 0 w 1543050"/>
              <a:gd name="connsiteY0" fmla="*/ 0 h 390525"/>
              <a:gd name="connsiteX1" fmla="*/ 133350 w 1543050"/>
              <a:gd name="connsiteY1" fmla="*/ 104775 h 390525"/>
              <a:gd name="connsiteX2" fmla="*/ 447675 w 1543050"/>
              <a:gd name="connsiteY2" fmla="*/ 209550 h 390525"/>
              <a:gd name="connsiteX3" fmla="*/ 885825 w 1543050"/>
              <a:gd name="connsiteY3" fmla="*/ 190500 h 390525"/>
              <a:gd name="connsiteX4" fmla="*/ 885825 w 1543050"/>
              <a:gd name="connsiteY4" fmla="*/ 190500 h 390525"/>
              <a:gd name="connsiteX5" fmla="*/ 1304925 w 1543050"/>
              <a:gd name="connsiteY5" fmla="*/ 190500 h 390525"/>
              <a:gd name="connsiteX6" fmla="*/ 1543050 w 1543050"/>
              <a:gd name="connsiteY6" fmla="*/ 390525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43050" h="390525">
                <a:moveTo>
                  <a:pt x="0" y="0"/>
                </a:moveTo>
                <a:cubicBezTo>
                  <a:pt x="29369" y="34925"/>
                  <a:pt x="58738" y="69850"/>
                  <a:pt x="133350" y="104775"/>
                </a:cubicBezTo>
                <a:cubicBezTo>
                  <a:pt x="207962" y="139700"/>
                  <a:pt x="322263" y="195263"/>
                  <a:pt x="447675" y="209550"/>
                </a:cubicBezTo>
                <a:cubicBezTo>
                  <a:pt x="573087" y="223837"/>
                  <a:pt x="885825" y="190500"/>
                  <a:pt x="885825" y="190500"/>
                </a:cubicBezTo>
                <a:lnTo>
                  <a:pt x="885825" y="190500"/>
                </a:lnTo>
                <a:cubicBezTo>
                  <a:pt x="955675" y="190500"/>
                  <a:pt x="1195388" y="157163"/>
                  <a:pt x="1304925" y="190500"/>
                </a:cubicBezTo>
                <a:cubicBezTo>
                  <a:pt x="1414462" y="223837"/>
                  <a:pt x="1478756" y="307181"/>
                  <a:pt x="1543050" y="390525"/>
                </a:cubicBezTo>
              </a:path>
            </a:pathLst>
          </a:custGeom>
          <a:noFill/>
          <a:ln w="6032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8" name="Content Placeholder 7" descr="Airplane">
            <a:extLst>
              <a:ext uri="{FF2B5EF4-FFF2-40B4-BE49-F238E27FC236}">
                <a16:creationId xmlns:a16="http://schemas.microsoft.com/office/drawing/2014/main" id="{4E0EABC1-AF3B-48CA-8D89-C6F65B8FC2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24412" y="5719707"/>
            <a:ext cx="614363" cy="614363"/>
          </a:xfr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D5EEE5F-81D7-4F2F-82B5-27372B14A207}"/>
              </a:ext>
            </a:extLst>
          </p:cNvPr>
          <p:cNvGrpSpPr/>
          <p:nvPr/>
        </p:nvGrpSpPr>
        <p:grpSpPr>
          <a:xfrm>
            <a:off x="4204659" y="1854699"/>
            <a:ext cx="461448" cy="645784"/>
            <a:chOff x="4204659" y="2159499"/>
            <a:chExt cx="461448" cy="645784"/>
          </a:xfrm>
          <a:solidFill>
            <a:srgbClr val="FFFF00"/>
          </a:solidFill>
        </p:grpSpPr>
        <p:pic>
          <p:nvPicPr>
            <p:cNvPr id="10" name="Graphic 9" descr="Planet">
              <a:extLst>
                <a:ext uri="{FF2B5EF4-FFF2-40B4-BE49-F238E27FC236}">
                  <a16:creationId xmlns:a16="http://schemas.microsoft.com/office/drawing/2014/main" id="{DD578C9D-4256-4E32-B766-91786C0F9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994624">
              <a:off x="4204659" y="2185498"/>
              <a:ext cx="461448" cy="461448"/>
            </a:xfrm>
            <a:prstGeom prst="rect">
              <a:avLst/>
            </a:prstGeom>
          </p:spPr>
        </p:pic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C233B346-13CB-41B0-9AB2-49662A975B8C}"/>
                </a:ext>
              </a:extLst>
            </p:cNvPr>
            <p:cNvSpPr/>
            <p:nvPr/>
          </p:nvSpPr>
          <p:spPr>
            <a:xfrm>
              <a:off x="4371975" y="2159499"/>
              <a:ext cx="127000" cy="645784"/>
            </a:xfrm>
            <a:prstGeom prst="triangl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</p:spTree>
    <p:extLst>
      <p:ext uri="{BB962C8B-B14F-4D97-AF65-F5344CB8AC3E}">
        <p14:creationId xmlns:p14="http://schemas.microsoft.com/office/powerpoint/2010/main" val="1758859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slide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8997950" cy="6907426"/>
          </a:xfrm>
          <a:prstGeom prst="rect">
            <a:avLst/>
          </a:prstGeom>
        </p:spPr>
      </p:pic>
      <p:pic>
        <p:nvPicPr>
          <p:cNvPr id="5" name="Picture 4" descr="Beca Logo New Rev[1]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924" y="6134654"/>
            <a:ext cx="1705359" cy="71056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7937" y="152899"/>
            <a:ext cx="8959850" cy="1054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East West Link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C7EC1F6-57B1-441D-AAC0-8D48ECA180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>
                <a:solidFill>
                  <a:schemeClr val="bg1">
                    <a:lumMod val="95000"/>
                  </a:schemeClr>
                </a:solidFill>
              </a:rPr>
              <a:t>2015</a:t>
            </a:r>
          </a:p>
          <a:p>
            <a:r>
              <a:rPr lang="en-NZ" dirty="0">
                <a:solidFill>
                  <a:schemeClr val="bg1">
                    <a:lumMod val="95000"/>
                  </a:schemeClr>
                </a:solidFill>
              </a:rPr>
              <a:t>East West Link route option selection</a:t>
            </a:r>
          </a:p>
          <a:p>
            <a:r>
              <a:rPr lang="en-NZ" dirty="0">
                <a:solidFill>
                  <a:schemeClr val="bg1">
                    <a:lumMod val="95000"/>
                  </a:schemeClr>
                </a:solidFill>
              </a:rPr>
              <a:t>Imperative to avoid reclamation unless…</a:t>
            </a:r>
          </a:p>
          <a:p>
            <a:endParaRPr lang="en-NZ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498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slide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8997950" cy="6907426"/>
          </a:xfrm>
          <a:prstGeom prst="rect">
            <a:avLst/>
          </a:prstGeom>
        </p:spPr>
      </p:pic>
      <p:pic>
        <p:nvPicPr>
          <p:cNvPr id="5" name="Picture 4" descr="Beca Logo New Rev[1]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924" y="6134654"/>
            <a:ext cx="1705359" cy="71056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7937" y="152899"/>
            <a:ext cx="8959850" cy="1054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History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45766" y="1417119"/>
            <a:ext cx="7740984" cy="4819080"/>
          </a:xfrm>
          <a:solidFill>
            <a:schemeClr val="bg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4) Miami stream / green stream / co-opting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BF3790-95B5-4E77-BBB4-C9519BF50028}"/>
              </a:ext>
            </a:extLst>
          </p:cNvPr>
          <p:cNvSpPr>
            <a:spLocks noChangeAspect="1"/>
          </p:cNvSpPr>
          <p:nvPr/>
        </p:nvSpPr>
        <p:spPr>
          <a:xfrm>
            <a:off x="545766" y="1417119"/>
            <a:ext cx="7740984" cy="4819080"/>
          </a:xfrm>
          <a:prstGeom prst="rect">
            <a:avLst/>
          </a:prstGeom>
          <a:blipFill dpi="0" rotWithShape="1">
            <a:blip r:embed="rId4">
              <a:alphaModFix amt="52000"/>
            </a:blip>
            <a:srcRect/>
            <a:stretch>
              <a:fillRect t="-4220" r="-1606" b="-261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265"/>
          </a:p>
        </p:txBody>
      </p:sp>
    </p:spTree>
    <p:extLst>
      <p:ext uri="{BB962C8B-B14F-4D97-AF65-F5344CB8AC3E}">
        <p14:creationId xmlns:p14="http://schemas.microsoft.com/office/powerpoint/2010/main" val="38148478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slide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8997950" cy="6907426"/>
          </a:xfrm>
          <a:prstGeom prst="rect">
            <a:avLst/>
          </a:prstGeom>
        </p:spPr>
      </p:pic>
      <p:pic>
        <p:nvPicPr>
          <p:cNvPr id="5" name="Picture 4" descr="Beca Logo New Rev[1]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924" y="6134654"/>
            <a:ext cx="1705359" cy="710566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17937" y="1646117"/>
            <a:ext cx="8785225" cy="4152068"/>
          </a:xfrm>
          <a:solidFill>
            <a:schemeClr val="bg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4) Miami stream / green stream / co-opting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94F820-78FE-4BA9-BAC0-CD3F676E127F}"/>
              </a:ext>
            </a:extLst>
          </p:cNvPr>
          <p:cNvSpPr>
            <a:spLocks noChangeAspect="1"/>
          </p:cNvSpPr>
          <p:nvPr/>
        </p:nvSpPr>
        <p:spPr>
          <a:xfrm>
            <a:off x="94940" y="1646117"/>
            <a:ext cx="8785073" cy="4152068"/>
          </a:xfrm>
          <a:prstGeom prst="rect">
            <a:avLst/>
          </a:prstGeom>
          <a:blipFill dpi="0" rotWithShape="1">
            <a:blip r:embed="rId4">
              <a:alphaModFix amt="37000"/>
            </a:blip>
            <a:srcRect/>
            <a:stretch>
              <a:fillRect l="-170734" t="-41670" r="-31799" b="-27499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265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D2ED3E7-BC4A-4F40-B094-B9417A40AF64}"/>
              </a:ext>
            </a:extLst>
          </p:cNvPr>
          <p:cNvSpPr txBox="1">
            <a:spLocks/>
          </p:cNvSpPr>
          <p:nvPr/>
        </p:nvSpPr>
        <p:spPr>
          <a:xfrm>
            <a:off x="117937" y="152899"/>
            <a:ext cx="8959850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6317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slide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8997950" cy="6907426"/>
          </a:xfrm>
          <a:prstGeom prst="rect">
            <a:avLst/>
          </a:prstGeom>
        </p:spPr>
      </p:pic>
      <p:pic>
        <p:nvPicPr>
          <p:cNvPr id="5" name="Picture 4" descr="Beca Logo New Rev[1]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924" y="6134654"/>
            <a:ext cx="1705359" cy="71056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7937" y="152899"/>
            <a:ext cx="8959850" cy="1054100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01C0A9-ACE4-4631-BAD8-B12245F66F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6" t="9051" r="11055" b="22267"/>
          <a:stretch/>
        </p:blipFill>
        <p:spPr>
          <a:xfrm>
            <a:off x="238082" y="152898"/>
            <a:ext cx="8687439" cy="598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05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slide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8997950" cy="6907426"/>
          </a:xfrm>
          <a:prstGeom prst="rect">
            <a:avLst/>
          </a:prstGeom>
        </p:spPr>
      </p:pic>
      <p:pic>
        <p:nvPicPr>
          <p:cNvPr id="5" name="Picture 4" descr="Beca Logo New Rev[1]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924" y="6134654"/>
            <a:ext cx="1705359" cy="71056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3C553-0384-44F8-A98B-A08DB78A2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AB6E071B-803D-4301-A7F2-67DA0B85DA4E}"/>
              </a:ext>
            </a:extLst>
          </p:cNvPr>
          <p:cNvSpPr txBox="1">
            <a:spLocks/>
          </p:cNvSpPr>
          <p:nvPr/>
        </p:nvSpPr>
        <p:spPr>
          <a:xfrm>
            <a:off x="409038" y="979739"/>
            <a:ext cx="8098155" cy="4634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dirty="0">
                <a:solidFill>
                  <a:schemeClr val="bg1">
                    <a:lumMod val="95000"/>
                  </a:schemeClr>
                </a:solidFill>
              </a:rPr>
              <a:t>NZ Farmers Fertiliser site</a:t>
            </a:r>
          </a:p>
          <a:p>
            <a:r>
              <a:rPr lang="en-NZ" dirty="0">
                <a:solidFill>
                  <a:schemeClr val="bg1">
                    <a:lumMod val="95000"/>
                  </a:schemeClr>
                </a:solidFill>
              </a:rPr>
              <a:t>Yuasa Batteries</a:t>
            </a:r>
          </a:p>
          <a:p>
            <a:r>
              <a:rPr lang="en-NZ" dirty="0">
                <a:solidFill>
                  <a:schemeClr val="bg1">
                    <a:lumMod val="95000"/>
                  </a:schemeClr>
                </a:solidFill>
              </a:rPr>
              <a:t>Auckland </a:t>
            </a:r>
            <a:r>
              <a:rPr lang="en-NZ" dirty="0" err="1">
                <a:solidFill>
                  <a:schemeClr val="bg1">
                    <a:lumMod val="95000"/>
                  </a:schemeClr>
                </a:solidFill>
              </a:rPr>
              <a:t>Anodisers</a:t>
            </a:r>
            <a:endParaRPr lang="en-NZ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NZ" dirty="0">
                <a:solidFill>
                  <a:schemeClr val="bg1">
                    <a:lumMod val="95000"/>
                  </a:schemeClr>
                </a:solidFill>
              </a:rPr>
              <a:t>Quality </a:t>
            </a:r>
            <a:r>
              <a:rPr lang="en-NZ" dirty="0" err="1">
                <a:solidFill>
                  <a:schemeClr val="bg1">
                    <a:lumMod val="95000"/>
                  </a:schemeClr>
                </a:solidFill>
              </a:rPr>
              <a:t>Electroplators</a:t>
            </a:r>
            <a:endParaRPr lang="en-NZ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NZ" dirty="0">
                <a:solidFill>
                  <a:schemeClr val="bg1">
                    <a:lumMod val="95000"/>
                  </a:schemeClr>
                </a:solidFill>
              </a:rPr>
              <a:t>Dominion Oil Refinery</a:t>
            </a:r>
          </a:p>
          <a:p>
            <a:r>
              <a:rPr lang="en-NZ" dirty="0">
                <a:solidFill>
                  <a:schemeClr val="bg1">
                    <a:lumMod val="95000"/>
                  </a:schemeClr>
                </a:solidFill>
              </a:rPr>
              <a:t>Reclaimed coastal land including </a:t>
            </a:r>
            <a:r>
              <a:rPr lang="en-NZ" dirty="0" err="1">
                <a:solidFill>
                  <a:schemeClr val="bg1">
                    <a:lumMod val="95000"/>
                  </a:schemeClr>
                </a:solidFill>
              </a:rPr>
              <a:t>Waikaraka</a:t>
            </a:r>
            <a:r>
              <a:rPr lang="en-NZ" dirty="0">
                <a:solidFill>
                  <a:schemeClr val="bg1">
                    <a:lumMod val="95000"/>
                  </a:schemeClr>
                </a:solidFill>
              </a:rPr>
              <a:t> Cemetery and Pike’s point</a:t>
            </a:r>
          </a:p>
        </p:txBody>
      </p:sp>
    </p:spTree>
    <p:extLst>
      <p:ext uri="{BB962C8B-B14F-4D97-AF65-F5344CB8AC3E}">
        <p14:creationId xmlns:p14="http://schemas.microsoft.com/office/powerpoint/2010/main" val="19466985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FD83D971FAD04DB2639AA82678211A" ma:contentTypeVersion="8" ma:contentTypeDescription="Create a new document." ma:contentTypeScope="" ma:versionID="992747485aa670c3efa20ccb851bb0fb">
  <xsd:schema xmlns:xsd="http://www.w3.org/2001/XMLSchema" xmlns:xs="http://www.w3.org/2001/XMLSchema" xmlns:p="http://schemas.microsoft.com/office/2006/metadata/properties" xmlns:ns2="1bf58d84-5e20-4a41-aa73-0a6f7670ae44" targetNamespace="http://schemas.microsoft.com/office/2006/metadata/properties" ma:root="true" ma:fieldsID="c6a6c232b0f7e7300b59fafb57d33a19" ns2:_="">
    <xsd:import namespace="1bf58d84-5e20-4a41-aa73-0a6f7670ae4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f58d84-5e20-4a41-aa73-0a6f7670ae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06744A7-C5D9-4606-817A-C403C80A6BF4}"/>
</file>

<file path=customXml/itemProps2.xml><?xml version="1.0" encoding="utf-8"?>
<ds:datastoreItem xmlns:ds="http://schemas.openxmlformats.org/officeDocument/2006/customXml" ds:itemID="{6627672E-03FE-4096-9BBC-D49D1C43C002}"/>
</file>

<file path=customXml/itemProps3.xml><?xml version="1.0" encoding="utf-8"?>
<ds:datastoreItem xmlns:ds="http://schemas.openxmlformats.org/officeDocument/2006/customXml" ds:itemID="{13B6C2B6-F47C-453F-842D-B44CC63F7E42}"/>
</file>

<file path=docProps/app.xml><?xml version="1.0" encoding="utf-8"?>
<Properties xmlns="http://schemas.openxmlformats.org/officeDocument/2006/extended-properties" xmlns:vt="http://schemas.openxmlformats.org/officeDocument/2006/docPropsVTypes">
  <TotalTime>4267</TotalTime>
  <Words>165</Words>
  <Application>Microsoft Office PowerPoint</Application>
  <PresentationFormat>Custom</PresentationFormat>
  <Paragraphs>50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Times New Roman</vt:lpstr>
      <vt:lpstr>Calibri</vt:lpstr>
      <vt:lpstr>Office Theme</vt:lpstr>
      <vt:lpstr>A Coupled Wetland Biofilter: The Best of Both Worlds</vt:lpstr>
      <vt:lpstr>Location</vt:lpstr>
      <vt:lpstr>PowerPoint Presentation</vt:lpstr>
      <vt:lpstr>PowerPoint Presentation</vt:lpstr>
      <vt:lpstr>East West Link</vt:lpstr>
      <vt:lpstr>History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Landuse</vt:lpstr>
      <vt:lpstr>PowerPoint Presentation</vt:lpstr>
      <vt:lpstr>PowerPoint Presentation</vt:lpstr>
      <vt:lpstr>The Wetland-Biofilter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MUSIC</vt:lpstr>
      <vt:lpstr>PowerPoint Presentation</vt:lpstr>
      <vt:lpstr>PowerPoint Presentation</vt:lpstr>
      <vt:lpstr>PowerPoint Presentation</vt:lpstr>
      <vt:lpstr>Hydraulics</vt:lpstr>
      <vt:lpstr>PowerPoint Presentation</vt:lpstr>
      <vt:lpstr>PowerPoint Presentation</vt:lpstr>
      <vt:lpstr>PowerPoint Presentation</vt:lpstr>
      <vt:lpstr>Concept design</vt:lpstr>
      <vt:lpstr>PowerPoint Presentation</vt:lpstr>
      <vt:lpstr>PowerPoint Presentation</vt:lpstr>
      <vt:lpstr>PowerPoint Presentation</vt:lpstr>
      <vt:lpstr>PowerPoint Presentation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Christel</dc:creator>
  <cp:lastModifiedBy>Dale Paice</cp:lastModifiedBy>
  <cp:revision>54</cp:revision>
  <dcterms:created xsi:type="dcterms:W3CDTF">2018-08-15T04:47:56Z</dcterms:created>
  <dcterms:modified xsi:type="dcterms:W3CDTF">2019-04-30T09:24:39Z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_CUST_Additional Reference Value">
    <vt:lpwstr/>
  </property>
  <property fmtid="{D5CDD505-2E9C-101B-9397-08002B2CF9AE}" pid="3" name="D_CUST_Associated Organisations">
    <vt:lpwstr/>
  </property>
  <property fmtid="{D5CDD505-2E9C-101B-9397-08002B2CF9AE}" pid="4" name="D_CUST_Associated People">
    <vt:lpwstr/>
  </property>
  <property fmtid="{D5CDD505-2E9C-101B-9397-08002B2CF9AE}" pid="5" name="D_STAT_Category Id">
    <vt:i4>0</vt:i4>
  </property>
  <property fmtid="{D5CDD505-2E9C-101B-9397-08002B2CF9AE}" pid="6" name="D_STAT_Category Name">
    <vt:lpwstr/>
  </property>
  <property fmtid="{D5CDD505-2E9C-101B-9397-08002B2CF9AE}" pid="7" name="WS_D_CUST_Organisation.ABNNumber">
    <vt:lpwstr/>
  </property>
  <property fmtid="{D5CDD505-2E9C-101B-9397-08002B2CF9AE}" pid="8" name="WS_D_CUST_Organisation.AddressLine1">
    <vt:lpwstr>PO Box 6345</vt:lpwstr>
  </property>
  <property fmtid="{D5CDD505-2E9C-101B-9397-08002B2CF9AE}" pid="9" name="WS_D_CUST_Organisation.AddressLine2">
    <vt:lpwstr>Wellesley St</vt:lpwstr>
  </property>
  <property fmtid="{D5CDD505-2E9C-101B-9397-08002B2CF9AE}" pid="10" name="WS_D_CUST_Organisation.AddressLine3">
    <vt:lpwstr/>
  </property>
  <property fmtid="{D5CDD505-2E9C-101B-9397-08002B2CF9AE}" pid="11" name="WS_D_CUST_Organisation.AddressPostcode">
    <vt:lpwstr>1141</vt:lpwstr>
  </property>
  <property fmtid="{D5CDD505-2E9C-101B-9397-08002B2CF9AE}" pid="12" name="WS_D_CUST_Organisation.AddressRegion">
    <vt:lpwstr/>
  </property>
  <property fmtid="{D5CDD505-2E9C-101B-9397-08002B2CF9AE}" pid="13" name="WS_D_CUST_Organisation.AddressTownCity">
    <vt:lpwstr>Auckland</vt:lpwstr>
  </property>
  <property fmtid="{D5CDD505-2E9C-101B-9397-08002B2CF9AE}" pid="14" name="WS_D_CUST_Organisation.BankAcNumber">
    <vt:lpwstr>03 0104 0829411 00</vt:lpwstr>
  </property>
  <property fmtid="{D5CDD505-2E9C-101B-9397-08002B2CF9AE}" pid="15" name="WS_D_CUST_Organisation.BecaManagerName">
    <vt:lpwstr>Darryl-Lee Wendelborn</vt:lpwstr>
  </property>
  <property fmtid="{D5CDD505-2E9C-101B-9397-08002B2CF9AE}" pid="16" name="WS_D_CUST_Organisation.CompanyID">
    <vt:lpwstr>14</vt:lpwstr>
  </property>
  <property fmtid="{D5CDD505-2E9C-101B-9397-08002B2CF9AE}" pid="17" name="WS_D_CUST_Organisation.Country">
    <vt:lpwstr>New Zealand</vt:lpwstr>
  </property>
  <property fmtid="{D5CDD505-2E9C-101B-9397-08002B2CF9AE}" pid="18" name="WS_D_CUST_Organisation.DisplayName">
    <vt:lpwstr>Beca Limited</vt:lpwstr>
  </property>
  <property fmtid="{D5CDD505-2E9C-101B-9397-08002B2CF9AE}" pid="19" name="WS_D_CUST_Organisation.EmailAddress">
    <vt:lpwstr/>
  </property>
  <property fmtid="{D5CDD505-2E9C-101B-9397-08002B2CF9AE}" pid="20" name="WS_D_CUST_Organisation.FaxNumber">
    <vt:lpwstr>+64 (9) 300 9300</vt:lpwstr>
  </property>
  <property fmtid="{D5CDD505-2E9C-101B-9397-08002B2CF9AE}" pid="21" name="WS_D_CUST_Organisation.GSTNumber">
    <vt:lpwstr>77-330-577</vt:lpwstr>
  </property>
  <property fmtid="{D5CDD505-2E9C-101B-9397-08002B2CF9AE}" pid="22" name="WS_D_CUST_Organisation.Hub">
    <vt:lpwstr/>
  </property>
  <property fmtid="{D5CDD505-2E9C-101B-9397-08002B2CF9AE}" pid="23" name="WS_D_CUST_Organisation.MarketSegment">
    <vt:lpwstr/>
  </property>
  <property fmtid="{D5CDD505-2E9C-101B-9397-08002B2CF9AE}" pid="24" name="WS_D_CUST_Organisation.OrganisationID">
    <vt:lpwstr/>
  </property>
  <property fmtid="{D5CDD505-2E9C-101B-9397-08002B2CF9AE}" pid="25" name="WS_D_CUST_Organisation.OrganisationType">
    <vt:lpwstr>Internal</vt:lpwstr>
  </property>
  <property fmtid="{D5CDD505-2E9C-101B-9397-08002B2CF9AE}" pid="26" name="WS_D_CUST_Organisation.ParentOrganisationName">
    <vt:lpwstr>Beca Limited</vt:lpwstr>
  </property>
  <property fmtid="{D5CDD505-2E9C-101B-9397-08002B2CF9AE}" pid="27" name="WS_D_CUST_Organisation.PhoneNumber">
    <vt:lpwstr>+ 64 (9) 300 9000</vt:lpwstr>
  </property>
  <property fmtid="{D5CDD505-2E9C-101B-9397-08002B2CF9AE}" pid="28" name="WS_D_CUST_Organisation.PhysicalAddress">
    <vt:lpwstr/>
  </property>
  <property fmtid="{D5CDD505-2E9C-101B-9397-08002B2CF9AE}" pid="29" name="WS_D_CUST_Organisation.PostalAddress">
    <vt:lpwstr>PO Box 6345
Wellesley St
Auckland
1141
New Zealand</vt:lpwstr>
  </property>
  <property fmtid="{D5CDD505-2E9C-101B-9397-08002B2CF9AE}" pid="30" name="WS_D_CUST_Organisation.ShortName">
    <vt:lpwstr/>
  </property>
  <property fmtid="{D5CDD505-2E9C-101B-9397-08002B2CF9AE}" pid="31" name="WS_D_CUST_Organisation.Website">
    <vt:lpwstr/>
  </property>
  <property fmtid="{D5CDD505-2E9C-101B-9397-08002B2CF9AE}" pid="32" name="WS_D_CUST_Originator.AddressLine1">
    <vt:lpwstr>21 Pitt Street</vt:lpwstr>
  </property>
  <property fmtid="{D5CDD505-2E9C-101B-9397-08002B2CF9AE}" pid="33" name="WS_D_CUST_Originator.AddressLine2">
    <vt:lpwstr/>
  </property>
  <property fmtid="{D5CDD505-2E9C-101B-9397-08002B2CF9AE}" pid="34" name="WS_D_CUST_Originator.AddressLine3">
    <vt:lpwstr>PO Box 6345</vt:lpwstr>
  </property>
  <property fmtid="{D5CDD505-2E9C-101B-9397-08002B2CF9AE}" pid="35" name="WS_D_CUST_Originator.AddressPostcode">
    <vt:lpwstr>1141</vt:lpwstr>
  </property>
  <property fmtid="{D5CDD505-2E9C-101B-9397-08002B2CF9AE}" pid="36" name="WS_D_CUST_Originator.AddressRegion">
    <vt:lpwstr>Auckland</vt:lpwstr>
  </property>
  <property fmtid="{D5CDD505-2E9C-101B-9397-08002B2CF9AE}" pid="37" name="WS_D_CUST_Originator.AddressTownCity">
    <vt:lpwstr>Auckland</vt:lpwstr>
  </property>
  <property fmtid="{D5CDD505-2E9C-101B-9397-08002B2CF9AE}" pid="38" name="WS_D_CUST_Originator.BecaManagerName">
    <vt:lpwstr>Will Williams</vt:lpwstr>
  </property>
  <property fmtid="{D5CDD505-2E9C-101B-9397-08002B2CF9AE}" pid="39" name="WS_D_CUST_Originator.Company">
    <vt:lpwstr>Beca Limited</vt:lpwstr>
  </property>
  <property fmtid="{D5CDD505-2E9C-101B-9397-08002B2CF9AE}" pid="40" name="WS_D_CUST_Originator.CompanyID">
    <vt:lpwstr>14</vt:lpwstr>
  </property>
  <property fmtid="{D5CDD505-2E9C-101B-9397-08002B2CF9AE}" pid="41" name="WS_D_CUST_Originator.CompanyShortName">
    <vt:lpwstr>Beca Limited</vt:lpwstr>
  </property>
  <property fmtid="{D5CDD505-2E9C-101B-9397-08002B2CF9AE}" pid="42" name="WS_D_CUST_Originator.Country">
    <vt:lpwstr>New Zealand</vt:lpwstr>
  </property>
  <property fmtid="{D5CDD505-2E9C-101B-9397-08002B2CF9AE}" pid="43" name="WS_D_CUST_Originator.DisplayName">
    <vt:lpwstr>Amanda Hughes</vt:lpwstr>
  </property>
  <property fmtid="{D5CDD505-2E9C-101B-9397-08002B2CF9AE}" pid="44" name="WS_D_CUST_Originator.EmailAddress">
    <vt:lpwstr>amanda.hughes@beca.com</vt:lpwstr>
  </property>
  <property fmtid="{D5CDD505-2E9C-101B-9397-08002B2CF9AE}" pid="45" name="WS_D_CUST_Originator.EmployeeNumber">
    <vt:lpwstr>19803</vt:lpwstr>
  </property>
  <property fmtid="{D5CDD505-2E9C-101B-9397-08002B2CF9AE}" pid="46" name="WS_D_CUST_Originator.FaxNumber">
    <vt:lpwstr>+64 9 300 9300</vt:lpwstr>
  </property>
  <property fmtid="{D5CDD505-2E9C-101B-9397-08002B2CF9AE}" pid="47" name="WS_D_CUST_Originator.FirstName">
    <vt:lpwstr>Amanda</vt:lpwstr>
  </property>
  <property fmtid="{D5CDD505-2E9C-101B-9397-08002B2CF9AE}" pid="48" name="WS_D_CUST_Originator.Hub">
    <vt:lpwstr/>
  </property>
  <property fmtid="{D5CDD505-2E9C-101B-9397-08002B2CF9AE}" pid="49" name="WS_D_CUST_Originator.Initials">
    <vt:lpwstr>AH</vt:lpwstr>
  </property>
  <property fmtid="{D5CDD505-2E9C-101B-9397-08002B2CF9AE}" pid="50" name="WS_D_CUST_Originator.JobTitle">
    <vt:lpwstr>Senior Project Manager</vt:lpwstr>
  </property>
  <property fmtid="{D5CDD505-2E9C-101B-9397-08002B2CF9AE}" pid="51" name="WS_D_CUST_Originator.Login">
    <vt:lpwstr>AH14</vt:lpwstr>
  </property>
  <property fmtid="{D5CDD505-2E9C-101B-9397-08002B2CF9AE}" pid="52" name="WS_D_CUST_Originator.MobileNumber">
    <vt:lpwstr>+64 27 303 2697</vt:lpwstr>
  </property>
  <property fmtid="{D5CDD505-2E9C-101B-9397-08002B2CF9AE}" pid="53" name="WS_D_CUST_Originator.OfficeLocation">
    <vt:lpwstr>21 Pitt Street - Level 3</vt:lpwstr>
  </property>
  <property fmtid="{D5CDD505-2E9C-101B-9397-08002B2CF9AE}" pid="54" name="WS_D_CUST_Originator.OfficePhoneNumber">
    <vt:lpwstr>+64 9 300 9000</vt:lpwstr>
  </property>
  <property fmtid="{D5CDD505-2E9C-101B-9397-08002B2CF9AE}" pid="55" name="WS_D_CUST_Originator.Organisation">
    <vt:lpwstr>323</vt:lpwstr>
  </property>
  <property fmtid="{D5CDD505-2E9C-101B-9397-08002B2CF9AE}" pid="56" name="WS_D_CUST_Originator.OrganisationName">
    <vt:lpwstr>Transport Infrastructure - BL</vt:lpwstr>
  </property>
  <property fmtid="{D5CDD505-2E9C-101B-9397-08002B2CF9AE}" pid="57" name="WS_D_CUST_Originator.PhoneExtension">
    <vt:lpwstr/>
  </property>
  <property fmtid="{D5CDD505-2E9C-101B-9397-08002B2CF9AE}" pid="58" name="WS_D_CUST_Originator.PhoneNumber">
    <vt:lpwstr>+64 9 3009069</vt:lpwstr>
  </property>
  <property fmtid="{D5CDD505-2E9C-101B-9397-08002B2CF9AE}" pid="59" name="WS_D_CUST_Originator.PostalAddress">
    <vt:lpwstr>21 Pitt Street
PO Box 6345
Auckland
1141
New Zealand</vt:lpwstr>
  </property>
  <property fmtid="{D5CDD505-2E9C-101B-9397-08002B2CF9AE}" pid="60" name="WS_D_CUST_Originator.PrimaryDiscipline">
    <vt:lpwstr/>
  </property>
  <property fmtid="{D5CDD505-2E9C-101B-9397-08002B2CF9AE}" pid="61" name="WS_D_CUST_Originator.Surname">
    <vt:lpwstr>Hughes</vt:lpwstr>
  </property>
  <property fmtid="{D5CDD505-2E9C-101B-9397-08002B2CF9AE}" pid="62" name="D_CUST_Document Template">
    <vt:lpwstr/>
  </property>
  <property fmtid="{D5CDD505-2E9C-101B-9397-08002B2CF9AE}" pid="63" name="FullIdPath">
    <vt:lpwstr/>
  </property>
  <property fmtid="{D5CDD505-2E9C-101B-9397-08002B2CF9AE}" pid="64" name="FullPath">
    <vt:lpwstr/>
  </property>
  <property fmtid="{D5CDD505-2E9C-101B-9397-08002B2CF9AE}" pid="65" name="D_STAT_Mime Type">
    <vt:lpwstr/>
  </property>
  <property fmtid="{D5CDD505-2E9C-101B-9397-08002B2CF9AE}" pid="66" name="D_CUST_Originator Organisation">
    <vt:lpwstr/>
  </property>
  <property fmtid="{D5CDD505-2E9C-101B-9397-08002B2CF9AE}" pid="67" name="D_STAT_Version Comment">
    <vt:lpwstr/>
  </property>
  <property fmtid="{D5CDD505-2E9C-101B-9397-08002B2CF9AE}" pid="68" name="D_CUST_Workflow History">
    <vt:lpwstr/>
  </property>
  <property fmtid="{D5CDD505-2E9C-101B-9397-08002B2CF9AE}" pid="69" name="V_CUST_Third Party Revision ID">
    <vt:lpwstr/>
  </property>
  <property fmtid="{D5CDD505-2E9C-101B-9397-08002B2CF9AE}" pid="70" name="D_CUST_Approval Status">
    <vt:lpwstr/>
  </property>
  <property fmtid="{D5CDD505-2E9C-101B-9397-08002B2CF9AE}" pid="71" name="FM_Beca Company">
    <vt:lpwstr/>
  </property>
  <property fmtid="{D5CDD505-2E9C-101B-9397-08002B2CF9AE}" pid="72" name="D_CUST_Beca Id">
    <vt:lpwstr/>
  </property>
  <property fmtid="{D5CDD505-2E9C-101B-9397-08002B2CF9AE}" pid="73" name="FM_Beca Job Director">
    <vt:lpwstr/>
  </property>
  <property fmtid="{D5CDD505-2E9C-101B-9397-08002B2CF9AE}" pid="74" name="FM_Beca Job Manager">
    <vt:lpwstr/>
  </property>
  <property fmtid="{D5CDD505-2E9C-101B-9397-08002B2CF9AE}" pid="75" name="FM_Beca Section">
    <vt:lpwstr/>
  </property>
  <property fmtid="{D5CDD505-2E9C-101B-9397-08002B2CF9AE}" pid="76" name="FM_Client Contact">
    <vt:lpwstr/>
  </property>
  <property fmtid="{D5CDD505-2E9C-101B-9397-08002B2CF9AE}" pid="77" name="FM_Client Organisation">
    <vt:lpwstr/>
  </property>
  <property fmtid="{D5CDD505-2E9C-101B-9397-08002B2CF9AE}" pid="78" name="FM_Client Parent">
    <vt:lpwstr/>
  </property>
  <property fmtid="{D5CDD505-2E9C-101B-9397-08002B2CF9AE}" pid="79" name="D_CUST_GL Code">
    <vt:lpwstr/>
  </property>
  <property fmtid="{D5CDD505-2E9C-101B-9397-08002B2CF9AE}" pid="80" name="FM_Job Name">
    <vt:lpwstr/>
  </property>
  <property fmtid="{D5CDD505-2E9C-101B-9397-08002B2CF9AE}" pid="81" name="FM_Job Number">
    <vt:lpwstr/>
  </property>
  <property fmtid="{D5CDD505-2E9C-101B-9397-08002B2CF9AE}" pid="82" name="D_CUST_Jurisdiction">
    <vt:lpwstr/>
  </property>
  <property fmtid="{D5CDD505-2E9C-101B-9397-08002B2CF9AE}" pid="83" name="FM_Market Segment">
    <vt:lpwstr/>
  </property>
  <property fmtid="{D5CDD505-2E9C-101B-9397-08002B2CF9AE}" pid="84" name="D_CUST_Project ID">
    <vt:lpwstr/>
  </property>
  <property fmtid="{D5CDD505-2E9C-101B-9397-08002B2CF9AE}" pid="85" name="FM_Project Location">
    <vt:lpwstr/>
  </property>
  <property fmtid="{D5CDD505-2E9C-101B-9397-08002B2CF9AE}" pid="86" name="D_CUST_QMS Code">
    <vt:lpwstr/>
  </property>
  <property fmtid="{D5CDD505-2E9C-101B-9397-08002B2CF9AE}" pid="87" name="FM_Risk Category">
    <vt:lpwstr/>
  </property>
  <property fmtid="{D5CDD505-2E9C-101B-9397-08002B2CF9AE}" pid="88" name="FM_Site">
    <vt:lpwstr/>
  </property>
  <property fmtid="{D5CDD505-2E9C-101B-9397-08002B2CF9AE}" pid="89" name="D_CUST_Third party Ref">
    <vt:lpwstr/>
  </property>
  <property fmtid="{D5CDD505-2E9C-101B-9397-08002B2CF9AE}" pid="90" name="V_CUST_Approved PDF Rendition Link">
    <vt:lpwstr/>
  </property>
  <property fmtid="{D5CDD505-2E9C-101B-9397-08002B2CF9AE}" pid="91" name="V_TM_Approved PDF Rendition Link">
    <vt:lpwstr/>
  </property>
  <property fmtid="{D5CDD505-2E9C-101B-9397-08002B2CF9AE}" pid="92" name="V_STAT_Version Number">
    <vt:r8>5</vt:r8>
  </property>
  <property fmtid="{D5CDD505-2E9C-101B-9397-08002B2CF9AE}" pid="93" name="V_STAT_Minor Version">
    <vt:r8>5</vt:r8>
  </property>
  <property fmtid="{D5CDD505-2E9C-101B-9397-08002B2CF9AE}" pid="94" name="V_STAT_Major Version">
    <vt:r8>0</vt:r8>
  </property>
  <property fmtid="{D5CDD505-2E9C-101B-9397-08002B2CF9AE}" pid="95" name="V_STAT_Last Accessed Date">
    <vt:filetime>2018-09-24T04:57:13Z</vt:filetime>
  </property>
  <property fmtid="{D5CDD505-2E9C-101B-9397-08002B2CF9AE}" pid="96" name="V_STAT_Last Accessed By">
    <vt:lpwstr>Dale Paice</vt:lpwstr>
  </property>
  <property fmtid="{D5CDD505-2E9C-101B-9397-08002B2CF9AE}" pid="97" name="V_STAT_IsMajorVersion">
    <vt:bool>false</vt:bool>
  </property>
  <property fmtid="{D5CDD505-2E9C-101B-9397-08002B2CF9AE}" pid="98" name="V_STAT_File Size">
    <vt:r8>18627373</vt:r8>
  </property>
  <property fmtid="{D5CDD505-2E9C-101B-9397-08002B2CF9AE}" pid="99" name="V_STAT_File Availability">
    <vt:r8>0</vt:r8>
  </property>
  <property fmtid="{D5CDD505-2E9C-101B-9397-08002B2CF9AE}" pid="100" name="V_STAT_Comment">
    <vt:lpwstr>Checked in by system</vt:lpwstr>
  </property>
  <property fmtid="{D5CDD505-2E9C-101B-9397-08002B2CF9AE}" pid="101" name="V_STAT_Check in date">
    <vt:filetime>2018-09-24T04:57:13Z</vt:filetime>
  </property>
  <property fmtid="{D5CDD505-2E9C-101B-9397-08002B2CF9AE}" pid="102" name="V_STAT_Check in by">
    <vt:lpwstr>Dale Paice</vt:lpwstr>
  </property>
  <property fmtid="{D5CDD505-2E9C-101B-9397-08002B2CF9AE}" pid="103" name="V_CUST_Beca Document ID">
    <vt:lpwstr>NZ1-15636001-5</vt:lpwstr>
  </property>
  <property fmtid="{D5CDD505-2E9C-101B-9397-08002B2CF9AE}" pid="104" name="FM_Subactivity">
    <vt:lpwstr>Planning and implementation</vt:lpwstr>
  </property>
  <property fmtid="{D5CDD505-2E9C-101B-9397-08002B2CF9AE}" pid="105" name="D_STAT_PROP_W_title">
    <vt:lpwstr>East West Link D Paice</vt:lpwstr>
  </property>
  <property fmtid="{D5CDD505-2E9C-101B-9397-08002B2CF9AE}" pid="106" name="D_STAT_PROP_W_documentDate">
    <vt:filetime>2018-09-10T02:53:58Z</vt:filetime>
  </property>
  <property fmtid="{D5CDD505-2E9C-101B-9397-08002B2CF9AE}" pid="107" name="D_STAT_PROP_W_defaultLockFileName">
    <vt:lpwstr>NZ1-15636001-East West Link D Paice.pptx</vt:lpwstr>
  </property>
  <property fmtid="{D5CDD505-2E9C-101B-9397-08002B2CF9AE}" pid="108" name="D_STAT_PROP_W_comment">
    <vt:lpwstr>Christel</vt:lpwstr>
  </property>
  <property fmtid="{D5CDD505-2E9C-101B-9397-08002B2CF9AE}" pid="109" name="D_STAT_PROP_W_Author">
    <vt:lpwstr>Dale Paice</vt:lpwstr>
  </property>
  <property fmtid="{D5CDD505-2E9C-101B-9397-08002B2CF9AE}" pid="110" name="D_STAT_PROP_originalFileName">
    <vt:lpwstr>New_East West Link D Paice.pptx</vt:lpwstr>
  </property>
  <property fmtid="{D5CDD505-2E9C-101B-9397-08002B2CF9AE}" pid="111" name="D_STAT_PROP_lastModifiedDate">
    <vt:filetime>2018-09-24T04:57:13Z</vt:filetime>
  </property>
  <property fmtid="{D5CDD505-2E9C-101B-9397-08002B2CF9AE}" pid="112" name="D_STAT_PROP_lastModifiedByUserName">
    <vt:lpwstr>Dale Paice</vt:lpwstr>
  </property>
  <property fmtid="{D5CDD505-2E9C-101B-9397-08002B2CF9AE}" pid="113" name="D_STAT_PROP_documentId">
    <vt:lpwstr>('New Zealand', 15636001)</vt:lpwstr>
  </property>
  <property fmtid="{D5CDD505-2E9C-101B-9397-08002B2CF9AE}" pid="114" name="D_STAT_PROP_dateAdded">
    <vt:filetime>2018-09-10T02:53:58Z</vt:filetime>
  </property>
  <property fmtid="{D5CDD505-2E9C-101B-9397-08002B2CF9AE}" pid="115" name="D_CUST_Prompt for Revision Details">
    <vt:lpwstr>False</vt:lpwstr>
  </property>
  <property fmtid="{D5CDD505-2E9C-101B-9397-08002B2CF9AE}" pid="116" name="D_STAT_Policy Id">
    <vt:r8>1</vt:r8>
  </property>
  <property fmtid="{D5CDD505-2E9C-101B-9397-08002B2CF9AE}" pid="117" name="Parent Folder Id">
    <vt:lpwstr>('New Zealand', 1356367)</vt:lpwstr>
  </property>
  <property fmtid="{D5CDD505-2E9C-101B-9397-08002B2CF9AE}" pid="118" name="D_CUST_Originator">
    <vt:lpwstr>Dale Paice</vt:lpwstr>
  </property>
  <property fmtid="{D5CDD505-2E9C-101B-9397-08002B2CF9AE}" pid="119" name="D_CUST_Organisation ID">
    <vt:lpwstr>14</vt:lpwstr>
  </property>
  <property fmtid="{D5CDD505-2E9C-101B-9397-08002B2CF9AE}" pid="120" name="D_CUST_Organisation">
    <vt:lpwstr>Beca Limited</vt:lpwstr>
  </property>
  <property fmtid="{D5CDD505-2E9C-101B-9397-08002B2CF9AE}" pid="121" name="OfficeDocumentIdentifier">
    <vt:lpwstr>('New Zealand', 15636001)_[NZ1-15636001-East West Link D Paice]</vt:lpwstr>
  </property>
  <property fmtid="{D5CDD505-2E9C-101B-9397-08002B2CF9AE}" pid="122" name="D_STAT_Locked By">
    <vt:lpwstr/>
  </property>
  <property fmtid="{D5CDD505-2E9C-101B-9397-08002B2CF9AE}" pid="123" name="D_STAT_Local File Path">
    <vt:lpwstr/>
  </property>
  <property fmtid="{D5CDD505-2E9C-101B-9397-08002B2CF9AE}" pid="124" name="D_CUST_Know how Value">
    <vt:lpwstr>No</vt:lpwstr>
  </property>
  <property fmtid="{D5CDD505-2E9C-101B-9397-08002B2CF9AE}" pid="125" name="D_STAT_Is Record">
    <vt:bool>false</vt:bool>
  </property>
  <property fmtid="{D5CDD505-2E9C-101B-9397-08002B2CF9AE}" pid="126" name="D_STAT_Is Marked for Delete">
    <vt:bool>false</vt:bool>
  </property>
  <property fmtid="{D5CDD505-2E9C-101B-9397-08002B2CF9AE}" pid="127" name="D_STAT_Is Locked">
    <vt:bool>false</vt:bool>
  </property>
  <property fmtid="{D5CDD505-2E9C-101B-9397-08002B2CF9AE}" pid="128" name="D_STAT_IconFilename">
    <vt:lpwstr>document.ico</vt:lpwstr>
  </property>
  <property fmtid="{D5CDD505-2E9C-101B-9397-08002B2CF9AE}" pid="129" name="D_CUST_Has Paper Rendition">
    <vt:lpwstr>False</vt:lpwstr>
  </property>
  <property fmtid="{D5CDD505-2E9C-101B-9397-08002B2CF9AE}" pid="130" name="FM_Function Grouping">
    <vt:lpwstr>Knowledge Management</vt:lpwstr>
  </property>
  <property fmtid="{D5CDD505-2E9C-101B-9397-08002B2CF9AE}" pid="131" name="FM_Function">
    <vt:lpwstr>One Beca - Technical Disciplines</vt:lpwstr>
  </property>
  <property fmtid="{D5CDD505-2E9C-101B-9397-08002B2CF9AE}" pid="132" name="D_STAT_File Name">
    <vt:lpwstr>NZ1-15636001-East West Link D Paice.pptx</vt:lpwstr>
  </property>
  <property fmtid="{D5CDD505-2E9C-101B-9397-08002B2CF9AE}" pid="133" name="D_CUST_Document Type">
    <vt:lpwstr>Blank Presentation</vt:lpwstr>
  </property>
  <property fmtid="{D5CDD505-2E9C-101B-9397-08002B2CF9AE}" pid="134" name="D_CUST_Document Subtype">
    <vt:lpwstr>Blank presentation</vt:lpwstr>
  </property>
  <property fmtid="{D5CDD505-2E9C-101B-9397-08002B2CF9AE}" pid="135" name="FM_Case ID">
    <vt:lpwstr>TDG Civil</vt:lpwstr>
  </property>
  <property fmtid="{D5CDD505-2E9C-101B-9397-08002B2CF9AE}" pid="136" name="D_CUST_Business Value">
    <vt:lpwstr>Normal</vt:lpwstr>
  </property>
  <property fmtid="{D5CDD505-2E9C-101B-9397-08002B2CF9AE}" pid="137" name="D_CUST_Additional Reference Definition">
    <vt:lpwstr>Beca Reference</vt:lpwstr>
  </property>
  <property fmtid="{D5CDD505-2E9C-101B-9397-08002B2CF9AE}" pid="138" name="FM_Activity">
    <vt:lpwstr>Administration</vt:lpwstr>
  </property>
  <property fmtid="{D5CDD505-2E9C-101B-9397-08002B2CF9AE}" pid="139" name="ContentTypeId">
    <vt:lpwstr>0x01010035FD83D971FAD04DB2639AA82678211A</vt:lpwstr>
  </property>
  <property fmtid="{D5CDD505-2E9C-101B-9397-08002B2CF9AE}" pid="140" name="Order">
    <vt:r8>7723400</vt:r8>
  </property>
</Properties>
</file>