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notesMasterIdLst>
    <p:notesMasterId r:id="rId30"/>
  </p:notesMasterIdLst>
  <p:sldIdLst>
    <p:sldId id="258" r:id="rId6"/>
    <p:sldId id="259" r:id="rId7"/>
    <p:sldId id="264" r:id="rId8"/>
    <p:sldId id="266" r:id="rId9"/>
    <p:sldId id="267" r:id="rId10"/>
    <p:sldId id="342" r:id="rId11"/>
    <p:sldId id="344" r:id="rId12"/>
    <p:sldId id="345" r:id="rId13"/>
    <p:sldId id="346" r:id="rId14"/>
    <p:sldId id="362" r:id="rId15"/>
    <p:sldId id="363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3" autoAdjust="0"/>
    <p:restoredTop sz="96807" autoAdjust="0"/>
  </p:normalViewPr>
  <p:slideViewPr>
    <p:cSldViewPr snapToGrid="0">
      <p:cViewPr varScale="1">
        <p:scale>
          <a:sx n="87" d="100"/>
          <a:sy n="87" d="100"/>
        </p:scale>
        <p:origin x="518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18958A-F4C6-4E6E-81B6-8216815A0CE5}" type="doc">
      <dgm:prSet loTypeId="urn:microsoft.com/office/officeart/2005/8/layout/cycle5" loCatId="cycl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n-NZ"/>
        </a:p>
      </dgm:t>
    </dgm:pt>
    <dgm:pt modelId="{458DD590-EA32-4533-AD58-73D782DABFF5}">
      <dgm:prSet phldrT="[Text]" custT="1"/>
      <dgm:spPr>
        <a:solidFill>
          <a:schemeClr val="accent2"/>
        </a:solidFill>
      </dgm:spPr>
      <dgm:t>
        <a:bodyPr/>
        <a:lstStyle/>
        <a:p>
          <a:pPr algn="ctr"/>
          <a:r>
            <a:rPr lang="en-NZ" sz="1400" b="1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rPr>
            <a:t>Provide Safe Drinking Water</a:t>
          </a:r>
        </a:p>
      </dgm:t>
    </dgm:pt>
    <dgm:pt modelId="{4646297A-2F9B-4B81-90B3-2DFF2B35D96E}" type="parTrans" cxnId="{5E3337FD-576C-4229-BA9A-CE284636DC9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B73BF12-3591-407B-87F8-BD230B526DAE}" type="sibTrans" cxnId="{5E3337FD-576C-4229-BA9A-CE284636DC90}">
      <dgm:prSet/>
      <dgm:spPr>
        <a:ln w="22225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FC97B64-43A4-488A-A3EC-E8777434A012}">
      <dgm:prSet phldrT="[Text]" custT="1"/>
      <dgm:spPr>
        <a:solidFill>
          <a:schemeClr val="accent2"/>
        </a:solidFill>
      </dgm:spPr>
      <dgm:t>
        <a:bodyPr/>
        <a:lstStyle/>
        <a:p>
          <a:pPr algn="ctr"/>
          <a:r>
            <a:rPr lang="en-NZ" sz="1400" b="1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rPr>
            <a:t>Risk Assessment</a:t>
          </a:r>
        </a:p>
      </dgm:t>
    </dgm:pt>
    <dgm:pt modelId="{3F29C700-5591-495D-B5FF-17F96A8A81D9}" type="parTrans" cxnId="{A7F9523B-C819-4272-A326-B43C831DF48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DBE8FA-0306-4A83-A69E-18E251789D81}" type="sibTrans" cxnId="{A7F9523B-C819-4272-A326-B43C831DF488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4AE18F-A19A-411D-93E5-186C226EEFD9}">
      <dgm:prSet phldrT="[Text]" custT="1"/>
      <dgm:spPr>
        <a:solidFill>
          <a:schemeClr val="accent2"/>
        </a:solidFill>
      </dgm:spPr>
      <dgm:t>
        <a:bodyPr/>
        <a:lstStyle/>
        <a:p>
          <a:pPr algn="ctr"/>
          <a:r>
            <a:rPr lang="en-NZ" sz="1400" b="1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rPr>
            <a:t>Improvement Plan</a:t>
          </a:r>
        </a:p>
      </dgm:t>
    </dgm:pt>
    <dgm:pt modelId="{B2EAF2C9-BEBF-47C2-AD1F-E2EBE15C9E36}" type="parTrans" cxnId="{E3322B87-76AE-4AAF-9EDE-F4764C21590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7EE1CB-8B0F-4668-96B7-A32D297EA3AF}" type="sibTrans" cxnId="{E3322B87-76AE-4AAF-9EDE-F4764C21590A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E6D32D7-1A25-4731-B4CD-0F67770E2613}" type="pres">
      <dgm:prSet presAssocID="{2118958A-F4C6-4E6E-81B6-8216815A0CE5}" presName="cycle" presStyleCnt="0">
        <dgm:presLayoutVars>
          <dgm:dir/>
          <dgm:resizeHandles val="exact"/>
        </dgm:presLayoutVars>
      </dgm:prSet>
      <dgm:spPr/>
    </dgm:pt>
    <dgm:pt modelId="{30688112-EA91-41A7-8B50-15109B7E7AC9}" type="pres">
      <dgm:prSet presAssocID="{458DD590-EA32-4533-AD58-73D782DABFF5}" presName="node" presStyleLbl="node1" presStyleIdx="0" presStyleCnt="3">
        <dgm:presLayoutVars>
          <dgm:bulletEnabled val="1"/>
        </dgm:presLayoutVars>
      </dgm:prSet>
      <dgm:spPr/>
    </dgm:pt>
    <dgm:pt modelId="{F3FE364E-E251-42CF-AD96-3094DD7D81BB}" type="pres">
      <dgm:prSet presAssocID="{458DD590-EA32-4533-AD58-73D782DABFF5}" presName="spNode" presStyleCnt="0"/>
      <dgm:spPr/>
    </dgm:pt>
    <dgm:pt modelId="{C724722B-49FD-4C6A-81FF-969745AA8ECE}" type="pres">
      <dgm:prSet presAssocID="{AB73BF12-3591-407B-87F8-BD230B526DAE}" presName="sibTrans" presStyleLbl="sibTrans1D1" presStyleIdx="0" presStyleCnt="3"/>
      <dgm:spPr/>
    </dgm:pt>
    <dgm:pt modelId="{84815C61-F02A-4839-8CBD-F3784C3EE129}" type="pres">
      <dgm:prSet presAssocID="{AFC97B64-43A4-488A-A3EC-E8777434A012}" presName="node" presStyleLbl="node1" presStyleIdx="1" presStyleCnt="3">
        <dgm:presLayoutVars>
          <dgm:bulletEnabled val="1"/>
        </dgm:presLayoutVars>
      </dgm:prSet>
      <dgm:spPr/>
    </dgm:pt>
    <dgm:pt modelId="{FA9A54E5-FE43-4F73-BAC8-BB5DAA8FD9D1}" type="pres">
      <dgm:prSet presAssocID="{AFC97B64-43A4-488A-A3EC-E8777434A012}" presName="spNode" presStyleCnt="0"/>
      <dgm:spPr/>
    </dgm:pt>
    <dgm:pt modelId="{ADAA820C-AE53-4949-91DD-1AA1928C467B}" type="pres">
      <dgm:prSet presAssocID="{74DBE8FA-0306-4A83-A69E-18E251789D81}" presName="sibTrans" presStyleLbl="sibTrans1D1" presStyleIdx="1" presStyleCnt="3"/>
      <dgm:spPr/>
    </dgm:pt>
    <dgm:pt modelId="{872A9517-2738-4E72-962A-054CA50C3760}" type="pres">
      <dgm:prSet presAssocID="{DD4AE18F-A19A-411D-93E5-186C226EEFD9}" presName="node" presStyleLbl="node1" presStyleIdx="2" presStyleCnt="3">
        <dgm:presLayoutVars>
          <dgm:bulletEnabled val="1"/>
        </dgm:presLayoutVars>
      </dgm:prSet>
      <dgm:spPr/>
    </dgm:pt>
    <dgm:pt modelId="{52925C0B-3C2B-4880-9009-A95F4D2E687B}" type="pres">
      <dgm:prSet presAssocID="{DD4AE18F-A19A-411D-93E5-186C226EEFD9}" presName="spNode" presStyleCnt="0"/>
      <dgm:spPr/>
    </dgm:pt>
    <dgm:pt modelId="{E7574963-C0FE-428A-9F9B-36BEF7ADD583}" type="pres">
      <dgm:prSet presAssocID="{DD7EE1CB-8B0F-4668-96B7-A32D297EA3AF}" presName="sibTrans" presStyleLbl="sibTrans1D1" presStyleIdx="2" presStyleCnt="3"/>
      <dgm:spPr/>
    </dgm:pt>
  </dgm:ptLst>
  <dgm:cxnLst>
    <dgm:cxn modelId="{DC993C06-96E8-4CF6-8C64-389B4F1C40F6}" type="presOf" srcId="{2118958A-F4C6-4E6E-81B6-8216815A0CE5}" destId="{DE6D32D7-1A25-4731-B4CD-0F67770E2613}" srcOrd="0" destOrd="0" presId="urn:microsoft.com/office/officeart/2005/8/layout/cycle5"/>
    <dgm:cxn modelId="{0595921C-6D83-4991-B2FF-E06FAC7B9A16}" type="presOf" srcId="{458DD590-EA32-4533-AD58-73D782DABFF5}" destId="{30688112-EA91-41A7-8B50-15109B7E7AC9}" srcOrd="0" destOrd="0" presId="urn:microsoft.com/office/officeart/2005/8/layout/cycle5"/>
    <dgm:cxn modelId="{CCFE8529-F742-4021-B148-F09615AEF43D}" type="presOf" srcId="{DD4AE18F-A19A-411D-93E5-186C226EEFD9}" destId="{872A9517-2738-4E72-962A-054CA50C3760}" srcOrd="0" destOrd="0" presId="urn:microsoft.com/office/officeart/2005/8/layout/cycle5"/>
    <dgm:cxn modelId="{A7F9523B-C819-4272-A326-B43C831DF488}" srcId="{2118958A-F4C6-4E6E-81B6-8216815A0CE5}" destId="{AFC97B64-43A4-488A-A3EC-E8777434A012}" srcOrd="1" destOrd="0" parTransId="{3F29C700-5591-495D-B5FF-17F96A8A81D9}" sibTransId="{74DBE8FA-0306-4A83-A69E-18E251789D81}"/>
    <dgm:cxn modelId="{E3322B87-76AE-4AAF-9EDE-F4764C21590A}" srcId="{2118958A-F4C6-4E6E-81B6-8216815A0CE5}" destId="{DD4AE18F-A19A-411D-93E5-186C226EEFD9}" srcOrd="2" destOrd="0" parTransId="{B2EAF2C9-BEBF-47C2-AD1F-E2EBE15C9E36}" sibTransId="{DD7EE1CB-8B0F-4668-96B7-A32D297EA3AF}"/>
    <dgm:cxn modelId="{FFBDDF96-C99D-4415-BED4-798EC1C2E42B}" type="presOf" srcId="{DD7EE1CB-8B0F-4668-96B7-A32D297EA3AF}" destId="{E7574963-C0FE-428A-9F9B-36BEF7ADD583}" srcOrd="0" destOrd="0" presId="urn:microsoft.com/office/officeart/2005/8/layout/cycle5"/>
    <dgm:cxn modelId="{4FD524A2-345F-44CD-9164-11425D667576}" type="presOf" srcId="{AFC97B64-43A4-488A-A3EC-E8777434A012}" destId="{84815C61-F02A-4839-8CBD-F3784C3EE129}" srcOrd="0" destOrd="0" presId="urn:microsoft.com/office/officeart/2005/8/layout/cycle5"/>
    <dgm:cxn modelId="{5D3944AA-6948-482B-B801-0E45B9DD82B9}" type="presOf" srcId="{AB73BF12-3591-407B-87F8-BD230B526DAE}" destId="{C724722B-49FD-4C6A-81FF-969745AA8ECE}" srcOrd="0" destOrd="0" presId="urn:microsoft.com/office/officeart/2005/8/layout/cycle5"/>
    <dgm:cxn modelId="{A53924C1-F4B4-45DA-9161-047CF529EB50}" type="presOf" srcId="{74DBE8FA-0306-4A83-A69E-18E251789D81}" destId="{ADAA820C-AE53-4949-91DD-1AA1928C467B}" srcOrd="0" destOrd="0" presId="urn:microsoft.com/office/officeart/2005/8/layout/cycle5"/>
    <dgm:cxn modelId="{5E3337FD-576C-4229-BA9A-CE284636DC90}" srcId="{2118958A-F4C6-4E6E-81B6-8216815A0CE5}" destId="{458DD590-EA32-4533-AD58-73D782DABFF5}" srcOrd="0" destOrd="0" parTransId="{4646297A-2F9B-4B81-90B3-2DFF2B35D96E}" sibTransId="{AB73BF12-3591-407B-87F8-BD230B526DAE}"/>
    <dgm:cxn modelId="{3699C720-FC8A-4E16-9F59-52B1F4941473}" type="presParOf" srcId="{DE6D32D7-1A25-4731-B4CD-0F67770E2613}" destId="{30688112-EA91-41A7-8B50-15109B7E7AC9}" srcOrd="0" destOrd="0" presId="urn:microsoft.com/office/officeart/2005/8/layout/cycle5"/>
    <dgm:cxn modelId="{66A272F0-D44A-4EB8-9A94-3DA822F6C866}" type="presParOf" srcId="{DE6D32D7-1A25-4731-B4CD-0F67770E2613}" destId="{F3FE364E-E251-42CF-AD96-3094DD7D81BB}" srcOrd="1" destOrd="0" presId="urn:microsoft.com/office/officeart/2005/8/layout/cycle5"/>
    <dgm:cxn modelId="{B4DB8163-4409-4220-B235-84132BC9ED3E}" type="presParOf" srcId="{DE6D32D7-1A25-4731-B4CD-0F67770E2613}" destId="{C724722B-49FD-4C6A-81FF-969745AA8ECE}" srcOrd="2" destOrd="0" presId="urn:microsoft.com/office/officeart/2005/8/layout/cycle5"/>
    <dgm:cxn modelId="{4CDFDD7C-74B4-4DDF-B42A-34E1E7503F84}" type="presParOf" srcId="{DE6D32D7-1A25-4731-B4CD-0F67770E2613}" destId="{84815C61-F02A-4839-8CBD-F3784C3EE129}" srcOrd="3" destOrd="0" presId="urn:microsoft.com/office/officeart/2005/8/layout/cycle5"/>
    <dgm:cxn modelId="{47D70A60-3361-47A5-80FC-84637879FA6B}" type="presParOf" srcId="{DE6D32D7-1A25-4731-B4CD-0F67770E2613}" destId="{FA9A54E5-FE43-4F73-BAC8-BB5DAA8FD9D1}" srcOrd="4" destOrd="0" presId="urn:microsoft.com/office/officeart/2005/8/layout/cycle5"/>
    <dgm:cxn modelId="{2114A71B-BDE8-4909-921E-42623E843C32}" type="presParOf" srcId="{DE6D32D7-1A25-4731-B4CD-0F67770E2613}" destId="{ADAA820C-AE53-4949-91DD-1AA1928C467B}" srcOrd="5" destOrd="0" presId="urn:microsoft.com/office/officeart/2005/8/layout/cycle5"/>
    <dgm:cxn modelId="{2BBE07CC-B612-414D-B2C2-3B0BDA218868}" type="presParOf" srcId="{DE6D32D7-1A25-4731-B4CD-0F67770E2613}" destId="{872A9517-2738-4E72-962A-054CA50C3760}" srcOrd="6" destOrd="0" presId="urn:microsoft.com/office/officeart/2005/8/layout/cycle5"/>
    <dgm:cxn modelId="{48901B19-16A2-4FE1-8010-C095FD611A76}" type="presParOf" srcId="{DE6D32D7-1A25-4731-B4CD-0F67770E2613}" destId="{52925C0B-3C2B-4880-9009-A95F4D2E687B}" srcOrd="7" destOrd="0" presId="urn:microsoft.com/office/officeart/2005/8/layout/cycle5"/>
    <dgm:cxn modelId="{FC59A656-D44D-4DBC-B89C-29A0CA46058F}" type="presParOf" srcId="{DE6D32D7-1A25-4731-B4CD-0F67770E2613}" destId="{E7574963-C0FE-428A-9F9B-36BEF7ADD583}" srcOrd="8" destOrd="0" presId="urn:microsoft.com/office/officeart/2005/8/layout/cycle5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18958A-F4C6-4E6E-81B6-8216815A0CE5}" type="doc">
      <dgm:prSet loTypeId="urn:microsoft.com/office/officeart/2005/8/layout/cycle5" loCatId="cycle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NZ"/>
        </a:p>
      </dgm:t>
    </dgm:pt>
    <dgm:pt modelId="{458DD590-EA32-4533-AD58-73D782DABFF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Provide Safe Drinking Water</a:t>
          </a:r>
        </a:p>
      </dgm:t>
    </dgm:pt>
    <dgm:pt modelId="{4646297A-2F9B-4B81-90B3-2DFF2B35D96E}" type="parTrans" cxnId="{5E3337FD-576C-4229-BA9A-CE284636DC9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B73BF12-3591-407B-87F8-BD230B526DAE}" type="sibTrans" cxnId="{5E3337FD-576C-4229-BA9A-CE284636DC90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FC97B64-43A4-488A-A3EC-E8777434A012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Risk Assessment</a:t>
          </a:r>
        </a:p>
      </dgm:t>
    </dgm:pt>
    <dgm:pt modelId="{3F29C700-5591-495D-B5FF-17F96A8A81D9}" type="parTrans" cxnId="{A7F9523B-C819-4272-A326-B43C831DF48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DBE8FA-0306-4A83-A69E-18E251789D81}" type="sibTrans" cxnId="{A7F9523B-C819-4272-A326-B43C831DF488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6E40D7C-BC54-470E-9C0F-AFD2FC2C623A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Hazards identified &amp; assessed</a:t>
          </a:r>
        </a:p>
      </dgm:t>
    </dgm:pt>
    <dgm:pt modelId="{BE2E909F-513A-4F0E-B87C-3805859D9B44}" type="parTrans" cxnId="{069BFE22-D239-47FB-80AC-970D89BB66E2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82F2025-0C42-48E0-987F-5C78981ED6B8}" type="sibTrans" cxnId="{069BFE22-D239-47FB-80AC-970D89BB66E2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4AE18F-A19A-411D-93E5-186C226EEFD9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Improvement Plan</a:t>
          </a:r>
          <a:endParaRPr lang="en-NZ" sz="16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2EAF2C9-BEBF-47C2-AD1F-E2EBE15C9E36}" type="parTrans" cxnId="{E3322B87-76AE-4AAF-9EDE-F4764C21590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7EE1CB-8B0F-4668-96B7-A32D297EA3AF}" type="sibTrans" cxnId="{E3322B87-76AE-4AAF-9EDE-F4764C21590A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E54D2B3-144C-440D-9B4E-89AB65F9DF46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Improvement actions undertaken</a:t>
          </a:r>
        </a:p>
      </dgm:t>
    </dgm:pt>
    <dgm:pt modelId="{BE81E1F1-897B-4C2C-9D29-447AD14FF29D}" type="parTrans" cxnId="{C54E0E25-F1A4-4DD0-A060-370B8D87D46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BFE71B3-2B28-4CA4-AEBA-BDD7078BD799}" type="sibTrans" cxnId="{C54E0E25-F1A4-4DD0-A060-370B8D87D46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C5E2E2A-AFDA-4255-A2F3-83495645E7C8}">
      <dgm:prSet phldrT="[Text]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endParaRPr lang="en-NZ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03592E2-B89E-4B97-9E64-7688872BA559}" type="parTrans" cxnId="{C99A3216-05B6-463D-8C31-FBBA399E3DD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A6AD2A8-8082-48BF-BBFE-DEA0425C99B3}" type="sibTrans" cxnId="{C99A3216-05B6-463D-8C31-FBBA399E3DD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25C596C-7006-4CD8-AC8B-75A9DBEF5A6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Fed into Long Term Plan</a:t>
          </a:r>
        </a:p>
      </dgm:t>
    </dgm:pt>
    <dgm:pt modelId="{8A1AAFB9-C321-4B33-AF50-1F80D19CEB7C}" type="parTrans" cxnId="{41EAB90F-1D56-40F2-8786-3C37F830D9C5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C33E937-AC96-499C-AE1E-743F829AB003}" type="sibTrans" cxnId="{41EAB90F-1D56-40F2-8786-3C37F830D9C5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CBBBD68-590E-4C39-AE20-3AEF56D9A33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Unacceptable risks identified</a:t>
          </a:r>
        </a:p>
      </dgm:t>
    </dgm:pt>
    <dgm:pt modelId="{B5D5C565-7C8A-40D3-9DD5-84843F27CEAE}" type="parTrans" cxnId="{7E00C63F-4E4A-40FC-B870-DB47D6CDB9C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3A409A0-CBB2-4154-AA82-5A2718A38502}" type="sibTrans" cxnId="{7E00C63F-4E4A-40FC-B870-DB47D6CDB9C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B641A6E-8C9C-40B6-8ED3-1B3135503242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Compliance</a:t>
          </a:r>
        </a:p>
      </dgm:t>
    </dgm:pt>
    <dgm:pt modelId="{CF97A29D-A6B7-4231-BAB1-EDA0DC7B14C3}" type="parTrans" cxnId="{7AAD3C4D-E3A9-40E1-B65B-3AAA29C442EC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DDE17E-0887-4EFD-846A-A59F21760621}" type="sibTrans" cxnId="{7AAD3C4D-E3A9-40E1-B65B-3AAA29C442EC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F8DF8C0-0415-4874-B7A3-6310841787C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Preventative measures in place</a:t>
          </a:r>
        </a:p>
      </dgm:t>
    </dgm:pt>
    <dgm:pt modelId="{FD7C48E9-B674-4180-A73F-651A2FE9FC06}" type="parTrans" cxnId="{45A8DCD8-E69E-44DD-A573-5697581877C1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87A9258-1F64-4914-9CB5-E15384DB2E6C}" type="sibTrans" cxnId="{45A8DCD8-E69E-44DD-A573-5697581877C1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09B2493-05E2-48F5-81A6-78AF490275D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b="0" i="0" dirty="0">
              <a:latin typeface="Verdana" panose="020B0604030504040204" pitchFamily="34" charset="0"/>
              <a:ea typeface="Verdana" panose="020B0604030504040204" pitchFamily="34" charset="0"/>
            </a:rPr>
            <a:t> Te Mana o te Wai </a:t>
          </a:r>
          <a:endParaRPr lang="en-NZ" sz="13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5E46844-1268-43BF-9EBD-ADD6AF38EAF4}" type="parTrans" cxnId="{7CC3F5FC-F2E9-495F-909A-4DABA528F585}">
      <dgm:prSet/>
      <dgm:spPr/>
      <dgm:t>
        <a:bodyPr/>
        <a:lstStyle/>
        <a:p>
          <a:endParaRPr lang="en-NZ"/>
        </a:p>
      </dgm:t>
    </dgm:pt>
    <dgm:pt modelId="{0F63EAD0-47A2-4DC0-9A30-734E9D564C14}" type="sibTrans" cxnId="{7CC3F5FC-F2E9-495F-909A-4DABA528F585}">
      <dgm:prSet/>
      <dgm:spPr/>
      <dgm:t>
        <a:bodyPr/>
        <a:lstStyle/>
        <a:p>
          <a:endParaRPr lang="en-NZ"/>
        </a:p>
      </dgm:t>
    </dgm:pt>
    <dgm:pt modelId="{77F05BD1-0039-4DD7-9BD3-93D491621551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Endorsed by management</a:t>
          </a:r>
        </a:p>
      </dgm:t>
    </dgm:pt>
    <dgm:pt modelId="{53C38BFD-A754-4D58-8738-93AF92F7C357}" type="parTrans" cxnId="{7F1CA4E2-11C9-4C70-A3C9-296B0525D4D5}">
      <dgm:prSet/>
      <dgm:spPr/>
      <dgm:t>
        <a:bodyPr/>
        <a:lstStyle/>
        <a:p>
          <a:endParaRPr lang="en-NZ"/>
        </a:p>
      </dgm:t>
    </dgm:pt>
    <dgm:pt modelId="{8E8E6787-E7B7-49BB-A2C8-4B4FF9D6F05D}" type="sibTrans" cxnId="{7F1CA4E2-11C9-4C70-A3C9-296B0525D4D5}">
      <dgm:prSet/>
      <dgm:spPr/>
      <dgm:t>
        <a:bodyPr/>
        <a:lstStyle/>
        <a:p>
          <a:endParaRPr lang="en-NZ"/>
        </a:p>
      </dgm:t>
    </dgm:pt>
    <dgm:pt modelId="{EE0A1B74-34C2-4189-90E8-996CFCBA19B6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Multiple barriers to contamination</a:t>
          </a:r>
        </a:p>
      </dgm:t>
    </dgm:pt>
    <dgm:pt modelId="{69A5029B-7E98-442F-8E44-74380211F3CD}" type="parTrans" cxnId="{1983A3EB-0312-41EA-905C-A4E8FE4B9ACC}">
      <dgm:prSet/>
      <dgm:spPr/>
      <dgm:t>
        <a:bodyPr/>
        <a:lstStyle/>
        <a:p>
          <a:endParaRPr lang="en-NZ"/>
        </a:p>
      </dgm:t>
    </dgm:pt>
    <dgm:pt modelId="{6ADB29A3-E43C-48C2-808F-F0BD008B9EAD}" type="sibTrans" cxnId="{1983A3EB-0312-41EA-905C-A4E8FE4B9ACC}">
      <dgm:prSet/>
      <dgm:spPr/>
      <dgm:t>
        <a:bodyPr/>
        <a:lstStyle/>
        <a:p>
          <a:endParaRPr lang="en-NZ"/>
        </a:p>
      </dgm:t>
    </dgm:pt>
    <dgm:pt modelId="{30AAA880-81C8-4FE1-8663-517E136613B3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Accurate supply description</a:t>
          </a:r>
        </a:p>
      </dgm:t>
    </dgm:pt>
    <dgm:pt modelId="{41A197DA-9449-4176-A08F-9A94A49834E4}" type="sibTrans" cxnId="{74FEBE97-94E3-42FD-B46F-063C64FF5B7B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654B33C-7BF1-40C6-B436-31DEC94DEDCA}" type="parTrans" cxnId="{74FEBE97-94E3-42FD-B46F-063C64FF5B7B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9DF6A97-1A58-4DC8-8E1B-CF5FCD8809B0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Unacceptable risks addressed</a:t>
          </a:r>
        </a:p>
      </dgm:t>
    </dgm:pt>
    <dgm:pt modelId="{219BE538-460D-4B81-83EE-FBFC7C44083F}" type="parTrans" cxnId="{D1960178-191C-4814-8A74-D261E203CBEC}">
      <dgm:prSet/>
      <dgm:spPr/>
      <dgm:t>
        <a:bodyPr/>
        <a:lstStyle/>
        <a:p>
          <a:endParaRPr lang="en-NZ"/>
        </a:p>
      </dgm:t>
    </dgm:pt>
    <dgm:pt modelId="{A18EAF5D-E574-4061-AB81-48FC6670C08F}" type="sibTrans" cxnId="{D1960178-191C-4814-8A74-D261E203CBEC}">
      <dgm:prSet/>
      <dgm:spPr/>
      <dgm:t>
        <a:bodyPr/>
        <a:lstStyle/>
        <a:p>
          <a:endParaRPr lang="en-NZ"/>
        </a:p>
      </dgm:t>
    </dgm:pt>
    <dgm:pt modelId="{AC6A8439-3A68-4931-AA6E-98C9D111801F}" type="pres">
      <dgm:prSet presAssocID="{2118958A-F4C6-4E6E-81B6-8216815A0CE5}" presName="cycle" presStyleCnt="0">
        <dgm:presLayoutVars>
          <dgm:dir/>
          <dgm:resizeHandles val="exact"/>
        </dgm:presLayoutVars>
      </dgm:prSet>
      <dgm:spPr/>
    </dgm:pt>
    <dgm:pt modelId="{53CDFE24-1E69-4EC0-9D46-353C8A313040}" type="pres">
      <dgm:prSet presAssocID="{458DD590-EA32-4533-AD58-73D782DABFF5}" presName="node" presStyleLbl="node1" presStyleIdx="0" presStyleCnt="3" custScaleX="142373">
        <dgm:presLayoutVars>
          <dgm:bulletEnabled val="1"/>
        </dgm:presLayoutVars>
      </dgm:prSet>
      <dgm:spPr/>
    </dgm:pt>
    <dgm:pt modelId="{375F5B1A-F77C-42D8-B469-03793C5443EF}" type="pres">
      <dgm:prSet presAssocID="{458DD590-EA32-4533-AD58-73D782DABFF5}" presName="spNode" presStyleCnt="0"/>
      <dgm:spPr/>
    </dgm:pt>
    <dgm:pt modelId="{DC8ADA3F-D530-4179-831B-27DEF0EE63C5}" type="pres">
      <dgm:prSet presAssocID="{AB73BF12-3591-407B-87F8-BD230B526DAE}" presName="sibTrans" presStyleLbl="sibTrans1D1" presStyleIdx="0" presStyleCnt="3"/>
      <dgm:spPr/>
    </dgm:pt>
    <dgm:pt modelId="{E2FAA2A6-579B-4848-8431-6892A10642A8}" type="pres">
      <dgm:prSet presAssocID="{AFC97B64-43A4-488A-A3EC-E8777434A012}" presName="node" presStyleLbl="node1" presStyleIdx="1" presStyleCnt="3" custScaleX="142373">
        <dgm:presLayoutVars>
          <dgm:bulletEnabled val="1"/>
        </dgm:presLayoutVars>
      </dgm:prSet>
      <dgm:spPr/>
    </dgm:pt>
    <dgm:pt modelId="{6AC844F4-846F-422B-8B2E-089684AAF8BF}" type="pres">
      <dgm:prSet presAssocID="{AFC97B64-43A4-488A-A3EC-E8777434A012}" presName="spNode" presStyleCnt="0"/>
      <dgm:spPr/>
    </dgm:pt>
    <dgm:pt modelId="{45E20CFF-C8D5-43A3-89C6-CA6D1C8FA1F8}" type="pres">
      <dgm:prSet presAssocID="{74DBE8FA-0306-4A83-A69E-18E251789D81}" presName="sibTrans" presStyleLbl="sibTrans1D1" presStyleIdx="1" presStyleCnt="3"/>
      <dgm:spPr/>
    </dgm:pt>
    <dgm:pt modelId="{10008A81-F93F-4B74-8DF7-8D3CAD33B23A}" type="pres">
      <dgm:prSet presAssocID="{DD4AE18F-A19A-411D-93E5-186C226EEFD9}" presName="node" presStyleLbl="node1" presStyleIdx="2" presStyleCnt="3" custScaleX="142373">
        <dgm:presLayoutVars>
          <dgm:bulletEnabled val="1"/>
        </dgm:presLayoutVars>
      </dgm:prSet>
      <dgm:spPr/>
    </dgm:pt>
    <dgm:pt modelId="{E144E4CB-0DDE-4ACF-A55C-95BF87FE95B4}" type="pres">
      <dgm:prSet presAssocID="{DD4AE18F-A19A-411D-93E5-186C226EEFD9}" presName="spNode" presStyleCnt="0"/>
      <dgm:spPr/>
    </dgm:pt>
    <dgm:pt modelId="{216A374F-683B-43E7-A2C6-6B86DCBB1640}" type="pres">
      <dgm:prSet presAssocID="{DD7EE1CB-8B0F-4668-96B7-A32D297EA3AF}" presName="sibTrans" presStyleLbl="sibTrans1D1" presStyleIdx="2" presStyleCnt="3"/>
      <dgm:spPr/>
    </dgm:pt>
  </dgm:ptLst>
  <dgm:cxnLst>
    <dgm:cxn modelId="{31A1500B-6BDB-40BD-86B0-209BEBD437CC}" type="presOf" srcId="{74DBE8FA-0306-4A83-A69E-18E251789D81}" destId="{45E20CFF-C8D5-43A3-89C6-CA6D1C8FA1F8}" srcOrd="0" destOrd="0" presId="urn:microsoft.com/office/officeart/2005/8/layout/cycle5"/>
    <dgm:cxn modelId="{C3E26B0D-F6B2-4183-827B-ADFCDBE69D1D}" type="presOf" srcId="{AFC97B64-43A4-488A-A3EC-E8777434A012}" destId="{E2FAA2A6-579B-4848-8431-6892A10642A8}" srcOrd="0" destOrd="0" presId="urn:microsoft.com/office/officeart/2005/8/layout/cycle5"/>
    <dgm:cxn modelId="{41EAB90F-1D56-40F2-8786-3C37F830D9C5}" srcId="{DD4AE18F-A19A-411D-93E5-186C226EEFD9}" destId="{325C596C-7006-4CD8-AC8B-75A9DBEF5A65}" srcOrd="3" destOrd="0" parTransId="{8A1AAFB9-C321-4B33-AF50-1F80D19CEB7C}" sibTransId="{6C33E937-AC96-499C-AE1E-743F829AB003}"/>
    <dgm:cxn modelId="{C99A3216-05B6-463D-8C31-FBBA399E3DD8}" srcId="{AFC97B64-43A4-488A-A3EC-E8777434A012}" destId="{0C5E2E2A-AFDA-4255-A2F3-83495645E7C8}" srcOrd="3" destOrd="0" parTransId="{C03592E2-B89E-4B97-9E64-7688872BA559}" sibTransId="{CA6AD2A8-8082-48BF-BBFE-DEA0425C99B3}"/>
    <dgm:cxn modelId="{E915951C-124F-477F-A3FF-C9A4AF664C15}" type="presOf" srcId="{56E40D7C-BC54-470E-9C0F-AFD2FC2C623A}" destId="{E2FAA2A6-579B-4848-8431-6892A10642A8}" srcOrd="0" destOrd="1" presId="urn:microsoft.com/office/officeart/2005/8/layout/cycle5"/>
    <dgm:cxn modelId="{069BFE22-D239-47FB-80AC-970D89BB66E2}" srcId="{AFC97B64-43A4-488A-A3EC-E8777434A012}" destId="{56E40D7C-BC54-470E-9C0F-AFD2FC2C623A}" srcOrd="0" destOrd="0" parTransId="{BE2E909F-513A-4F0E-B87C-3805859D9B44}" sibTransId="{A82F2025-0C42-48E0-987F-5C78981ED6B8}"/>
    <dgm:cxn modelId="{C54E0E25-F1A4-4DD0-A060-370B8D87D460}" srcId="{DD4AE18F-A19A-411D-93E5-186C226EEFD9}" destId="{DE54D2B3-144C-440D-9B4E-89AB65F9DF46}" srcOrd="0" destOrd="0" parTransId="{BE81E1F1-897B-4C2C-9D29-447AD14FF29D}" sibTransId="{4BFE71B3-2B28-4CA4-AEBA-BDD7078BD799}"/>
    <dgm:cxn modelId="{F95E8128-ACB4-4E75-A010-160836909AF6}" type="presOf" srcId="{CCBBBD68-590E-4C39-AE20-3AEF56D9A335}" destId="{E2FAA2A6-579B-4848-8431-6892A10642A8}" srcOrd="0" destOrd="3" presId="urn:microsoft.com/office/officeart/2005/8/layout/cycle5"/>
    <dgm:cxn modelId="{7C8C0C2D-0689-4492-AA50-1F5C28C17F71}" type="presOf" srcId="{DE54D2B3-144C-440D-9B4E-89AB65F9DF46}" destId="{10008A81-F93F-4B74-8DF7-8D3CAD33B23A}" srcOrd="0" destOrd="1" presId="urn:microsoft.com/office/officeart/2005/8/layout/cycle5"/>
    <dgm:cxn modelId="{A7F9523B-C819-4272-A326-B43C831DF488}" srcId="{2118958A-F4C6-4E6E-81B6-8216815A0CE5}" destId="{AFC97B64-43A4-488A-A3EC-E8777434A012}" srcOrd="1" destOrd="0" parTransId="{3F29C700-5591-495D-B5FF-17F96A8A81D9}" sibTransId="{74DBE8FA-0306-4A83-A69E-18E251789D81}"/>
    <dgm:cxn modelId="{7E00C63F-4E4A-40FC-B870-DB47D6CDB9CA}" srcId="{AFC97B64-43A4-488A-A3EC-E8777434A012}" destId="{CCBBBD68-590E-4C39-AE20-3AEF56D9A335}" srcOrd="2" destOrd="0" parTransId="{B5D5C565-7C8A-40D3-9DD5-84843F27CEAE}" sibTransId="{C3A409A0-CBB2-4154-AA82-5A2718A38502}"/>
    <dgm:cxn modelId="{DAE43761-B448-4796-825F-29C56A1A4918}" type="presOf" srcId="{30AAA880-81C8-4FE1-8663-517E136613B3}" destId="{53CDFE24-1E69-4EC0-9D46-353C8A313040}" srcOrd="0" destOrd="1" presId="urn:microsoft.com/office/officeart/2005/8/layout/cycle5"/>
    <dgm:cxn modelId="{7AAD3C4D-E3A9-40E1-B65B-3AAA29C442EC}" srcId="{458DD590-EA32-4533-AD58-73D782DABFF5}" destId="{2B641A6E-8C9C-40B6-8ED3-1B3135503242}" srcOrd="1" destOrd="0" parTransId="{CF97A29D-A6B7-4231-BAB1-EDA0DC7B14C3}" sibTransId="{5ADDE17E-0887-4EFD-846A-A59F21760621}"/>
    <dgm:cxn modelId="{C6125F52-02B2-4E66-8874-7589928E6FA6}" type="presOf" srcId="{AB73BF12-3591-407B-87F8-BD230B526DAE}" destId="{DC8ADA3F-D530-4179-831B-27DEF0EE63C5}" srcOrd="0" destOrd="0" presId="urn:microsoft.com/office/officeart/2005/8/layout/cycle5"/>
    <dgm:cxn modelId="{C08A2756-E0C5-4A35-BAD6-4293FE389295}" type="presOf" srcId="{0C5E2E2A-AFDA-4255-A2F3-83495645E7C8}" destId="{E2FAA2A6-579B-4848-8431-6892A10642A8}" srcOrd="0" destOrd="4" presId="urn:microsoft.com/office/officeart/2005/8/layout/cycle5"/>
    <dgm:cxn modelId="{D1960178-191C-4814-8A74-D261E203CBEC}" srcId="{DD4AE18F-A19A-411D-93E5-186C226EEFD9}" destId="{79DF6A97-1A58-4DC8-8E1B-CF5FCD8809B0}" srcOrd="1" destOrd="0" parTransId="{219BE538-460D-4B81-83EE-FBFC7C44083F}" sibTransId="{A18EAF5D-E574-4061-AB81-48FC6670C08F}"/>
    <dgm:cxn modelId="{D679E97F-93AD-4DA5-B916-3379FBBF2752}" type="presOf" srcId="{EE0A1B74-34C2-4189-90E8-996CFCBA19B6}" destId="{53CDFE24-1E69-4EC0-9D46-353C8A313040}" srcOrd="0" destOrd="3" presId="urn:microsoft.com/office/officeart/2005/8/layout/cycle5"/>
    <dgm:cxn modelId="{FE08AB85-7104-4365-B1DA-CD1E8CD6D517}" type="presOf" srcId="{DF8DF8C0-0415-4874-B7A3-6310841787C5}" destId="{E2FAA2A6-579B-4848-8431-6892A10642A8}" srcOrd="0" destOrd="2" presId="urn:microsoft.com/office/officeart/2005/8/layout/cycle5"/>
    <dgm:cxn modelId="{E3322B87-76AE-4AAF-9EDE-F4764C21590A}" srcId="{2118958A-F4C6-4E6E-81B6-8216815A0CE5}" destId="{DD4AE18F-A19A-411D-93E5-186C226EEFD9}" srcOrd="2" destOrd="0" parTransId="{B2EAF2C9-BEBF-47C2-AD1F-E2EBE15C9E36}" sibTransId="{DD7EE1CB-8B0F-4668-96B7-A32D297EA3AF}"/>
    <dgm:cxn modelId="{6754308A-57ED-4B81-943E-4982DA166DA3}" type="presOf" srcId="{DD7EE1CB-8B0F-4668-96B7-A32D297EA3AF}" destId="{216A374F-683B-43E7-A2C6-6B86DCBB1640}" srcOrd="0" destOrd="0" presId="urn:microsoft.com/office/officeart/2005/8/layout/cycle5"/>
    <dgm:cxn modelId="{C39F4591-9F36-42D3-8312-92D20BB4500F}" type="presOf" srcId="{77F05BD1-0039-4DD7-9BD3-93D491621551}" destId="{10008A81-F93F-4B74-8DF7-8D3CAD33B23A}" srcOrd="0" destOrd="3" presId="urn:microsoft.com/office/officeart/2005/8/layout/cycle5"/>
    <dgm:cxn modelId="{74FEBE97-94E3-42FD-B46F-063C64FF5B7B}" srcId="{458DD590-EA32-4533-AD58-73D782DABFF5}" destId="{30AAA880-81C8-4FE1-8663-517E136613B3}" srcOrd="0" destOrd="0" parTransId="{A654B33C-7BF1-40C6-B436-31DEC94DEDCA}" sibTransId="{41A197DA-9449-4176-A08F-9A94A49834E4}"/>
    <dgm:cxn modelId="{14CE38A6-FBD5-4DA7-B09B-89EC5D0BEE0B}" type="presOf" srcId="{2118958A-F4C6-4E6E-81B6-8216815A0CE5}" destId="{AC6A8439-3A68-4931-AA6E-98C9D111801F}" srcOrd="0" destOrd="0" presId="urn:microsoft.com/office/officeart/2005/8/layout/cycle5"/>
    <dgm:cxn modelId="{C1DD12A9-322E-4EDF-B51E-F4449488E421}" type="presOf" srcId="{458DD590-EA32-4533-AD58-73D782DABFF5}" destId="{53CDFE24-1E69-4EC0-9D46-353C8A313040}" srcOrd="0" destOrd="0" presId="urn:microsoft.com/office/officeart/2005/8/layout/cycle5"/>
    <dgm:cxn modelId="{B6BF7CCA-84C5-4CE6-B025-207FBDAEEA7D}" type="presOf" srcId="{2B641A6E-8C9C-40B6-8ED3-1B3135503242}" destId="{53CDFE24-1E69-4EC0-9D46-353C8A313040}" srcOrd="0" destOrd="2" presId="urn:microsoft.com/office/officeart/2005/8/layout/cycle5"/>
    <dgm:cxn modelId="{1103A8CC-6FC1-4F4C-B9F8-F708348B49F1}" type="presOf" srcId="{325C596C-7006-4CD8-AC8B-75A9DBEF5A65}" destId="{10008A81-F93F-4B74-8DF7-8D3CAD33B23A}" srcOrd="0" destOrd="4" presId="urn:microsoft.com/office/officeart/2005/8/layout/cycle5"/>
    <dgm:cxn modelId="{45A8DCD8-E69E-44DD-A573-5697581877C1}" srcId="{AFC97B64-43A4-488A-A3EC-E8777434A012}" destId="{DF8DF8C0-0415-4874-B7A3-6310841787C5}" srcOrd="1" destOrd="0" parTransId="{FD7C48E9-B674-4180-A73F-651A2FE9FC06}" sibTransId="{B87A9258-1F64-4914-9CB5-E15384DB2E6C}"/>
    <dgm:cxn modelId="{7F1CA4E2-11C9-4C70-A3C9-296B0525D4D5}" srcId="{DD4AE18F-A19A-411D-93E5-186C226EEFD9}" destId="{77F05BD1-0039-4DD7-9BD3-93D491621551}" srcOrd="2" destOrd="0" parTransId="{53C38BFD-A754-4D58-8738-93AF92F7C357}" sibTransId="{8E8E6787-E7B7-49BB-A2C8-4B4FF9D6F05D}"/>
    <dgm:cxn modelId="{A5D3BFE6-291B-4D5A-B77C-2ACA885CB8EB}" type="presOf" srcId="{79DF6A97-1A58-4DC8-8E1B-CF5FCD8809B0}" destId="{10008A81-F93F-4B74-8DF7-8D3CAD33B23A}" srcOrd="0" destOrd="2" presId="urn:microsoft.com/office/officeart/2005/8/layout/cycle5"/>
    <dgm:cxn modelId="{1983A3EB-0312-41EA-905C-A4E8FE4B9ACC}" srcId="{458DD590-EA32-4533-AD58-73D782DABFF5}" destId="{EE0A1B74-34C2-4189-90E8-996CFCBA19B6}" srcOrd="2" destOrd="0" parTransId="{69A5029B-7E98-442F-8E44-74380211F3CD}" sibTransId="{6ADB29A3-E43C-48C2-808F-F0BD008B9EAD}"/>
    <dgm:cxn modelId="{21B042F2-8109-49BF-9249-49E0D40A6520}" type="presOf" srcId="{409B2493-05E2-48F5-81A6-78AF490275D5}" destId="{53CDFE24-1E69-4EC0-9D46-353C8A313040}" srcOrd="0" destOrd="4" presId="urn:microsoft.com/office/officeart/2005/8/layout/cycle5"/>
    <dgm:cxn modelId="{0F2ABCFA-2406-41E9-811A-535C7B5CD93F}" type="presOf" srcId="{DD4AE18F-A19A-411D-93E5-186C226EEFD9}" destId="{10008A81-F93F-4B74-8DF7-8D3CAD33B23A}" srcOrd="0" destOrd="0" presId="urn:microsoft.com/office/officeart/2005/8/layout/cycle5"/>
    <dgm:cxn modelId="{7CC3F5FC-F2E9-495F-909A-4DABA528F585}" srcId="{458DD590-EA32-4533-AD58-73D782DABFF5}" destId="{409B2493-05E2-48F5-81A6-78AF490275D5}" srcOrd="3" destOrd="0" parTransId="{E5E46844-1268-43BF-9EBD-ADD6AF38EAF4}" sibTransId="{0F63EAD0-47A2-4DC0-9A30-734E9D564C14}"/>
    <dgm:cxn modelId="{5E3337FD-576C-4229-BA9A-CE284636DC90}" srcId="{2118958A-F4C6-4E6E-81B6-8216815A0CE5}" destId="{458DD590-EA32-4533-AD58-73D782DABFF5}" srcOrd="0" destOrd="0" parTransId="{4646297A-2F9B-4B81-90B3-2DFF2B35D96E}" sibTransId="{AB73BF12-3591-407B-87F8-BD230B526DAE}"/>
    <dgm:cxn modelId="{6CC8E0DF-6822-4874-9075-7AE0D4745CD4}" type="presParOf" srcId="{AC6A8439-3A68-4931-AA6E-98C9D111801F}" destId="{53CDFE24-1E69-4EC0-9D46-353C8A313040}" srcOrd="0" destOrd="0" presId="urn:microsoft.com/office/officeart/2005/8/layout/cycle5"/>
    <dgm:cxn modelId="{55AB66E8-C5C6-46C4-BB2B-26B542F95924}" type="presParOf" srcId="{AC6A8439-3A68-4931-AA6E-98C9D111801F}" destId="{375F5B1A-F77C-42D8-B469-03793C5443EF}" srcOrd="1" destOrd="0" presId="urn:microsoft.com/office/officeart/2005/8/layout/cycle5"/>
    <dgm:cxn modelId="{D82E28E3-1D41-4832-AC80-48712DE52C37}" type="presParOf" srcId="{AC6A8439-3A68-4931-AA6E-98C9D111801F}" destId="{DC8ADA3F-D530-4179-831B-27DEF0EE63C5}" srcOrd="2" destOrd="0" presId="urn:microsoft.com/office/officeart/2005/8/layout/cycle5"/>
    <dgm:cxn modelId="{045B0C32-53E8-42CC-A72A-EFE1B99946F4}" type="presParOf" srcId="{AC6A8439-3A68-4931-AA6E-98C9D111801F}" destId="{E2FAA2A6-579B-4848-8431-6892A10642A8}" srcOrd="3" destOrd="0" presId="urn:microsoft.com/office/officeart/2005/8/layout/cycle5"/>
    <dgm:cxn modelId="{FE2122B7-0AE2-4BBF-9125-7164A47B18F0}" type="presParOf" srcId="{AC6A8439-3A68-4931-AA6E-98C9D111801F}" destId="{6AC844F4-846F-422B-8B2E-089684AAF8BF}" srcOrd="4" destOrd="0" presId="urn:microsoft.com/office/officeart/2005/8/layout/cycle5"/>
    <dgm:cxn modelId="{5058A097-4A5D-49D9-98E5-C0BC5210913E}" type="presParOf" srcId="{AC6A8439-3A68-4931-AA6E-98C9D111801F}" destId="{45E20CFF-C8D5-43A3-89C6-CA6D1C8FA1F8}" srcOrd="5" destOrd="0" presId="urn:microsoft.com/office/officeart/2005/8/layout/cycle5"/>
    <dgm:cxn modelId="{57EF311A-FB65-4EDF-96C5-51E6140B4745}" type="presParOf" srcId="{AC6A8439-3A68-4931-AA6E-98C9D111801F}" destId="{10008A81-F93F-4B74-8DF7-8D3CAD33B23A}" srcOrd="6" destOrd="0" presId="urn:microsoft.com/office/officeart/2005/8/layout/cycle5"/>
    <dgm:cxn modelId="{D237386B-19E6-4D0D-8AEF-AA8C300E33A6}" type="presParOf" srcId="{AC6A8439-3A68-4931-AA6E-98C9D111801F}" destId="{E144E4CB-0DDE-4ACF-A55C-95BF87FE95B4}" srcOrd="7" destOrd="0" presId="urn:microsoft.com/office/officeart/2005/8/layout/cycle5"/>
    <dgm:cxn modelId="{5D7ABA84-0B45-424E-A59B-74EAAD28B737}" type="presParOf" srcId="{AC6A8439-3A68-4931-AA6E-98C9D111801F}" destId="{216A374F-683B-43E7-A2C6-6B86DCBB1640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18958A-F4C6-4E6E-81B6-8216815A0CE5}" type="doc">
      <dgm:prSet loTypeId="urn:microsoft.com/office/officeart/2005/8/layout/cycle5" loCatId="cycle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NZ"/>
        </a:p>
      </dgm:t>
    </dgm:pt>
    <dgm:pt modelId="{458DD590-EA32-4533-AD58-73D782DABFF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Provide Safe Drinking Water</a:t>
          </a:r>
        </a:p>
      </dgm:t>
    </dgm:pt>
    <dgm:pt modelId="{4646297A-2F9B-4B81-90B3-2DFF2B35D96E}" type="parTrans" cxnId="{5E3337FD-576C-4229-BA9A-CE284636DC9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B73BF12-3591-407B-87F8-BD230B526DAE}" type="sibTrans" cxnId="{5E3337FD-576C-4229-BA9A-CE284636DC90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FC97B64-43A4-488A-A3EC-E8777434A012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Risk Assessment</a:t>
          </a:r>
        </a:p>
      </dgm:t>
    </dgm:pt>
    <dgm:pt modelId="{3F29C700-5591-495D-B5FF-17F96A8A81D9}" type="parTrans" cxnId="{A7F9523B-C819-4272-A326-B43C831DF48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DBE8FA-0306-4A83-A69E-18E251789D81}" type="sibTrans" cxnId="{A7F9523B-C819-4272-A326-B43C831DF488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6E40D7C-BC54-470E-9C0F-AFD2FC2C623A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Hazards identified &amp; assessed</a:t>
          </a:r>
        </a:p>
      </dgm:t>
    </dgm:pt>
    <dgm:pt modelId="{BE2E909F-513A-4F0E-B87C-3805859D9B44}" type="parTrans" cxnId="{069BFE22-D239-47FB-80AC-970D89BB66E2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82F2025-0C42-48E0-987F-5C78981ED6B8}" type="sibTrans" cxnId="{069BFE22-D239-47FB-80AC-970D89BB66E2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4AE18F-A19A-411D-93E5-186C226EEFD9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Improvement Plan</a:t>
          </a:r>
          <a:endParaRPr lang="en-NZ" sz="16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2EAF2C9-BEBF-47C2-AD1F-E2EBE15C9E36}" type="parTrans" cxnId="{E3322B87-76AE-4AAF-9EDE-F4764C21590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7EE1CB-8B0F-4668-96B7-A32D297EA3AF}" type="sibTrans" cxnId="{E3322B87-76AE-4AAF-9EDE-F4764C21590A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E54D2B3-144C-440D-9B4E-89AB65F9DF46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Improvement actions undertaken</a:t>
          </a:r>
        </a:p>
      </dgm:t>
    </dgm:pt>
    <dgm:pt modelId="{BE81E1F1-897B-4C2C-9D29-447AD14FF29D}" type="parTrans" cxnId="{C54E0E25-F1A4-4DD0-A060-370B8D87D46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BFE71B3-2B28-4CA4-AEBA-BDD7078BD799}" type="sibTrans" cxnId="{C54E0E25-F1A4-4DD0-A060-370B8D87D46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C5E2E2A-AFDA-4255-A2F3-83495645E7C8}">
      <dgm:prSet phldrT="[Text]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endParaRPr lang="en-NZ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03592E2-B89E-4B97-9E64-7688872BA559}" type="parTrans" cxnId="{C99A3216-05B6-463D-8C31-FBBA399E3DD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A6AD2A8-8082-48BF-BBFE-DEA0425C99B3}" type="sibTrans" cxnId="{C99A3216-05B6-463D-8C31-FBBA399E3DD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25C596C-7006-4CD8-AC8B-75A9DBEF5A6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Fed into Long Term Plan</a:t>
          </a:r>
        </a:p>
      </dgm:t>
    </dgm:pt>
    <dgm:pt modelId="{8A1AAFB9-C321-4B33-AF50-1F80D19CEB7C}" type="parTrans" cxnId="{41EAB90F-1D56-40F2-8786-3C37F830D9C5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C33E937-AC96-499C-AE1E-743F829AB003}" type="sibTrans" cxnId="{41EAB90F-1D56-40F2-8786-3C37F830D9C5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CBBBD68-590E-4C39-AE20-3AEF56D9A33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Unacceptable risks identified</a:t>
          </a:r>
        </a:p>
      </dgm:t>
    </dgm:pt>
    <dgm:pt modelId="{B5D5C565-7C8A-40D3-9DD5-84843F27CEAE}" type="parTrans" cxnId="{7E00C63F-4E4A-40FC-B870-DB47D6CDB9C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3A409A0-CBB2-4154-AA82-5A2718A38502}" type="sibTrans" cxnId="{7E00C63F-4E4A-40FC-B870-DB47D6CDB9C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B641A6E-8C9C-40B6-8ED3-1B3135503242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Compliance</a:t>
          </a:r>
        </a:p>
      </dgm:t>
    </dgm:pt>
    <dgm:pt modelId="{CF97A29D-A6B7-4231-BAB1-EDA0DC7B14C3}" type="parTrans" cxnId="{7AAD3C4D-E3A9-40E1-B65B-3AAA29C442EC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DDE17E-0887-4EFD-846A-A59F21760621}" type="sibTrans" cxnId="{7AAD3C4D-E3A9-40E1-B65B-3AAA29C442EC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F8DF8C0-0415-4874-B7A3-6310841787C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Preventative measures in place</a:t>
          </a:r>
        </a:p>
      </dgm:t>
    </dgm:pt>
    <dgm:pt modelId="{FD7C48E9-B674-4180-A73F-651A2FE9FC06}" type="parTrans" cxnId="{45A8DCD8-E69E-44DD-A573-5697581877C1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87A9258-1F64-4914-9CB5-E15384DB2E6C}" type="sibTrans" cxnId="{45A8DCD8-E69E-44DD-A573-5697581877C1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09B2493-05E2-48F5-81A6-78AF490275D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b="0" i="0" dirty="0">
              <a:latin typeface="Verdana" panose="020B0604030504040204" pitchFamily="34" charset="0"/>
              <a:ea typeface="Verdana" panose="020B0604030504040204" pitchFamily="34" charset="0"/>
            </a:rPr>
            <a:t> Te Mana o te Wai </a:t>
          </a:r>
          <a:endParaRPr lang="en-NZ" sz="13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5E46844-1268-43BF-9EBD-ADD6AF38EAF4}" type="parTrans" cxnId="{7CC3F5FC-F2E9-495F-909A-4DABA528F585}">
      <dgm:prSet/>
      <dgm:spPr/>
      <dgm:t>
        <a:bodyPr/>
        <a:lstStyle/>
        <a:p>
          <a:endParaRPr lang="en-NZ"/>
        </a:p>
      </dgm:t>
    </dgm:pt>
    <dgm:pt modelId="{0F63EAD0-47A2-4DC0-9A30-734E9D564C14}" type="sibTrans" cxnId="{7CC3F5FC-F2E9-495F-909A-4DABA528F585}">
      <dgm:prSet/>
      <dgm:spPr/>
      <dgm:t>
        <a:bodyPr/>
        <a:lstStyle/>
        <a:p>
          <a:endParaRPr lang="en-NZ"/>
        </a:p>
      </dgm:t>
    </dgm:pt>
    <dgm:pt modelId="{77F05BD1-0039-4DD7-9BD3-93D491621551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Endorsed by management</a:t>
          </a:r>
        </a:p>
      </dgm:t>
    </dgm:pt>
    <dgm:pt modelId="{53C38BFD-A754-4D58-8738-93AF92F7C357}" type="parTrans" cxnId="{7F1CA4E2-11C9-4C70-A3C9-296B0525D4D5}">
      <dgm:prSet/>
      <dgm:spPr/>
      <dgm:t>
        <a:bodyPr/>
        <a:lstStyle/>
        <a:p>
          <a:endParaRPr lang="en-NZ"/>
        </a:p>
      </dgm:t>
    </dgm:pt>
    <dgm:pt modelId="{8E8E6787-E7B7-49BB-A2C8-4B4FF9D6F05D}" type="sibTrans" cxnId="{7F1CA4E2-11C9-4C70-A3C9-296B0525D4D5}">
      <dgm:prSet/>
      <dgm:spPr/>
      <dgm:t>
        <a:bodyPr/>
        <a:lstStyle/>
        <a:p>
          <a:endParaRPr lang="en-NZ"/>
        </a:p>
      </dgm:t>
    </dgm:pt>
    <dgm:pt modelId="{EE0A1B74-34C2-4189-90E8-996CFCBA19B6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Multiple barriers to contamination</a:t>
          </a:r>
        </a:p>
      </dgm:t>
    </dgm:pt>
    <dgm:pt modelId="{69A5029B-7E98-442F-8E44-74380211F3CD}" type="parTrans" cxnId="{1983A3EB-0312-41EA-905C-A4E8FE4B9ACC}">
      <dgm:prSet/>
      <dgm:spPr/>
      <dgm:t>
        <a:bodyPr/>
        <a:lstStyle/>
        <a:p>
          <a:endParaRPr lang="en-NZ"/>
        </a:p>
      </dgm:t>
    </dgm:pt>
    <dgm:pt modelId="{6ADB29A3-E43C-48C2-808F-F0BD008B9EAD}" type="sibTrans" cxnId="{1983A3EB-0312-41EA-905C-A4E8FE4B9ACC}">
      <dgm:prSet/>
      <dgm:spPr/>
      <dgm:t>
        <a:bodyPr/>
        <a:lstStyle/>
        <a:p>
          <a:endParaRPr lang="en-NZ"/>
        </a:p>
      </dgm:t>
    </dgm:pt>
    <dgm:pt modelId="{30AAA880-81C8-4FE1-8663-517E136613B3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Accurate supply description</a:t>
          </a:r>
        </a:p>
      </dgm:t>
    </dgm:pt>
    <dgm:pt modelId="{41A197DA-9449-4176-A08F-9A94A49834E4}" type="sibTrans" cxnId="{74FEBE97-94E3-42FD-B46F-063C64FF5B7B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654B33C-7BF1-40C6-B436-31DEC94DEDCA}" type="parTrans" cxnId="{74FEBE97-94E3-42FD-B46F-063C64FF5B7B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9DF6A97-1A58-4DC8-8E1B-CF5FCD8809B0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Unacceptable risks addressed</a:t>
          </a:r>
        </a:p>
      </dgm:t>
    </dgm:pt>
    <dgm:pt modelId="{219BE538-460D-4B81-83EE-FBFC7C44083F}" type="parTrans" cxnId="{D1960178-191C-4814-8A74-D261E203CBEC}">
      <dgm:prSet/>
      <dgm:spPr/>
      <dgm:t>
        <a:bodyPr/>
        <a:lstStyle/>
        <a:p>
          <a:endParaRPr lang="en-NZ"/>
        </a:p>
      </dgm:t>
    </dgm:pt>
    <dgm:pt modelId="{A18EAF5D-E574-4061-AB81-48FC6670C08F}" type="sibTrans" cxnId="{D1960178-191C-4814-8A74-D261E203CBEC}">
      <dgm:prSet/>
      <dgm:spPr/>
      <dgm:t>
        <a:bodyPr/>
        <a:lstStyle/>
        <a:p>
          <a:endParaRPr lang="en-NZ"/>
        </a:p>
      </dgm:t>
    </dgm:pt>
    <dgm:pt modelId="{AC6A8439-3A68-4931-AA6E-98C9D111801F}" type="pres">
      <dgm:prSet presAssocID="{2118958A-F4C6-4E6E-81B6-8216815A0CE5}" presName="cycle" presStyleCnt="0">
        <dgm:presLayoutVars>
          <dgm:dir/>
          <dgm:resizeHandles val="exact"/>
        </dgm:presLayoutVars>
      </dgm:prSet>
      <dgm:spPr/>
    </dgm:pt>
    <dgm:pt modelId="{53CDFE24-1E69-4EC0-9D46-353C8A313040}" type="pres">
      <dgm:prSet presAssocID="{458DD590-EA32-4533-AD58-73D782DABFF5}" presName="node" presStyleLbl="node1" presStyleIdx="0" presStyleCnt="3" custScaleX="142373">
        <dgm:presLayoutVars>
          <dgm:bulletEnabled val="1"/>
        </dgm:presLayoutVars>
      </dgm:prSet>
      <dgm:spPr/>
    </dgm:pt>
    <dgm:pt modelId="{375F5B1A-F77C-42D8-B469-03793C5443EF}" type="pres">
      <dgm:prSet presAssocID="{458DD590-EA32-4533-AD58-73D782DABFF5}" presName="spNode" presStyleCnt="0"/>
      <dgm:spPr/>
    </dgm:pt>
    <dgm:pt modelId="{DC8ADA3F-D530-4179-831B-27DEF0EE63C5}" type="pres">
      <dgm:prSet presAssocID="{AB73BF12-3591-407B-87F8-BD230B526DAE}" presName="sibTrans" presStyleLbl="sibTrans1D1" presStyleIdx="0" presStyleCnt="3"/>
      <dgm:spPr/>
    </dgm:pt>
    <dgm:pt modelId="{E2FAA2A6-579B-4848-8431-6892A10642A8}" type="pres">
      <dgm:prSet presAssocID="{AFC97B64-43A4-488A-A3EC-E8777434A012}" presName="node" presStyleLbl="node1" presStyleIdx="1" presStyleCnt="3" custScaleX="142373">
        <dgm:presLayoutVars>
          <dgm:bulletEnabled val="1"/>
        </dgm:presLayoutVars>
      </dgm:prSet>
      <dgm:spPr/>
    </dgm:pt>
    <dgm:pt modelId="{6AC844F4-846F-422B-8B2E-089684AAF8BF}" type="pres">
      <dgm:prSet presAssocID="{AFC97B64-43A4-488A-A3EC-E8777434A012}" presName="spNode" presStyleCnt="0"/>
      <dgm:spPr/>
    </dgm:pt>
    <dgm:pt modelId="{45E20CFF-C8D5-43A3-89C6-CA6D1C8FA1F8}" type="pres">
      <dgm:prSet presAssocID="{74DBE8FA-0306-4A83-A69E-18E251789D81}" presName="sibTrans" presStyleLbl="sibTrans1D1" presStyleIdx="1" presStyleCnt="3"/>
      <dgm:spPr/>
    </dgm:pt>
    <dgm:pt modelId="{10008A81-F93F-4B74-8DF7-8D3CAD33B23A}" type="pres">
      <dgm:prSet presAssocID="{DD4AE18F-A19A-411D-93E5-186C226EEFD9}" presName="node" presStyleLbl="node1" presStyleIdx="2" presStyleCnt="3" custScaleX="142373">
        <dgm:presLayoutVars>
          <dgm:bulletEnabled val="1"/>
        </dgm:presLayoutVars>
      </dgm:prSet>
      <dgm:spPr/>
    </dgm:pt>
    <dgm:pt modelId="{E144E4CB-0DDE-4ACF-A55C-95BF87FE95B4}" type="pres">
      <dgm:prSet presAssocID="{DD4AE18F-A19A-411D-93E5-186C226EEFD9}" presName="spNode" presStyleCnt="0"/>
      <dgm:spPr/>
    </dgm:pt>
    <dgm:pt modelId="{216A374F-683B-43E7-A2C6-6B86DCBB1640}" type="pres">
      <dgm:prSet presAssocID="{DD7EE1CB-8B0F-4668-96B7-A32D297EA3AF}" presName="sibTrans" presStyleLbl="sibTrans1D1" presStyleIdx="2" presStyleCnt="3"/>
      <dgm:spPr/>
    </dgm:pt>
  </dgm:ptLst>
  <dgm:cxnLst>
    <dgm:cxn modelId="{31A1500B-6BDB-40BD-86B0-209BEBD437CC}" type="presOf" srcId="{74DBE8FA-0306-4A83-A69E-18E251789D81}" destId="{45E20CFF-C8D5-43A3-89C6-CA6D1C8FA1F8}" srcOrd="0" destOrd="0" presId="urn:microsoft.com/office/officeart/2005/8/layout/cycle5"/>
    <dgm:cxn modelId="{C3E26B0D-F6B2-4183-827B-ADFCDBE69D1D}" type="presOf" srcId="{AFC97B64-43A4-488A-A3EC-E8777434A012}" destId="{E2FAA2A6-579B-4848-8431-6892A10642A8}" srcOrd="0" destOrd="0" presId="urn:microsoft.com/office/officeart/2005/8/layout/cycle5"/>
    <dgm:cxn modelId="{41EAB90F-1D56-40F2-8786-3C37F830D9C5}" srcId="{DD4AE18F-A19A-411D-93E5-186C226EEFD9}" destId="{325C596C-7006-4CD8-AC8B-75A9DBEF5A65}" srcOrd="3" destOrd="0" parTransId="{8A1AAFB9-C321-4B33-AF50-1F80D19CEB7C}" sibTransId="{6C33E937-AC96-499C-AE1E-743F829AB003}"/>
    <dgm:cxn modelId="{C99A3216-05B6-463D-8C31-FBBA399E3DD8}" srcId="{AFC97B64-43A4-488A-A3EC-E8777434A012}" destId="{0C5E2E2A-AFDA-4255-A2F3-83495645E7C8}" srcOrd="3" destOrd="0" parTransId="{C03592E2-B89E-4B97-9E64-7688872BA559}" sibTransId="{CA6AD2A8-8082-48BF-BBFE-DEA0425C99B3}"/>
    <dgm:cxn modelId="{E915951C-124F-477F-A3FF-C9A4AF664C15}" type="presOf" srcId="{56E40D7C-BC54-470E-9C0F-AFD2FC2C623A}" destId="{E2FAA2A6-579B-4848-8431-6892A10642A8}" srcOrd="0" destOrd="1" presId="urn:microsoft.com/office/officeart/2005/8/layout/cycle5"/>
    <dgm:cxn modelId="{069BFE22-D239-47FB-80AC-970D89BB66E2}" srcId="{AFC97B64-43A4-488A-A3EC-E8777434A012}" destId="{56E40D7C-BC54-470E-9C0F-AFD2FC2C623A}" srcOrd="0" destOrd="0" parTransId="{BE2E909F-513A-4F0E-B87C-3805859D9B44}" sibTransId="{A82F2025-0C42-48E0-987F-5C78981ED6B8}"/>
    <dgm:cxn modelId="{C54E0E25-F1A4-4DD0-A060-370B8D87D460}" srcId="{DD4AE18F-A19A-411D-93E5-186C226EEFD9}" destId="{DE54D2B3-144C-440D-9B4E-89AB65F9DF46}" srcOrd="0" destOrd="0" parTransId="{BE81E1F1-897B-4C2C-9D29-447AD14FF29D}" sibTransId="{4BFE71B3-2B28-4CA4-AEBA-BDD7078BD799}"/>
    <dgm:cxn modelId="{F95E8128-ACB4-4E75-A010-160836909AF6}" type="presOf" srcId="{CCBBBD68-590E-4C39-AE20-3AEF56D9A335}" destId="{E2FAA2A6-579B-4848-8431-6892A10642A8}" srcOrd="0" destOrd="3" presId="urn:microsoft.com/office/officeart/2005/8/layout/cycle5"/>
    <dgm:cxn modelId="{7C8C0C2D-0689-4492-AA50-1F5C28C17F71}" type="presOf" srcId="{DE54D2B3-144C-440D-9B4E-89AB65F9DF46}" destId="{10008A81-F93F-4B74-8DF7-8D3CAD33B23A}" srcOrd="0" destOrd="1" presId="urn:microsoft.com/office/officeart/2005/8/layout/cycle5"/>
    <dgm:cxn modelId="{A7F9523B-C819-4272-A326-B43C831DF488}" srcId="{2118958A-F4C6-4E6E-81B6-8216815A0CE5}" destId="{AFC97B64-43A4-488A-A3EC-E8777434A012}" srcOrd="1" destOrd="0" parTransId="{3F29C700-5591-495D-B5FF-17F96A8A81D9}" sibTransId="{74DBE8FA-0306-4A83-A69E-18E251789D81}"/>
    <dgm:cxn modelId="{7E00C63F-4E4A-40FC-B870-DB47D6CDB9CA}" srcId="{AFC97B64-43A4-488A-A3EC-E8777434A012}" destId="{CCBBBD68-590E-4C39-AE20-3AEF56D9A335}" srcOrd="2" destOrd="0" parTransId="{B5D5C565-7C8A-40D3-9DD5-84843F27CEAE}" sibTransId="{C3A409A0-CBB2-4154-AA82-5A2718A38502}"/>
    <dgm:cxn modelId="{DAE43761-B448-4796-825F-29C56A1A4918}" type="presOf" srcId="{30AAA880-81C8-4FE1-8663-517E136613B3}" destId="{53CDFE24-1E69-4EC0-9D46-353C8A313040}" srcOrd="0" destOrd="1" presId="urn:microsoft.com/office/officeart/2005/8/layout/cycle5"/>
    <dgm:cxn modelId="{7AAD3C4D-E3A9-40E1-B65B-3AAA29C442EC}" srcId="{458DD590-EA32-4533-AD58-73D782DABFF5}" destId="{2B641A6E-8C9C-40B6-8ED3-1B3135503242}" srcOrd="1" destOrd="0" parTransId="{CF97A29D-A6B7-4231-BAB1-EDA0DC7B14C3}" sibTransId="{5ADDE17E-0887-4EFD-846A-A59F21760621}"/>
    <dgm:cxn modelId="{C6125F52-02B2-4E66-8874-7589928E6FA6}" type="presOf" srcId="{AB73BF12-3591-407B-87F8-BD230B526DAE}" destId="{DC8ADA3F-D530-4179-831B-27DEF0EE63C5}" srcOrd="0" destOrd="0" presId="urn:microsoft.com/office/officeart/2005/8/layout/cycle5"/>
    <dgm:cxn modelId="{C08A2756-E0C5-4A35-BAD6-4293FE389295}" type="presOf" srcId="{0C5E2E2A-AFDA-4255-A2F3-83495645E7C8}" destId="{E2FAA2A6-579B-4848-8431-6892A10642A8}" srcOrd="0" destOrd="4" presId="urn:microsoft.com/office/officeart/2005/8/layout/cycle5"/>
    <dgm:cxn modelId="{D1960178-191C-4814-8A74-D261E203CBEC}" srcId="{DD4AE18F-A19A-411D-93E5-186C226EEFD9}" destId="{79DF6A97-1A58-4DC8-8E1B-CF5FCD8809B0}" srcOrd="1" destOrd="0" parTransId="{219BE538-460D-4B81-83EE-FBFC7C44083F}" sibTransId="{A18EAF5D-E574-4061-AB81-48FC6670C08F}"/>
    <dgm:cxn modelId="{D679E97F-93AD-4DA5-B916-3379FBBF2752}" type="presOf" srcId="{EE0A1B74-34C2-4189-90E8-996CFCBA19B6}" destId="{53CDFE24-1E69-4EC0-9D46-353C8A313040}" srcOrd="0" destOrd="3" presId="urn:microsoft.com/office/officeart/2005/8/layout/cycle5"/>
    <dgm:cxn modelId="{FE08AB85-7104-4365-B1DA-CD1E8CD6D517}" type="presOf" srcId="{DF8DF8C0-0415-4874-B7A3-6310841787C5}" destId="{E2FAA2A6-579B-4848-8431-6892A10642A8}" srcOrd="0" destOrd="2" presId="urn:microsoft.com/office/officeart/2005/8/layout/cycle5"/>
    <dgm:cxn modelId="{E3322B87-76AE-4AAF-9EDE-F4764C21590A}" srcId="{2118958A-F4C6-4E6E-81B6-8216815A0CE5}" destId="{DD4AE18F-A19A-411D-93E5-186C226EEFD9}" srcOrd="2" destOrd="0" parTransId="{B2EAF2C9-BEBF-47C2-AD1F-E2EBE15C9E36}" sibTransId="{DD7EE1CB-8B0F-4668-96B7-A32D297EA3AF}"/>
    <dgm:cxn modelId="{6754308A-57ED-4B81-943E-4982DA166DA3}" type="presOf" srcId="{DD7EE1CB-8B0F-4668-96B7-A32D297EA3AF}" destId="{216A374F-683B-43E7-A2C6-6B86DCBB1640}" srcOrd="0" destOrd="0" presId="urn:microsoft.com/office/officeart/2005/8/layout/cycle5"/>
    <dgm:cxn modelId="{C39F4591-9F36-42D3-8312-92D20BB4500F}" type="presOf" srcId="{77F05BD1-0039-4DD7-9BD3-93D491621551}" destId="{10008A81-F93F-4B74-8DF7-8D3CAD33B23A}" srcOrd="0" destOrd="3" presId="urn:microsoft.com/office/officeart/2005/8/layout/cycle5"/>
    <dgm:cxn modelId="{74FEBE97-94E3-42FD-B46F-063C64FF5B7B}" srcId="{458DD590-EA32-4533-AD58-73D782DABFF5}" destId="{30AAA880-81C8-4FE1-8663-517E136613B3}" srcOrd="0" destOrd="0" parTransId="{A654B33C-7BF1-40C6-B436-31DEC94DEDCA}" sibTransId="{41A197DA-9449-4176-A08F-9A94A49834E4}"/>
    <dgm:cxn modelId="{14CE38A6-FBD5-4DA7-B09B-89EC5D0BEE0B}" type="presOf" srcId="{2118958A-F4C6-4E6E-81B6-8216815A0CE5}" destId="{AC6A8439-3A68-4931-AA6E-98C9D111801F}" srcOrd="0" destOrd="0" presId="urn:microsoft.com/office/officeart/2005/8/layout/cycle5"/>
    <dgm:cxn modelId="{C1DD12A9-322E-4EDF-B51E-F4449488E421}" type="presOf" srcId="{458DD590-EA32-4533-AD58-73D782DABFF5}" destId="{53CDFE24-1E69-4EC0-9D46-353C8A313040}" srcOrd="0" destOrd="0" presId="urn:microsoft.com/office/officeart/2005/8/layout/cycle5"/>
    <dgm:cxn modelId="{B6BF7CCA-84C5-4CE6-B025-207FBDAEEA7D}" type="presOf" srcId="{2B641A6E-8C9C-40B6-8ED3-1B3135503242}" destId="{53CDFE24-1E69-4EC0-9D46-353C8A313040}" srcOrd="0" destOrd="2" presId="urn:microsoft.com/office/officeart/2005/8/layout/cycle5"/>
    <dgm:cxn modelId="{1103A8CC-6FC1-4F4C-B9F8-F708348B49F1}" type="presOf" srcId="{325C596C-7006-4CD8-AC8B-75A9DBEF5A65}" destId="{10008A81-F93F-4B74-8DF7-8D3CAD33B23A}" srcOrd="0" destOrd="4" presId="urn:microsoft.com/office/officeart/2005/8/layout/cycle5"/>
    <dgm:cxn modelId="{45A8DCD8-E69E-44DD-A573-5697581877C1}" srcId="{AFC97B64-43A4-488A-A3EC-E8777434A012}" destId="{DF8DF8C0-0415-4874-B7A3-6310841787C5}" srcOrd="1" destOrd="0" parTransId="{FD7C48E9-B674-4180-A73F-651A2FE9FC06}" sibTransId="{B87A9258-1F64-4914-9CB5-E15384DB2E6C}"/>
    <dgm:cxn modelId="{7F1CA4E2-11C9-4C70-A3C9-296B0525D4D5}" srcId="{DD4AE18F-A19A-411D-93E5-186C226EEFD9}" destId="{77F05BD1-0039-4DD7-9BD3-93D491621551}" srcOrd="2" destOrd="0" parTransId="{53C38BFD-A754-4D58-8738-93AF92F7C357}" sibTransId="{8E8E6787-E7B7-49BB-A2C8-4B4FF9D6F05D}"/>
    <dgm:cxn modelId="{A5D3BFE6-291B-4D5A-B77C-2ACA885CB8EB}" type="presOf" srcId="{79DF6A97-1A58-4DC8-8E1B-CF5FCD8809B0}" destId="{10008A81-F93F-4B74-8DF7-8D3CAD33B23A}" srcOrd="0" destOrd="2" presId="urn:microsoft.com/office/officeart/2005/8/layout/cycle5"/>
    <dgm:cxn modelId="{1983A3EB-0312-41EA-905C-A4E8FE4B9ACC}" srcId="{458DD590-EA32-4533-AD58-73D782DABFF5}" destId="{EE0A1B74-34C2-4189-90E8-996CFCBA19B6}" srcOrd="2" destOrd="0" parTransId="{69A5029B-7E98-442F-8E44-74380211F3CD}" sibTransId="{6ADB29A3-E43C-48C2-808F-F0BD008B9EAD}"/>
    <dgm:cxn modelId="{21B042F2-8109-49BF-9249-49E0D40A6520}" type="presOf" srcId="{409B2493-05E2-48F5-81A6-78AF490275D5}" destId="{53CDFE24-1E69-4EC0-9D46-353C8A313040}" srcOrd="0" destOrd="4" presId="urn:microsoft.com/office/officeart/2005/8/layout/cycle5"/>
    <dgm:cxn modelId="{0F2ABCFA-2406-41E9-811A-535C7B5CD93F}" type="presOf" srcId="{DD4AE18F-A19A-411D-93E5-186C226EEFD9}" destId="{10008A81-F93F-4B74-8DF7-8D3CAD33B23A}" srcOrd="0" destOrd="0" presId="urn:microsoft.com/office/officeart/2005/8/layout/cycle5"/>
    <dgm:cxn modelId="{7CC3F5FC-F2E9-495F-909A-4DABA528F585}" srcId="{458DD590-EA32-4533-AD58-73D782DABFF5}" destId="{409B2493-05E2-48F5-81A6-78AF490275D5}" srcOrd="3" destOrd="0" parTransId="{E5E46844-1268-43BF-9EBD-ADD6AF38EAF4}" sibTransId="{0F63EAD0-47A2-4DC0-9A30-734E9D564C14}"/>
    <dgm:cxn modelId="{5E3337FD-576C-4229-BA9A-CE284636DC90}" srcId="{2118958A-F4C6-4E6E-81B6-8216815A0CE5}" destId="{458DD590-EA32-4533-AD58-73D782DABFF5}" srcOrd="0" destOrd="0" parTransId="{4646297A-2F9B-4B81-90B3-2DFF2B35D96E}" sibTransId="{AB73BF12-3591-407B-87F8-BD230B526DAE}"/>
    <dgm:cxn modelId="{6CC8E0DF-6822-4874-9075-7AE0D4745CD4}" type="presParOf" srcId="{AC6A8439-3A68-4931-AA6E-98C9D111801F}" destId="{53CDFE24-1E69-4EC0-9D46-353C8A313040}" srcOrd="0" destOrd="0" presId="urn:microsoft.com/office/officeart/2005/8/layout/cycle5"/>
    <dgm:cxn modelId="{55AB66E8-C5C6-46C4-BB2B-26B542F95924}" type="presParOf" srcId="{AC6A8439-3A68-4931-AA6E-98C9D111801F}" destId="{375F5B1A-F77C-42D8-B469-03793C5443EF}" srcOrd="1" destOrd="0" presId="urn:microsoft.com/office/officeart/2005/8/layout/cycle5"/>
    <dgm:cxn modelId="{D82E28E3-1D41-4832-AC80-48712DE52C37}" type="presParOf" srcId="{AC6A8439-3A68-4931-AA6E-98C9D111801F}" destId="{DC8ADA3F-D530-4179-831B-27DEF0EE63C5}" srcOrd="2" destOrd="0" presId="urn:microsoft.com/office/officeart/2005/8/layout/cycle5"/>
    <dgm:cxn modelId="{045B0C32-53E8-42CC-A72A-EFE1B99946F4}" type="presParOf" srcId="{AC6A8439-3A68-4931-AA6E-98C9D111801F}" destId="{E2FAA2A6-579B-4848-8431-6892A10642A8}" srcOrd="3" destOrd="0" presId="urn:microsoft.com/office/officeart/2005/8/layout/cycle5"/>
    <dgm:cxn modelId="{FE2122B7-0AE2-4BBF-9125-7164A47B18F0}" type="presParOf" srcId="{AC6A8439-3A68-4931-AA6E-98C9D111801F}" destId="{6AC844F4-846F-422B-8B2E-089684AAF8BF}" srcOrd="4" destOrd="0" presId="urn:microsoft.com/office/officeart/2005/8/layout/cycle5"/>
    <dgm:cxn modelId="{5058A097-4A5D-49D9-98E5-C0BC5210913E}" type="presParOf" srcId="{AC6A8439-3A68-4931-AA6E-98C9D111801F}" destId="{45E20CFF-C8D5-43A3-89C6-CA6D1C8FA1F8}" srcOrd="5" destOrd="0" presId="urn:microsoft.com/office/officeart/2005/8/layout/cycle5"/>
    <dgm:cxn modelId="{57EF311A-FB65-4EDF-96C5-51E6140B4745}" type="presParOf" srcId="{AC6A8439-3A68-4931-AA6E-98C9D111801F}" destId="{10008A81-F93F-4B74-8DF7-8D3CAD33B23A}" srcOrd="6" destOrd="0" presId="urn:microsoft.com/office/officeart/2005/8/layout/cycle5"/>
    <dgm:cxn modelId="{D237386B-19E6-4D0D-8AEF-AA8C300E33A6}" type="presParOf" srcId="{AC6A8439-3A68-4931-AA6E-98C9D111801F}" destId="{E144E4CB-0DDE-4ACF-A55C-95BF87FE95B4}" srcOrd="7" destOrd="0" presId="urn:microsoft.com/office/officeart/2005/8/layout/cycle5"/>
    <dgm:cxn modelId="{5D7ABA84-0B45-424E-A59B-74EAAD28B737}" type="presParOf" srcId="{AC6A8439-3A68-4931-AA6E-98C9D111801F}" destId="{216A374F-683B-43E7-A2C6-6B86DCBB1640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18958A-F4C6-4E6E-81B6-8216815A0CE5}" type="doc">
      <dgm:prSet loTypeId="urn:microsoft.com/office/officeart/2005/8/layout/cycle5" loCatId="cycle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NZ"/>
        </a:p>
      </dgm:t>
    </dgm:pt>
    <dgm:pt modelId="{458DD590-EA32-4533-AD58-73D782DABFF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Provide Safe Drinking Water</a:t>
          </a:r>
        </a:p>
      </dgm:t>
    </dgm:pt>
    <dgm:pt modelId="{4646297A-2F9B-4B81-90B3-2DFF2B35D96E}" type="parTrans" cxnId="{5E3337FD-576C-4229-BA9A-CE284636DC9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B73BF12-3591-407B-87F8-BD230B526DAE}" type="sibTrans" cxnId="{5E3337FD-576C-4229-BA9A-CE284636DC90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FC97B64-43A4-488A-A3EC-E8777434A012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Risk Assessment</a:t>
          </a:r>
        </a:p>
      </dgm:t>
    </dgm:pt>
    <dgm:pt modelId="{3F29C700-5591-495D-B5FF-17F96A8A81D9}" type="parTrans" cxnId="{A7F9523B-C819-4272-A326-B43C831DF48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DBE8FA-0306-4A83-A69E-18E251789D81}" type="sibTrans" cxnId="{A7F9523B-C819-4272-A326-B43C831DF488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6E40D7C-BC54-470E-9C0F-AFD2FC2C623A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Hazards identified &amp; assessed</a:t>
          </a:r>
        </a:p>
      </dgm:t>
    </dgm:pt>
    <dgm:pt modelId="{BE2E909F-513A-4F0E-B87C-3805859D9B44}" type="parTrans" cxnId="{069BFE22-D239-47FB-80AC-970D89BB66E2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82F2025-0C42-48E0-987F-5C78981ED6B8}" type="sibTrans" cxnId="{069BFE22-D239-47FB-80AC-970D89BB66E2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4AE18F-A19A-411D-93E5-186C226EEFD9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Improvement Plan</a:t>
          </a:r>
        </a:p>
      </dgm:t>
    </dgm:pt>
    <dgm:pt modelId="{B2EAF2C9-BEBF-47C2-AD1F-E2EBE15C9E36}" type="parTrans" cxnId="{E3322B87-76AE-4AAF-9EDE-F4764C21590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7EE1CB-8B0F-4668-96B7-A32D297EA3AF}" type="sibTrans" cxnId="{E3322B87-76AE-4AAF-9EDE-F4764C21590A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E54D2B3-144C-440D-9B4E-89AB65F9DF46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Improvement actions undertaken</a:t>
          </a:r>
        </a:p>
      </dgm:t>
    </dgm:pt>
    <dgm:pt modelId="{BE81E1F1-897B-4C2C-9D29-447AD14FF29D}" type="parTrans" cxnId="{C54E0E25-F1A4-4DD0-A060-370B8D87D46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BFE71B3-2B28-4CA4-AEBA-BDD7078BD799}" type="sibTrans" cxnId="{C54E0E25-F1A4-4DD0-A060-370B8D87D46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C5E2E2A-AFDA-4255-A2F3-83495645E7C8}">
      <dgm:prSet phldrT="[Text]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endParaRPr lang="en-NZ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03592E2-B89E-4B97-9E64-7688872BA559}" type="parTrans" cxnId="{C99A3216-05B6-463D-8C31-FBBA399E3DD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A6AD2A8-8082-48BF-BBFE-DEA0425C99B3}" type="sibTrans" cxnId="{C99A3216-05B6-463D-8C31-FBBA399E3DD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25C596C-7006-4CD8-AC8B-75A9DBEF5A6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Fed into Long Term Plan</a:t>
          </a:r>
        </a:p>
      </dgm:t>
    </dgm:pt>
    <dgm:pt modelId="{8A1AAFB9-C321-4B33-AF50-1F80D19CEB7C}" type="parTrans" cxnId="{41EAB90F-1D56-40F2-8786-3C37F830D9C5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C33E937-AC96-499C-AE1E-743F829AB003}" type="sibTrans" cxnId="{41EAB90F-1D56-40F2-8786-3C37F830D9C5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CBBBD68-590E-4C39-AE20-3AEF56D9A33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Unacceptable risks identified</a:t>
          </a:r>
        </a:p>
      </dgm:t>
    </dgm:pt>
    <dgm:pt modelId="{B5D5C565-7C8A-40D3-9DD5-84843F27CEAE}" type="parTrans" cxnId="{7E00C63F-4E4A-40FC-B870-DB47D6CDB9C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3A409A0-CBB2-4154-AA82-5A2718A38502}" type="sibTrans" cxnId="{7E00C63F-4E4A-40FC-B870-DB47D6CDB9C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B641A6E-8C9C-40B6-8ED3-1B3135503242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Compliance</a:t>
          </a:r>
        </a:p>
      </dgm:t>
    </dgm:pt>
    <dgm:pt modelId="{CF97A29D-A6B7-4231-BAB1-EDA0DC7B14C3}" type="parTrans" cxnId="{7AAD3C4D-E3A9-40E1-B65B-3AAA29C442EC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DDE17E-0887-4EFD-846A-A59F21760621}" type="sibTrans" cxnId="{7AAD3C4D-E3A9-40E1-B65B-3AAA29C442EC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F8DF8C0-0415-4874-B7A3-6310841787C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Preventative measures in place</a:t>
          </a:r>
        </a:p>
      </dgm:t>
    </dgm:pt>
    <dgm:pt modelId="{FD7C48E9-B674-4180-A73F-651A2FE9FC06}" type="parTrans" cxnId="{45A8DCD8-E69E-44DD-A573-5697581877C1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87A9258-1F64-4914-9CB5-E15384DB2E6C}" type="sibTrans" cxnId="{45A8DCD8-E69E-44DD-A573-5697581877C1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09B2493-05E2-48F5-81A6-78AF490275D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b="0" i="0" dirty="0">
              <a:latin typeface="Verdana" panose="020B0604030504040204" pitchFamily="34" charset="0"/>
              <a:ea typeface="Verdana" panose="020B0604030504040204" pitchFamily="34" charset="0"/>
            </a:rPr>
            <a:t> Te Mana o te Wai </a:t>
          </a:r>
          <a:endParaRPr lang="en-NZ" sz="13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5E46844-1268-43BF-9EBD-ADD6AF38EAF4}" type="parTrans" cxnId="{7CC3F5FC-F2E9-495F-909A-4DABA528F585}">
      <dgm:prSet/>
      <dgm:spPr/>
      <dgm:t>
        <a:bodyPr/>
        <a:lstStyle/>
        <a:p>
          <a:endParaRPr lang="en-NZ"/>
        </a:p>
      </dgm:t>
    </dgm:pt>
    <dgm:pt modelId="{0F63EAD0-47A2-4DC0-9A30-734E9D564C14}" type="sibTrans" cxnId="{7CC3F5FC-F2E9-495F-909A-4DABA528F585}">
      <dgm:prSet/>
      <dgm:spPr/>
      <dgm:t>
        <a:bodyPr/>
        <a:lstStyle/>
        <a:p>
          <a:endParaRPr lang="en-NZ"/>
        </a:p>
      </dgm:t>
    </dgm:pt>
    <dgm:pt modelId="{77F05BD1-0039-4DD7-9BD3-93D491621551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Endorsed by management</a:t>
          </a:r>
        </a:p>
      </dgm:t>
    </dgm:pt>
    <dgm:pt modelId="{53C38BFD-A754-4D58-8738-93AF92F7C357}" type="parTrans" cxnId="{7F1CA4E2-11C9-4C70-A3C9-296B0525D4D5}">
      <dgm:prSet/>
      <dgm:spPr/>
      <dgm:t>
        <a:bodyPr/>
        <a:lstStyle/>
        <a:p>
          <a:endParaRPr lang="en-NZ"/>
        </a:p>
      </dgm:t>
    </dgm:pt>
    <dgm:pt modelId="{8E8E6787-E7B7-49BB-A2C8-4B4FF9D6F05D}" type="sibTrans" cxnId="{7F1CA4E2-11C9-4C70-A3C9-296B0525D4D5}">
      <dgm:prSet/>
      <dgm:spPr/>
      <dgm:t>
        <a:bodyPr/>
        <a:lstStyle/>
        <a:p>
          <a:endParaRPr lang="en-NZ"/>
        </a:p>
      </dgm:t>
    </dgm:pt>
    <dgm:pt modelId="{EE0A1B74-34C2-4189-90E8-996CFCBA19B6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Multiple barriers to contamination</a:t>
          </a:r>
        </a:p>
      </dgm:t>
    </dgm:pt>
    <dgm:pt modelId="{69A5029B-7E98-442F-8E44-74380211F3CD}" type="parTrans" cxnId="{1983A3EB-0312-41EA-905C-A4E8FE4B9ACC}">
      <dgm:prSet/>
      <dgm:spPr/>
      <dgm:t>
        <a:bodyPr/>
        <a:lstStyle/>
        <a:p>
          <a:endParaRPr lang="en-NZ"/>
        </a:p>
      </dgm:t>
    </dgm:pt>
    <dgm:pt modelId="{6ADB29A3-E43C-48C2-808F-F0BD008B9EAD}" type="sibTrans" cxnId="{1983A3EB-0312-41EA-905C-A4E8FE4B9ACC}">
      <dgm:prSet/>
      <dgm:spPr/>
      <dgm:t>
        <a:bodyPr/>
        <a:lstStyle/>
        <a:p>
          <a:endParaRPr lang="en-NZ"/>
        </a:p>
      </dgm:t>
    </dgm:pt>
    <dgm:pt modelId="{30AAA880-81C8-4FE1-8663-517E136613B3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Accurate supply description</a:t>
          </a:r>
        </a:p>
      </dgm:t>
    </dgm:pt>
    <dgm:pt modelId="{41A197DA-9449-4176-A08F-9A94A49834E4}" type="sibTrans" cxnId="{74FEBE97-94E3-42FD-B46F-063C64FF5B7B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654B33C-7BF1-40C6-B436-31DEC94DEDCA}" type="parTrans" cxnId="{74FEBE97-94E3-42FD-B46F-063C64FF5B7B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9DF6A97-1A58-4DC8-8E1B-CF5FCD8809B0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Unacceptable risks addressed</a:t>
          </a:r>
        </a:p>
      </dgm:t>
    </dgm:pt>
    <dgm:pt modelId="{219BE538-460D-4B81-83EE-FBFC7C44083F}" type="parTrans" cxnId="{D1960178-191C-4814-8A74-D261E203CBEC}">
      <dgm:prSet/>
      <dgm:spPr/>
      <dgm:t>
        <a:bodyPr/>
        <a:lstStyle/>
        <a:p>
          <a:endParaRPr lang="en-NZ"/>
        </a:p>
      </dgm:t>
    </dgm:pt>
    <dgm:pt modelId="{A18EAF5D-E574-4061-AB81-48FC6670C08F}" type="sibTrans" cxnId="{D1960178-191C-4814-8A74-D261E203CBEC}">
      <dgm:prSet/>
      <dgm:spPr/>
      <dgm:t>
        <a:bodyPr/>
        <a:lstStyle/>
        <a:p>
          <a:endParaRPr lang="en-NZ"/>
        </a:p>
      </dgm:t>
    </dgm:pt>
    <dgm:pt modelId="{AC6A8439-3A68-4931-AA6E-98C9D111801F}" type="pres">
      <dgm:prSet presAssocID="{2118958A-F4C6-4E6E-81B6-8216815A0CE5}" presName="cycle" presStyleCnt="0">
        <dgm:presLayoutVars>
          <dgm:dir/>
          <dgm:resizeHandles val="exact"/>
        </dgm:presLayoutVars>
      </dgm:prSet>
      <dgm:spPr/>
    </dgm:pt>
    <dgm:pt modelId="{53CDFE24-1E69-4EC0-9D46-353C8A313040}" type="pres">
      <dgm:prSet presAssocID="{458DD590-EA32-4533-AD58-73D782DABFF5}" presName="node" presStyleLbl="node1" presStyleIdx="0" presStyleCnt="3" custScaleX="142373">
        <dgm:presLayoutVars>
          <dgm:bulletEnabled val="1"/>
        </dgm:presLayoutVars>
      </dgm:prSet>
      <dgm:spPr/>
    </dgm:pt>
    <dgm:pt modelId="{375F5B1A-F77C-42D8-B469-03793C5443EF}" type="pres">
      <dgm:prSet presAssocID="{458DD590-EA32-4533-AD58-73D782DABFF5}" presName="spNode" presStyleCnt="0"/>
      <dgm:spPr/>
    </dgm:pt>
    <dgm:pt modelId="{DC8ADA3F-D530-4179-831B-27DEF0EE63C5}" type="pres">
      <dgm:prSet presAssocID="{AB73BF12-3591-407B-87F8-BD230B526DAE}" presName="sibTrans" presStyleLbl="sibTrans1D1" presStyleIdx="0" presStyleCnt="3"/>
      <dgm:spPr/>
    </dgm:pt>
    <dgm:pt modelId="{E2FAA2A6-579B-4848-8431-6892A10642A8}" type="pres">
      <dgm:prSet presAssocID="{AFC97B64-43A4-488A-A3EC-E8777434A012}" presName="node" presStyleLbl="node1" presStyleIdx="1" presStyleCnt="3" custScaleX="142373">
        <dgm:presLayoutVars>
          <dgm:bulletEnabled val="1"/>
        </dgm:presLayoutVars>
      </dgm:prSet>
      <dgm:spPr/>
    </dgm:pt>
    <dgm:pt modelId="{6AC844F4-846F-422B-8B2E-089684AAF8BF}" type="pres">
      <dgm:prSet presAssocID="{AFC97B64-43A4-488A-A3EC-E8777434A012}" presName="spNode" presStyleCnt="0"/>
      <dgm:spPr/>
    </dgm:pt>
    <dgm:pt modelId="{45E20CFF-C8D5-43A3-89C6-CA6D1C8FA1F8}" type="pres">
      <dgm:prSet presAssocID="{74DBE8FA-0306-4A83-A69E-18E251789D81}" presName="sibTrans" presStyleLbl="sibTrans1D1" presStyleIdx="1" presStyleCnt="3"/>
      <dgm:spPr/>
    </dgm:pt>
    <dgm:pt modelId="{10008A81-F93F-4B74-8DF7-8D3CAD33B23A}" type="pres">
      <dgm:prSet presAssocID="{DD4AE18F-A19A-411D-93E5-186C226EEFD9}" presName="node" presStyleLbl="node1" presStyleIdx="2" presStyleCnt="3" custScaleX="142373">
        <dgm:presLayoutVars>
          <dgm:bulletEnabled val="1"/>
        </dgm:presLayoutVars>
      </dgm:prSet>
      <dgm:spPr/>
    </dgm:pt>
    <dgm:pt modelId="{E144E4CB-0DDE-4ACF-A55C-95BF87FE95B4}" type="pres">
      <dgm:prSet presAssocID="{DD4AE18F-A19A-411D-93E5-186C226EEFD9}" presName="spNode" presStyleCnt="0"/>
      <dgm:spPr/>
    </dgm:pt>
    <dgm:pt modelId="{216A374F-683B-43E7-A2C6-6B86DCBB1640}" type="pres">
      <dgm:prSet presAssocID="{DD7EE1CB-8B0F-4668-96B7-A32D297EA3AF}" presName="sibTrans" presStyleLbl="sibTrans1D1" presStyleIdx="2" presStyleCnt="3"/>
      <dgm:spPr/>
    </dgm:pt>
  </dgm:ptLst>
  <dgm:cxnLst>
    <dgm:cxn modelId="{31A1500B-6BDB-40BD-86B0-209BEBD437CC}" type="presOf" srcId="{74DBE8FA-0306-4A83-A69E-18E251789D81}" destId="{45E20CFF-C8D5-43A3-89C6-CA6D1C8FA1F8}" srcOrd="0" destOrd="0" presId="urn:microsoft.com/office/officeart/2005/8/layout/cycle5"/>
    <dgm:cxn modelId="{C3E26B0D-F6B2-4183-827B-ADFCDBE69D1D}" type="presOf" srcId="{AFC97B64-43A4-488A-A3EC-E8777434A012}" destId="{E2FAA2A6-579B-4848-8431-6892A10642A8}" srcOrd="0" destOrd="0" presId="urn:microsoft.com/office/officeart/2005/8/layout/cycle5"/>
    <dgm:cxn modelId="{41EAB90F-1D56-40F2-8786-3C37F830D9C5}" srcId="{DD4AE18F-A19A-411D-93E5-186C226EEFD9}" destId="{325C596C-7006-4CD8-AC8B-75A9DBEF5A65}" srcOrd="3" destOrd="0" parTransId="{8A1AAFB9-C321-4B33-AF50-1F80D19CEB7C}" sibTransId="{6C33E937-AC96-499C-AE1E-743F829AB003}"/>
    <dgm:cxn modelId="{C99A3216-05B6-463D-8C31-FBBA399E3DD8}" srcId="{AFC97B64-43A4-488A-A3EC-E8777434A012}" destId="{0C5E2E2A-AFDA-4255-A2F3-83495645E7C8}" srcOrd="3" destOrd="0" parTransId="{C03592E2-B89E-4B97-9E64-7688872BA559}" sibTransId="{CA6AD2A8-8082-48BF-BBFE-DEA0425C99B3}"/>
    <dgm:cxn modelId="{E915951C-124F-477F-A3FF-C9A4AF664C15}" type="presOf" srcId="{56E40D7C-BC54-470E-9C0F-AFD2FC2C623A}" destId="{E2FAA2A6-579B-4848-8431-6892A10642A8}" srcOrd="0" destOrd="1" presId="urn:microsoft.com/office/officeart/2005/8/layout/cycle5"/>
    <dgm:cxn modelId="{069BFE22-D239-47FB-80AC-970D89BB66E2}" srcId="{AFC97B64-43A4-488A-A3EC-E8777434A012}" destId="{56E40D7C-BC54-470E-9C0F-AFD2FC2C623A}" srcOrd="0" destOrd="0" parTransId="{BE2E909F-513A-4F0E-B87C-3805859D9B44}" sibTransId="{A82F2025-0C42-48E0-987F-5C78981ED6B8}"/>
    <dgm:cxn modelId="{C54E0E25-F1A4-4DD0-A060-370B8D87D460}" srcId="{DD4AE18F-A19A-411D-93E5-186C226EEFD9}" destId="{DE54D2B3-144C-440D-9B4E-89AB65F9DF46}" srcOrd="0" destOrd="0" parTransId="{BE81E1F1-897B-4C2C-9D29-447AD14FF29D}" sibTransId="{4BFE71B3-2B28-4CA4-AEBA-BDD7078BD799}"/>
    <dgm:cxn modelId="{F95E8128-ACB4-4E75-A010-160836909AF6}" type="presOf" srcId="{CCBBBD68-590E-4C39-AE20-3AEF56D9A335}" destId="{E2FAA2A6-579B-4848-8431-6892A10642A8}" srcOrd="0" destOrd="3" presId="urn:microsoft.com/office/officeart/2005/8/layout/cycle5"/>
    <dgm:cxn modelId="{7C8C0C2D-0689-4492-AA50-1F5C28C17F71}" type="presOf" srcId="{DE54D2B3-144C-440D-9B4E-89AB65F9DF46}" destId="{10008A81-F93F-4B74-8DF7-8D3CAD33B23A}" srcOrd="0" destOrd="1" presId="urn:microsoft.com/office/officeart/2005/8/layout/cycle5"/>
    <dgm:cxn modelId="{A7F9523B-C819-4272-A326-B43C831DF488}" srcId="{2118958A-F4C6-4E6E-81B6-8216815A0CE5}" destId="{AFC97B64-43A4-488A-A3EC-E8777434A012}" srcOrd="1" destOrd="0" parTransId="{3F29C700-5591-495D-B5FF-17F96A8A81D9}" sibTransId="{74DBE8FA-0306-4A83-A69E-18E251789D81}"/>
    <dgm:cxn modelId="{7E00C63F-4E4A-40FC-B870-DB47D6CDB9CA}" srcId="{AFC97B64-43A4-488A-A3EC-E8777434A012}" destId="{CCBBBD68-590E-4C39-AE20-3AEF56D9A335}" srcOrd="2" destOrd="0" parTransId="{B5D5C565-7C8A-40D3-9DD5-84843F27CEAE}" sibTransId="{C3A409A0-CBB2-4154-AA82-5A2718A38502}"/>
    <dgm:cxn modelId="{DAE43761-B448-4796-825F-29C56A1A4918}" type="presOf" srcId="{30AAA880-81C8-4FE1-8663-517E136613B3}" destId="{53CDFE24-1E69-4EC0-9D46-353C8A313040}" srcOrd="0" destOrd="1" presId="urn:microsoft.com/office/officeart/2005/8/layout/cycle5"/>
    <dgm:cxn modelId="{7AAD3C4D-E3A9-40E1-B65B-3AAA29C442EC}" srcId="{458DD590-EA32-4533-AD58-73D782DABFF5}" destId="{2B641A6E-8C9C-40B6-8ED3-1B3135503242}" srcOrd="1" destOrd="0" parTransId="{CF97A29D-A6B7-4231-BAB1-EDA0DC7B14C3}" sibTransId="{5ADDE17E-0887-4EFD-846A-A59F21760621}"/>
    <dgm:cxn modelId="{C6125F52-02B2-4E66-8874-7589928E6FA6}" type="presOf" srcId="{AB73BF12-3591-407B-87F8-BD230B526DAE}" destId="{DC8ADA3F-D530-4179-831B-27DEF0EE63C5}" srcOrd="0" destOrd="0" presId="urn:microsoft.com/office/officeart/2005/8/layout/cycle5"/>
    <dgm:cxn modelId="{C08A2756-E0C5-4A35-BAD6-4293FE389295}" type="presOf" srcId="{0C5E2E2A-AFDA-4255-A2F3-83495645E7C8}" destId="{E2FAA2A6-579B-4848-8431-6892A10642A8}" srcOrd="0" destOrd="4" presId="urn:microsoft.com/office/officeart/2005/8/layout/cycle5"/>
    <dgm:cxn modelId="{D1960178-191C-4814-8A74-D261E203CBEC}" srcId="{DD4AE18F-A19A-411D-93E5-186C226EEFD9}" destId="{79DF6A97-1A58-4DC8-8E1B-CF5FCD8809B0}" srcOrd="1" destOrd="0" parTransId="{219BE538-460D-4B81-83EE-FBFC7C44083F}" sibTransId="{A18EAF5D-E574-4061-AB81-48FC6670C08F}"/>
    <dgm:cxn modelId="{D679E97F-93AD-4DA5-B916-3379FBBF2752}" type="presOf" srcId="{EE0A1B74-34C2-4189-90E8-996CFCBA19B6}" destId="{53CDFE24-1E69-4EC0-9D46-353C8A313040}" srcOrd="0" destOrd="3" presId="urn:microsoft.com/office/officeart/2005/8/layout/cycle5"/>
    <dgm:cxn modelId="{FE08AB85-7104-4365-B1DA-CD1E8CD6D517}" type="presOf" srcId="{DF8DF8C0-0415-4874-B7A3-6310841787C5}" destId="{E2FAA2A6-579B-4848-8431-6892A10642A8}" srcOrd="0" destOrd="2" presId="urn:microsoft.com/office/officeart/2005/8/layout/cycle5"/>
    <dgm:cxn modelId="{E3322B87-76AE-4AAF-9EDE-F4764C21590A}" srcId="{2118958A-F4C6-4E6E-81B6-8216815A0CE5}" destId="{DD4AE18F-A19A-411D-93E5-186C226EEFD9}" srcOrd="2" destOrd="0" parTransId="{B2EAF2C9-BEBF-47C2-AD1F-E2EBE15C9E36}" sibTransId="{DD7EE1CB-8B0F-4668-96B7-A32D297EA3AF}"/>
    <dgm:cxn modelId="{6754308A-57ED-4B81-943E-4982DA166DA3}" type="presOf" srcId="{DD7EE1CB-8B0F-4668-96B7-A32D297EA3AF}" destId="{216A374F-683B-43E7-A2C6-6B86DCBB1640}" srcOrd="0" destOrd="0" presId="urn:microsoft.com/office/officeart/2005/8/layout/cycle5"/>
    <dgm:cxn modelId="{C39F4591-9F36-42D3-8312-92D20BB4500F}" type="presOf" srcId="{77F05BD1-0039-4DD7-9BD3-93D491621551}" destId="{10008A81-F93F-4B74-8DF7-8D3CAD33B23A}" srcOrd="0" destOrd="3" presId="urn:microsoft.com/office/officeart/2005/8/layout/cycle5"/>
    <dgm:cxn modelId="{74FEBE97-94E3-42FD-B46F-063C64FF5B7B}" srcId="{458DD590-EA32-4533-AD58-73D782DABFF5}" destId="{30AAA880-81C8-4FE1-8663-517E136613B3}" srcOrd="0" destOrd="0" parTransId="{A654B33C-7BF1-40C6-B436-31DEC94DEDCA}" sibTransId="{41A197DA-9449-4176-A08F-9A94A49834E4}"/>
    <dgm:cxn modelId="{14CE38A6-FBD5-4DA7-B09B-89EC5D0BEE0B}" type="presOf" srcId="{2118958A-F4C6-4E6E-81B6-8216815A0CE5}" destId="{AC6A8439-3A68-4931-AA6E-98C9D111801F}" srcOrd="0" destOrd="0" presId="urn:microsoft.com/office/officeart/2005/8/layout/cycle5"/>
    <dgm:cxn modelId="{C1DD12A9-322E-4EDF-B51E-F4449488E421}" type="presOf" srcId="{458DD590-EA32-4533-AD58-73D782DABFF5}" destId="{53CDFE24-1E69-4EC0-9D46-353C8A313040}" srcOrd="0" destOrd="0" presId="urn:microsoft.com/office/officeart/2005/8/layout/cycle5"/>
    <dgm:cxn modelId="{B6BF7CCA-84C5-4CE6-B025-207FBDAEEA7D}" type="presOf" srcId="{2B641A6E-8C9C-40B6-8ED3-1B3135503242}" destId="{53CDFE24-1E69-4EC0-9D46-353C8A313040}" srcOrd="0" destOrd="2" presId="urn:microsoft.com/office/officeart/2005/8/layout/cycle5"/>
    <dgm:cxn modelId="{1103A8CC-6FC1-4F4C-B9F8-F708348B49F1}" type="presOf" srcId="{325C596C-7006-4CD8-AC8B-75A9DBEF5A65}" destId="{10008A81-F93F-4B74-8DF7-8D3CAD33B23A}" srcOrd="0" destOrd="4" presId="urn:microsoft.com/office/officeart/2005/8/layout/cycle5"/>
    <dgm:cxn modelId="{45A8DCD8-E69E-44DD-A573-5697581877C1}" srcId="{AFC97B64-43A4-488A-A3EC-E8777434A012}" destId="{DF8DF8C0-0415-4874-B7A3-6310841787C5}" srcOrd="1" destOrd="0" parTransId="{FD7C48E9-B674-4180-A73F-651A2FE9FC06}" sibTransId="{B87A9258-1F64-4914-9CB5-E15384DB2E6C}"/>
    <dgm:cxn modelId="{7F1CA4E2-11C9-4C70-A3C9-296B0525D4D5}" srcId="{DD4AE18F-A19A-411D-93E5-186C226EEFD9}" destId="{77F05BD1-0039-4DD7-9BD3-93D491621551}" srcOrd="2" destOrd="0" parTransId="{53C38BFD-A754-4D58-8738-93AF92F7C357}" sibTransId="{8E8E6787-E7B7-49BB-A2C8-4B4FF9D6F05D}"/>
    <dgm:cxn modelId="{A5D3BFE6-291B-4D5A-B77C-2ACA885CB8EB}" type="presOf" srcId="{79DF6A97-1A58-4DC8-8E1B-CF5FCD8809B0}" destId="{10008A81-F93F-4B74-8DF7-8D3CAD33B23A}" srcOrd="0" destOrd="2" presId="urn:microsoft.com/office/officeart/2005/8/layout/cycle5"/>
    <dgm:cxn modelId="{1983A3EB-0312-41EA-905C-A4E8FE4B9ACC}" srcId="{458DD590-EA32-4533-AD58-73D782DABFF5}" destId="{EE0A1B74-34C2-4189-90E8-996CFCBA19B6}" srcOrd="2" destOrd="0" parTransId="{69A5029B-7E98-442F-8E44-74380211F3CD}" sibTransId="{6ADB29A3-E43C-48C2-808F-F0BD008B9EAD}"/>
    <dgm:cxn modelId="{21B042F2-8109-49BF-9249-49E0D40A6520}" type="presOf" srcId="{409B2493-05E2-48F5-81A6-78AF490275D5}" destId="{53CDFE24-1E69-4EC0-9D46-353C8A313040}" srcOrd="0" destOrd="4" presId="urn:microsoft.com/office/officeart/2005/8/layout/cycle5"/>
    <dgm:cxn modelId="{0F2ABCFA-2406-41E9-811A-535C7B5CD93F}" type="presOf" srcId="{DD4AE18F-A19A-411D-93E5-186C226EEFD9}" destId="{10008A81-F93F-4B74-8DF7-8D3CAD33B23A}" srcOrd="0" destOrd="0" presId="urn:microsoft.com/office/officeart/2005/8/layout/cycle5"/>
    <dgm:cxn modelId="{7CC3F5FC-F2E9-495F-909A-4DABA528F585}" srcId="{458DD590-EA32-4533-AD58-73D782DABFF5}" destId="{409B2493-05E2-48F5-81A6-78AF490275D5}" srcOrd="3" destOrd="0" parTransId="{E5E46844-1268-43BF-9EBD-ADD6AF38EAF4}" sibTransId="{0F63EAD0-47A2-4DC0-9A30-734E9D564C14}"/>
    <dgm:cxn modelId="{5E3337FD-576C-4229-BA9A-CE284636DC90}" srcId="{2118958A-F4C6-4E6E-81B6-8216815A0CE5}" destId="{458DD590-EA32-4533-AD58-73D782DABFF5}" srcOrd="0" destOrd="0" parTransId="{4646297A-2F9B-4B81-90B3-2DFF2B35D96E}" sibTransId="{AB73BF12-3591-407B-87F8-BD230B526DAE}"/>
    <dgm:cxn modelId="{6CC8E0DF-6822-4874-9075-7AE0D4745CD4}" type="presParOf" srcId="{AC6A8439-3A68-4931-AA6E-98C9D111801F}" destId="{53CDFE24-1E69-4EC0-9D46-353C8A313040}" srcOrd="0" destOrd="0" presId="urn:microsoft.com/office/officeart/2005/8/layout/cycle5"/>
    <dgm:cxn modelId="{55AB66E8-C5C6-46C4-BB2B-26B542F95924}" type="presParOf" srcId="{AC6A8439-3A68-4931-AA6E-98C9D111801F}" destId="{375F5B1A-F77C-42D8-B469-03793C5443EF}" srcOrd="1" destOrd="0" presId="urn:microsoft.com/office/officeart/2005/8/layout/cycle5"/>
    <dgm:cxn modelId="{D82E28E3-1D41-4832-AC80-48712DE52C37}" type="presParOf" srcId="{AC6A8439-3A68-4931-AA6E-98C9D111801F}" destId="{DC8ADA3F-D530-4179-831B-27DEF0EE63C5}" srcOrd="2" destOrd="0" presId="urn:microsoft.com/office/officeart/2005/8/layout/cycle5"/>
    <dgm:cxn modelId="{045B0C32-53E8-42CC-A72A-EFE1B99946F4}" type="presParOf" srcId="{AC6A8439-3A68-4931-AA6E-98C9D111801F}" destId="{E2FAA2A6-579B-4848-8431-6892A10642A8}" srcOrd="3" destOrd="0" presId="urn:microsoft.com/office/officeart/2005/8/layout/cycle5"/>
    <dgm:cxn modelId="{FE2122B7-0AE2-4BBF-9125-7164A47B18F0}" type="presParOf" srcId="{AC6A8439-3A68-4931-AA6E-98C9D111801F}" destId="{6AC844F4-846F-422B-8B2E-089684AAF8BF}" srcOrd="4" destOrd="0" presId="urn:microsoft.com/office/officeart/2005/8/layout/cycle5"/>
    <dgm:cxn modelId="{5058A097-4A5D-49D9-98E5-C0BC5210913E}" type="presParOf" srcId="{AC6A8439-3A68-4931-AA6E-98C9D111801F}" destId="{45E20CFF-C8D5-43A3-89C6-CA6D1C8FA1F8}" srcOrd="5" destOrd="0" presId="urn:microsoft.com/office/officeart/2005/8/layout/cycle5"/>
    <dgm:cxn modelId="{57EF311A-FB65-4EDF-96C5-51E6140B4745}" type="presParOf" srcId="{AC6A8439-3A68-4931-AA6E-98C9D111801F}" destId="{10008A81-F93F-4B74-8DF7-8D3CAD33B23A}" srcOrd="6" destOrd="0" presId="urn:microsoft.com/office/officeart/2005/8/layout/cycle5"/>
    <dgm:cxn modelId="{D237386B-19E6-4D0D-8AEF-AA8C300E33A6}" type="presParOf" srcId="{AC6A8439-3A68-4931-AA6E-98C9D111801F}" destId="{E144E4CB-0DDE-4ACF-A55C-95BF87FE95B4}" srcOrd="7" destOrd="0" presId="urn:microsoft.com/office/officeart/2005/8/layout/cycle5"/>
    <dgm:cxn modelId="{5D7ABA84-0B45-424E-A59B-74EAAD28B737}" type="presParOf" srcId="{AC6A8439-3A68-4931-AA6E-98C9D111801F}" destId="{216A374F-683B-43E7-A2C6-6B86DCBB1640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18958A-F4C6-4E6E-81B6-8216815A0CE5}" type="doc">
      <dgm:prSet loTypeId="urn:microsoft.com/office/officeart/2005/8/layout/cycle5" loCatId="cycle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NZ"/>
        </a:p>
      </dgm:t>
    </dgm:pt>
    <dgm:pt modelId="{458DD590-EA32-4533-AD58-73D782DABFF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Provide Safe Drinking Water</a:t>
          </a:r>
        </a:p>
      </dgm:t>
    </dgm:pt>
    <dgm:pt modelId="{4646297A-2F9B-4B81-90B3-2DFF2B35D96E}" type="parTrans" cxnId="{5E3337FD-576C-4229-BA9A-CE284636DC9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B73BF12-3591-407B-87F8-BD230B526DAE}" type="sibTrans" cxnId="{5E3337FD-576C-4229-BA9A-CE284636DC90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FC97B64-43A4-488A-A3EC-E8777434A012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Risk Assessment</a:t>
          </a:r>
        </a:p>
      </dgm:t>
    </dgm:pt>
    <dgm:pt modelId="{3F29C700-5591-495D-B5FF-17F96A8A81D9}" type="parTrans" cxnId="{A7F9523B-C819-4272-A326-B43C831DF48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DBE8FA-0306-4A83-A69E-18E251789D81}" type="sibTrans" cxnId="{A7F9523B-C819-4272-A326-B43C831DF488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6E40D7C-BC54-470E-9C0F-AFD2FC2C623A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Hazards identified &amp; assessed</a:t>
          </a:r>
        </a:p>
      </dgm:t>
    </dgm:pt>
    <dgm:pt modelId="{BE2E909F-513A-4F0E-B87C-3805859D9B44}" type="parTrans" cxnId="{069BFE22-D239-47FB-80AC-970D89BB66E2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82F2025-0C42-48E0-987F-5C78981ED6B8}" type="sibTrans" cxnId="{069BFE22-D239-47FB-80AC-970D89BB66E2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4AE18F-A19A-411D-93E5-186C226EEFD9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Improvement Plan</a:t>
          </a:r>
        </a:p>
      </dgm:t>
    </dgm:pt>
    <dgm:pt modelId="{B2EAF2C9-BEBF-47C2-AD1F-E2EBE15C9E36}" type="parTrans" cxnId="{E3322B87-76AE-4AAF-9EDE-F4764C21590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D7EE1CB-8B0F-4668-96B7-A32D297EA3AF}" type="sibTrans" cxnId="{E3322B87-76AE-4AAF-9EDE-F4764C21590A}">
      <dgm:prSet/>
      <dgm:spPr>
        <a:ln w="25400">
          <a:solidFill>
            <a:schemeClr val="bg1"/>
          </a:solidFill>
        </a:ln>
      </dgm:spPr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E54D2B3-144C-440D-9B4E-89AB65F9DF46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Improvement actions undertaken</a:t>
          </a:r>
        </a:p>
      </dgm:t>
    </dgm:pt>
    <dgm:pt modelId="{BE81E1F1-897B-4C2C-9D29-447AD14FF29D}" type="parTrans" cxnId="{C54E0E25-F1A4-4DD0-A060-370B8D87D46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BFE71B3-2B28-4CA4-AEBA-BDD7078BD799}" type="sibTrans" cxnId="{C54E0E25-F1A4-4DD0-A060-370B8D87D460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C5E2E2A-AFDA-4255-A2F3-83495645E7C8}">
      <dgm:prSet phldrT="[Text]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endParaRPr lang="en-NZ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03592E2-B89E-4B97-9E64-7688872BA559}" type="parTrans" cxnId="{C99A3216-05B6-463D-8C31-FBBA399E3DD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A6AD2A8-8082-48BF-BBFE-DEA0425C99B3}" type="sibTrans" cxnId="{C99A3216-05B6-463D-8C31-FBBA399E3DD8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25C596C-7006-4CD8-AC8B-75A9DBEF5A6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Fed into Long Term Plan</a:t>
          </a:r>
        </a:p>
      </dgm:t>
    </dgm:pt>
    <dgm:pt modelId="{8A1AAFB9-C321-4B33-AF50-1F80D19CEB7C}" type="parTrans" cxnId="{41EAB90F-1D56-40F2-8786-3C37F830D9C5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C33E937-AC96-499C-AE1E-743F829AB003}" type="sibTrans" cxnId="{41EAB90F-1D56-40F2-8786-3C37F830D9C5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CBBBD68-590E-4C39-AE20-3AEF56D9A33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Unacceptable risks identified</a:t>
          </a:r>
        </a:p>
      </dgm:t>
    </dgm:pt>
    <dgm:pt modelId="{B5D5C565-7C8A-40D3-9DD5-84843F27CEAE}" type="parTrans" cxnId="{7E00C63F-4E4A-40FC-B870-DB47D6CDB9C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3A409A0-CBB2-4154-AA82-5A2718A38502}" type="sibTrans" cxnId="{7E00C63F-4E4A-40FC-B870-DB47D6CDB9CA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B641A6E-8C9C-40B6-8ED3-1B3135503242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Compliance</a:t>
          </a:r>
        </a:p>
      </dgm:t>
    </dgm:pt>
    <dgm:pt modelId="{CF97A29D-A6B7-4231-BAB1-EDA0DC7B14C3}" type="parTrans" cxnId="{7AAD3C4D-E3A9-40E1-B65B-3AAA29C442EC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DDE17E-0887-4EFD-846A-A59F21760621}" type="sibTrans" cxnId="{7AAD3C4D-E3A9-40E1-B65B-3AAA29C442EC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F8DF8C0-0415-4874-B7A3-6310841787C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Preventative measures in place</a:t>
          </a:r>
        </a:p>
      </dgm:t>
    </dgm:pt>
    <dgm:pt modelId="{FD7C48E9-B674-4180-A73F-651A2FE9FC06}" type="parTrans" cxnId="{45A8DCD8-E69E-44DD-A573-5697581877C1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87A9258-1F64-4914-9CB5-E15384DB2E6C}" type="sibTrans" cxnId="{45A8DCD8-E69E-44DD-A573-5697581877C1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09B2493-05E2-48F5-81A6-78AF490275D5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b="0" i="0" dirty="0">
              <a:latin typeface="Verdana" panose="020B0604030504040204" pitchFamily="34" charset="0"/>
              <a:ea typeface="Verdana" panose="020B0604030504040204" pitchFamily="34" charset="0"/>
            </a:rPr>
            <a:t> Te Mana o te Wai </a:t>
          </a:r>
          <a:endParaRPr lang="en-NZ" sz="13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5E46844-1268-43BF-9EBD-ADD6AF38EAF4}" type="parTrans" cxnId="{7CC3F5FC-F2E9-495F-909A-4DABA528F585}">
      <dgm:prSet/>
      <dgm:spPr/>
      <dgm:t>
        <a:bodyPr/>
        <a:lstStyle/>
        <a:p>
          <a:endParaRPr lang="en-NZ"/>
        </a:p>
      </dgm:t>
    </dgm:pt>
    <dgm:pt modelId="{0F63EAD0-47A2-4DC0-9A30-734E9D564C14}" type="sibTrans" cxnId="{7CC3F5FC-F2E9-495F-909A-4DABA528F585}">
      <dgm:prSet/>
      <dgm:spPr/>
      <dgm:t>
        <a:bodyPr/>
        <a:lstStyle/>
        <a:p>
          <a:endParaRPr lang="en-NZ"/>
        </a:p>
      </dgm:t>
    </dgm:pt>
    <dgm:pt modelId="{77F05BD1-0039-4DD7-9BD3-93D491621551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Endorsed by management</a:t>
          </a:r>
        </a:p>
      </dgm:t>
    </dgm:pt>
    <dgm:pt modelId="{53C38BFD-A754-4D58-8738-93AF92F7C357}" type="parTrans" cxnId="{7F1CA4E2-11C9-4C70-A3C9-296B0525D4D5}">
      <dgm:prSet/>
      <dgm:spPr/>
      <dgm:t>
        <a:bodyPr/>
        <a:lstStyle/>
        <a:p>
          <a:endParaRPr lang="en-NZ"/>
        </a:p>
      </dgm:t>
    </dgm:pt>
    <dgm:pt modelId="{8E8E6787-E7B7-49BB-A2C8-4B4FF9D6F05D}" type="sibTrans" cxnId="{7F1CA4E2-11C9-4C70-A3C9-296B0525D4D5}">
      <dgm:prSet/>
      <dgm:spPr/>
      <dgm:t>
        <a:bodyPr/>
        <a:lstStyle/>
        <a:p>
          <a:endParaRPr lang="en-NZ"/>
        </a:p>
      </dgm:t>
    </dgm:pt>
    <dgm:pt modelId="{EE0A1B74-34C2-4189-90E8-996CFCBA19B6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Multiple barriers to contamination</a:t>
          </a:r>
        </a:p>
      </dgm:t>
    </dgm:pt>
    <dgm:pt modelId="{69A5029B-7E98-442F-8E44-74380211F3CD}" type="parTrans" cxnId="{1983A3EB-0312-41EA-905C-A4E8FE4B9ACC}">
      <dgm:prSet/>
      <dgm:spPr/>
      <dgm:t>
        <a:bodyPr/>
        <a:lstStyle/>
        <a:p>
          <a:endParaRPr lang="en-NZ"/>
        </a:p>
      </dgm:t>
    </dgm:pt>
    <dgm:pt modelId="{6ADB29A3-E43C-48C2-808F-F0BD008B9EAD}" type="sibTrans" cxnId="{1983A3EB-0312-41EA-905C-A4E8FE4B9ACC}">
      <dgm:prSet/>
      <dgm:spPr/>
      <dgm:t>
        <a:bodyPr/>
        <a:lstStyle/>
        <a:p>
          <a:endParaRPr lang="en-NZ"/>
        </a:p>
      </dgm:t>
    </dgm:pt>
    <dgm:pt modelId="{30AAA880-81C8-4FE1-8663-517E136613B3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Accurate supply description</a:t>
          </a:r>
        </a:p>
      </dgm:t>
    </dgm:pt>
    <dgm:pt modelId="{41A197DA-9449-4176-A08F-9A94A49834E4}" type="sibTrans" cxnId="{74FEBE97-94E3-42FD-B46F-063C64FF5B7B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654B33C-7BF1-40C6-B436-31DEC94DEDCA}" type="parTrans" cxnId="{74FEBE97-94E3-42FD-B46F-063C64FF5B7B}">
      <dgm:prSet/>
      <dgm:spPr/>
      <dgm:t>
        <a:bodyPr/>
        <a:lstStyle/>
        <a:p>
          <a:endParaRPr lang="en-NZ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9DF6A97-1A58-4DC8-8E1B-CF5FCD8809B0}">
      <dgm:prSet phldrT="[Text]"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NZ" sz="1300" dirty="0">
              <a:latin typeface="Verdana" panose="020B0604030504040204" pitchFamily="34" charset="0"/>
              <a:ea typeface="Verdana" panose="020B0604030504040204" pitchFamily="34" charset="0"/>
            </a:rPr>
            <a:t> Unacceptable risks addressed</a:t>
          </a:r>
        </a:p>
      </dgm:t>
    </dgm:pt>
    <dgm:pt modelId="{219BE538-460D-4B81-83EE-FBFC7C44083F}" type="parTrans" cxnId="{D1960178-191C-4814-8A74-D261E203CBEC}">
      <dgm:prSet/>
      <dgm:spPr/>
      <dgm:t>
        <a:bodyPr/>
        <a:lstStyle/>
        <a:p>
          <a:endParaRPr lang="en-NZ"/>
        </a:p>
      </dgm:t>
    </dgm:pt>
    <dgm:pt modelId="{A18EAF5D-E574-4061-AB81-48FC6670C08F}" type="sibTrans" cxnId="{D1960178-191C-4814-8A74-D261E203CBEC}">
      <dgm:prSet/>
      <dgm:spPr/>
      <dgm:t>
        <a:bodyPr/>
        <a:lstStyle/>
        <a:p>
          <a:endParaRPr lang="en-NZ"/>
        </a:p>
      </dgm:t>
    </dgm:pt>
    <dgm:pt modelId="{AC6A8439-3A68-4931-AA6E-98C9D111801F}" type="pres">
      <dgm:prSet presAssocID="{2118958A-F4C6-4E6E-81B6-8216815A0CE5}" presName="cycle" presStyleCnt="0">
        <dgm:presLayoutVars>
          <dgm:dir/>
          <dgm:resizeHandles val="exact"/>
        </dgm:presLayoutVars>
      </dgm:prSet>
      <dgm:spPr/>
    </dgm:pt>
    <dgm:pt modelId="{53CDFE24-1E69-4EC0-9D46-353C8A313040}" type="pres">
      <dgm:prSet presAssocID="{458DD590-EA32-4533-AD58-73D782DABFF5}" presName="node" presStyleLbl="node1" presStyleIdx="0" presStyleCnt="3" custScaleX="142373">
        <dgm:presLayoutVars>
          <dgm:bulletEnabled val="1"/>
        </dgm:presLayoutVars>
      </dgm:prSet>
      <dgm:spPr/>
    </dgm:pt>
    <dgm:pt modelId="{375F5B1A-F77C-42D8-B469-03793C5443EF}" type="pres">
      <dgm:prSet presAssocID="{458DD590-EA32-4533-AD58-73D782DABFF5}" presName="spNode" presStyleCnt="0"/>
      <dgm:spPr/>
    </dgm:pt>
    <dgm:pt modelId="{DC8ADA3F-D530-4179-831B-27DEF0EE63C5}" type="pres">
      <dgm:prSet presAssocID="{AB73BF12-3591-407B-87F8-BD230B526DAE}" presName="sibTrans" presStyleLbl="sibTrans1D1" presStyleIdx="0" presStyleCnt="3"/>
      <dgm:spPr/>
    </dgm:pt>
    <dgm:pt modelId="{E2FAA2A6-579B-4848-8431-6892A10642A8}" type="pres">
      <dgm:prSet presAssocID="{AFC97B64-43A4-488A-A3EC-E8777434A012}" presName="node" presStyleLbl="node1" presStyleIdx="1" presStyleCnt="3" custScaleX="142373">
        <dgm:presLayoutVars>
          <dgm:bulletEnabled val="1"/>
        </dgm:presLayoutVars>
      </dgm:prSet>
      <dgm:spPr/>
    </dgm:pt>
    <dgm:pt modelId="{6AC844F4-846F-422B-8B2E-089684AAF8BF}" type="pres">
      <dgm:prSet presAssocID="{AFC97B64-43A4-488A-A3EC-E8777434A012}" presName="spNode" presStyleCnt="0"/>
      <dgm:spPr/>
    </dgm:pt>
    <dgm:pt modelId="{45E20CFF-C8D5-43A3-89C6-CA6D1C8FA1F8}" type="pres">
      <dgm:prSet presAssocID="{74DBE8FA-0306-4A83-A69E-18E251789D81}" presName="sibTrans" presStyleLbl="sibTrans1D1" presStyleIdx="1" presStyleCnt="3"/>
      <dgm:spPr/>
    </dgm:pt>
    <dgm:pt modelId="{10008A81-F93F-4B74-8DF7-8D3CAD33B23A}" type="pres">
      <dgm:prSet presAssocID="{DD4AE18F-A19A-411D-93E5-186C226EEFD9}" presName="node" presStyleLbl="node1" presStyleIdx="2" presStyleCnt="3" custScaleX="142373">
        <dgm:presLayoutVars>
          <dgm:bulletEnabled val="1"/>
        </dgm:presLayoutVars>
      </dgm:prSet>
      <dgm:spPr/>
    </dgm:pt>
    <dgm:pt modelId="{E144E4CB-0DDE-4ACF-A55C-95BF87FE95B4}" type="pres">
      <dgm:prSet presAssocID="{DD4AE18F-A19A-411D-93E5-186C226EEFD9}" presName="spNode" presStyleCnt="0"/>
      <dgm:spPr/>
    </dgm:pt>
    <dgm:pt modelId="{216A374F-683B-43E7-A2C6-6B86DCBB1640}" type="pres">
      <dgm:prSet presAssocID="{DD7EE1CB-8B0F-4668-96B7-A32D297EA3AF}" presName="sibTrans" presStyleLbl="sibTrans1D1" presStyleIdx="2" presStyleCnt="3"/>
      <dgm:spPr/>
    </dgm:pt>
  </dgm:ptLst>
  <dgm:cxnLst>
    <dgm:cxn modelId="{31A1500B-6BDB-40BD-86B0-209BEBD437CC}" type="presOf" srcId="{74DBE8FA-0306-4A83-A69E-18E251789D81}" destId="{45E20CFF-C8D5-43A3-89C6-CA6D1C8FA1F8}" srcOrd="0" destOrd="0" presId="urn:microsoft.com/office/officeart/2005/8/layout/cycle5"/>
    <dgm:cxn modelId="{C3E26B0D-F6B2-4183-827B-ADFCDBE69D1D}" type="presOf" srcId="{AFC97B64-43A4-488A-A3EC-E8777434A012}" destId="{E2FAA2A6-579B-4848-8431-6892A10642A8}" srcOrd="0" destOrd="0" presId="urn:microsoft.com/office/officeart/2005/8/layout/cycle5"/>
    <dgm:cxn modelId="{41EAB90F-1D56-40F2-8786-3C37F830D9C5}" srcId="{DD4AE18F-A19A-411D-93E5-186C226EEFD9}" destId="{325C596C-7006-4CD8-AC8B-75A9DBEF5A65}" srcOrd="3" destOrd="0" parTransId="{8A1AAFB9-C321-4B33-AF50-1F80D19CEB7C}" sibTransId="{6C33E937-AC96-499C-AE1E-743F829AB003}"/>
    <dgm:cxn modelId="{C99A3216-05B6-463D-8C31-FBBA399E3DD8}" srcId="{AFC97B64-43A4-488A-A3EC-E8777434A012}" destId="{0C5E2E2A-AFDA-4255-A2F3-83495645E7C8}" srcOrd="3" destOrd="0" parTransId="{C03592E2-B89E-4B97-9E64-7688872BA559}" sibTransId="{CA6AD2A8-8082-48BF-BBFE-DEA0425C99B3}"/>
    <dgm:cxn modelId="{E915951C-124F-477F-A3FF-C9A4AF664C15}" type="presOf" srcId="{56E40D7C-BC54-470E-9C0F-AFD2FC2C623A}" destId="{E2FAA2A6-579B-4848-8431-6892A10642A8}" srcOrd="0" destOrd="1" presId="urn:microsoft.com/office/officeart/2005/8/layout/cycle5"/>
    <dgm:cxn modelId="{069BFE22-D239-47FB-80AC-970D89BB66E2}" srcId="{AFC97B64-43A4-488A-A3EC-E8777434A012}" destId="{56E40D7C-BC54-470E-9C0F-AFD2FC2C623A}" srcOrd="0" destOrd="0" parTransId="{BE2E909F-513A-4F0E-B87C-3805859D9B44}" sibTransId="{A82F2025-0C42-48E0-987F-5C78981ED6B8}"/>
    <dgm:cxn modelId="{C54E0E25-F1A4-4DD0-A060-370B8D87D460}" srcId="{DD4AE18F-A19A-411D-93E5-186C226EEFD9}" destId="{DE54D2B3-144C-440D-9B4E-89AB65F9DF46}" srcOrd="0" destOrd="0" parTransId="{BE81E1F1-897B-4C2C-9D29-447AD14FF29D}" sibTransId="{4BFE71B3-2B28-4CA4-AEBA-BDD7078BD799}"/>
    <dgm:cxn modelId="{F95E8128-ACB4-4E75-A010-160836909AF6}" type="presOf" srcId="{CCBBBD68-590E-4C39-AE20-3AEF56D9A335}" destId="{E2FAA2A6-579B-4848-8431-6892A10642A8}" srcOrd="0" destOrd="3" presId="urn:microsoft.com/office/officeart/2005/8/layout/cycle5"/>
    <dgm:cxn modelId="{7C8C0C2D-0689-4492-AA50-1F5C28C17F71}" type="presOf" srcId="{DE54D2B3-144C-440D-9B4E-89AB65F9DF46}" destId="{10008A81-F93F-4B74-8DF7-8D3CAD33B23A}" srcOrd="0" destOrd="1" presId="urn:microsoft.com/office/officeart/2005/8/layout/cycle5"/>
    <dgm:cxn modelId="{A7F9523B-C819-4272-A326-B43C831DF488}" srcId="{2118958A-F4C6-4E6E-81B6-8216815A0CE5}" destId="{AFC97B64-43A4-488A-A3EC-E8777434A012}" srcOrd="1" destOrd="0" parTransId="{3F29C700-5591-495D-B5FF-17F96A8A81D9}" sibTransId="{74DBE8FA-0306-4A83-A69E-18E251789D81}"/>
    <dgm:cxn modelId="{7E00C63F-4E4A-40FC-B870-DB47D6CDB9CA}" srcId="{AFC97B64-43A4-488A-A3EC-E8777434A012}" destId="{CCBBBD68-590E-4C39-AE20-3AEF56D9A335}" srcOrd="2" destOrd="0" parTransId="{B5D5C565-7C8A-40D3-9DD5-84843F27CEAE}" sibTransId="{C3A409A0-CBB2-4154-AA82-5A2718A38502}"/>
    <dgm:cxn modelId="{DAE43761-B448-4796-825F-29C56A1A4918}" type="presOf" srcId="{30AAA880-81C8-4FE1-8663-517E136613B3}" destId="{53CDFE24-1E69-4EC0-9D46-353C8A313040}" srcOrd="0" destOrd="1" presId="urn:microsoft.com/office/officeart/2005/8/layout/cycle5"/>
    <dgm:cxn modelId="{7AAD3C4D-E3A9-40E1-B65B-3AAA29C442EC}" srcId="{458DD590-EA32-4533-AD58-73D782DABFF5}" destId="{2B641A6E-8C9C-40B6-8ED3-1B3135503242}" srcOrd="1" destOrd="0" parTransId="{CF97A29D-A6B7-4231-BAB1-EDA0DC7B14C3}" sibTransId="{5ADDE17E-0887-4EFD-846A-A59F21760621}"/>
    <dgm:cxn modelId="{C6125F52-02B2-4E66-8874-7589928E6FA6}" type="presOf" srcId="{AB73BF12-3591-407B-87F8-BD230B526DAE}" destId="{DC8ADA3F-D530-4179-831B-27DEF0EE63C5}" srcOrd="0" destOrd="0" presId="urn:microsoft.com/office/officeart/2005/8/layout/cycle5"/>
    <dgm:cxn modelId="{C08A2756-E0C5-4A35-BAD6-4293FE389295}" type="presOf" srcId="{0C5E2E2A-AFDA-4255-A2F3-83495645E7C8}" destId="{E2FAA2A6-579B-4848-8431-6892A10642A8}" srcOrd="0" destOrd="4" presId="urn:microsoft.com/office/officeart/2005/8/layout/cycle5"/>
    <dgm:cxn modelId="{D1960178-191C-4814-8A74-D261E203CBEC}" srcId="{DD4AE18F-A19A-411D-93E5-186C226EEFD9}" destId="{79DF6A97-1A58-4DC8-8E1B-CF5FCD8809B0}" srcOrd="1" destOrd="0" parTransId="{219BE538-460D-4B81-83EE-FBFC7C44083F}" sibTransId="{A18EAF5D-E574-4061-AB81-48FC6670C08F}"/>
    <dgm:cxn modelId="{D679E97F-93AD-4DA5-B916-3379FBBF2752}" type="presOf" srcId="{EE0A1B74-34C2-4189-90E8-996CFCBA19B6}" destId="{53CDFE24-1E69-4EC0-9D46-353C8A313040}" srcOrd="0" destOrd="3" presId="urn:microsoft.com/office/officeart/2005/8/layout/cycle5"/>
    <dgm:cxn modelId="{FE08AB85-7104-4365-B1DA-CD1E8CD6D517}" type="presOf" srcId="{DF8DF8C0-0415-4874-B7A3-6310841787C5}" destId="{E2FAA2A6-579B-4848-8431-6892A10642A8}" srcOrd="0" destOrd="2" presId="urn:microsoft.com/office/officeart/2005/8/layout/cycle5"/>
    <dgm:cxn modelId="{E3322B87-76AE-4AAF-9EDE-F4764C21590A}" srcId="{2118958A-F4C6-4E6E-81B6-8216815A0CE5}" destId="{DD4AE18F-A19A-411D-93E5-186C226EEFD9}" srcOrd="2" destOrd="0" parTransId="{B2EAF2C9-BEBF-47C2-AD1F-E2EBE15C9E36}" sibTransId="{DD7EE1CB-8B0F-4668-96B7-A32D297EA3AF}"/>
    <dgm:cxn modelId="{6754308A-57ED-4B81-943E-4982DA166DA3}" type="presOf" srcId="{DD7EE1CB-8B0F-4668-96B7-A32D297EA3AF}" destId="{216A374F-683B-43E7-A2C6-6B86DCBB1640}" srcOrd="0" destOrd="0" presId="urn:microsoft.com/office/officeart/2005/8/layout/cycle5"/>
    <dgm:cxn modelId="{C39F4591-9F36-42D3-8312-92D20BB4500F}" type="presOf" srcId="{77F05BD1-0039-4DD7-9BD3-93D491621551}" destId="{10008A81-F93F-4B74-8DF7-8D3CAD33B23A}" srcOrd="0" destOrd="3" presId="urn:microsoft.com/office/officeart/2005/8/layout/cycle5"/>
    <dgm:cxn modelId="{74FEBE97-94E3-42FD-B46F-063C64FF5B7B}" srcId="{458DD590-EA32-4533-AD58-73D782DABFF5}" destId="{30AAA880-81C8-4FE1-8663-517E136613B3}" srcOrd="0" destOrd="0" parTransId="{A654B33C-7BF1-40C6-B436-31DEC94DEDCA}" sibTransId="{41A197DA-9449-4176-A08F-9A94A49834E4}"/>
    <dgm:cxn modelId="{14CE38A6-FBD5-4DA7-B09B-89EC5D0BEE0B}" type="presOf" srcId="{2118958A-F4C6-4E6E-81B6-8216815A0CE5}" destId="{AC6A8439-3A68-4931-AA6E-98C9D111801F}" srcOrd="0" destOrd="0" presId="urn:microsoft.com/office/officeart/2005/8/layout/cycle5"/>
    <dgm:cxn modelId="{C1DD12A9-322E-4EDF-B51E-F4449488E421}" type="presOf" srcId="{458DD590-EA32-4533-AD58-73D782DABFF5}" destId="{53CDFE24-1E69-4EC0-9D46-353C8A313040}" srcOrd="0" destOrd="0" presId="urn:microsoft.com/office/officeart/2005/8/layout/cycle5"/>
    <dgm:cxn modelId="{B6BF7CCA-84C5-4CE6-B025-207FBDAEEA7D}" type="presOf" srcId="{2B641A6E-8C9C-40B6-8ED3-1B3135503242}" destId="{53CDFE24-1E69-4EC0-9D46-353C8A313040}" srcOrd="0" destOrd="2" presId="urn:microsoft.com/office/officeart/2005/8/layout/cycle5"/>
    <dgm:cxn modelId="{1103A8CC-6FC1-4F4C-B9F8-F708348B49F1}" type="presOf" srcId="{325C596C-7006-4CD8-AC8B-75A9DBEF5A65}" destId="{10008A81-F93F-4B74-8DF7-8D3CAD33B23A}" srcOrd="0" destOrd="4" presId="urn:microsoft.com/office/officeart/2005/8/layout/cycle5"/>
    <dgm:cxn modelId="{45A8DCD8-E69E-44DD-A573-5697581877C1}" srcId="{AFC97B64-43A4-488A-A3EC-E8777434A012}" destId="{DF8DF8C0-0415-4874-B7A3-6310841787C5}" srcOrd="1" destOrd="0" parTransId="{FD7C48E9-B674-4180-A73F-651A2FE9FC06}" sibTransId="{B87A9258-1F64-4914-9CB5-E15384DB2E6C}"/>
    <dgm:cxn modelId="{7F1CA4E2-11C9-4C70-A3C9-296B0525D4D5}" srcId="{DD4AE18F-A19A-411D-93E5-186C226EEFD9}" destId="{77F05BD1-0039-4DD7-9BD3-93D491621551}" srcOrd="2" destOrd="0" parTransId="{53C38BFD-A754-4D58-8738-93AF92F7C357}" sibTransId="{8E8E6787-E7B7-49BB-A2C8-4B4FF9D6F05D}"/>
    <dgm:cxn modelId="{A5D3BFE6-291B-4D5A-B77C-2ACA885CB8EB}" type="presOf" srcId="{79DF6A97-1A58-4DC8-8E1B-CF5FCD8809B0}" destId="{10008A81-F93F-4B74-8DF7-8D3CAD33B23A}" srcOrd="0" destOrd="2" presId="urn:microsoft.com/office/officeart/2005/8/layout/cycle5"/>
    <dgm:cxn modelId="{1983A3EB-0312-41EA-905C-A4E8FE4B9ACC}" srcId="{458DD590-EA32-4533-AD58-73D782DABFF5}" destId="{EE0A1B74-34C2-4189-90E8-996CFCBA19B6}" srcOrd="2" destOrd="0" parTransId="{69A5029B-7E98-442F-8E44-74380211F3CD}" sibTransId="{6ADB29A3-E43C-48C2-808F-F0BD008B9EAD}"/>
    <dgm:cxn modelId="{21B042F2-8109-49BF-9249-49E0D40A6520}" type="presOf" srcId="{409B2493-05E2-48F5-81A6-78AF490275D5}" destId="{53CDFE24-1E69-4EC0-9D46-353C8A313040}" srcOrd="0" destOrd="4" presId="urn:microsoft.com/office/officeart/2005/8/layout/cycle5"/>
    <dgm:cxn modelId="{0F2ABCFA-2406-41E9-811A-535C7B5CD93F}" type="presOf" srcId="{DD4AE18F-A19A-411D-93E5-186C226EEFD9}" destId="{10008A81-F93F-4B74-8DF7-8D3CAD33B23A}" srcOrd="0" destOrd="0" presId="urn:microsoft.com/office/officeart/2005/8/layout/cycle5"/>
    <dgm:cxn modelId="{7CC3F5FC-F2E9-495F-909A-4DABA528F585}" srcId="{458DD590-EA32-4533-AD58-73D782DABFF5}" destId="{409B2493-05E2-48F5-81A6-78AF490275D5}" srcOrd="3" destOrd="0" parTransId="{E5E46844-1268-43BF-9EBD-ADD6AF38EAF4}" sibTransId="{0F63EAD0-47A2-4DC0-9A30-734E9D564C14}"/>
    <dgm:cxn modelId="{5E3337FD-576C-4229-BA9A-CE284636DC90}" srcId="{2118958A-F4C6-4E6E-81B6-8216815A0CE5}" destId="{458DD590-EA32-4533-AD58-73D782DABFF5}" srcOrd="0" destOrd="0" parTransId="{4646297A-2F9B-4B81-90B3-2DFF2B35D96E}" sibTransId="{AB73BF12-3591-407B-87F8-BD230B526DAE}"/>
    <dgm:cxn modelId="{6CC8E0DF-6822-4874-9075-7AE0D4745CD4}" type="presParOf" srcId="{AC6A8439-3A68-4931-AA6E-98C9D111801F}" destId="{53CDFE24-1E69-4EC0-9D46-353C8A313040}" srcOrd="0" destOrd="0" presId="urn:microsoft.com/office/officeart/2005/8/layout/cycle5"/>
    <dgm:cxn modelId="{55AB66E8-C5C6-46C4-BB2B-26B542F95924}" type="presParOf" srcId="{AC6A8439-3A68-4931-AA6E-98C9D111801F}" destId="{375F5B1A-F77C-42D8-B469-03793C5443EF}" srcOrd="1" destOrd="0" presId="urn:microsoft.com/office/officeart/2005/8/layout/cycle5"/>
    <dgm:cxn modelId="{D82E28E3-1D41-4832-AC80-48712DE52C37}" type="presParOf" srcId="{AC6A8439-3A68-4931-AA6E-98C9D111801F}" destId="{DC8ADA3F-D530-4179-831B-27DEF0EE63C5}" srcOrd="2" destOrd="0" presId="urn:microsoft.com/office/officeart/2005/8/layout/cycle5"/>
    <dgm:cxn modelId="{045B0C32-53E8-42CC-A72A-EFE1B99946F4}" type="presParOf" srcId="{AC6A8439-3A68-4931-AA6E-98C9D111801F}" destId="{E2FAA2A6-579B-4848-8431-6892A10642A8}" srcOrd="3" destOrd="0" presId="urn:microsoft.com/office/officeart/2005/8/layout/cycle5"/>
    <dgm:cxn modelId="{FE2122B7-0AE2-4BBF-9125-7164A47B18F0}" type="presParOf" srcId="{AC6A8439-3A68-4931-AA6E-98C9D111801F}" destId="{6AC844F4-846F-422B-8B2E-089684AAF8BF}" srcOrd="4" destOrd="0" presId="urn:microsoft.com/office/officeart/2005/8/layout/cycle5"/>
    <dgm:cxn modelId="{5058A097-4A5D-49D9-98E5-C0BC5210913E}" type="presParOf" srcId="{AC6A8439-3A68-4931-AA6E-98C9D111801F}" destId="{45E20CFF-C8D5-43A3-89C6-CA6D1C8FA1F8}" srcOrd="5" destOrd="0" presId="urn:microsoft.com/office/officeart/2005/8/layout/cycle5"/>
    <dgm:cxn modelId="{57EF311A-FB65-4EDF-96C5-51E6140B4745}" type="presParOf" srcId="{AC6A8439-3A68-4931-AA6E-98C9D111801F}" destId="{10008A81-F93F-4B74-8DF7-8D3CAD33B23A}" srcOrd="6" destOrd="0" presId="urn:microsoft.com/office/officeart/2005/8/layout/cycle5"/>
    <dgm:cxn modelId="{D237386B-19E6-4D0D-8AEF-AA8C300E33A6}" type="presParOf" srcId="{AC6A8439-3A68-4931-AA6E-98C9D111801F}" destId="{E144E4CB-0DDE-4ACF-A55C-95BF87FE95B4}" srcOrd="7" destOrd="0" presId="urn:microsoft.com/office/officeart/2005/8/layout/cycle5"/>
    <dgm:cxn modelId="{5D7ABA84-0B45-424E-A59B-74EAAD28B737}" type="presParOf" srcId="{AC6A8439-3A68-4931-AA6E-98C9D111801F}" destId="{216A374F-683B-43E7-A2C6-6B86DCBB1640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88112-EA91-41A7-8B50-15109B7E7AC9}">
      <dsp:nvSpPr>
        <dsp:cNvPr id="0" name=""/>
        <dsp:cNvSpPr/>
      </dsp:nvSpPr>
      <dsp:spPr>
        <a:xfrm>
          <a:off x="1526501" y="1365"/>
          <a:ext cx="1712660" cy="1113229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rPr>
            <a:t>Provide Safe Drinking Water</a:t>
          </a:r>
        </a:p>
      </dsp:txBody>
      <dsp:txXfrm>
        <a:off x="1580844" y="55708"/>
        <a:ext cx="1603974" cy="1004543"/>
      </dsp:txXfrm>
    </dsp:sp>
    <dsp:sp modelId="{C724722B-49FD-4C6A-81FF-969745AA8ECE}">
      <dsp:nvSpPr>
        <dsp:cNvPr id="0" name=""/>
        <dsp:cNvSpPr/>
      </dsp:nvSpPr>
      <dsp:spPr>
        <a:xfrm>
          <a:off x="898286" y="557979"/>
          <a:ext cx="2969090" cy="2969090"/>
        </a:xfrm>
        <a:custGeom>
          <a:avLst/>
          <a:gdLst/>
          <a:ahLst/>
          <a:cxnLst/>
          <a:rect l="0" t="0" r="0" b="0"/>
          <a:pathLst>
            <a:path>
              <a:moveTo>
                <a:pt x="2570700" y="472546"/>
              </a:moveTo>
              <a:arcTo wR="1484545" hR="1484545" stAng="19021452" swAng="2301824"/>
            </a:path>
          </a:pathLst>
        </a:custGeom>
        <a:noFill/>
        <a:ln w="22225" cap="flat" cmpd="sng" algn="ctr">
          <a:solidFill>
            <a:schemeClr val="bg1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815C61-F02A-4839-8CBD-F3784C3EE129}">
      <dsp:nvSpPr>
        <dsp:cNvPr id="0" name=""/>
        <dsp:cNvSpPr/>
      </dsp:nvSpPr>
      <dsp:spPr>
        <a:xfrm>
          <a:off x="2812155" y="2228183"/>
          <a:ext cx="1712660" cy="1113229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rPr>
            <a:t>Risk Assessment</a:t>
          </a:r>
        </a:p>
      </dsp:txBody>
      <dsp:txXfrm>
        <a:off x="2866498" y="2282526"/>
        <a:ext cx="1603974" cy="1004543"/>
      </dsp:txXfrm>
    </dsp:sp>
    <dsp:sp modelId="{ADAA820C-AE53-4949-91DD-1AA1928C467B}">
      <dsp:nvSpPr>
        <dsp:cNvPr id="0" name=""/>
        <dsp:cNvSpPr/>
      </dsp:nvSpPr>
      <dsp:spPr>
        <a:xfrm>
          <a:off x="898286" y="557979"/>
          <a:ext cx="2969090" cy="2969090"/>
        </a:xfrm>
        <a:custGeom>
          <a:avLst/>
          <a:gdLst/>
          <a:ahLst/>
          <a:cxnLst/>
          <a:rect l="0" t="0" r="0" b="0"/>
          <a:pathLst>
            <a:path>
              <a:moveTo>
                <a:pt x="1939952" y="2897513"/>
              </a:moveTo>
              <a:arcTo wR="1484545" hR="1484545" stAng="4328136" swAng="2143729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2A9517-2738-4E72-962A-054CA50C3760}">
      <dsp:nvSpPr>
        <dsp:cNvPr id="0" name=""/>
        <dsp:cNvSpPr/>
      </dsp:nvSpPr>
      <dsp:spPr>
        <a:xfrm>
          <a:off x="240847" y="2228183"/>
          <a:ext cx="1712660" cy="1113229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rPr>
            <a:t>Improvement Plan</a:t>
          </a:r>
        </a:p>
      </dsp:txBody>
      <dsp:txXfrm>
        <a:off x="295190" y="2282526"/>
        <a:ext cx="1603974" cy="1004543"/>
      </dsp:txXfrm>
    </dsp:sp>
    <dsp:sp modelId="{E7574963-C0FE-428A-9F9B-36BEF7ADD583}">
      <dsp:nvSpPr>
        <dsp:cNvPr id="0" name=""/>
        <dsp:cNvSpPr/>
      </dsp:nvSpPr>
      <dsp:spPr>
        <a:xfrm>
          <a:off x="898286" y="557979"/>
          <a:ext cx="2969090" cy="2969090"/>
        </a:xfrm>
        <a:custGeom>
          <a:avLst/>
          <a:gdLst/>
          <a:ahLst/>
          <a:cxnLst/>
          <a:rect l="0" t="0" r="0" b="0"/>
          <a:pathLst>
            <a:path>
              <a:moveTo>
                <a:pt x="4807" y="1365174"/>
              </a:moveTo>
              <a:arcTo wR="1484545" hR="1484545" stAng="11076724" swAng="2301824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DFE24-1E69-4EC0-9D46-353C8A313040}">
      <dsp:nvSpPr>
        <dsp:cNvPr id="0" name=""/>
        <dsp:cNvSpPr/>
      </dsp:nvSpPr>
      <dsp:spPr>
        <a:xfrm>
          <a:off x="2294818" y="1829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Provide Safe Drinking Water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Accurate supply description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Compliance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Multiple barriers to contamination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 Te Mana o te Wai </a:t>
          </a:r>
          <a:endParaRPr lang="en-NZ" sz="13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373630" y="80641"/>
        <a:ext cx="3378622" cy="1456839"/>
      </dsp:txXfrm>
    </dsp:sp>
    <dsp:sp modelId="{DC8ADA3F-D530-4179-831B-27DEF0EE63C5}">
      <dsp:nvSpPr>
        <dsp:cNvPr id="0" name=""/>
        <dsp:cNvSpPr/>
      </dsp:nvSpPr>
      <dsp:spPr>
        <a:xfrm>
          <a:off x="1160253" y="1241227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3657369" y="611194"/>
              </a:moveTo>
              <a:arcTo wR="2154154" hR="2154154" stAng="18855148" swAng="1889705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FAA2A6-579B-4848-8431-6892A10642A8}">
      <dsp:nvSpPr>
        <dsp:cNvPr id="0" name=""/>
        <dsp:cNvSpPr/>
      </dsp:nvSpPr>
      <dsp:spPr>
        <a:xfrm>
          <a:off x="4160370" y="3233061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Risk Assessment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Hazards identified &amp; assessed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Preventative measures in place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Unacceptable risks identified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Z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239182" y="3311873"/>
        <a:ext cx="3378622" cy="1456839"/>
      </dsp:txXfrm>
    </dsp:sp>
    <dsp:sp modelId="{45E20CFF-C8D5-43A3-89C6-CA6D1C8FA1F8}">
      <dsp:nvSpPr>
        <dsp:cNvPr id="0" name=""/>
        <dsp:cNvSpPr/>
      </dsp:nvSpPr>
      <dsp:spPr>
        <a:xfrm>
          <a:off x="1908786" y="809061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2815543" y="4204263"/>
              </a:moveTo>
              <a:arcTo wR="2154154" hR="2154154" stAng="4327181" swAng="2145637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08A81-F93F-4B74-8DF7-8D3CAD33B23A}">
      <dsp:nvSpPr>
        <dsp:cNvPr id="0" name=""/>
        <dsp:cNvSpPr/>
      </dsp:nvSpPr>
      <dsp:spPr>
        <a:xfrm>
          <a:off x="429265" y="3233061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Improvement Plan</a:t>
          </a:r>
          <a:endParaRPr lang="en-NZ" sz="16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Improvement actions undertaken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Unacceptable risks addressed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Endorsed by management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Fed into Long Term Plan</a:t>
          </a:r>
        </a:p>
      </dsp:txBody>
      <dsp:txXfrm>
        <a:off x="508077" y="3311873"/>
        <a:ext cx="3378622" cy="1456839"/>
      </dsp:txXfrm>
    </dsp:sp>
    <dsp:sp modelId="{216A374F-683B-43E7-A2C6-6B86DCBB1640}">
      <dsp:nvSpPr>
        <dsp:cNvPr id="0" name=""/>
        <dsp:cNvSpPr/>
      </dsp:nvSpPr>
      <dsp:spPr>
        <a:xfrm>
          <a:off x="2657320" y="1241227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66304" y="1623812"/>
              </a:moveTo>
              <a:arcTo wR="2154154" hR="2154154" stAng="11655148" swAng="1889705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DFE24-1E69-4EC0-9D46-353C8A313040}">
      <dsp:nvSpPr>
        <dsp:cNvPr id="0" name=""/>
        <dsp:cNvSpPr/>
      </dsp:nvSpPr>
      <dsp:spPr>
        <a:xfrm>
          <a:off x="2294818" y="1829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Provide Safe Drinking Water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Accurate supply description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Compliance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Multiple barriers to contamination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 Te Mana o te Wai </a:t>
          </a:r>
          <a:endParaRPr lang="en-NZ" sz="13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373630" y="80641"/>
        <a:ext cx="3378622" cy="1456839"/>
      </dsp:txXfrm>
    </dsp:sp>
    <dsp:sp modelId="{DC8ADA3F-D530-4179-831B-27DEF0EE63C5}">
      <dsp:nvSpPr>
        <dsp:cNvPr id="0" name=""/>
        <dsp:cNvSpPr/>
      </dsp:nvSpPr>
      <dsp:spPr>
        <a:xfrm>
          <a:off x="1160253" y="1241227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3657369" y="611194"/>
              </a:moveTo>
              <a:arcTo wR="2154154" hR="2154154" stAng="18855148" swAng="1889705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FAA2A6-579B-4848-8431-6892A10642A8}">
      <dsp:nvSpPr>
        <dsp:cNvPr id="0" name=""/>
        <dsp:cNvSpPr/>
      </dsp:nvSpPr>
      <dsp:spPr>
        <a:xfrm>
          <a:off x="4160370" y="3233061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Risk Assessment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Hazards identified &amp; assessed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Preventative measures in place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Unacceptable risks identified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Z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239182" y="3311873"/>
        <a:ext cx="3378622" cy="1456839"/>
      </dsp:txXfrm>
    </dsp:sp>
    <dsp:sp modelId="{45E20CFF-C8D5-43A3-89C6-CA6D1C8FA1F8}">
      <dsp:nvSpPr>
        <dsp:cNvPr id="0" name=""/>
        <dsp:cNvSpPr/>
      </dsp:nvSpPr>
      <dsp:spPr>
        <a:xfrm>
          <a:off x="1908786" y="809061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2815543" y="4204263"/>
              </a:moveTo>
              <a:arcTo wR="2154154" hR="2154154" stAng="4327181" swAng="2145637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08A81-F93F-4B74-8DF7-8D3CAD33B23A}">
      <dsp:nvSpPr>
        <dsp:cNvPr id="0" name=""/>
        <dsp:cNvSpPr/>
      </dsp:nvSpPr>
      <dsp:spPr>
        <a:xfrm>
          <a:off x="429265" y="3233061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Improvement Plan</a:t>
          </a:r>
          <a:endParaRPr lang="en-NZ" sz="16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Improvement actions undertaken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Unacceptable risks addressed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Endorsed by management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Fed into Long Term Plan</a:t>
          </a:r>
        </a:p>
      </dsp:txBody>
      <dsp:txXfrm>
        <a:off x="508077" y="3311873"/>
        <a:ext cx="3378622" cy="1456839"/>
      </dsp:txXfrm>
    </dsp:sp>
    <dsp:sp modelId="{216A374F-683B-43E7-A2C6-6B86DCBB1640}">
      <dsp:nvSpPr>
        <dsp:cNvPr id="0" name=""/>
        <dsp:cNvSpPr/>
      </dsp:nvSpPr>
      <dsp:spPr>
        <a:xfrm>
          <a:off x="2657320" y="1241227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66304" y="1623812"/>
              </a:moveTo>
              <a:arcTo wR="2154154" hR="2154154" stAng="11655148" swAng="1889705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DFE24-1E69-4EC0-9D46-353C8A313040}">
      <dsp:nvSpPr>
        <dsp:cNvPr id="0" name=""/>
        <dsp:cNvSpPr/>
      </dsp:nvSpPr>
      <dsp:spPr>
        <a:xfrm>
          <a:off x="2294818" y="1829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Provide Safe Drinking Water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Accurate supply description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Compliance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Multiple barriers to contamination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 Te Mana o te Wai </a:t>
          </a:r>
          <a:endParaRPr lang="en-NZ" sz="13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373630" y="80641"/>
        <a:ext cx="3378622" cy="1456839"/>
      </dsp:txXfrm>
    </dsp:sp>
    <dsp:sp modelId="{DC8ADA3F-D530-4179-831B-27DEF0EE63C5}">
      <dsp:nvSpPr>
        <dsp:cNvPr id="0" name=""/>
        <dsp:cNvSpPr/>
      </dsp:nvSpPr>
      <dsp:spPr>
        <a:xfrm>
          <a:off x="1160253" y="1241227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3657369" y="611194"/>
              </a:moveTo>
              <a:arcTo wR="2154154" hR="2154154" stAng="18855148" swAng="1889705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FAA2A6-579B-4848-8431-6892A10642A8}">
      <dsp:nvSpPr>
        <dsp:cNvPr id="0" name=""/>
        <dsp:cNvSpPr/>
      </dsp:nvSpPr>
      <dsp:spPr>
        <a:xfrm>
          <a:off x="4160370" y="3233061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Risk Assessment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Hazards identified &amp; assessed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Preventative measures in place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Unacceptable risks identified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Z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239182" y="3311873"/>
        <a:ext cx="3378622" cy="1456839"/>
      </dsp:txXfrm>
    </dsp:sp>
    <dsp:sp modelId="{45E20CFF-C8D5-43A3-89C6-CA6D1C8FA1F8}">
      <dsp:nvSpPr>
        <dsp:cNvPr id="0" name=""/>
        <dsp:cNvSpPr/>
      </dsp:nvSpPr>
      <dsp:spPr>
        <a:xfrm>
          <a:off x="1908786" y="809061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2815543" y="4204263"/>
              </a:moveTo>
              <a:arcTo wR="2154154" hR="2154154" stAng="4327181" swAng="2145637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08A81-F93F-4B74-8DF7-8D3CAD33B23A}">
      <dsp:nvSpPr>
        <dsp:cNvPr id="0" name=""/>
        <dsp:cNvSpPr/>
      </dsp:nvSpPr>
      <dsp:spPr>
        <a:xfrm>
          <a:off x="429265" y="3233061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Improvement Plan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Improvement actions undertaken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Unacceptable risks addressed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Endorsed by management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Fed into Long Term Plan</a:t>
          </a:r>
        </a:p>
      </dsp:txBody>
      <dsp:txXfrm>
        <a:off x="508077" y="3311873"/>
        <a:ext cx="3378622" cy="1456839"/>
      </dsp:txXfrm>
    </dsp:sp>
    <dsp:sp modelId="{216A374F-683B-43E7-A2C6-6B86DCBB1640}">
      <dsp:nvSpPr>
        <dsp:cNvPr id="0" name=""/>
        <dsp:cNvSpPr/>
      </dsp:nvSpPr>
      <dsp:spPr>
        <a:xfrm>
          <a:off x="2657320" y="1241227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66304" y="1623812"/>
              </a:moveTo>
              <a:arcTo wR="2154154" hR="2154154" stAng="11655148" swAng="1889705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DFE24-1E69-4EC0-9D46-353C8A313040}">
      <dsp:nvSpPr>
        <dsp:cNvPr id="0" name=""/>
        <dsp:cNvSpPr/>
      </dsp:nvSpPr>
      <dsp:spPr>
        <a:xfrm>
          <a:off x="2294818" y="1829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Provide Safe Drinking Water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Accurate supply description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Compliance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Multiple barriers to contamination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b="0" i="0" kern="1200" dirty="0">
              <a:latin typeface="Verdana" panose="020B0604030504040204" pitchFamily="34" charset="0"/>
              <a:ea typeface="Verdana" panose="020B0604030504040204" pitchFamily="34" charset="0"/>
            </a:rPr>
            <a:t> Te Mana o te Wai </a:t>
          </a:r>
          <a:endParaRPr lang="en-NZ" sz="13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373630" y="80641"/>
        <a:ext cx="3378622" cy="1456839"/>
      </dsp:txXfrm>
    </dsp:sp>
    <dsp:sp modelId="{DC8ADA3F-D530-4179-831B-27DEF0EE63C5}">
      <dsp:nvSpPr>
        <dsp:cNvPr id="0" name=""/>
        <dsp:cNvSpPr/>
      </dsp:nvSpPr>
      <dsp:spPr>
        <a:xfrm>
          <a:off x="1160253" y="1241227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3657369" y="611194"/>
              </a:moveTo>
              <a:arcTo wR="2154154" hR="2154154" stAng="18855148" swAng="1889705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FAA2A6-579B-4848-8431-6892A10642A8}">
      <dsp:nvSpPr>
        <dsp:cNvPr id="0" name=""/>
        <dsp:cNvSpPr/>
      </dsp:nvSpPr>
      <dsp:spPr>
        <a:xfrm>
          <a:off x="4160370" y="3233061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Risk Assessment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Hazards identified &amp; assessed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Preventative measures in place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Unacceptable risks identified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Z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239182" y="3311873"/>
        <a:ext cx="3378622" cy="1456839"/>
      </dsp:txXfrm>
    </dsp:sp>
    <dsp:sp modelId="{45E20CFF-C8D5-43A3-89C6-CA6D1C8FA1F8}">
      <dsp:nvSpPr>
        <dsp:cNvPr id="0" name=""/>
        <dsp:cNvSpPr/>
      </dsp:nvSpPr>
      <dsp:spPr>
        <a:xfrm>
          <a:off x="1908786" y="809061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2815543" y="4204263"/>
              </a:moveTo>
              <a:arcTo wR="2154154" hR="2154154" stAng="4327181" swAng="2145637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08A81-F93F-4B74-8DF7-8D3CAD33B23A}">
      <dsp:nvSpPr>
        <dsp:cNvPr id="0" name=""/>
        <dsp:cNvSpPr/>
      </dsp:nvSpPr>
      <dsp:spPr>
        <a:xfrm>
          <a:off x="429265" y="3233061"/>
          <a:ext cx="3536246" cy="1614463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Improvement Plan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Improvement actions undertaken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Unacceptable risks addressed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Endorsed by management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300" kern="1200" dirty="0">
              <a:latin typeface="Verdana" panose="020B0604030504040204" pitchFamily="34" charset="0"/>
              <a:ea typeface="Verdana" panose="020B0604030504040204" pitchFamily="34" charset="0"/>
            </a:rPr>
            <a:t> Fed into Long Term Plan</a:t>
          </a:r>
        </a:p>
      </dsp:txBody>
      <dsp:txXfrm>
        <a:off x="508077" y="3311873"/>
        <a:ext cx="3378622" cy="1456839"/>
      </dsp:txXfrm>
    </dsp:sp>
    <dsp:sp modelId="{216A374F-683B-43E7-A2C6-6B86DCBB1640}">
      <dsp:nvSpPr>
        <dsp:cNvPr id="0" name=""/>
        <dsp:cNvSpPr/>
      </dsp:nvSpPr>
      <dsp:spPr>
        <a:xfrm>
          <a:off x="2657320" y="1241227"/>
          <a:ext cx="4308309" cy="4308309"/>
        </a:xfrm>
        <a:custGeom>
          <a:avLst/>
          <a:gdLst/>
          <a:ahLst/>
          <a:cxnLst/>
          <a:rect l="0" t="0" r="0" b="0"/>
          <a:pathLst>
            <a:path>
              <a:moveTo>
                <a:pt x="66304" y="1623812"/>
              </a:moveTo>
              <a:arcTo wR="2154154" hR="2154154" stAng="11655148" swAng="1889705"/>
            </a:path>
          </a:pathLst>
        </a:custGeom>
        <a:noFill/>
        <a:ln w="254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DB8031AE-01F5-49CA-B67E-9C01F74A44D8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E9AF7854-9B72-41F4-BECB-040BEDFDD9E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420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F7854-9B72-41F4-BECB-040BEDFDD9EF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3693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F7854-9B72-41F4-BECB-040BEDFDD9EF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4760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F7854-9B72-41F4-BECB-040BEDFDD9EF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490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DEFE3D-E789-6D14-B69F-DF4C943E2AA5}"/>
              </a:ext>
            </a:extLst>
          </p:cNvPr>
          <p:cNvSpPr/>
          <p:nvPr userDrawn="1"/>
        </p:nvSpPr>
        <p:spPr>
          <a:xfrm>
            <a:off x="1" y="0"/>
            <a:ext cx="12192000" cy="311413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F5EB1545-BB27-216B-1E9A-A68B4959F3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45918" cy="68217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A65656-E3D7-2612-C6AD-4466958D3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3627363"/>
            <a:ext cx="10801350" cy="1526876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  <a:endParaRPr lang="en-NZ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E84F63-AC7F-BCA2-2E87-1D2557F42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3114136"/>
            <a:ext cx="10801350" cy="40544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presentor name(s)</a:t>
            </a:r>
            <a:endParaRPr lang="en-NZ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DD1C2B-F27A-037D-953A-4C2BA5C6B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5822742"/>
            <a:ext cx="5132387" cy="405441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company name(s)</a:t>
            </a:r>
            <a:endParaRPr lang="en-NZ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892C2C-CFDC-3579-CE70-17A9BFD0768E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559255D-1248-9152-F6A3-4F7C22D78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F64F5-3274-8EFC-C52C-0E6C1F465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0992" y="5248049"/>
            <a:ext cx="2043659" cy="16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EE0E78-65F0-F7BE-ABED-BE96981BB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70483"/>
            <a:ext cx="10515600" cy="787814"/>
          </a:xfrm>
        </p:spPr>
        <p:txBody>
          <a:bodyPr anchor="t">
            <a:normAutofit/>
          </a:bodyPr>
          <a:lstStyle>
            <a:lvl1pPr>
              <a:defRPr sz="5000" b="1"/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E2E4DB-B440-E5F2-F2D8-F49219F84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3963"/>
            <a:ext cx="3869703" cy="910654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subtitle</a:t>
            </a:r>
          </a:p>
          <a:p>
            <a:pPr lvl="0"/>
            <a:r>
              <a:rPr lang="mi-NZ" dirty="0"/>
              <a:t>Here if you need it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F2061-93CD-AE10-18C7-A8F208574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D139E-86DC-3DB2-EEB8-F9AA4FE06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1316" y="5237836"/>
            <a:ext cx="2056313" cy="16201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E3B5F1-96CE-2285-2214-E09C17EDF66C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CA733AFB-CCBC-3014-8B14-E188ED7AC1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4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CAF26-245F-98F0-7C42-226DDB589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3FE55A0-6591-2432-34F1-B11F89B090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0FEC8AD-B8DC-AEA5-C4D5-48310A619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678FE8-6634-7261-9936-4AF9AAB7AD30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E580326-9E48-BD74-2583-F5180CDC09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44D7D-ECF3-D24E-D424-CBEEA7697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7943" y="5712253"/>
            <a:ext cx="1383746" cy="10902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373CB9-0926-220D-61C4-2BE8FB9ED901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46270A1E-9738-DAE1-718F-54215AB07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904" cy="434697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7AF304-211B-62E3-E433-1947AD3A4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988B2F1-936C-A68C-D6D6-BEC9855A58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726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18A5E-D86E-873A-48A0-D4B1BF86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A2191-ECCE-862D-E653-AED36CB2F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631BC-5996-64C2-0657-8979CF7AC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BD6C-96E8-43CB-9D79-9C663A8654A2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0B0B2-41C7-1871-81E1-EE12B54D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A606-87D5-1756-77A8-B51B918C8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751-DAA3-456B-834F-AA431278AD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996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47DC0-649D-E114-044B-A8D5C26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4CE76-1939-00C1-536C-98A86400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D00E-4898-6235-E67A-95561B461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DE3AE-010B-4803-950B-65FA340740F5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30CC7-01AF-8D1D-BD24-9FB1217F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751E-055D-6BA5-8F5C-8084137D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BDA0-1A31-43F9-8F2C-2C4F2F718C3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75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dia.govt.nz/Government-Inquiry-into-Havelock-North-Drinking-Water-Report---Part-1---Overview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aumataarowai.govt.nz/te-mana-o-te-wai/" TargetMode="External"/><Relationship Id="rId4" Type="http://schemas.openxmlformats.org/officeDocument/2006/relationships/hyperlink" Target="https://www.taumataarowai.govt.nz/te-mana-o-te-wa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2C912-36E9-82F5-773F-9537EA5E5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Drinking Water Safety Planning: </a:t>
            </a:r>
            <a:br>
              <a:rPr lang="en-NZ" dirty="0"/>
            </a:br>
            <a:r>
              <a:rPr lang="en-NZ" dirty="0"/>
              <a:t>A Collaborative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C0C9F-87C1-7C00-77DB-C58DBE0B3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Sadie Boersema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008C0-49D7-EC5F-FDF7-4FB7C3E0C1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 dirty="0"/>
              <a:t> </a:t>
            </a:r>
          </a:p>
        </p:txBody>
      </p:sp>
      <p:pic>
        <p:nvPicPr>
          <p:cNvPr id="5" name="Image 9">
            <a:extLst>
              <a:ext uri="{FF2B5EF4-FFF2-40B4-BE49-F238E27FC236}">
                <a16:creationId xmlns:a16="http://schemas.microsoft.com/office/drawing/2014/main" id="{79B41926-BB83-4856-97CC-C89413F3F8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48" y="5832303"/>
            <a:ext cx="1664804" cy="7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0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3A3B831-330B-4C24-B823-9C8A67242B4D}"/>
              </a:ext>
            </a:extLst>
          </p:cNvPr>
          <p:cNvSpPr txBox="1">
            <a:spLocks/>
          </p:cNvSpPr>
          <p:nvPr/>
        </p:nvSpPr>
        <p:spPr>
          <a:xfrm>
            <a:off x="8316850" y="1556866"/>
            <a:ext cx="3036949" cy="4114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bg1"/>
              </a:buClr>
              <a:buNone/>
            </a:pPr>
            <a:r>
              <a:rPr lang="en-NZ" sz="2200" dirty="0">
                <a:solidFill>
                  <a:schemeClr val="bg1"/>
                </a:solidFill>
              </a:rPr>
              <a:t>Source Water Risk Management Area (SWRMA)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endParaRPr lang="en-NZ" sz="2200" dirty="0">
              <a:solidFill>
                <a:schemeClr val="bg1"/>
              </a:solidFill>
            </a:endParaRPr>
          </a:p>
          <a:p>
            <a:pPr lvl="1">
              <a:buClr>
                <a:schemeClr val="tx2"/>
              </a:buClr>
            </a:pPr>
            <a:endParaRPr lang="en-NZ" dirty="0">
              <a:solidFill>
                <a:schemeClr val="bg1"/>
              </a:solidFill>
            </a:endParaRPr>
          </a:p>
          <a:p>
            <a:endParaRPr lang="en-NZ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/>
              <a:t>Risk Assessment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766EF-1FBE-4A4B-A4D0-66D7B7660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468764"/>
            <a:ext cx="7335775" cy="529037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648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3A3B831-330B-4C24-B823-9C8A67242B4D}"/>
              </a:ext>
            </a:extLst>
          </p:cNvPr>
          <p:cNvSpPr txBox="1">
            <a:spLocks/>
          </p:cNvSpPr>
          <p:nvPr/>
        </p:nvSpPr>
        <p:spPr>
          <a:xfrm>
            <a:off x="801687" y="1556866"/>
            <a:ext cx="4787653" cy="4114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NZ" sz="2200" dirty="0">
                <a:solidFill>
                  <a:schemeClr val="bg1"/>
                </a:solidFill>
              </a:rPr>
              <a:t>Hazard identified &amp; assessed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NZ" sz="2200" dirty="0">
                <a:solidFill>
                  <a:schemeClr val="bg1"/>
                </a:solidFill>
              </a:rPr>
              <a:t>Preventative measures in place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NZ" sz="2200" dirty="0">
                <a:solidFill>
                  <a:schemeClr val="bg1"/>
                </a:solidFill>
              </a:rPr>
              <a:t>Unacceptable risks identified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endParaRPr lang="en-NZ" sz="2200" dirty="0">
              <a:solidFill>
                <a:schemeClr val="bg1"/>
              </a:solidFill>
            </a:endParaRPr>
          </a:p>
          <a:p>
            <a:pPr lvl="1">
              <a:buClr>
                <a:schemeClr val="tx2"/>
              </a:buClr>
            </a:pPr>
            <a:endParaRPr lang="en-NZ" dirty="0">
              <a:solidFill>
                <a:schemeClr val="bg1"/>
              </a:solidFill>
            </a:endParaRPr>
          </a:p>
          <a:p>
            <a:endParaRPr lang="en-NZ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/>
              <a:t>Risk Assessment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0F5CE6-5CD9-4A27-82D9-C2A87AAEB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7" y="3872186"/>
            <a:ext cx="11829085" cy="28578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15AE05A-0976-4CB0-ADE7-08FA78D9566E}"/>
              </a:ext>
            </a:extLst>
          </p:cNvPr>
          <p:cNvSpPr/>
          <p:nvPr/>
        </p:nvSpPr>
        <p:spPr>
          <a:xfrm>
            <a:off x="5090473" y="5078325"/>
            <a:ext cx="498867" cy="1423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766EF-1FBE-4A4B-A4D0-66D7B7660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42" y="336933"/>
            <a:ext cx="4469099" cy="32229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CDFA81-C614-4DEF-B86D-72BB2BE051F2}"/>
              </a:ext>
            </a:extLst>
          </p:cNvPr>
          <p:cNvSpPr txBox="1"/>
          <p:nvPr/>
        </p:nvSpPr>
        <p:spPr>
          <a:xfrm>
            <a:off x="6842023" y="3577559"/>
            <a:ext cx="51685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buClr>
                <a:schemeClr val="tx2"/>
              </a:buClr>
            </a:pPr>
            <a:r>
              <a:rPr lang="en-NZ" sz="1200" noProof="0" dirty="0">
                <a:solidFill>
                  <a:schemeClr val="accent2"/>
                </a:solidFill>
              </a:rPr>
              <a:t>SOLSA, WSP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44D3FA-895C-4AD7-9135-1D87F0F13AED}"/>
              </a:ext>
            </a:extLst>
          </p:cNvPr>
          <p:cNvSpPr/>
          <p:nvPr/>
        </p:nvSpPr>
        <p:spPr>
          <a:xfrm>
            <a:off x="10248922" y="5097858"/>
            <a:ext cx="498867" cy="1423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8D617E-2DC0-4B8A-9967-B7DD41C0765A}"/>
              </a:ext>
            </a:extLst>
          </p:cNvPr>
          <p:cNvSpPr/>
          <p:nvPr/>
        </p:nvSpPr>
        <p:spPr>
          <a:xfrm>
            <a:off x="10747789" y="5078324"/>
            <a:ext cx="1262752" cy="14232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AB60BC-8DDE-430F-AECF-FEFA361B016F}"/>
              </a:ext>
            </a:extLst>
          </p:cNvPr>
          <p:cNvSpPr/>
          <p:nvPr/>
        </p:nvSpPr>
        <p:spPr>
          <a:xfrm>
            <a:off x="5410200" y="4274164"/>
            <a:ext cx="2295526" cy="2473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0554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9" grpId="0" animBg="1"/>
      <p:bldP spid="19" grpId="1" animBg="1"/>
      <p:bldP spid="21" grpId="0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48A099-CA48-4D4F-97B9-24A244F72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2C44C21-F653-4B96-950B-DC44FB285E63}"/>
              </a:ext>
            </a:extLst>
          </p:cNvPr>
          <p:cNvGraphicFramePr/>
          <p:nvPr/>
        </p:nvGraphicFramePr>
        <p:xfrm>
          <a:off x="1814070" y="76676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A752D7F4-B467-41AA-A449-B77DA932895C}"/>
              </a:ext>
            </a:extLst>
          </p:cNvPr>
          <p:cNvSpPr txBox="1">
            <a:spLocks/>
          </p:cNvSpPr>
          <p:nvPr/>
        </p:nvSpPr>
        <p:spPr>
          <a:xfrm>
            <a:off x="4609708" y="3020480"/>
            <a:ext cx="2526383" cy="731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Drinking Water</a:t>
            </a:r>
            <a:r>
              <a:rPr lang="en-NZ" sz="3000" dirty="0">
                <a:solidFill>
                  <a:srgbClr val="92D050"/>
                </a:solidFill>
              </a:rPr>
              <a:t> </a:t>
            </a: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Safety</a:t>
            </a:r>
            <a:r>
              <a:rPr lang="en-NZ" sz="3000" dirty="0">
                <a:solidFill>
                  <a:srgbClr val="92D050"/>
                </a:solidFill>
              </a:rPr>
              <a:t> </a:t>
            </a: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ED927-4C5E-4AA1-96C6-037C06939AFE}"/>
              </a:ext>
            </a:extLst>
          </p:cNvPr>
          <p:cNvSpPr txBox="1"/>
          <p:nvPr/>
        </p:nvSpPr>
        <p:spPr>
          <a:xfrm>
            <a:off x="7207489" y="3020480"/>
            <a:ext cx="7601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07448F-5F68-4401-AB50-6938F9930EC9}"/>
              </a:ext>
            </a:extLst>
          </p:cNvPr>
          <p:cNvSpPr txBox="1"/>
          <p:nvPr/>
        </p:nvSpPr>
        <p:spPr>
          <a:xfrm>
            <a:off x="5485612" y="427046"/>
            <a:ext cx="7745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3556F6-7070-4549-B492-399535066747}"/>
              </a:ext>
            </a:extLst>
          </p:cNvPr>
          <p:cNvSpPr txBox="1"/>
          <p:nvPr/>
        </p:nvSpPr>
        <p:spPr>
          <a:xfrm>
            <a:off x="5618662" y="5928372"/>
            <a:ext cx="5084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2571F7-ED98-47CA-A4E0-A04BDDEFCCC6}"/>
              </a:ext>
            </a:extLst>
          </p:cNvPr>
          <p:cNvSpPr txBox="1"/>
          <p:nvPr/>
        </p:nvSpPr>
        <p:spPr>
          <a:xfrm>
            <a:off x="3470389" y="3020480"/>
            <a:ext cx="10679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28677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>
                                            <p:graphicEl>
                                              <a:dgm id="{10008A81-F93F-4B74-8DF7-8D3CAD33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graphicEl>
                                              <a:dgm id="{10008A81-F93F-4B74-8DF7-8D3CAD33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graphicEl>
                                              <a:dgm id="{10008A81-F93F-4B74-8DF7-8D3CAD33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graphicEl>
                                              <a:dgm id="{10008A81-F93F-4B74-8DF7-8D3CAD33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1" uiExpand="1">
        <p:bldSub>
          <a:bldDgm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604AA-4A62-4C49-8C15-7448CFA507CD}"/>
              </a:ext>
            </a:extLst>
          </p:cNvPr>
          <p:cNvSpPr txBox="1">
            <a:spLocks/>
          </p:cNvSpPr>
          <p:nvPr/>
        </p:nvSpPr>
        <p:spPr>
          <a:xfrm>
            <a:off x="801687" y="1556866"/>
            <a:ext cx="6026359" cy="4236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NZ" sz="2000" dirty="0">
                <a:solidFill>
                  <a:schemeClr val="bg1"/>
                </a:solidFill>
              </a:rPr>
              <a:t>Improvement actions undertaken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NZ" sz="2000" dirty="0">
                <a:solidFill>
                  <a:schemeClr val="bg1"/>
                </a:solidFill>
              </a:rPr>
              <a:t>Unacceptable risks addressed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NZ" sz="2000" dirty="0">
                <a:solidFill>
                  <a:schemeClr val="bg1"/>
                </a:solidFill>
              </a:rPr>
              <a:t>Endorsed by management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NZ" sz="2000" dirty="0">
                <a:solidFill>
                  <a:schemeClr val="bg1"/>
                </a:solidFill>
              </a:rPr>
              <a:t>Fed into Long Term Plan</a:t>
            </a:r>
          </a:p>
          <a:p>
            <a:pPr marL="0" indent="0">
              <a:buClr>
                <a:schemeClr val="tx2"/>
              </a:buClr>
              <a:buFont typeface="Arial" panose="020B0604020202020204" pitchFamily="34" charset="0"/>
              <a:buNone/>
            </a:pPr>
            <a:endParaRPr lang="en-NZ" sz="2000" dirty="0"/>
          </a:p>
          <a:p>
            <a:endParaRPr lang="en-US" dirty="0"/>
          </a:p>
          <a:p>
            <a:endParaRPr lang="en-NZ" dirty="0"/>
          </a:p>
          <a:p>
            <a:endParaRPr lang="en-NZ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>
                <a:solidFill>
                  <a:schemeClr val="accent2"/>
                </a:solidFill>
              </a:rPr>
              <a:t>Improvement Plan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B876F0-3726-49F7-9EBA-5AC4B806F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36" y="1346338"/>
            <a:ext cx="3501406" cy="260525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AA7054-548C-4A90-BBF7-C7CB58DE1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7" y="4061984"/>
            <a:ext cx="8388932" cy="15286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CB9742-B031-4185-819E-236E2C303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601" y="2128198"/>
            <a:ext cx="2361774" cy="34490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382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48A099-CA48-4D4F-97B9-24A244F72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2C44C21-F653-4B96-950B-DC44FB285E63}"/>
              </a:ext>
            </a:extLst>
          </p:cNvPr>
          <p:cNvGraphicFramePr/>
          <p:nvPr/>
        </p:nvGraphicFramePr>
        <p:xfrm>
          <a:off x="1814070" y="76676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A752D7F4-B467-41AA-A449-B77DA932895C}"/>
              </a:ext>
            </a:extLst>
          </p:cNvPr>
          <p:cNvSpPr txBox="1">
            <a:spLocks/>
          </p:cNvSpPr>
          <p:nvPr/>
        </p:nvSpPr>
        <p:spPr>
          <a:xfrm>
            <a:off x="4609708" y="3020480"/>
            <a:ext cx="2526383" cy="731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Drinking Water</a:t>
            </a:r>
            <a:r>
              <a:rPr lang="en-NZ" sz="3000" dirty="0">
                <a:solidFill>
                  <a:srgbClr val="92D050"/>
                </a:solidFill>
              </a:rPr>
              <a:t> </a:t>
            </a: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Safety</a:t>
            </a:r>
            <a:r>
              <a:rPr lang="en-NZ" sz="3000" dirty="0">
                <a:solidFill>
                  <a:srgbClr val="92D050"/>
                </a:solidFill>
              </a:rPr>
              <a:t> </a:t>
            </a: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ED927-4C5E-4AA1-96C6-037C06939AFE}"/>
              </a:ext>
            </a:extLst>
          </p:cNvPr>
          <p:cNvSpPr txBox="1"/>
          <p:nvPr/>
        </p:nvSpPr>
        <p:spPr>
          <a:xfrm>
            <a:off x="7207489" y="3020480"/>
            <a:ext cx="7601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07448F-5F68-4401-AB50-6938F9930EC9}"/>
              </a:ext>
            </a:extLst>
          </p:cNvPr>
          <p:cNvSpPr txBox="1"/>
          <p:nvPr/>
        </p:nvSpPr>
        <p:spPr>
          <a:xfrm>
            <a:off x="5485612" y="427046"/>
            <a:ext cx="7745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3556F6-7070-4549-B492-399535066747}"/>
              </a:ext>
            </a:extLst>
          </p:cNvPr>
          <p:cNvSpPr txBox="1"/>
          <p:nvPr/>
        </p:nvSpPr>
        <p:spPr>
          <a:xfrm>
            <a:off x="5618662" y="5928372"/>
            <a:ext cx="5084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2571F7-ED98-47CA-A4E0-A04BDDEFCCC6}"/>
              </a:ext>
            </a:extLst>
          </p:cNvPr>
          <p:cNvSpPr txBox="1"/>
          <p:nvPr/>
        </p:nvSpPr>
        <p:spPr>
          <a:xfrm>
            <a:off x="3470389" y="3020480"/>
            <a:ext cx="10679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15449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>
                                            <p:graphicEl>
                                              <a:dgm id="{53CDFE24-1E69-4EC0-9D46-353C8A313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graphicEl>
                                              <a:dgm id="{53CDFE24-1E69-4EC0-9D46-353C8A313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graphicEl>
                                              <a:dgm id="{53CDFE24-1E69-4EC0-9D46-353C8A313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graphicEl>
                                              <a:dgm id="{53CDFE24-1E69-4EC0-9D46-353C8A313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4">
                                            <p:graphicEl>
                                              <a:dgm id="{E2FAA2A6-579B-4848-8431-6892A1064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graphicEl>
                                              <a:dgm id="{E2FAA2A6-579B-4848-8431-6892A1064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graphicEl>
                                              <a:dgm id="{E2FAA2A6-579B-4848-8431-6892A1064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graphicEl>
                                              <a:dgm id="{E2FAA2A6-579B-4848-8431-6892A1064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4">
                                            <p:graphicEl>
                                              <a:dgm id="{10008A81-F93F-4B74-8DF7-8D3CAD33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graphicEl>
                                              <a:dgm id="{10008A81-F93F-4B74-8DF7-8D3CAD33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graphicEl>
                                              <a:dgm id="{10008A81-F93F-4B74-8DF7-8D3CAD33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graphicEl>
                                              <a:dgm id="{10008A81-F93F-4B74-8DF7-8D3CAD33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1" uiExpand="1">
        <p:bldSub>
          <a:bldDgm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604AA-4A62-4C49-8C15-7448CFA507CD}"/>
              </a:ext>
            </a:extLst>
          </p:cNvPr>
          <p:cNvSpPr txBox="1">
            <a:spLocks/>
          </p:cNvSpPr>
          <p:nvPr/>
        </p:nvSpPr>
        <p:spPr>
          <a:xfrm>
            <a:off x="801687" y="1556866"/>
            <a:ext cx="6621668" cy="423649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6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Define structure </a:t>
            </a:r>
          </a:p>
          <a:p>
            <a:pPr marL="342900" lvl="0" indent="-342900" algn="just">
              <a:lnSpc>
                <a:spcPct val="16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Divide work </a:t>
            </a:r>
          </a:p>
          <a:p>
            <a:pPr marL="342900" lvl="0" indent="-342900" algn="just">
              <a:lnSpc>
                <a:spcPct val="16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Schedule workshops </a:t>
            </a:r>
          </a:p>
          <a:p>
            <a:pPr marL="342900" lvl="0" indent="-342900" algn="just">
              <a:lnSpc>
                <a:spcPct val="16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Include aspects of the wider business </a:t>
            </a:r>
          </a:p>
          <a:p>
            <a:pPr marL="342900" lvl="0" indent="-342900" algn="just">
              <a:lnSpc>
                <a:spcPct val="16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Accurate and achievable Improvement Plan</a:t>
            </a:r>
          </a:p>
          <a:p>
            <a:pPr marL="342900" lvl="0" indent="-342900" algn="just">
              <a:lnSpc>
                <a:spcPct val="16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Endorsement by management </a:t>
            </a:r>
          </a:p>
          <a:p>
            <a:pPr marL="342900" lvl="0" indent="-342900" algn="just">
              <a:lnSpc>
                <a:spcPct val="16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Continuously review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NZ" sz="2000" dirty="0">
              <a:solidFill>
                <a:schemeClr val="bg1"/>
              </a:solidFill>
            </a:endParaRPr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>
                <a:solidFill>
                  <a:schemeClr val="accent2"/>
                </a:solidFill>
              </a:rPr>
              <a:t>Collaborative approach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526FD-73B2-4CC2-A97A-D606DE077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428" y="1842783"/>
            <a:ext cx="4072177" cy="3172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9870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604AA-4A62-4C49-8C15-7448CFA507CD}"/>
              </a:ext>
            </a:extLst>
          </p:cNvPr>
          <p:cNvSpPr txBox="1">
            <a:spLocks/>
          </p:cNvSpPr>
          <p:nvPr/>
        </p:nvSpPr>
        <p:spPr>
          <a:xfrm>
            <a:off x="801687" y="1556866"/>
            <a:ext cx="6621668" cy="4236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Define structure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Invest time and effort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Central location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User-friendly document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NZ" sz="2000" dirty="0">
              <a:solidFill>
                <a:schemeClr val="bg1"/>
              </a:solidFill>
            </a:endParaRPr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>
                <a:solidFill>
                  <a:schemeClr val="accent2"/>
                </a:solidFill>
              </a:rPr>
              <a:t>Collaborative approach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49681-DDA8-4408-BB06-D959ECA43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081" y="1556866"/>
            <a:ext cx="2800610" cy="40103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A5AEA5-909E-4C98-AEC1-3A2CA1BEA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23" y="1556866"/>
            <a:ext cx="2870648" cy="40103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8035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604AA-4A62-4C49-8C15-7448CFA507CD}"/>
              </a:ext>
            </a:extLst>
          </p:cNvPr>
          <p:cNvSpPr txBox="1">
            <a:spLocks/>
          </p:cNvSpPr>
          <p:nvPr/>
        </p:nvSpPr>
        <p:spPr>
          <a:xfrm>
            <a:off x="801687" y="1556866"/>
            <a:ext cx="6621668" cy="4236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+mj-lt"/>
              <a:buAutoNum type="arabicPeriod" startAt="2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Divide work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Relevant people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Working simultaneously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NZ" sz="2000" dirty="0">
              <a:solidFill>
                <a:schemeClr val="bg1"/>
              </a:solidFill>
            </a:endParaRPr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>
                <a:solidFill>
                  <a:schemeClr val="accent2"/>
                </a:solidFill>
              </a:rPr>
              <a:t>Collaborative approach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FC7DD8-A9BE-4DAB-86CF-89129E119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377" y="3717032"/>
            <a:ext cx="5472608" cy="1930406"/>
          </a:xfrm>
          <a:prstGeom prst="rect">
            <a:avLst/>
          </a:prstGeom>
        </p:spPr>
      </p:pic>
      <p:pic>
        <p:nvPicPr>
          <p:cNvPr id="10" name="Picture 9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EF379256-484D-4011-B7A9-ED2954A41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0" y="1822512"/>
            <a:ext cx="2528553" cy="37890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2761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604AA-4A62-4C49-8C15-7448CFA507CD}"/>
              </a:ext>
            </a:extLst>
          </p:cNvPr>
          <p:cNvSpPr txBox="1">
            <a:spLocks/>
          </p:cNvSpPr>
          <p:nvPr/>
        </p:nvSpPr>
        <p:spPr>
          <a:xfrm>
            <a:off x="801687" y="1556866"/>
            <a:ext cx="6621668" cy="4236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+mj-lt"/>
              <a:buAutoNum type="arabicPeriod" startAt="3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Schedule workshops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Discuss progress and next steps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Collaborative risk assessment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NZ" sz="2000" dirty="0">
              <a:solidFill>
                <a:schemeClr val="bg1"/>
              </a:solidFill>
            </a:endParaRPr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>
                <a:solidFill>
                  <a:schemeClr val="accent2"/>
                </a:solidFill>
              </a:rPr>
              <a:t>Collaborative approach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A4EAB-86D5-4C04-9072-9B6110974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33967"/>
            <a:ext cx="5369580" cy="33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72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604AA-4A62-4C49-8C15-7448CFA507CD}"/>
              </a:ext>
            </a:extLst>
          </p:cNvPr>
          <p:cNvSpPr txBox="1">
            <a:spLocks/>
          </p:cNvSpPr>
          <p:nvPr/>
        </p:nvSpPr>
        <p:spPr>
          <a:xfrm>
            <a:off x="801687" y="1556866"/>
            <a:ext cx="6621668" cy="4236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+mj-lt"/>
              <a:buAutoNum type="arabicPeriod" startAt="4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Include wider business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e.g., Long-Term Plan, Quality Management </a:t>
            </a:r>
          </a:p>
          <a:p>
            <a:pPr marL="457200" indent="-457200">
              <a:buClr>
                <a:schemeClr val="accent6"/>
              </a:buClr>
              <a:buFont typeface="+mj-lt"/>
              <a:buAutoNum type="arabicPeriod"/>
            </a:pPr>
            <a:endParaRPr lang="en-NZ" sz="2000" dirty="0">
              <a:solidFill>
                <a:schemeClr val="bg1"/>
              </a:solidFill>
            </a:endParaRPr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>
                <a:solidFill>
                  <a:schemeClr val="accent2"/>
                </a:solidFill>
              </a:rPr>
              <a:t>Collaborative approach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5CD27-A890-4369-9636-0B16943CC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734" y="481576"/>
            <a:ext cx="2435949" cy="24036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B32E5-9335-44CD-9245-08DE9CA4B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405" y="2972404"/>
            <a:ext cx="4652595" cy="32959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182A0E-93EB-4F09-9571-315BE8570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480" y="2972404"/>
            <a:ext cx="4560203" cy="176799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7160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CBB84-410E-BCD9-7F20-7197AB0F3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763963"/>
            <a:ext cx="6717224" cy="91065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Drinking Water Safety Planning</a:t>
            </a:r>
          </a:p>
          <a:p>
            <a:pPr lvl="1"/>
            <a:r>
              <a:rPr lang="en-NZ" sz="2000" dirty="0"/>
              <a:t>Continuous process</a:t>
            </a:r>
          </a:p>
          <a:p>
            <a:pPr lvl="1"/>
            <a:r>
              <a:rPr lang="en-NZ" sz="2000" dirty="0"/>
              <a:t>Collaborative approach</a:t>
            </a:r>
          </a:p>
          <a:p>
            <a:endParaRPr lang="en-NZ" dirty="0"/>
          </a:p>
        </p:txBody>
      </p:sp>
      <p:pic>
        <p:nvPicPr>
          <p:cNvPr id="5" name="Picture 4" descr="A group of people rowing a boat&#10;&#10;Description automatically generated">
            <a:extLst>
              <a:ext uri="{FF2B5EF4-FFF2-40B4-BE49-F238E27FC236}">
                <a16:creationId xmlns:a16="http://schemas.microsoft.com/office/drawing/2014/main" id="{E189C867-3AEF-4D00-8CAE-C37421246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82" y="2670483"/>
            <a:ext cx="3971418" cy="26476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8309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604AA-4A62-4C49-8C15-7448CFA507CD}"/>
              </a:ext>
            </a:extLst>
          </p:cNvPr>
          <p:cNvSpPr txBox="1">
            <a:spLocks/>
          </p:cNvSpPr>
          <p:nvPr/>
        </p:nvSpPr>
        <p:spPr>
          <a:xfrm>
            <a:off x="801687" y="1715678"/>
            <a:ext cx="6621668" cy="40776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+mj-lt"/>
              <a:buAutoNum type="arabicPeriod" startAt="5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Achievable improvement plan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to feed into Long Term Plan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N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+mj-lt"/>
              <a:buAutoNum type="arabicPeriod" startAt="6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Endorsed by management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+mj-lt"/>
              <a:buAutoNum type="arabicPeriod" startAt="7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Continuous review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proactively managing risks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6C5F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	- updating as things change</a:t>
            </a:r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NZ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>
                <a:solidFill>
                  <a:schemeClr val="accent2"/>
                </a:solidFill>
              </a:rPr>
              <a:t>Collaborative approach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B32E5-9335-44CD-9245-08DE9CA4B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777" y="2346851"/>
            <a:ext cx="4391813" cy="311119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3E0655-100E-4A54-A145-78367AC13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333" y="2346851"/>
            <a:ext cx="2143026" cy="31111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865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604AA-4A62-4C49-8C15-7448CFA507CD}"/>
              </a:ext>
            </a:extLst>
          </p:cNvPr>
          <p:cNvSpPr txBox="1">
            <a:spLocks/>
          </p:cNvSpPr>
          <p:nvPr/>
        </p:nvSpPr>
        <p:spPr>
          <a:xfrm>
            <a:off x="801687" y="1715678"/>
            <a:ext cx="6621668" cy="40776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lvl="0" indent="-223838">
              <a:lnSpc>
                <a:spcPct val="150000"/>
              </a:lnSpc>
              <a:spcBef>
                <a:spcPts val="1800"/>
              </a:spcBef>
              <a:buClr>
                <a:srgbClr val="C1EBF7"/>
              </a:buClr>
              <a:buSzPct val="100000"/>
            </a:pPr>
            <a:r>
              <a:rPr lang="en-NZ" sz="2200" dirty="0">
                <a:solidFill>
                  <a:prstClr val="white"/>
                </a:solidFill>
              </a:rPr>
              <a:t>Loss of control </a:t>
            </a:r>
          </a:p>
          <a:p>
            <a:pPr marL="223838" lvl="0" indent="-223838">
              <a:lnSpc>
                <a:spcPct val="150000"/>
              </a:lnSpc>
              <a:spcBef>
                <a:spcPts val="1800"/>
              </a:spcBef>
              <a:buClr>
                <a:srgbClr val="C1EBF7"/>
              </a:buClr>
              <a:buSzPct val="100000"/>
            </a:pPr>
            <a:r>
              <a:rPr lang="en-NZ" sz="2200" dirty="0">
                <a:solidFill>
                  <a:prstClr val="white"/>
                </a:solidFill>
              </a:rPr>
              <a:t>All working in the same direction</a:t>
            </a:r>
          </a:p>
          <a:p>
            <a:pPr marL="223838" lvl="0" indent="-223838">
              <a:lnSpc>
                <a:spcPct val="150000"/>
              </a:lnSpc>
              <a:spcBef>
                <a:spcPts val="1800"/>
              </a:spcBef>
              <a:buClr>
                <a:srgbClr val="C1EBF7"/>
              </a:buClr>
              <a:buSzPct val="100000"/>
            </a:pPr>
            <a:r>
              <a:rPr lang="en-NZ" sz="2200" dirty="0">
                <a:solidFill>
                  <a:prstClr val="white"/>
                </a:solidFill>
              </a:rPr>
              <a:t>Involving stakeholders early on </a:t>
            </a:r>
          </a:p>
          <a:p>
            <a:pPr marL="223838" lvl="0" indent="-223838">
              <a:lnSpc>
                <a:spcPct val="150000"/>
              </a:lnSpc>
              <a:spcBef>
                <a:spcPts val="1800"/>
              </a:spcBef>
              <a:buClr>
                <a:srgbClr val="C1EBF7"/>
              </a:buClr>
              <a:buSzPct val="100000"/>
            </a:pPr>
            <a:r>
              <a:rPr lang="en-NZ" sz="2200" dirty="0">
                <a:solidFill>
                  <a:prstClr val="white"/>
                </a:solidFill>
              </a:rPr>
              <a:t>Consideration of different views</a:t>
            </a:r>
          </a:p>
          <a:p>
            <a:pPr marL="223838" lvl="0" indent="-223838">
              <a:lnSpc>
                <a:spcPct val="150000"/>
              </a:lnSpc>
              <a:spcBef>
                <a:spcPts val="1800"/>
              </a:spcBef>
              <a:buClr>
                <a:srgbClr val="C1EBF7"/>
              </a:buClr>
              <a:buSzPct val="100000"/>
            </a:pPr>
            <a:r>
              <a:rPr lang="en-NZ" sz="2200" dirty="0">
                <a:solidFill>
                  <a:prstClr val="white"/>
                </a:solidFill>
              </a:rPr>
              <a:t>Driver to motivate</a:t>
            </a:r>
          </a:p>
          <a:p>
            <a:pPr marL="223838" lvl="0" indent="-223838">
              <a:lnSpc>
                <a:spcPct val="150000"/>
              </a:lnSpc>
              <a:spcBef>
                <a:spcPts val="1800"/>
              </a:spcBef>
              <a:buClr>
                <a:srgbClr val="C1EBF7"/>
              </a:buClr>
              <a:buSzPct val="100000"/>
            </a:pPr>
            <a:r>
              <a:rPr lang="en-NZ" sz="2200" dirty="0">
                <a:solidFill>
                  <a:prstClr val="white"/>
                </a:solidFill>
              </a:rPr>
              <a:t>Proportionate to scale of supply</a:t>
            </a:r>
            <a:endParaRPr lang="en-NZ" sz="2200" dirty="0"/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>
                <a:solidFill>
                  <a:schemeClr val="accent2"/>
                </a:solidFill>
              </a:rPr>
              <a:t>Learnings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E164D-190B-4339-BA23-8F99DE709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812" y="1386007"/>
            <a:ext cx="2729924" cy="4077681"/>
          </a:xfrm>
          <a:prstGeom prst="rect">
            <a:avLst/>
          </a:prstGeom>
        </p:spPr>
      </p:pic>
      <p:pic>
        <p:nvPicPr>
          <p:cNvPr id="1026" name="Picture 2" descr="Free Decorative judgement scale and gavel placed on desk in light lawyer office against window Stock Photo">
            <a:extLst>
              <a:ext uri="{FF2B5EF4-FFF2-40B4-BE49-F238E27FC236}">
                <a16:creationId xmlns:a16="http://schemas.microsoft.com/office/drawing/2014/main" id="{9E9AEC8A-A44A-4882-85CA-5CC214550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514" y="1386007"/>
            <a:ext cx="2796799" cy="407768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3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B604AA-4A62-4C49-8C15-7448CFA507CD}"/>
              </a:ext>
            </a:extLst>
          </p:cNvPr>
          <p:cNvSpPr txBox="1">
            <a:spLocks/>
          </p:cNvSpPr>
          <p:nvPr/>
        </p:nvSpPr>
        <p:spPr>
          <a:xfrm>
            <a:off x="801687" y="1715678"/>
            <a:ext cx="6621668" cy="40776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lvl="0" indent="-223838">
              <a:lnSpc>
                <a:spcPct val="150000"/>
              </a:lnSpc>
              <a:spcBef>
                <a:spcPts val="1800"/>
              </a:spcBef>
              <a:buClr>
                <a:srgbClr val="C1EBF7"/>
              </a:buClr>
              <a:buSzPct val="100000"/>
            </a:pPr>
            <a:r>
              <a:rPr lang="en-NZ" sz="2400" b="1" dirty="0">
                <a:solidFill>
                  <a:prstClr val="white"/>
                </a:solidFill>
              </a:rPr>
              <a:t>Front end investment </a:t>
            </a:r>
            <a:r>
              <a:rPr lang="en-NZ" sz="2400" dirty="0">
                <a:solidFill>
                  <a:prstClr val="white"/>
                </a:solidFill>
              </a:rPr>
              <a:t>of time and effort</a:t>
            </a:r>
          </a:p>
          <a:p>
            <a:pPr marL="223838" lvl="0" indent="-223838">
              <a:lnSpc>
                <a:spcPct val="150000"/>
              </a:lnSpc>
              <a:spcBef>
                <a:spcPts val="1800"/>
              </a:spcBef>
              <a:buClr>
                <a:srgbClr val="C1EBF7"/>
              </a:buClr>
              <a:buSzPct val="100000"/>
            </a:pPr>
            <a:r>
              <a:rPr lang="en-NZ" sz="2400" b="1" dirty="0">
                <a:solidFill>
                  <a:prstClr val="white"/>
                </a:solidFill>
              </a:rPr>
              <a:t>Through collaboration</a:t>
            </a:r>
          </a:p>
          <a:p>
            <a:pPr marL="223838" lvl="0" indent="-223838">
              <a:lnSpc>
                <a:spcPct val="150000"/>
              </a:lnSpc>
              <a:spcBef>
                <a:spcPts val="1800"/>
              </a:spcBef>
              <a:buClr>
                <a:srgbClr val="C1EBF7"/>
              </a:buClr>
              <a:buSzPct val="100000"/>
            </a:pPr>
            <a:r>
              <a:rPr lang="en-NZ" sz="2400" b="1" dirty="0">
                <a:solidFill>
                  <a:prstClr val="white"/>
                </a:solidFill>
              </a:rPr>
              <a:t>Valuable, useful tool</a:t>
            </a:r>
            <a:r>
              <a:rPr lang="en-NZ" sz="2400" dirty="0">
                <a:solidFill>
                  <a:prstClr val="white"/>
                </a:solidFill>
              </a:rPr>
              <a:t>:</a:t>
            </a:r>
          </a:p>
          <a:p>
            <a:pPr marL="463550" lvl="1" indent="-231775">
              <a:spcBef>
                <a:spcPts val="1200"/>
              </a:spcBef>
              <a:buClr>
                <a:srgbClr val="C1EBF7"/>
              </a:buClr>
              <a:buSzPct val="100000"/>
            </a:pPr>
            <a:r>
              <a:rPr lang="en-NZ" sz="1800" dirty="0">
                <a:solidFill>
                  <a:prstClr val="white"/>
                </a:solidFill>
              </a:rPr>
              <a:t>Quality control </a:t>
            </a:r>
          </a:p>
          <a:p>
            <a:pPr marL="463550" lvl="1" indent="-231775">
              <a:spcBef>
                <a:spcPts val="1200"/>
              </a:spcBef>
              <a:buClr>
                <a:srgbClr val="C1EBF7"/>
              </a:buClr>
              <a:buSzPct val="100000"/>
            </a:pPr>
            <a:r>
              <a:rPr lang="en-NZ" sz="1800" dirty="0">
                <a:solidFill>
                  <a:prstClr val="white"/>
                </a:solidFill>
              </a:rPr>
              <a:t>Risk management </a:t>
            </a:r>
          </a:p>
          <a:p>
            <a:pPr marL="463550" lvl="1" indent="-231775">
              <a:spcBef>
                <a:spcPts val="1200"/>
              </a:spcBef>
              <a:buClr>
                <a:srgbClr val="C1EBF7"/>
              </a:buClr>
              <a:buSzPct val="100000"/>
            </a:pPr>
            <a:r>
              <a:rPr lang="en-NZ" sz="1800" dirty="0">
                <a:solidFill>
                  <a:prstClr val="white"/>
                </a:solidFill>
              </a:rPr>
              <a:t>Identification of improvement opportunities</a:t>
            </a:r>
          </a:p>
          <a:p>
            <a:pPr marL="463550" lvl="1" indent="-231775">
              <a:spcBef>
                <a:spcPts val="1200"/>
              </a:spcBef>
              <a:buClr>
                <a:srgbClr val="C1EBF7"/>
              </a:buClr>
              <a:buSzPct val="100000"/>
            </a:pPr>
            <a:r>
              <a:rPr lang="en-NZ" sz="1800" dirty="0">
                <a:solidFill>
                  <a:prstClr val="white"/>
                </a:solidFill>
              </a:rPr>
              <a:t>Improve services</a:t>
            </a:r>
          </a:p>
          <a:p>
            <a:pPr marL="514350" indent="-514350">
              <a:buClr>
                <a:schemeClr val="accent6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>
                <a:solidFill>
                  <a:schemeClr val="accent2"/>
                </a:solidFill>
              </a:rPr>
              <a:t>Conclusion</a:t>
            </a:r>
            <a:endParaRPr lang="en-US" dirty="0"/>
          </a:p>
        </p:txBody>
      </p:sp>
      <p:pic>
        <p:nvPicPr>
          <p:cNvPr id="7" name="Picture 6" descr="A group of people rowing a boat&#10;&#10;Description automatically generated">
            <a:extLst>
              <a:ext uri="{FF2B5EF4-FFF2-40B4-BE49-F238E27FC236}">
                <a16:creationId xmlns:a16="http://schemas.microsoft.com/office/drawing/2014/main" id="{8CA242E8-402C-406E-9208-E081BDDD2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93" y="2641908"/>
            <a:ext cx="3971418" cy="26476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20239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CBB84-410E-BCD9-7F20-7197AB0F3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763963"/>
            <a:ext cx="6717224" cy="91065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pPr marL="457200" lvl="1" indent="0">
              <a:buNone/>
            </a:pPr>
            <a:endParaRPr lang="en-NZ" sz="1800" dirty="0"/>
          </a:p>
          <a:p>
            <a:endParaRPr lang="en-NZ" dirty="0"/>
          </a:p>
        </p:txBody>
      </p:sp>
      <p:pic>
        <p:nvPicPr>
          <p:cNvPr id="6" name="Picture 5" descr="A group of people rowing a boat&#10;&#10;Description automatically generated">
            <a:extLst>
              <a:ext uri="{FF2B5EF4-FFF2-40B4-BE49-F238E27FC236}">
                <a16:creationId xmlns:a16="http://schemas.microsoft.com/office/drawing/2014/main" id="{9A91AC6A-D056-4A55-9A4C-E4A8526E4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93" y="2641908"/>
            <a:ext cx="3971418" cy="26476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4758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Thank you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CBB84-410E-BCD9-7F20-7197AB0F3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763963"/>
            <a:ext cx="6717224" cy="91065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Questions?</a:t>
            </a:r>
          </a:p>
          <a:p>
            <a:pPr marL="457200" lvl="1" indent="0">
              <a:buNone/>
            </a:pPr>
            <a:endParaRPr lang="en-NZ" sz="1800" dirty="0"/>
          </a:p>
          <a:p>
            <a:endParaRPr lang="en-NZ" dirty="0"/>
          </a:p>
        </p:txBody>
      </p:sp>
      <p:pic>
        <p:nvPicPr>
          <p:cNvPr id="6" name="Picture 5" descr="A group of people rowing a boat&#10;&#10;Description automatically generated">
            <a:extLst>
              <a:ext uri="{FF2B5EF4-FFF2-40B4-BE49-F238E27FC236}">
                <a16:creationId xmlns:a16="http://schemas.microsoft.com/office/drawing/2014/main" id="{45B9A1D0-AB4B-4EC8-BA6F-5606CD6F0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93" y="2641908"/>
            <a:ext cx="3971418" cy="26476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688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81DED-9564-D2CB-3461-B7C9C2080C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b="1" dirty="0"/>
              <a:t>Collaborative Approach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Multiple people involved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Plan belongs to every person invested in the water supply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3FC6BA-1E12-4642-BCB0-0F1192DB5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028" y="2748388"/>
            <a:ext cx="6585570" cy="295097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8709DC-C203-4BB9-925B-309DD4D36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71" y="2748388"/>
            <a:ext cx="2112322" cy="295097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754EDB-B75D-4B58-928B-7E6FB461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433" y="2761573"/>
            <a:ext cx="2078605" cy="295097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5814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54BC4-C3B6-4329-8DD2-4B54920DBC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561171"/>
            <a:ext cx="10801350" cy="2484356"/>
          </a:xfrm>
        </p:spPr>
        <p:txBody>
          <a:bodyPr/>
          <a:lstStyle/>
          <a:p>
            <a:r>
              <a:rPr lang="en-NZ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48A099-CA48-4D4F-97B9-24A244F72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E582B04-A7A7-49D7-B802-563B8D4FA1C9}"/>
              </a:ext>
            </a:extLst>
          </p:cNvPr>
          <p:cNvSpPr txBox="1">
            <a:spLocks/>
          </p:cNvSpPr>
          <p:nvPr/>
        </p:nvSpPr>
        <p:spPr>
          <a:xfrm>
            <a:off x="801688" y="1561171"/>
            <a:ext cx="7404665" cy="4528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200" b="1" dirty="0"/>
              <a:t>Why?</a:t>
            </a:r>
          </a:p>
          <a:p>
            <a:pPr lvl="1"/>
            <a:r>
              <a:rPr lang="en-NZ" sz="2000" dirty="0">
                <a:solidFill>
                  <a:schemeClr val="bg1"/>
                </a:solidFill>
              </a:rPr>
              <a:t>Actively manage public health risks</a:t>
            </a:r>
          </a:p>
          <a:p>
            <a:pPr marL="457200" lvl="1" indent="0">
              <a:buNone/>
            </a:pPr>
            <a:endParaRPr lang="en-NZ" sz="500" dirty="0">
              <a:solidFill>
                <a:schemeClr val="bg1"/>
              </a:solidFill>
            </a:endParaRPr>
          </a:p>
          <a:p>
            <a:r>
              <a:rPr lang="en-NZ" sz="2200" b="1" dirty="0"/>
              <a:t>Havelock North Drinking Water Incident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Government Inquiry Key finding </a:t>
            </a:r>
            <a:r>
              <a:rPr lang="en-US" sz="1800" dirty="0">
                <a:solidFill>
                  <a:schemeClr val="bg1"/>
                </a:solidFill>
              </a:rPr>
              <a:t>[10](</a:t>
            </a:r>
            <a:r>
              <a:rPr lang="en-US" sz="1800" dirty="0" err="1">
                <a:solidFill>
                  <a:schemeClr val="bg1"/>
                </a:solidFill>
              </a:rPr>
              <a:t>i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r>
              <a:rPr lang="en-NZ" sz="1800" dirty="0">
                <a:solidFill>
                  <a:schemeClr val="bg1"/>
                </a:solidFill>
              </a:rPr>
              <a:t>: ”</a:t>
            </a:r>
            <a:r>
              <a:rPr lang="en-NZ" sz="1800" b="1" dirty="0">
                <a:solidFill>
                  <a:srgbClr val="FFC000"/>
                </a:solidFill>
              </a:rPr>
              <a:t>delays to the preparation of a Water Safety Plan</a:t>
            </a:r>
            <a:r>
              <a:rPr lang="en-NZ" sz="1800" dirty="0">
                <a:solidFill>
                  <a:schemeClr val="bg1"/>
                </a:solidFill>
              </a:rPr>
              <a:t>…was fundamental in addressing the risks of an outbreak of this nature.” </a:t>
            </a:r>
          </a:p>
          <a:p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0E0D4F7-BDE3-409F-AC5F-D0E4A6668F39}"/>
              </a:ext>
            </a:extLst>
          </p:cNvPr>
          <p:cNvSpPr txBox="1">
            <a:spLocks/>
          </p:cNvSpPr>
          <p:nvPr/>
        </p:nvSpPr>
        <p:spPr>
          <a:xfrm>
            <a:off x="801688" y="768045"/>
            <a:ext cx="10801350" cy="570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Drinking Water Safety Planning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5B0C8D73-0007-478B-96D3-ED1552894BF0}"/>
              </a:ext>
            </a:extLst>
          </p:cNvPr>
          <p:cNvSpPr txBox="1">
            <a:spLocks/>
          </p:cNvSpPr>
          <p:nvPr/>
        </p:nvSpPr>
        <p:spPr>
          <a:xfrm>
            <a:off x="2967356" y="5621036"/>
            <a:ext cx="8236024" cy="275495"/>
          </a:xfrm>
          <a:prstGeom prst="rect">
            <a:avLst/>
          </a:prstGeom>
        </p:spPr>
        <p:txBody>
          <a:bodyPr/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NZ" sz="1200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Government Inquiry into Havelock North Drinking Water Report - Part 1 - Overview - dia.govt.nz</a:t>
            </a:r>
            <a:endParaRPr lang="en-NZ" sz="1200" dirty="0">
              <a:solidFill>
                <a:schemeClr val="accent2"/>
              </a:solidFill>
            </a:endParaRPr>
          </a:p>
          <a:p>
            <a:pPr marL="0" indent="0" algn="r">
              <a:buClr>
                <a:schemeClr val="tx2"/>
              </a:buClr>
              <a:buFont typeface="Arial" pitchFamily="34" charset="0"/>
              <a:buNone/>
            </a:pPr>
            <a:endParaRPr lang="en-CA" dirty="0">
              <a:solidFill>
                <a:schemeClr val="accent2"/>
              </a:solidFill>
            </a:endParaRPr>
          </a:p>
          <a:p>
            <a:pPr algn="r"/>
            <a:endParaRPr lang="en-NZ" dirty="0">
              <a:solidFill>
                <a:schemeClr val="accent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2995DF-A4CC-4AF9-BEC5-98ECFF0A1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531" y="1794024"/>
            <a:ext cx="2728257" cy="37444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0ACC44-E060-4913-A72D-13E0C310D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01" y="3793921"/>
            <a:ext cx="5428527" cy="193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54BC4-C3B6-4329-8DD2-4B54920DBC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561171"/>
            <a:ext cx="10801350" cy="2484356"/>
          </a:xfrm>
        </p:spPr>
        <p:txBody>
          <a:bodyPr/>
          <a:lstStyle/>
          <a:p>
            <a:r>
              <a:rPr lang="en-NZ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48A099-CA48-4D4F-97B9-24A244F72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E582B04-A7A7-49D7-B802-563B8D4FA1C9}"/>
              </a:ext>
            </a:extLst>
          </p:cNvPr>
          <p:cNvSpPr txBox="1">
            <a:spLocks/>
          </p:cNvSpPr>
          <p:nvPr/>
        </p:nvSpPr>
        <p:spPr>
          <a:xfrm>
            <a:off x="801688" y="1561171"/>
            <a:ext cx="7404665" cy="4528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How?</a:t>
            </a:r>
          </a:p>
          <a:p>
            <a:pPr lvl="1">
              <a:lnSpc>
                <a:spcPct val="300000"/>
              </a:lnSpc>
            </a:pPr>
            <a:r>
              <a:rPr lang="en-US" sz="2000" dirty="0">
                <a:solidFill>
                  <a:schemeClr val="bg1"/>
                </a:solidFill>
              </a:rPr>
              <a:t>Continuous Process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Right people involved</a:t>
            </a:r>
          </a:p>
          <a:p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0E0D4F7-BDE3-409F-AC5F-D0E4A6668F39}"/>
              </a:ext>
            </a:extLst>
          </p:cNvPr>
          <p:cNvSpPr txBox="1">
            <a:spLocks/>
          </p:cNvSpPr>
          <p:nvPr/>
        </p:nvSpPr>
        <p:spPr>
          <a:xfrm>
            <a:off x="801688" y="768045"/>
            <a:ext cx="10801350" cy="570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Drinking Water Safety Planning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058B735-8A81-4376-976F-FE3F606C72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476087"/>
              </p:ext>
            </p:extLst>
          </p:nvPr>
        </p:nvGraphicFramePr>
        <p:xfrm>
          <a:off x="5792236" y="1838169"/>
          <a:ext cx="4765663" cy="3733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36F3DCE-3DB2-4344-A46A-8D7D4383A3A0}"/>
              </a:ext>
            </a:extLst>
          </p:cNvPr>
          <p:cNvSpPr txBox="1"/>
          <p:nvPr/>
        </p:nvSpPr>
        <p:spPr>
          <a:xfrm>
            <a:off x="8899131" y="3428146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DFEC64-AB5D-4F1C-9707-CB3D1D4DDF5D}"/>
              </a:ext>
            </a:extLst>
          </p:cNvPr>
          <p:cNvSpPr txBox="1"/>
          <p:nvPr/>
        </p:nvSpPr>
        <p:spPr>
          <a:xfrm>
            <a:off x="7926883" y="4989052"/>
            <a:ext cx="558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5E762E-A093-47E2-A1DB-71A02EDD68E9}"/>
              </a:ext>
            </a:extLst>
          </p:cNvPr>
          <p:cNvSpPr txBox="1"/>
          <p:nvPr/>
        </p:nvSpPr>
        <p:spPr>
          <a:xfrm>
            <a:off x="6686521" y="3428147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REVIEW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37661C-4011-40D0-BFD8-D5F428B4D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857" y="3429000"/>
            <a:ext cx="4765663" cy="165735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1F8C88-6A73-4044-8EF1-8B2D00E7540A}"/>
              </a:ext>
            </a:extLst>
          </p:cNvPr>
          <p:cNvSpPr txBox="1"/>
          <p:nvPr/>
        </p:nvSpPr>
        <p:spPr>
          <a:xfrm>
            <a:off x="7838303" y="1544853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12085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>
                                            <p:graphicEl>
                                              <a:dgm id="{30688112-EA91-41A7-8B50-15109B7E7A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30688112-EA91-41A7-8B50-15109B7E7A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dgm id="{30688112-EA91-41A7-8B50-15109B7E7A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dgm id="{30688112-EA91-41A7-8B50-15109B7E7A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84815C61-F02A-4839-8CBD-F3784C3EE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84815C61-F02A-4839-8CBD-F3784C3EE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84815C61-F02A-4839-8CBD-F3784C3EE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84815C61-F02A-4839-8CBD-F3784C3EE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872A9517-2738-4E72-962A-054CA50C37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872A9517-2738-4E72-962A-054CA50C37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872A9517-2738-4E72-962A-054CA50C37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872A9517-2738-4E72-962A-054CA50C37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/>
        </p:bldSub>
      </p:bldGraphic>
      <p:bldP spid="10" grpId="0"/>
      <p:bldP spid="11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48A099-CA48-4D4F-97B9-24A244F72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2C44C21-F653-4B96-950B-DC44FB285E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102334"/>
              </p:ext>
            </p:extLst>
          </p:nvPr>
        </p:nvGraphicFramePr>
        <p:xfrm>
          <a:off x="1814070" y="76676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A752D7F4-B467-41AA-A449-B77DA932895C}"/>
              </a:ext>
            </a:extLst>
          </p:cNvPr>
          <p:cNvSpPr txBox="1">
            <a:spLocks/>
          </p:cNvSpPr>
          <p:nvPr/>
        </p:nvSpPr>
        <p:spPr>
          <a:xfrm>
            <a:off x="4609708" y="3020480"/>
            <a:ext cx="2526383" cy="731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Drinking Water</a:t>
            </a:r>
            <a:r>
              <a:rPr lang="en-NZ" sz="3000" dirty="0">
                <a:solidFill>
                  <a:srgbClr val="92D050"/>
                </a:solidFill>
              </a:rPr>
              <a:t> </a:t>
            </a: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Safety</a:t>
            </a:r>
            <a:r>
              <a:rPr lang="en-NZ" sz="3000" dirty="0">
                <a:solidFill>
                  <a:srgbClr val="92D050"/>
                </a:solidFill>
              </a:rPr>
              <a:t> </a:t>
            </a: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ED927-4C5E-4AA1-96C6-037C06939AFE}"/>
              </a:ext>
            </a:extLst>
          </p:cNvPr>
          <p:cNvSpPr txBox="1"/>
          <p:nvPr/>
        </p:nvSpPr>
        <p:spPr>
          <a:xfrm>
            <a:off x="7207489" y="3020480"/>
            <a:ext cx="7601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07448F-5F68-4401-AB50-6938F9930EC9}"/>
              </a:ext>
            </a:extLst>
          </p:cNvPr>
          <p:cNvSpPr txBox="1"/>
          <p:nvPr/>
        </p:nvSpPr>
        <p:spPr>
          <a:xfrm>
            <a:off x="5485612" y="427046"/>
            <a:ext cx="7745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3556F6-7070-4549-B492-399535066747}"/>
              </a:ext>
            </a:extLst>
          </p:cNvPr>
          <p:cNvSpPr txBox="1"/>
          <p:nvPr/>
        </p:nvSpPr>
        <p:spPr>
          <a:xfrm>
            <a:off x="5618662" y="5928372"/>
            <a:ext cx="5084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2571F7-ED98-47CA-A4E0-A04BDDEFCCC6}"/>
              </a:ext>
            </a:extLst>
          </p:cNvPr>
          <p:cNvSpPr txBox="1"/>
          <p:nvPr/>
        </p:nvSpPr>
        <p:spPr>
          <a:xfrm>
            <a:off x="3470389" y="3020480"/>
            <a:ext cx="10679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33282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>
                                            <p:graphicEl>
                                              <a:dgm id="{53CDFE24-1E69-4EC0-9D46-353C8A313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graphicEl>
                                              <a:dgm id="{53CDFE24-1E69-4EC0-9D46-353C8A313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graphicEl>
                                              <a:dgm id="{53CDFE24-1E69-4EC0-9D46-353C8A313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graphicEl>
                                              <a:dgm id="{53CDFE24-1E69-4EC0-9D46-353C8A313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Dgm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Provide safe drinking water 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83CADB-4E5E-4F38-BD6C-0D79BB9935D7}"/>
              </a:ext>
            </a:extLst>
          </p:cNvPr>
          <p:cNvSpPr txBox="1">
            <a:spLocks/>
          </p:cNvSpPr>
          <p:nvPr/>
        </p:nvSpPr>
        <p:spPr>
          <a:xfrm>
            <a:off x="767332" y="1561171"/>
            <a:ext cx="5328667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NZ" sz="2000" b="1" dirty="0">
                <a:solidFill>
                  <a:schemeClr val="bg1"/>
                </a:solidFill>
              </a:rPr>
              <a:t>Accurate supply description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Catchment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Treatment</a:t>
            </a:r>
          </a:p>
          <a:p>
            <a:pPr lvl="1"/>
            <a:r>
              <a:rPr lang="en-NZ" sz="1800" dirty="0">
                <a:solidFill>
                  <a:schemeClr val="bg1"/>
                </a:solidFill>
              </a:rPr>
              <a:t>Reticulation</a:t>
            </a:r>
          </a:p>
          <a:p>
            <a:pPr>
              <a:lnSpc>
                <a:spcPct val="150000"/>
              </a:lnSpc>
            </a:pPr>
            <a:r>
              <a:rPr lang="en-NZ" sz="2000" b="1" dirty="0">
                <a:solidFill>
                  <a:schemeClr val="bg1"/>
                </a:solidFill>
              </a:rPr>
              <a:t>Compliance</a:t>
            </a:r>
          </a:p>
          <a:p>
            <a:pPr>
              <a:lnSpc>
                <a:spcPct val="150000"/>
              </a:lnSpc>
            </a:pPr>
            <a:r>
              <a:rPr lang="en-NZ" sz="2000" b="1" dirty="0">
                <a:solidFill>
                  <a:schemeClr val="bg1"/>
                </a:solidFill>
              </a:rPr>
              <a:t>Multiple barriers to contamination</a:t>
            </a:r>
          </a:p>
          <a:p>
            <a:endParaRPr lang="en-NZ" sz="2000" dirty="0"/>
          </a:p>
          <a:p>
            <a:endParaRPr lang="en-NZ" dirty="0"/>
          </a:p>
          <a:p>
            <a:pPr marL="0" indent="0">
              <a:buFont typeface="Arial" panose="020B0604020202020204" pitchFamily="34" charset="0"/>
              <a:buNone/>
            </a:pPr>
            <a:endParaRPr lang="en-NZ" dirty="0"/>
          </a:p>
          <a:p>
            <a:endParaRPr lang="en-NZ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70CF2D-830F-4550-B550-C7B809779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06" y="2070936"/>
            <a:ext cx="3898557" cy="38902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F3DE189-9EE1-4893-A5D1-5062341FBD03}"/>
              </a:ext>
            </a:extLst>
          </p:cNvPr>
          <p:cNvSpPr txBox="1">
            <a:spLocks/>
          </p:cNvSpPr>
          <p:nvPr/>
        </p:nvSpPr>
        <p:spPr>
          <a:xfrm>
            <a:off x="5372565" y="1785740"/>
            <a:ext cx="4238121" cy="217076"/>
          </a:xfrm>
          <a:prstGeom prst="rect">
            <a:avLst/>
          </a:prstGeom>
        </p:spPr>
        <p:txBody>
          <a:bodyPr/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NZ" sz="1100" dirty="0">
                <a:solidFill>
                  <a:schemeClr val="accent2"/>
                </a:solidFill>
              </a:rPr>
              <a:t>Kaipara District Council Water Safety Plan, Dargaville Supply</a:t>
            </a:r>
            <a:endParaRPr lang="en-CA" sz="1100" dirty="0">
              <a:solidFill>
                <a:schemeClr val="accent2"/>
              </a:solidFill>
            </a:endParaRPr>
          </a:p>
          <a:p>
            <a:pPr algn="ctr"/>
            <a:endParaRPr lang="en-NZ" dirty="0">
              <a:solidFill>
                <a:schemeClr val="accent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75E542-0618-4832-B3CD-8B7344346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411" y="2712265"/>
            <a:ext cx="2120289" cy="30248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C04168-24A1-47E2-ACD3-FEE4D7568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54" y="4342191"/>
            <a:ext cx="2944922" cy="190477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DCDADC-E409-4BEC-842E-95E434E859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66" y="4341588"/>
            <a:ext cx="630682" cy="190477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45A7-5023-46FD-B7A8-CA8F656BE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9410" y="368544"/>
            <a:ext cx="2120289" cy="22032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 descr="A picture containing indoor, wall, cluttered, trash&#10;&#10;Description automatically generated">
            <a:extLst>
              <a:ext uri="{FF2B5EF4-FFF2-40B4-BE49-F238E27FC236}">
                <a16:creationId xmlns:a16="http://schemas.microsoft.com/office/drawing/2014/main" id="{A6EED4E9-63DB-4623-ABD7-A26F707AB7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35" y="4344441"/>
            <a:ext cx="798172" cy="190477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319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3A3B831-330B-4C24-B823-9C8A67242B4D}"/>
              </a:ext>
            </a:extLst>
          </p:cNvPr>
          <p:cNvSpPr txBox="1">
            <a:spLocks/>
          </p:cNvSpPr>
          <p:nvPr/>
        </p:nvSpPr>
        <p:spPr>
          <a:xfrm>
            <a:off x="801687" y="1556866"/>
            <a:ext cx="4787653" cy="4114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None/>
            </a:pPr>
            <a:r>
              <a:rPr lang="en-NZ" sz="2200" b="1" dirty="0">
                <a:solidFill>
                  <a:schemeClr val="bg1"/>
                </a:solidFill>
              </a:rPr>
              <a:t>Te Mana o </a:t>
            </a:r>
            <a:r>
              <a:rPr lang="en-NZ" sz="2200" b="1" dirty="0" err="1">
                <a:solidFill>
                  <a:schemeClr val="bg1"/>
                </a:solidFill>
              </a:rPr>
              <a:t>te</a:t>
            </a:r>
            <a:r>
              <a:rPr lang="en-NZ" sz="2200" b="1" dirty="0">
                <a:solidFill>
                  <a:schemeClr val="bg1"/>
                </a:solidFill>
              </a:rPr>
              <a:t> Wai 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NZ" sz="2200" dirty="0">
                <a:solidFill>
                  <a:schemeClr val="bg1"/>
                </a:solidFill>
              </a:rPr>
              <a:t>Restoring and preserving:</a:t>
            </a:r>
          </a:p>
          <a:p>
            <a:pPr lvl="1">
              <a:buClr>
                <a:schemeClr val="bg1"/>
              </a:buClr>
            </a:pPr>
            <a:r>
              <a:rPr lang="en-NZ" sz="1800" dirty="0">
                <a:solidFill>
                  <a:schemeClr val="bg1"/>
                </a:solidFill>
              </a:rPr>
              <a:t>Wai</a:t>
            </a:r>
          </a:p>
          <a:p>
            <a:pPr lvl="1">
              <a:buClr>
                <a:schemeClr val="bg1"/>
              </a:buClr>
            </a:pPr>
            <a:r>
              <a:rPr lang="en-NZ" sz="1800" dirty="0">
                <a:solidFill>
                  <a:schemeClr val="bg1"/>
                </a:solidFill>
              </a:rPr>
              <a:t>Taiao</a:t>
            </a:r>
          </a:p>
          <a:p>
            <a:pPr lvl="1">
              <a:spcAft>
                <a:spcPts val="500"/>
              </a:spcAft>
              <a:buClr>
                <a:schemeClr val="bg1"/>
              </a:buClr>
            </a:pPr>
            <a:r>
              <a:rPr lang="en-NZ" sz="1800" dirty="0" err="1">
                <a:solidFill>
                  <a:schemeClr val="bg1"/>
                </a:solidFill>
              </a:rPr>
              <a:t>Tāngata</a:t>
            </a:r>
            <a:endParaRPr lang="en-NZ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NZ" sz="2200" dirty="0">
                <a:solidFill>
                  <a:schemeClr val="bg1"/>
                </a:solidFill>
              </a:rPr>
              <a:t>Partially addressed</a:t>
            </a:r>
          </a:p>
          <a:p>
            <a:pPr lvl="1">
              <a:buClr>
                <a:schemeClr val="bg1"/>
              </a:buClr>
            </a:pPr>
            <a:r>
              <a:rPr lang="en-NZ" sz="1800" dirty="0">
                <a:solidFill>
                  <a:schemeClr val="bg1"/>
                </a:solidFill>
              </a:rPr>
              <a:t>Governance</a:t>
            </a:r>
          </a:p>
          <a:p>
            <a:pPr lvl="1">
              <a:buClr>
                <a:schemeClr val="bg1"/>
              </a:buClr>
            </a:pPr>
            <a:r>
              <a:rPr lang="en-NZ" sz="1800" dirty="0">
                <a:solidFill>
                  <a:schemeClr val="bg1"/>
                </a:solidFill>
              </a:rPr>
              <a:t>Stewardship</a:t>
            </a:r>
          </a:p>
          <a:p>
            <a:pPr lvl="1">
              <a:spcAft>
                <a:spcPts val="500"/>
              </a:spcAft>
              <a:buClr>
                <a:schemeClr val="bg1"/>
              </a:buClr>
            </a:pPr>
            <a:r>
              <a:rPr lang="en-NZ" sz="1800" dirty="0">
                <a:solidFill>
                  <a:schemeClr val="bg1"/>
                </a:solidFill>
              </a:rPr>
              <a:t>Care and Respect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NZ" sz="2200" dirty="0">
                <a:solidFill>
                  <a:schemeClr val="bg1"/>
                </a:solidFill>
              </a:rPr>
              <a:t>Planned improvement</a:t>
            </a:r>
          </a:p>
          <a:p>
            <a:pPr lvl="1">
              <a:buClr>
                <a:schemeClr val="bg1"/>
              </a:buClr>
            </a:pPr>
            <a:r>
              <a:rPr lang="en-NZ" sz="1800" dirty="0">
                <a:solidFill>
                  <a:schemeClr val="bg1"/>
                </a:solidFill>
              </a:rPr>
              <a:t>Collaboration with tangata whenua</a:t>
            </a:r>
          </a:p>
          <a:p>
            <a:pPr lvl="1">
              <a:buClr>
                <a:schemeClr val="tx2"/>
              </a:buClr>
            </a:pPr>
            <a:endParaRPr lang="en-NZ" dirty="0"/>
          </a:p>
          <a:p>
            <a:endParaRPr lang="en-NZ" sz="2000" dirty="0"/>
          </a:p>
          <a:p>
            <a:endParaRPr lang="en-US" sz="2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4806"/>
            <a:ext cx="10801350" cy="570101"/>
          </a:xfrm>
        </p:spPr>
        <p:txBody>
          <a:bodyPr/>
          <a:lstStyle/>
          <a:p>
            <a:r>
              <a:rPr lang="en-NZ" dirty="0"/>
              <a:t>Provide safe drinking water 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F1BCB3-6418-48EF-9D55-CB21EBC4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780" y="1556866"/>
            <a:ext cx="4021228" cy="35909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040A66-0171-4C72-91BB-AA791777C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567" y="1556866"/>
            <a:ext cx="2538323" cy="35909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B4CAC-C257-4F32-8637-C9B9CAFEE5AE}"/>
              </a:ext>
            </a:extLst>
          </p:cNvPr>
          <p:cNvSpPr txBox="1"/>
          <p:nvPr/>
        </p:nvSpPr>
        <p:spPr>
          <a:xfrm>
            <a:off x="6602660" y="5157852"/>
            <a:ext cx="51685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buClr>
                <a:schemeClr val="tx2"/>
              </a:buClr>
            </a:pPr>
            <a:r>
              <a:rPr lang="en-NZ" sz="1200" noProof="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https://www.taumataarowai.govt.nz/te-mana-o-te-wai</a:t>
            </a:r>
            <a:r>
              <a:rPr lang="en-NZ" sz="1200" noProof="0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NZ" sz="1200" noProof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7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48A099-CA48-4D4F-97B9-24A244F725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2C44C21-F653-4B96-950B-DC44FB285E63}"/>
              </a:ext>
            </a:extLst>
          </p:cNvPr>
          <p:cNvGraphicFramePr/>
          <p:nvPr/>
        </p:nvGraphicFramePr>
        <p:xfrm>
          <a:off x="1814070" y="76676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A752D7F4-B467-41AA-A449-B77DA932895C}"/>
              </a:ext>
            </a:extLst>
          </p:cNvPr>
          <p:cNvSpPr txBox="1">
            <a:spLocks/>
          </p:cNvSpPr>
          <p:nvPr/>
        </p:nvSpPr>
        <p:spPr>
          <a:xfrm>
            <a:off x="4609708" y="3020480"/>
            <a:ext cx="2526383" cy="7316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Drinking Water</a:t>
            </a:r>
            <a:r>
              <a:rPr lang="en-NZ" sz="3000" dirty="0">
                <a:solidFill>
                  <a:srgbClr val="92D050"/>
                </a:solidFill>
              </a:rPr>
              <a:t> </a:t>
            </a: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Safety</a:t>
            </a:r>
            <a:r>
              <a:rPr lang="en-NZ" sz="3000" dirty="0">
                <a:solidFill>
                  <a:srgbClr val="92D050"/>
                </a:solidFill>
              </a:rPr>
              <a:t> </a:t>
            </a:r>
            <a:r>
              <a:rPr lang="en-NZ" sz="3000" dirty="0">
                <a:solidFill>
                  <a:srgbClr val="92D050"/>
                </a:solidFill>
                <a:ea typeface="Verdana" panose="020B0604030504040204" pitchFamily="34" charset="0"/>
              </a:rPr>
              <a:t>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3ED927-4C5E-4AA1-96C6-037C06939AFE}"/>
              </a:ext>
            </a:extLst>
          </p:cNvPr>
          <p:cNvSpPr txBox="1"/>
          <p:nvPr/>
        </p:nvSpPr>
        <p:spPr>
          <a:xfrm>
            <a:off x="7207489" y="3020480"/>
            <a:ext cx="7601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07448F-5F68-4401-AB50-6938F9930EC9}"/>
              </a:ext>
            </a:extLst>
          </p:cNvPr>
          <p:cNvSpPr txBox="1"/>
          <p:nvPr/>
        </p:nvSpPr>
        <p:spPr>
          <a:xfrm>
            <a:off x="5485612" y="427046"/>
            <a:ext cx="7745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3556F6-7070-4549-B492-399535066747}"/>
              </a:ext>
            </a:extLst>
          </p:cNvPr>
          <p:cNvSpPr txBox="1"/>
          <p:nvPr/>
        </p:nvSpPr>
        <p:spPr>
          <a:xfrm>
            <a:off x="5618662" y="5928372"/>
            <a:ext cx="5084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2571F7-ED98-47CA-A4E0-A04BDDEFCCC6}"/>
              </a:ext>
            </a:extLst>
          </p:cNvPr>
          <p:cNvSpPr txBox="1"/>
          <p:nvPr/>
        </p:nvSpPr>
        <p:spPr>
          <a:xfrm>
            <a:off x="3470389" y="3020480"/>
            <a:ext cx="10679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5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97749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>
                                            <p:graphicEl>
                                              <a:dgm id="{E2FAA2A6-579B-4848-8431-6892A1064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graphicEl>
                                              <a:dgm id="{E2FAA2A6-579B-4848-8431-6892A1064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8348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graphicEl>
                                              <a:dgm id="{E2FAA2A6-579B-4848-8431-6892A1064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graphicEl>
                                              <a:dgm id="{E2FAA2A6-579B-4848-8431-6892A1064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Dgm/>
        </p:bldSub>
      </p:bldGraphic>
    </p:bldLst>
  </p:timing>
</p:sld>
</file>

<file path=ppt/theme/theme1.xml><?xml version="1.0" encoding="utf-8"?>
<a:theme xmlns:a="http://schemas.openxmlformats.org/drawingml/2006/main" name="Title Slide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53b97b-cfb5-43fb-98c8-420dca68bc0c">
      <UserInfo>
        <DisplayName>Katrina Guy</DisplayName>
        <AccountId>19</AccountId>
        <AccountType/>
      </UserInfo>
      <UserInfo>
        <DisplayName>Gillian Blythe</DisplayName>
        <AccountId>145</AccountId>
        <AccountType/>
      </UserInfo>
    </SharedWithUsers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B8B422-5282-451E-8EED-F88E351792B4}">
  <ds:schemaRefs>
    <ds:schemaRef ds:uri="http://schemas.microsoft.com/office/2006/metadata/properties"/>
    <ds:schemaRef ds:uri="ed53b97b-cfb5-43fb-98c8-420dca68bc0c"/>
    <ds:schemaRef ds:uri="http://purl.org/dc/terms/"/>
    <ds:schemaRef ds:uri="http://schemas.microsoft.com/office/2006/documentManagement/types"/>
    <ds:schemaRef ds:uri="http://schemas.microsoft.com/office/infopath/2007/PartnerControls"/>
    <ds:schemaRef ds:uri="1bf58d84-5e20-4a41-aa73-0a6f7670ae44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368C8F2-30F3-448A-B03E-9A940E33D1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B19568-55C3-4BC3-A428-7D9D689C7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f58d84-5e20-4a41-aa73-0a6f7670ae44"/>
    <ds:schemaRef ds:uri="ed53b97b-cfb5-43fb-98c8-420dca68bc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10194</TotalTime>
  <Words>679</Words>
  <Application>Microsoft Office PowerPoint</Application>
  <PresentationFormat>Widescreen</PresentationFormat>
  <Paragraphs>227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Proxima Nova</vt:lpstr>
      <vt:lpstr>Verdana</vt:lpstr>
      <vt:lpstr>Title Slide</vt:lpstr>
      <vt:lpstr>Content Slides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 Elwood</dc:creator>
  <cp:lastModifiedBy>Multi Media</cp:lastModifiedBy>
  <cp:revision>14</cp:revision>
  <cp:lastPrinted>2022-10-09T19:12:01Z</cp:lastPrinted>
  <dcterms:created xsi:type="dcterms:W3CDTF">2022-05-04T02:33:18Z</dcterms:created>
  <dcterms:modified xsi:type="dcterms:W3CDTF">2022-10-18T00:35:11Z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  <property fmtid="{D5CDD505-2E9C-101B-9397-08002B2CF9AE}" pid="3" name="MediaServiceImageTags">
    <vt:lpwstr/>
  </property>
</Properties>
</file>