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1"/>
  </p:notesMasterIdLst>
  <p:handoutMasterIdLst>
    <p:handoutMasterId r:id="rId42"/>
  </p:handoutMasterIdLst>
  <p:sldIdLst>
    <p:sldId id="263" r:id="rId5"/>
    <p:sldId id="257" r:id="rId6"/>
    <p:sldId id="293" r:id="rId7"/>
    <p:sldId id="264" r:id="rId8"/>
    <p:sldId id="265" r:id="rId9"/>
    <p:sldId id="267" r:id="rId10"/>
    <p:sldId id="268" r:id="rId11"/>
    <p:sldId id="270" r:id="rId12"/>
    <p:sldId id="275" r:id="rId13"/>
    <p:sldId id="300" r:id="rId14"/>
    <p:sldId id="276" r:id="rId15"/>
    <p:sldId id="277" r:id="rId16"/>
    <p:sldId id="278" r:id="rId17"/>
    <p:sldId id="279" r:id="rId18"/>
    <p:sldId id="281" r:id="rId19"/>
    <p:sldId id="296" r:id="rId20"/>
    <p:sldId id="272" r:id="rId21"/>
    <p:sldId id="271" r:id="rId22"/>
    <p:sldId id="273" r:id="rId23"/>
    <p:sldId id="274" r:id="rId24"/>
    <p:sldId id="292" r:id="rId25"/>
    <p:sldId id="297" r:id="rId26"/>
    <p:sldId id="283" r:id="rId27"/>
    <p:sldId id="284" r:id="rId28"/>
    <p:sldId id="301" r:id="rId29"/>
    <p:sldId id="298" r:id="rId30"/>
    <p:sldId id="291" r:id="rId31"/>
    <p:sldId id="295" r:id="rId32"/>
    <p:sldId id="282" r:id="rId33"/>
    <p:sldId id="294" r:id="rId34"/>
    <p:sldId id="302" r:id="rId35"/>
    <p:sldId id="299" r:id="rId36"/>
    <p:sldId id="286" r:id="rId37"/>
    <p:sldId id="288" r:id="rId38"/>
    <p:sldId id="289" r:id="rId39"/>
    <p:sldId id="262" r:id="rId40"/>
  </p:sldIdLst>
  <p:sldSz cx="9144000" cy="5143500" type="screen16x9"/>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62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792" autoAdjust="0"/>
  </p:normalViewPr>
  <p:slideViewPr>
    <p:cSldViewPr snapToGrid="0" snapToObjects="1">
      <p:cViewPr varScale="1">
        <p:scale>
          <a:sx n="102" d="100"/>
          <a:sy n="102" d="100"/>
        </p:scale>
        <p:origin x="898" y="67"/>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5" d="100"/>
          <a:sy n="85" d="100"/>
        </p:scale>
        <p:origin x="-383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2D72C5-C70F-4314-87F6-BAA3C785CF3E}" type="doc">
      <dgm:prSet loTypeId="urn:microsoft.com/office/officeart/2005/8/layout/gear1" loCatId="relationship" qsTypeId="urn:microsoft.com/office/officeart/2005/8/quickstyle/simple1" qsCatId="simple" csTypeId="urn:microsoft.com/office/officeart/2005/8/colors/accent1_2" csCatId="accent1" phldr="1"/>
      <dgm:spPr/>
    </dgm:pt>
    <dgm:pt modelId="{D7235CFC-33D5-4E2F-8011-6F553641FE56}">
      <dgm:prSet phldrT="[Text]"/>
      <dgm:spPr/>
      <dgm:t>
        <a:bodyPr/>
        <a:lstStyle/>
        <a:p>
          <a:r>
            <a:rPr lang="en-NZ" dirty="0"/>
            <a:t>Control Structures</a:t>
          </a:r>
        </a:p>
      </dgm:t>
    </dgm:pt>
    <dgm:pt modelId="{F0B85B73-53BA-4E93-AED7-B391F1C5E25C}" type="parTrans" cxnId="{504CECF5-8088-44A4-8FAC-3239171C5A49}">
      <dgm:prSet/>
      <dgm:spPr/>
      <dgm:t>
        <a:bodyPr/>
        <a:lstStyle/>
        <a:p>
          <a:endParaRPr lang="en-NZ"/>
        </a:p>
      </dgm:t>
    </dgm:pt>
    <dgm:pt modelId="{E7B44E78-F6EF-4B31-9038-D3AEE2B54882}" type="sibTrans" cxnId="{504CECF5-8088-44A4-8FAC-3239171C5A49}">
      <dgm:prSet/>
      <dgm:spPr/>
      <dgm:t>
        <a:bodyPr/>
        <a:lstStyle/>
        <a:p>
          <a:endParaRPr lang="en-NZ"/>
        </a:p>
      </dgm:t>
    </dgm:pt>
    <dgm:pt modelId="{07AF55F4-51FE-4A18-AA1C-E0B0688C9F4B}">
      <dgm:prSet phldrT="[Text]"/>
      <dgm:spPr/>
      <dgm:t>
        <a:bodyPr/>
        <a:lstStyle/>
        <a:p>
          <a:r>
            <a:rPr lang="en-NZ" dirty="0"/>
            <a:t>Weirs</a:t>
          </a:r>
        </a:p>
      </dgm:t>
    </dgm:pt>
    <dgm:pt modelId="{E181ABB9-D6D1-42DF-A36A-A75EF4D51207}" type="parTrans" cxnId="{11A3061F-338A-4F91-BCDB-F82CB3C4542C}">
      <dgm:prSet/>
      <dgm:spPr/>
      <dgm:t>
        <a:bodyPr/>
        <a:lstStyle/>
        <a:p>
          <a:endParaRPr lang="en-NZ"/>
        </a:p>
      </dgm:t>
    </dgm:pt>
    <dgm:pt modelId="{1BE32C65-3CF1-4B29-96CC-1E4F4525B2F3}" type="sibTrans" cxnId="{11A3061F-338A-4F91-BCDB-F82CB3C4542C}">
      <dgm:prSet/>
      <dgm:spPr/>
      <dgm:t>
        <a:bodyPr/>
        <a:lstStyle/>
        <a:p>
          <a:endParaRPr lang="en-NZ"/>
        </a:p>
      </dgm:t>
    </dgm:pt>
    <dgm:pt modelId="{F56E2BBD-0780-4D6D-93AA-062A72A11DC6}">
      <dgm:prSet phldrT="[Text]"/>
      <dgm:spPr/>
      <dgm:t>
        <a:bodyPr/>
        <a:lstStyle/>
        <a:p>
          <a:r>
            <a:rPr lang="en-NZ" dirty="0"/>
            <a:t>Culverts</a:t>
          </a:r>
        </a:p>
      </dgm:t>
    </dgm:pt>
    <dgm:pt modelId="{D4271773-0F05-497D-B727-8ADAB536A414}" type="parTrans" cxnId="{2B42AC44-AE48-4608-A468-10B8515F379B}">
      <dgm:prSet/>
      <dgm:spPr/>
      <dgm:t>
        <a:bodyPr/>
        <a:lstStyle/>
        <a:p>
          <a:endParaRPr lang="en-NZ"/>
        </a:p>
      </dgm:t>
    </dgm:pt>
    <dgm:pt modelId="{0522A128-FCB7-4C23-B7E8-FF95C6C01523}" type="sibTrans" cxnId="{2B42AC44-AE48-4608-A468-10B8515F379B}">
      <dgm:prSet/>
      <dgm:spPr/>
      <dgm:t>
        <a:bodyPr/>
        <a:lstStyle/>
        <a:p>
          <a:endParaRPr lang="en-NZ"/>
        </a:p>
      </dgm:t>
    </dgm:pt>
    <dgm:pt modelId="{A300018B-6079-4DA2-A460-8C4255EB1B55}" type="pres">
      <dgm:prSet presAssocID="{182D72C5-C70F-4314-87F6-BAA3C785CF3E}" presName="composite" presStyleCnt="0">
        <dgm:presLayoutVars>
          <dgm:chMax val="3"/>
          <dgm:animLvl val="lvl"/>
          <dgm:resizeHandles val="exact"/>
        </dgm:presLayoutVars>
      </dgm:prSet>
      <dgm:spPr/>
    </dgm:pt>
    <dgm:pt modelId="{8ED2B7C6-4893-4D47-86F5-916E1FE43F62}" type="pres">
      <dgm:prSet presAssocID="{D7235CFC-33D5-4E2F-8011-6F553641FE56}" presName="gear1" presStyleLbl="node1" presStyleIdx="0" presStyleCnt="3">
        <dgm:presLayoutVars>
          <dgm:chMax val="1"/>
          <dgm:bulletEnabled val="1"/>
        </dgm:presLayoutVars>
      </dgm:prSet>
      <dgm:spPr/>
    </dgm:pt>
    <dgm:pt modelId="{DF8627A4-E660-4479-A00E-CBBBB7FFFE1A}" type="pres">
      <dgm:prSet presAssocID="{D7235CFC-33D5-4E2F-8011-6F553641FE56}" presName="gear1srcNode" presStyleLbl="node1" presStyleIdx="0" presStyleCnt="3"/>
      <dgm:spPr/>
    </dgm:pt>
    <dgm:pt modelId="{BE6EA07A-87D6-49BB-A4ED-1CD5B84240EF}" type="pres">
      <dgm:prSet presAssocID="{D7235CFC-33D5-4E2F-8011-6F553641FE56}" presName="gear1dstNode" presStyleLbl="node1" presStyleIdx="0" presStyleCnt="3"/>
      <dgm:spPr/>
    </dgm:pt>
    <dgm:pt modelId="{4DB7B25F-41C1-47B9-888F-53F23C021624}" type="pres">
      <dgm:prSet presAssocID="{07AF55F4-51FE-4A18-AA1C-E0B0688C9F4B}" presName="gear2" presStyleLbl="node1" presStyleIdx="1" presStyleCnt="3">
        <dgm:presLayoutVars>
          <dgm:chMax val="1"/>
          <dgm:bulletEnabled val="1"/>
        </dgm:presLayoutVars>
      </dgm:prSet>
      <dgm:spPr/>
    </dgm:pt>
    <dgm:pt modelId="{06F0174F-CDCC-48FA-84EE-21206B84983A}" type="pres">
      <dgm:prSet presAssocID="{07AF55F4-51FE-4A18-AA1C-E0B0688C9F4B}" presName="gear2srcNode" presStyleLbl="node1" presStyleIdx="1" presStyleCnt="3"/>
      <dgm:spPr/>
    </dgm:pt>
    <dgm:pt modelId="{4DB49049-B1A8-470D-A2FD-B79B4BF4B6B5}" type="pres">
      <dgm:prSet presAssocID="{07AF55F4-51FE-4A18-AA1C-E0B0688C9F4B}" presName="gear2dstNode" presStyleLbl="node1" presStyleIdx="1" presStyleCnt="3"/>
      <dgm:spPr/>
    </dgm:pt>
    <dgm:pt modelId="{07F351A0-8DD5-4F5F-9591-C2CB759C021A}" type="pres">
      <dgm:prSet presAssocID="{F56E2BBD-0780-4D6D-93AA-062A72A11DC6}" presName="gear3" presStyleLbl="node1" presStyleIdx="2" presStyleCnt="3"/>
      <dgm:spPr/>
    </dgm:pt>
    <dgm:pt modelId="{CEB44F03-222C-407F-B78D-C2B15477DA14}" type="pres">
      <dgm:prSet presAssocID="{F56E2BBD-0780-4D6D-93AA-062A72A11DC6}" presName="gear3tx" presStyleLbl="node1" presStyleIdx="2" presStyleCnt="3">
        <dgm:presLayoutVars>
          <dgm:chMax val="1"/>
          <dgm:bulletEnabled val="1"/>
        </dgm:presLayoutVars>
      </dgm:prSet>
      <dgm:spPr/>
    </dgm:pt>
    <dgm:pt modelId="{CD4E3B82-85FA-4BA8-89CF-F541CF155D15}" type="pres">
      <dgm:prSet presAssocID="{F56E2BBD-0780-4D6D-93AA-062A72A11DC6}" presName="gear3srcNode" presStyleLbl="node1" presStyleIdx="2" presStyleCnt="3"/>
      <dgm:spPr/>
    </dgm:pt>
    <dgm:pt modelId="{B5A909B7-9D1E-483E-8940-EF677B560295}" type="pres">
      <dgm:prSet presAssocID="{F56E2BBD-0780-4D6D-93AA-062A72A11DC6}" presName="gear3dstNode" presStyleLbl="node1" presStyleIdx="2" presStyleCnt="3"/>
      <dgm:spPr/>
    </dgm:pt>
    <dgm:pt modelId="{70272D93-12E6-4F1B-A0B6-B92C2C1BF321}" type="pres">
      <dgm:prSet presAssocID="{E7B44E78-F6EF-4B31-9038-D3AEE2B54882}" presName="connector1" presStyleLbl="sibTrans2D1" presStyleIdx="0" presStyleCnt="3"/>
      <dgm:spPr/>
    </dgm:pt>
    <dgm:pt modelId="{76A8E623-72EB-4953-BDCA-FF45DD405A9B}" type="pres">
      <dgm:prSet presAssocID="{1BE32C65-3CF1-4B29-96CC-1E4F4525B2F3}" presName="connector2" presStyleLbl="sibTrans2D1" presStyleIdx="1" presStyleCnt="3"/>
      <dgm:spPr/>
    </dgm:pt>
    <dgm:pt modelId="{70E80997-BF87-4DA2-A9EE-3D4898FA4582}" type="pres">
      <dgm:prSet presAssocID="{0522A128-FCB7-4C23-B7E8-FF95C6C01523}" presName="connector3" presStyleLbl="sibTrans2D1" presStyleIdx="2" presStyleCnt="3"/>
      <dgm:spPr/>
    </dgm:pt>
  </dgm:ptLst>
  <dgm:cxnLst>
    <dgm:cxn modelId="{EAFE0403-97CE-40FE-963F-602F9243DAA4}" type="presOf" srcId="{07AF55F4-51FE-4A18-AA1C-E0B0688C9F4B}" destId="{4DB49049-B1A8-470D-A2FD-B79B4BF4B6B5}" srcOrd="2" destOrd="0" presId="urn:microsoft.com/office/officeart/2005/8/layout/gear1"/>
    <dgm:cxn modelId="{62E02610-956D-42F6-AB63-5E13C45DB1AD}" type="presOf" srcId="{1BE32C65-3CF1-4B29-96CC-1E4F4525B2F3}" destId="{76A8E623-72EB-4953-BDCA-FF45DD405A9B}" srcOrd="0" destOrd="0" presId="urn:microsoft.com/office/officeart/2005/8/layout/gear1"/>
    <dgm:cxn modelId="{11A3061F-338A-4F91-BCDB-F82CB3C4542C}" srcId="{182D72C5-C70F-4314-87F6-BAA3C785CF3E}" destId="{07AF55F4-51FE-4A18-AA1C-E0B0688C9F4B}" srcOrd="1" destOrd="0" parTransId="{E181ABB9-D6D1-42DF-A36A-A75EF4D51207}" sibTransId="{1BE32C65-3CF1-4B29-96CC-1E4F4525B2F3}"/>
    <dgm:cxn modelId="{9D449340-652D-4CCC-94CE-49ED46A9C3EE}" type="presOf" srcId="{182D72C5-C70F-4314-87F6-BAA3C785CF3E}" destId="{A300018B-6079-4DA2-A460-8C4255EB1B55}" srcOrd="0" destOrd="0" presId="urn:microsoft.com/office/officeart/2005/8/layout/gear1"/>
    <dgm:cxn modelId="{4C236742-8532-43C7-8DA7-0EA7A3E213E2}" type="presOf" srcId="{F56E2BBD-0780-4D6D-93AA-062A72A11DC6}" destId="{B5A909B7-9D1E-483E-8940-EF677B560295}" srcOrd="3" destOrd="0" presId="urn:microsoft.com/office/officeart/2005/8/layout/gear1"/>
    <dgm:cxn modelId="{6D09A943-96B9-414D-A4DD-9877D5DF4EBF}" type="presOf" srcId="{07AF55F4-51FE-4A18-AA1C-E0B0688C9F4B}" destId="{4DB7B25F-41C1-47B9-888F-53F23C021624}" srcOrd="0" destOrd="0" presId="urn:microsoft.com/office/officeart/2005/8/layout/gear1"/>
    <dgm:cxn modelId="{2B42AC44-AE48-4608-A468-10B8515F379B}" srcId="{182D72C5-C70F-4314-87F6-BAA3C785CF3E}" destId="{F56E2BBD-0780-4D6D-93AA-062A72A11DC6}" srcOrd="2" destOrd="0" parTransId="{D4271773-0F05-497D-B727-8ADAB536A414}" sibTransId="{0522A128-FCB7-4C23-B7E8-FF95C6C01523}"/>
    <dgm:cxn modelId="{B6E4C96D-F291-4C96-AFC3-062DA5154960}" type="presOf" srcId="{D7235CFC-33D5-4E2F-8011-6F553641FE56}" destId="{BE6EA07A-87D6-49BB-A4ED-1CD5B84240EF}" srcOrd="2" destOrd="0" presId="urn:microsoft.com/office/officeart/2005/8/layout/gear1"/>
    <dgm:cxn modelId="{764AA756-7EFA-49DE-887C-985DB6EE33AD}" type="presOf" srcId="{07AF55F4-51FE-4A18-AA1C-E0B0688C9F4B}" destId="{06F0174F-CDCC-48FA-84EE-21206B84983A}" srcOrd="1" destOrd="0" presId="urn:microsoft.com/office/officeart/2005/8/layout/gear1"/>
    <dgm:cxn modelId="{63F7B87C-425D-406B-BFCF-435896540E4B}" type="presOf" srcId="{F56E2BBD-0780-4D6D-93AA-062A72A11DC6}" destId="{CD4E3B82-85FA-4BA8-89CF-F541CF155D15}" srcOrd="2" destOrd="0" presId="urn:microsoft.com/office/officeart/2005/8/layout/gear1"/>
    <dgm:cxn modelId="{4F572EBB-96DB-4000-B0C2-0A0C0982802F}" type="presOf" srcId="{D7235CFC-33D5-4E2F-8011-6F553641FE56}" destId="{DF8627A4-E660-4479-A00E-CBBBB7FFFE1A}" srcOrd="1" destOrd="0" presId="urn:microsoft.com/office/officeart/2005/8/layout/gear1"/>
    <dgm:cxn modelId="{416927BE-B2BE-4763-9E73-C283E3130134}" type="presOf" srcId="{F56E2BBD-0780-4D6D-93AA-062A72A11DC6}" destId="{CEB44F03-222C-407F-B78D-C2B15477DA14}" srcOrd="1" destOrd="0" presId="urn:microsoft.com/office/officeart/2005/8/layout/gear1"/>
    <dgm:cxn modelId="{7CF26AE1-8FFB-4D91-9958-B32A40D9D8E2}" type="presOf" srcId="{D7235CFC-33D5-4E2F-8011-6F553641FE56}" destId="{8ED2B7C6-4893-4D47-86F5-916E1FE43F62}" srcOrd="0" destOrd="0" presId="urn:microsoft.com/office/officeart/2005/8/layout/gear1"/>
    <dgm:cxn modelId="{5EA1A5E6-66C1-499D-B2BA-C044FD3AE1BF}" type="presOf" srcId="{0522A128-FCB7-4C23-B7E8-FF95C6C01523}" destId="{70E80997-BF87-4DA2-A9EE-3D4898FA4582}" srcOrd="0" destOrd="0" presId="urn:microsoft.com/office/officeart/2005/8/layout/gear1"/>
    <dgm:cxn modelId="{504CECF5-8088-44A4-8FAC-3239171C5A49}" srcId="{182D72C5-C70F-4314-87F6-BAA3C785CF3E}" destId="{D7235CFC-33D5-4E2F-8011-6F553641FE56}" srcOrd="0" destOrd="0" parTransId="{F0B85B73-53BA-4E93-AED7-B391F1C5E25C}" sibTransId="{E7B44E78-F6EF-4B31-9038-D3AEE2B54882}"/>
    <dgm:cxn modelId="{FB658CF6-8C91-4039-BD20-1A6778F1E54B}" type="presOf" srcId="{E7B44E78-F6EF-4B31-9038-D3AEE2B54882}" destId="{70272D93-12E6-4F1B-A0B6-B92C2C1BF321}" srcOrd="0" destOrd="0" presId="urn:microsoft.com/office/officeart/2005/8/layout/gear1"/>
    <dgm:cxn modelId="{D77104F9-8B16-4FF9-B9B2-8D1120E8B481}" type="presOf" srcId="{F56E2BBD-0780-4D6D-93AA-062A72A11DC6}" destId="{07F351A0-8DD5-4F5F-9591-C2CB759C021A}" srcOrd="0" destOrd="0" presId="urn:microsoft.com/office/officeart/2005/8/layout/gear1"/>
    <dgm:cxn modelId="{3F0D5CC3-7434-4073-A6A6-BD0247EF1F4A}" type="presParOf" srcId="{A300018B-6079-4DA2-A460-8C4255EB1B55}" destId="{8ED2B7C6-4893-4D47-86F5-916E1FE43F62}" srcOrd="0" destOrd="0" presId="urn:microsoft.com/office/officeart/2005/8/layout/gear1"/>
    <dgm:cxn modelId="{320FE7A4-D6D9-49D8-AAEF-ABB0DD8A8169}" type="presParOf" srcId="{A300018B-6079-4DA2-A460-8C4255EB1B55}" destId="{DF8627A4-E660-4479-A00E-CBBBB7FFFE1A}" srcOrd="1" destOrd="0" presId="urn:microsoft.com/office/officeart/2005/8/layout/gear1"/>
    <dgm:cxn modelId="{C21BEC6E-02D7-4CF6-A2A7-B10771DEC8F3}" type="presParOf" srcId="{A300018B-6079-4DA2-A460-8C4255EB1B55}" destId="{BE6EA07A-87D6-49BB-A4ED-1CD5B84240EF}" srcOrd="2" destOrd="0" presId="urn:microsoft.com/office/officeart/2005/8/layout/gear1"/>
    <dgm:cxn modelId="{04C3DA47-EAB5-4D0E-B9A0-E8481147BAB2}" type="presParOf" srcId="{A300018B-6079-4DA2-A460-8C4255EB1B55}" destId="{4DB7B25F-41C1-47B9-888F-53F23C021624}" srcOrd="3" destOrd="0" presId="urn:microsoft.com/office/officeart/2005/8/layout/gear1"/>
    <dgm:cxn modelId="{A1B5A8CE-208C-4CBB-8B9C-9CCA518C1395}" type="presParOf" srcId="{A300018B-6079-4DA2-A460-8C4255EB1B55}" destId="{06F0174F-CDCC-48FA-84EE-21206B84983A}" srcOrd="4" destOrd="0" presId="urn:microsoft.com/office/officeart/2005/8/layout/gear1"/>
    <dgm:cxn modelId="{8021F0C6-96F6-4A2A-8962-523FDE7D14CD}" type="presParOf" srcId="{A300018B-6079-4DA2-A460-8C4255EB1B55}" destId="{4DB49049-B1A8-470D-A2FD-B79B4BF4B6B5}" srcOrd="5" destOrd="0" presId="urn:microsoft.com/office/officeart/2005/8/layout/gear1"/>
    <dgm:cxn modelId="{F547ED4D-E308-4F78-A73C-93A8B89A374B}" type="presParOf" srcId="{A300018B-6079-4DA2-A460-8C4255EB1B55}" destId="{07F351A0-8DD5-4F5F-9591-C2CB759C021A}" srcOrd="6" destOrd="0" presId="urn:microsoft.com/office/officeart/2005/8/layout/gear1"/>
    <dgm:cxn modelId="{6CA1CBA1-0EFC-495A-96C8-0E6425399745}" type="presParOf" srcId="{A300018B-6079-4DA2-A460-8C4255EB1B55}" destId="{CEB44F03-222C-407F-B78D-C2B15477DA14}" srcOrd="7" destOrd="0" presId="urn:microsoft.com/office/officeart/2005/8/layout/gear1"/>
    <dgm:cxn modelId="{4E64249E-FD4F-47A7-A2AD-9E6412CCF20A}" type="presParOf" srcId="{A300018B-6079-4DA2-A460-8C4255EB1B55}" destId="{CD4E3B82-85FA-4BA8-89CF-F541CF155D15}" srcOrd="8" destOrd="0" presId="urn:microsoft.com/office/officeart/2005/8/layout/gear1"/>
    <dgm:cxn modelId="{2EA7B5B0-7F70-49DA-9097-CC4638DA7DFB}" type="presParOf" srcId="{A300018B-6079-4DA2-A460-8C4255EB1B55}" destId="{B5A909B7-9D1E-483E-8940-EF677B560295}" srcOrd="9" destOrd="0" presId="urn:microsoft.com/office/officeart/2005/8/layout/gear1"/>
    <dgm:cxn modelId="{7BDD5292-0C8B-4E83-853F-A41DB0BC0A46}" type="presParOf" srcId="{A300018B-6079-4DA2-A460-8C4255EB1B55}" destId="{70272D93-12E6-4F1B-A0B6-B92C2C1BF321}" srcOrd="10" destOrd="0" presId="urn:microsoft.com/office/officeart/2005/8/layout/gear1"/>
    <dgm:cxn modelId="{4CCEBC00-D97C-4563-8D94-B10CF8CD252C}" type="presParOf" srcId="{A300018B-6079-4DA2-A460-8C4255EB1B55}" destId="{76A8E623-72EB-4953-BDCA-FF45DD405A9B}" srcOrd="11" destOrd="0" presId="urn:microsoft.com/office/officeart/2005/8/layout/gear1"/>
    <dgm:cxn modelId="{792143FA-3A7B-4DA6-9BCA-46603EB68FE6}" type="presParOf" srcId="{A300018B-6079-4DA2-A460-8C4255EB1B55}" destId="{70E80997-BF87-4DA2-A9EE-3D4898FA4582}"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BDC562-E3C3-401B-9EF8-F5C84AC70E03}" type="doc">
      <dgm:prSet loTypeId="urn:microsoft.com/office/officeart/2005/8/layout/equation1" loCatId="relationship" qsTypeId="urn:microsoft.com/office/officeart/2005/8/quickstyle/simple1" qsCatId="simple" csTypeId="urn:microsoft.com/office/officeart/2005/8/colors/accent1_2" csCatId="accent1" phldr="1"/>
      <dgm:spPr/>
    </dgm:pt>
    <dgm:pt modelId="{EA100259-30AE-4C6F-84D3-79AB4621A0A1}">
      <dgm:prSet phldrT="[Text]"/>
      <dgm:spPr/>
      <dgm:t>
        <a:bodyPr/>
        <a:lstStyle/>
        <a:p>
          <a:r>
            <a:rPr lang="en-NZ" dirty="0"/>
            <a:t>Culvert Height</a:t>
          </a:r>
        </a:p>
      </dgm:t>
    </dgm:pt>
    <dgm:pt modelId="{B4055DF7-BBB4-460D-880A-C79C6B2FBE80}" type="parTrans" cxnId="{5289F2CB-A1B7-4103-BAF1-C3EDFD3DA87C}">
      <dgm:prSet/>
      <dgm:spPr/>
      <dgm:t>
        <a:bodyPr/>
        <a:lstStyle/>
        <a:p>
          <a:endParaRPr lang="en-NZ"/>
        </a:p>
      </dgm:t>
    </dgm:pt>
    <dgm:pt modelId="{87E1AF1F-B667-45E1-BCAC-45A16A03EA46}" type="sibTrans" cxnId="{5289F2CB-A1B7-4103-BAF1-C3EDFD3DA87C}">
      <dgm:prSet/>
      <dgm:spPr/>
      <dgm:t>
        <a:bodyPr/>
        <a:lstStyle/>
        <a:p>
          <a:endParaRPr lang="en-NZ"/>
        </a:p>
      </dgm:t>
    </dgm:pt>
    <dgm:pt modelId="{1B45E652-BA85-42EA-BB98-F26EB3A9E100}">
      <dgm:prSet phldrT="[Text]"/>
      <dgm:spPr/>
      <dgm:t>
        <a:bodyPr/>
        <a:lstStyle/>
        <a:p>
          <a:r>
            <a:rPr lang="en-NZ" dirty="0"/>
            <a:t>Closest to target Water Level</a:t>
          </a:r>
        </a:p>
      </dgm:t>
    </dgm:pt>
    <dgm:pt modelId="{C9468974-DBC1-4EBE-9D0B-879DF6235158}" type="parTrans" cxnId="{1E770A63-4EE9-4BDD-8154-21ADA83DCAA3}">
      <dgm:prSet/>
      <dgm:spPr/>
      <dgm:t>
        <a:bodyPr/>
        <a:lstStyle/>
        <a:p>
          <a:endParaRPr lang="en-NZ"/>
        </a:p>
      </dgm:t>
    </dgm:pt>
    <dgm:pt modelId="{91F86AE7-DF3B-4BB6-84DE-71DE44B950CC}" type="sibTrans" cxnId="{1E770A63-4EE9-4BDD-8154-21ADA83DCAA3}">
      <dgm:prSet/>
      <dgm:spPr/>
      <dgm:t>
        <a:bodyPr/>
        <a:lstStyle/>
        <a:p>
          <a:endParaRPr lang="en-NZ"/>
        </a:p>
      </dgm:t>
    </dgm:pt>
    <dgm:pt modelId="{530E169B-5A11-4536-8CC0-3081471A74D1}">
      <dgm:prSet phldrT="[Text]"/>
      <dgm:spPr/>
      <dgm:t>
        <a:bodyPr/>
        <a:lstStyle/>
        <a:p>
          <a:r>
            <a:rPr lang="en-NZ" dirty="0"/>
            <a:t>Optimised Culvert Height</a:t>
          </a:r>
        </a:p>
      </dgm:t>
    </dgm:pt>
    <dgm:pt modelId="{43391496-A3D3-4937-BAB0-205576DA3BFE}" type="parTrans" cxnId="{13A117D7-D084-4838-B107-B8945AEA8922}">
      <dgm:prSet/>
      <dgm:spPr/>
      <dgm:t>
        <a:bodyPr/>
        <a:lstStyle/>
        <a:p>
          <a:endParaRPr lang="en-NZ"/>
        </a:p>
      </dgm:t>
    </dgm:pt>
    <dgm:pt modelId="{5B3C50F8-3B91-4E4E-B988-12051744342A}" type="sibTrans" cxnId="{13A117D7-D084-4838-B107-B8945AEA8922}">
      <dgm:prSet/>
      <dgm:spPr/>
      <dgm:t>
        <a:bodyPr/>
        <a:lstStyle/>
        <a:p>
          <a:endParaRPr lang="en-NZ"/>
        </a:p>
      </dgm:t>
    </dgm:pt>
    <dgm:pt modelId="{BD222210-A285-4A0F-A6C7-6DE8E8D55C86}" type="pres">
      <dgm:prSet presAssocID="{A1BDC562-E3C3-401B-9EF8-F5C84AC70E03}" presName="linearFlow" presStyleCnt="0">
        <dgm:presLayoutVars>
          <dgm:dir/>
          <dgm:resizeHandles val="exact"/>
        </dgm:presLayoutVars>
      </dgm:prSet>
      <dgm:spPr/>
    </dgm:pt>
    <dgm:pt modelId="{C1259536-1A58-4D8C-9200-3A224D48329B}" type="pres">
      <dgm:prSet presAssocID="{EA100259-30AE-4C6F-84D3-79AB4621A0A1}" presName="node" presStyleLbl="node1" presStyleIdx="0" presStyleCnt="3">
        <dgm:presLayoutVars>
          <dgm:bulletEnabled val="1"/>
        </dgm:presLayoutVars>
      </dgm:prSet>
      <dgm:spPr/>
    </dgm:pt>
    <dgm:pt modelId="{4AB35CA2-C962-4964-9922-40F432818AF1}" type="pres">
      <dgm:prSet presAssocID="{87E1AF1F-B667-45E1-BCAC-45A16A03EA46}" presName="spacerL" presStyleCnt="0"/>
      <dgm:spPr/>
    </dgm:pt>
    <dgm:pt modelId="{C01B99F2-9E62-46B8-8551-191711C3E255}" type="pres">
      <dgm:prSet presAssocID="{87E1AF1F-B667-45E1-BCAC-45A16A03EA46}" presName="sibTrans" presStyleLbl="sibTrans2D1" presStyleIdx="0" presStyleCnt="2"/>
      <dgm:spPr/>
    </dgm:pt>
    <dgm:pt modelId="{9B6CC390-06CE-40F8-B7A1-D3C1B757AD4B}" type="pres">
      <dgm:prSet presAssocID="{87E1AF1F-B667-45E1-BCAC-45A16A03EA46}" presName="spacerR" presStyleCnt="0"/>
      <dgm:spPr/>
    </dgm:pt>
    <dgm:pt modelId="{1653C273-300F-4F10-96D6-83CEC7BA1ECE}" type="pres">
      <dgm:prSet presAssocID="{1B45E652-BA85-42EA-BB98-F26EB3A9E100}" presName="node" presStyleLbl="node1" presStyleIdx="1" presStyleCnt="3">
        <dgm:presLayoutVars>
          <dgm:bulletEnabled val="1"/>
        </dgm:presLayoutVars>
      </dgm:prSet>
      <dgm:spPr/>
    </dgm:pt>
    <dgm:pt modelId="{3A31B6A3-BEC2-4174-91B0-F6F0E825B4D2}" type="pres">
      <dgm:prSet presAssocID="{91F86AE7-DF3B-4BB6-84DE-71DE44B950CC}" presName="spacerL" presStyleCnt="0"/>
      <dgm:spPr/>
    </dgm:pt>
    <dgm:pt modelId="{C834C5A2-5985-403F-9D06-4A3E9331292F}" type="pres">
      <dgm:prSet presAssocID="{91F86AE7-DF3B-4BB6-84DE-71DE44B950CC}" presName="sibTrans" presStyleLbl="sibTrans2D1" presStyleIdx="1" presStyleCnt="2"/>
      <dgm:spPr/>
    </dgm:pt>
    <dgm:pt modelId="{443007D5-5958-4E6A-A11D-9AC73AE60C63}" type="pres">
      <dgm:prSet presAssocID="{91F86AE7-DF3B-4BB6-84DE-71DE44B950CC}" presName="spacerR" presStyleCnt="0"/>
      <dgm:spPr/>
    </dgm:pt>
    <dgm:pt modelId="{A721ED7C-5CFB-4344-83DE-EC16F1E785ED}" type="pres">
      <dgm:prSet presAssocID="{530E169B-5A11-4536-8CC0-3081471A74D1}" presName="node" presStyleLbl="node1" presStyleIdx="2" presStyleCnt="3">
        <dgm:presLayoutVars>
          <dgm:bulletEnabled val="1"/>
        </dgm:presLayoutVars>
      </dgm:prSet>
      <dgm:spPr/>
    </dgm:pt>
  </dgm:ptLst>
  <dgm:cxnLst>
    <dgm:cxn modelId="{1C09E65B-6207-476B-8135-0B896DF04EED}" type="presOf" srcId="{EA100259-30AE-4C6F-84D3-79AB4621A0A1}" destId="{C1259536-1A58-4D8C-9200-3A224D48329B}" srcOrd="0" destOrd="0" presId="urn:microsoft.com/office/officeart/2005/8/layout/equation1"/>
    <dgm:cxn modelId="{8578E060-B3B3-4553-ADDE-B513AAFEF775}" type="presOf" srcId="{530E169B-5A11-4536-8CC0-3081471A74D1}" destId="{A721ED7C-5CFB-4344-83DE-EC16F1E785ED}" srcOrd="0" destOrd="0" presId="urn:microsoft.com/office/officeart/2005/8/layout/equation1"/>
    <dgm:cxn modelId="{1E770A63-4EE9-4BDD-8154-21ADA83DCAA3}" srcId="{A1BDC562-E3C3-401B-9EF8-F5C84AC70E03}" destId="{1B45E652-BA85-42EA-BB98-F26EB3A9E100}" srcOrd="1" destOrd="0" parTransId="{C9468974-DBC1-4EBE-9D0B-879DF6235158}" sibTransId="{91F86AE7-DF3B-4BB6-84DE-71DE44B950CC}"/>
    <dgm:cxn modelId="{C24C146F-3314-4373-A209-CB5C4DB7797A}" type="presOf" srcId="{87E1AF1F-B667-45E1-BCAC-45A16A03EA46}" destId="{C01B99F2-9E62-46B8-8551-191711C3E255}" srcOrd="0" destOrd="0" presId="urn:microsoft.com/office/officeart/2005/8/layout/equation1"/>
    <dgm:cxn modelId="{C1B4A583-5CBC-4DC3-9C3B-B3C3C598207F}" type="presOf" srcId="{91F86AE7-DF3B-4BB6-84DE-71DE44B950CC}" destId="{C834C5A2-5985-403F-9D06-4A3E9331292F}" srcOrd="0" destOrd="0" presId="urn:microsoft.com/office/officeart/2005/8/layout/equation1"/>
    <dgm:cxn modelId="{5289F2CB-A1B7-4103-BAF1-C3EDFD3DA87C}" srcId="{A1BDC562-E3C3-401B-9EF8-F5C84AC70E03}" destId="{EA100259-30AE-4C6F-84D3-79AB4621A0A1}" srcOrd="0" destOrd="0" parTransId="{B4055DF7-BBB4-460D-880A-C79C6B2FBE80}" sibTransId="{87E1AF1F-B667-45E1-BCAC-45A16A03EA46}"/>
    <dgm:cxn modelId="{2D7A9BD0-D8D9-40ED-8EA7-3C2F0AC0521E}" type="presOf" srcId="{1B45E652-BA85-42EA-BB98-F26EB3A9E100}" destId="{1653C273-300F-4F10-96D6-83CEC7BA1ECE}" srcOrd="0" destOrd="0" presId="urn:microsoft.com/office/officeart/2005/8/layout/equation1"/>
    <dgm:cxn modelId="{13A117D7-D084-4838-B107-B8945AEA8922}" srcId="{A1BDC562-E3C3-401B-9EF8-F5C84AC70E03}" destId="{530E169B-5A11-4536-8CC0-3081471A74D1}" srcOrd="2" destOrd="0" parTransId="{43391496-A3D3-4937-BAB0-205576DA3BFE}" sibTransId="{5B3C50F8-3B91-4E4E-B988-12051744342A}"/>
    <dgm:cxn modelId="{99F795EC-68D2-4701-9A1C-741C949F830B}" type="presOf" srcId="{A1BDC562-E3C3-401B-9EF8-F5C84AC70E03}" destId="{BD222210-A285-4A0F-A6C7-6DE8E8D55C86}" srcOrd="0" destOrd="0" presId="urn:microsoft.com/office/officeart/2005/8/layout/equation1"/>
    <dgm:cxn modelId="{54F86187-17C2-44EB-AD76-89136BAA16B0}" type="presParOf" srcId="{BD222210-A285-4A0F-A6C7-6DE8E8D55C86}" destId="{C1259536-1A58-4D8C-9200-3A224D48329B}" srcOrd="0" destOrd="0" presId="urn:microsoft.com/office/officeart/2005/8/layout/equation1"/>
    <dgm:cxn modelId="{B10CFE00-385E-4059-BD47-5C9A396B99BB}" type="presParOf" srcId="{BD222210-A285-4A0F-A6C7-6DE8E8D55C86}" destId="{4AB35CA2-C962-4964-9922-40F432818AF1}" srcOrd="1" destOrd="0" presId="urn:microsoft.com/office/officeart/2005/8/layout/equation1"/>
    <dgm:cxn modelId="{45431BBD-E8E1-422F-BD16-807145486434}" type="presParOf" srcId="{BD222210-A285-4A0F-A6C7-6DE8E8D55C86}" destId="{C01B99F2-9E62-46B8-8551-191711C3E255}" srcOrd="2" destOrd="0" presId="urn:microsoft.com/office/officeart/2005/8/layout/equation1"/>
    <dgm:cxn modelId="{DE42859E-49D4-4327-96D2-064F487E3A25}" type="presParOf" srcId="{BD222210-A285-4A0F-A6C7-6DE8E8D55C86}" destId="{9B6CC390-06CE-40F8-B7A1-D3C1B757AD4B}" srcOrd="3" destOrd="0" presId="urn:microsoft.com/office/officeart/2005/8/layout/equation1"/>
    <dgm:cxn modelId="{67CE1734-DA91-4F8E-AF19-62B9B98C1D2D}" type="presParOf" srcId="{BD222210-A285-4A0F-A6C7-6DE8E8D55C86}" destId="{1653C273-300F-4F10-96D6-83CEC7BA1ECE}" srcOrd="4" destOrd="0" presId="urn:microsoft.com/office/officeart/2005/8/layout/equation1"/>
    <dgm:cxn modelId="{F85C802C-3FA9-4AF5-8C7E-9AA0BDE4424D}" type="presParOf" srcId="{BD222210-A285-4A0F-A6C7-6DE8E8D55C86}" destId="{3A31B6A3-BEC2-4174-91B0-F6F0E825B4D2}" srcOrd="5" destOrd="0" presId="urn:microsoft.com/office/officeart/2005/8/layout/equation1"/>
    <dgm:cxn modelId="{BD768238-DF31-4302-A83B-F56F62D370A6}" type="presParOf" srcId="{BD222210-A285-4A0F-A6C7-6DE8E8D55C86}" destId="{C834C5A2-5985-403F-9D06-4A3E9331292F}" srcOrd="6" destOrd="0" presId="urn:microsoft.com/office/officeart/2005/8/layout/equation1"/>
    <dgm:cxn modelId="{A1FA4351-A273-4692-BBBF-A92EBD751497}" type="presParOf" srcId="{BD222210-A285-4A0F-A6C7-6DE8E8D55C86}" destId="{443007D5-5958-4E6A-A11D-9AC73AE60C63}" srcOrd="7" destOrd="0" presId="urn:microsoft.com/office/officeart/2005/8/layout/equation1"/>
    <dgm:cxn modelId="{9BE5EB4E-4279-4812-88D8-D280F1278683}" type="presParOf" srcId="{BD222210-A285-4A0F-A6C7-6DE8E8D55C86}" destId="{A721ED7C-5CFB-4344-83DE-EC16F1E785ED}"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D2B7C6-4893-4D47-86F5-916E1FE43F62}">
      <dsp:nvSpPr>
        <dsp:cNvPr id="0" name=""/>
        <dsp:cNvSpPr/>
      </dsp:nvSpPr>
      <dsp:spPr>
        <a:xfrm>
          <a:off x="3863340" y="1391602"/>
          <a:ext cx="1700847" cy="1700847"/>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NZ" sz="1300" kern="1200" dirty="0"/>
            <a:t>Control Structures</a:t>
          </a:r>
        </a:p>
      </dsp:txBody>
      <dsp:txXfrm>
        <a:off x="4205286" y="1790017"/>
        <a:ext cx="1016955" cy="874271"/>
      </dsp:txXfrm>
    </dsp:sp>
    <dsp:sp modelId="{4DB7B25F-41C1-47B9-888F-53F23C021624}">
      <dsp:nvSpPr>
        <dsp:cNvPr id="0" name=""/>
        <dsp:cNvSpPr/>
      </dsp:nvSpPr>
      <dsp:spPr>
        <a:xfrm>
          <a:off x="2873756" y="989584"/>
          <a:ext cx="1236980" cy="1236980"/>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NZ" sz="1300" kern="1200" dirty="0"/>
            <a:t>Weirs</a:t>
          </a:r>
        </a:p>
      </dsp:txBody>
      <dsp:txXfrm>
        <a:off x="3185169" y="1302880"/>
        <a:ext cx="614154" cy="610388"/>
      </dsp:txXfrm>
    </dsp:sp>
    <dsp:sp modelId="{07F351A0-8DD5-4F5F-9591-C2CB759C021A}">
      <dsp:nvSpPr>
        <dsp:cNvPr id="0" name=""/>
        <dsp:cNvSpPr/>
      </dsp:nvSpPr>
      <dsp:spPr>
        <a:xfrm rot="20700000">
          <a:off x="3566591" y="136194"/>
          <a:ext cx="1211987" cy="1211987"/>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NZ" sz="1300" kern="1200" dirty="0"/>
            <a:t>Culverts</a:t>
          </a:r>
        </a:p>
      </dsp:txBody>
      <dsp:txXfrm rot="-20700000">
        <a:off x="3832415" y="402018"/>
        <a:ext cx="680339" cy="680339"/>
      </dsp:txXfrm>
    </dsp:sp>
    <dsp:sp modelId="{70272D93-12E6-4F1B-A0B6-B92C2C1BF321}">
      <dsp:nvSpPr>
        <dsp:cNvPr id="0" name=""/>
        <dsp:cNvSpPr/>
      </dsp:nvSpPr>
      <dsp:spPr>
        <a:xfrm>
          <a:off x="3720849" y="1141537"/>
          <a:ext cx="2177084" cy="2177084"/>
        </a:xfrm>
        <a:prstGeom prst="circularArrow">
          <a:avLst>
            <a:gd name="adj1" fmla="val 4688"/>
            <a:gd name="adj2" fmla="val 299029"/>
            <a:gd name="adj3" fmla="val 2482507"/>
            <a:gd name="adj4" fmla="val 15935788"/>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6A8E623-72EB-4953-BDCA-FF45DD405A9B}">
      <dsp:nvSpPr>
        <dsp:cNvPr id="0" name=""/>
        <dsp:cNvSpPr/>
      </dsp:nvSpPr>
      <dsp:spPr>
        <a:xfrm>
          <a:off x="2654689" y="720615"/>
          <a:ext cx="1581788" cy="158178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E80997-BF87-4DA2-A9EE-3D4898FA4582}">
      <dsp:nvSpPr>
        <dsp:cNvPr id="0" name=""/>
        <dsp:cNvSpPr/>
      </dsp:nvSpPr>
      <dsp:spPr>
        <a:xfrm>
          <a:off x="3286245" y="-124548"/>
          <a:ext cx="1705486" cy="1705486"/>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259536-1A58-4D8C-9200-3A224D48329B}">
      <dsp:nvSpPr>
        <dsp:cNvPr id="0" name=""/>
        <dsp:cNvSpPr/>
      </dsp:nvSpPr>
      <dsp:spPr>
        <a:xfrm>
          <a:off x="1351" y="650619"/>
          <a:ext cx="1791210" cy="179121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NZ" sz="2100" kern="1200" dirty="0"/>
            <a:t>Culvert Height</a:t>
          </a:r>
        </a:p>
      </dsp:txBody>
      <dsp:txXfrm>
        <a:off x="263668" y="912936"/>
        <a:ext cx="1266576" cy="1266576"/>
      </dsp:txXfrm>
    </dsp:sp>
    <dsp:sp modelId="{C01B99F2-9E62-46B8-8551-191711C3E255}">
      <dsp:nvSpPr>
        <dsp:cNvPr id="0" name=""/>
        <dsp:cNvSpPr/>
      </dsp:nvSpPr>
      <dsp:spPr>
        <a:xfrm>
          <a:off x="1938008" y="1026773"/>
          <a:ext cx="1038902" cy="1038902"/>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NZ" sz="1700" kern="1200"/>
        </a:p>
      </dsp:txBody>
      <dsp:txXfrm>
        <a:off x="2075714" y="1424049"/>
        <a:ext cx="763490" cy="244350"/>
      </dsp:txXfrm>
    </dsp:sp>
    <dsp:sp modelId="{1653C273-300F-4F10-96D6-83CEC7BA1ECE}">
      <dsp:nvSpPr>
        <dsp:cNvPr id="0" name=""/>
        <dsp:cNvSpPr/>
      </dsp:nvSpPr>
      <dsp:spPr>
        <a:xfrm>
          <a:off x="3122357" y="650619"/>
          <a:ext cx="1791210" cy="179121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NZ" sz="2100" kern="1200" dirty="0"/>
            <a:t>Closest to target Water Level</a:t>
          </a:r>
        </a:p>
      </dsp:txBody>
      <dsp:txXfrm>
        <a:off x="3384674" y="912936"/>
        <a:ext cx="1266576" cy="1266576"/>
      </dsp:txXfrm>
    </dsp:sp>
    <dsp:sp modelId="{C834C5A2-5985-403F-9D06-4A3E9331292F}">
      <dsp:nvSpPr>
        <dsp:cNvPr id="0" name=""/>
        <dsp:cNvSpPr/>
      </dsp:nvSpPr>
      <dsp:spPr>
        <a:xfrm>
          <a:off x="5059014" y="1026773"/>
          <a:ext cx="1038902" cy="1038902"/>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NZ" sz="1700" kern="1200"/>
        </a:p>
      </dsp:txBody>
      <dsp:txXfrm>
        <a:off x="5196720" y="1240787"/>
        <a:ext cx="763490" cy="610874"/>
      </dsp:txXfrm>
    </dsp:sp>
    <dsp:sp modelId="{A721ED7C-5CFB-4344-83DE-EC16F1E785ED}">
      <dsp:nvSpPr>
        <dsp:cNvPr id="0" name=""/>
        <dsp:cNvSpPr/>
      </dsp:nvSpPr>
      <dsp:spPr>
        <a:xfrm>
          <a:off x="6243362" y="650619"/>
          <a:ext cx="1791210" cy="179121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NZ" sz="2100" kern="1200" dirty="0"/>
            <a:t>Optimised Culvert Height</a:t>
          </a:r>
        </a:p>
      </dsp:txBody>
      <dsp:txXfrm>
        <a:off x="6505679" y="912936"/>
        <a:ext cx="1266576" cy="1266576"/>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2FA31D1-4B7B-4077-893D-2476ED0339C7}" type="datetimeFigureOut">
              <a:rPr lang="en-GB" smtClean="0"/>
              <a:t>13/03/2019</a:t>
            </a:fld>
            <a:endParaRPr lang="en-GB"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A9A230C-9D80-48FE-90EC-651E41ACB554}" type="slidenum">
              <a:rPr lang="en-GB" smtClean="0"/>
              <a:t>‹#›</a:t>
            </a:fld>
            <a:endParaRPr lang="en-GB" dirty="0"/>
          </a:p>
        </p:txBody>
      </p:sp>
    </p:spTree>
    <p:extLst>
      <p:ext uri="{BB962C8B-B14F-4D97-AF65-F5344CB8AC3E}">
        <p14:creationId xmlns:p14="http://schemas.microsoft.com/office/powerpoint/2010/main" val="1256004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3581A4-8FA3-4B6F-80FB-EEE826A94165}" type="datetimeFigureOut">
              <a:rPr lang="en-GB" smtClean="0"/>
              <a:t>13/03/2019</a:t>
            </a:fld>
            <a:endParaRPr lang="en-GB"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7DD0CD-5C67-4D2D-AC88-9EE4C5985D39}" type="slidenum">
              <a:rPr lang="en-GB" smtClean="0"/>
              <a:t>‹#›</a:t>
            </a:fld>
            <a:endParaRPr lang="en-GB" dirty="0"/>
          </a:p>
        </p:txBody>
      </p:sp>
    </p:spTree>
    <p:extLst>
      <p:ext uri="{BB962C8B-B14F-4D97-AF65-F5344CB8AC3E}">
        <p14:creationId xmlns:p14="http://schemas.microsoft.com/office/powerpoint/2010/main" val="2991187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Optimising a complex network of multiple basins to reduce flooding downstream</a:t>
            </a:r>
          </a:p>
          <a:p>
            <a:endParaRPr lang="en-NZ" dirty="0"/>
          </a:p>
        </p:txBody>
      </p:sp>
      <p:sp>
        <p:nvSpPr>
          <p:cNvPr id="4" name="Slide Number Placeholder 3"/>
          <p:cNvSpPr>
            <a:spLocks noGrp="1"/>
          </p:cNvSpPr>
          <p:nvPr>
            <p:ph type="sldNum" sz="quarter" idx="5"/>
          </p:nvPr>
        </p:nvSpPr>
        <p:spPr/>
        <p:txBody>
          <a:bodyPr/>
          <a:lstStyle/>
          <a:p>
            <a:fld id="{8F7DD0CD-5C67-4D2D-AC88-9EE4C5985D39}" type="slidenum">
              <a:rPr lang="en-GB" smtClean="0"/>
              <a:t>1</a:t>
            </a:fld>
            <a:endParaRPr lang="en-GB" dirty="0"/>
          </a:p>
        </p:txBody>
      </p:sp>
    </p:spTree>
    <p:extLst>
      <p:ext uri="{BB962C8B-B14F-4D97-AF65-F5344CB8AC3E}">
        <p14:creationId xmlns:p14="http://schemas.microsoft.com/office/powerpoint/2010/main" val="4240823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Control structure at Cashmere, where we open gate incrementally, if the water level is higher than a specified level. (talk about this later on, just say briefly that there is a gate here)</a:t>
            </a:r>
          </a:p>
        </p:txBody>
      </p:sp>
      <p:sp>
        <p:nvSpPr>
          <p:cNvPr id="4" name="Slide Number Placeholder 3"/>
          <p:cNvSpPr>
            <a:spLocks noGrp="1"/>
          </p:cNvSpPr>
          <p:nvPr>
            <p:ph type="sldNum" sz="quarter" idx="5"/>
          </p:nvPr>
        </p:nvSpPr>
        <p:spPr/>
        <p:txBody>
          <a:bodyPr/>
          <a:lstStyle/>
          <a:p>
            <a:fld id="{8F7DD0CD-5C67-4D2D-AC88-9EE4C5985D39}" type="slidenum">
              <a:rPr lang="en-GB" smtClean="0"/>
              <a:t>15</a:t>
            </a:fld>
            <a:endParaRPr lang="en-GB" dirty="0"/>
          </a:p>
        </p:txBody>
      </p:sp>
    </p:spTree>
    <p:extLst>
      <p:ext uri="{BB962C8B-B14F-4D97-AF65-F5344CB8AC3E}">
        <p14:creationId xmlns:p14="http://schemas.microsoft.com/office/powerpoint/2010/main" val="403824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Optimising a complex network of multiple basins to reduce flooding downstream</a:t>
            </a:r>
          </a:p>
        </p:txBody>
      </p:sp>
      <p:sp>
        <p:nvSpPr>
          <p:cNvPr id="4" name="Slide Number Placeholder 3"/>
          <p:cNvSpPr>
            <a:spLocks noGrp="1"/>
          </p:cNvSpPr>
          <p:nvPr>
            <p:ph type="sldNum" sz="quarter" idx="5"/>
          </p:nvPr>
        </p:nvSpPr>
        <p:spPr/>
        <p:txBody>
          <a:bodyPr/>
          <a:lstStyle/>
          <a:p>
            <a:fld id="{8F7DD0CD-5C67-4D2D-AC88-9EE4C5985D39}" type="slidenum">
              <a:rPr lang="en-GB" smtClean="0"/>
              <a:t>16</a:t>
            </a:fld>
            <a:endParaRPr lang="en-GB" dirty="0"/>
          </a:p>
        </p:txBody>
      </p:sp>
    </p:spTree>
    <p:extLst>
      <p:ext uri="{BB962C8B-B14F-4D97-AF65-F5344CB8AC3E}">
        <p14:creationId xmlns:p14="http://schemas.microsoft.com/office/powerpoint/2010/main" val="3010728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Need to match to the MF model to have more confidence</a:t>
            </a:r>
          </a:p>
          <a:p>
            <a:r>
              <a:rPr lang="en-NZ" dirty="0"/>
              <a:t>Run time</a:t>
            </a:r>
          </a:p>
        </p:txBody>
      </p:sp>
      <p:sp>
        <p:nvSpPr>
          <p:cNvPr id="4" name="Slide Number Placeholder 3"/>
          <p:cNvSpPr>
            <a:spLocks noGrp="1"/>
          </p:cNvSpPr>
          <p:nvPr>
            <p:ph type="sldNum" sz="quarter" idx="5"/>
          </p:nvPr>
        </p:nvSpPr>
        <p:spPr/>
        <p:txBody>
          <a:bodyPr/>
          <a:lstStyle/>
          <a:p>
            <a:fld id="{8F7DD0CD-5C67-4D2D-AC88-9EE4C5985D39}" type="slidenum">
              <a:rPr lang="en-GB" smtClean="0"/>
              <a:t>17</a:t>
            </a:fld>
            <a:endParaRPr lang="en-GB" dirty="0"/>
          </a:p>
        </p:txBody>
      </p:sp>
    </p:spTree>
    <p:extLst>
      <p:ext uri="{BB962C8B-B14F-4D97-AF65-F5344CB8AC3E}">
        <p14:creationId xmlns:p14="http://schemas.microsoft.com/office/powerpoint/2010/main" val="3648364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Not City Wide, Run time</a:t>
            </a:r>
          </a:p>
        </p:txBody>
      </p:sp>
      <p:sp>
        <p:nvSpPr>
          <p:cNvPr id="4" name="Slide Number Placeholder 3"/>
          <p:cNvSpPr>
            <a:spLocks noGrp="1"/>
          </p:cNvSpPr>
          <p:nvPr>
            <p:ph type="sldNum" sz="quarter" idx="5"/>
          </p:nvPr>
        </p:nvSpPr>
        <p:spPr/>
        <p:txBody>
          <a:bodyPr/>
          <a:lstStyle/>
          <a:p>
            <a:fld id="{8F7DD0CD-5C67-4D2D-AC88-9EE4C5985D39}" type="slidenum">
              <a:rPr lang="en-GB" smtClean="0"/>
              <a:t>19</a:t>
            </a:fld>
            <a:endParaRPr lang="en-GB" dirty="0"/>
          </a:p>
        </p:txBody>
      </p:sp>
    </p:spTree>
    <p:extLst>
      <p:ext uri="{BB962C8B-B14F-4D97-AF65-F5344CB8AC3E}">
        <p14:creationId xmlns:p14="http://schemas.microsoft.com/office/powerpoint/2010/main" val="1278925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Difficulties, different structures, all links available, working from upstream, timing, levels within 100mm</a:t>
            </a:r>
          </a:p>
        </p:txBody>
      </p:sp>
      <p:sp>
        <p:nvSpPr>
          <p:cNvPr id="4" name="Slide Number Placeholder 3"/>
          <p:cNvSpPr>
            <a:spLocks noGrp="1"/>
          </p:cNvSpPr>
          <p:nvPr>
            <p:ph type="sldNum" sz="quarter" idx="5"/>
          </p:nvPr>
        </p:nvSpPr>
        <p:spPr/>
        <p:txBody>
          <a:bodyPr/>
          <a:lstStyle/>
          <a:p>
            <a:fld id="{8F7DD0CD-5C67-4D2D-AC88-9EE4C5985D39}" type="slidenum">
              <a:rPr lang="en-GB" smtClean="0"/>
              <a:t>20</a:t>
            </a:fld>
            <a:endParaRPr lang="en-GB" dirty="0"/>
          </a:p>
        </p:txBody>
      </p:sp>
    </p:spTree>
    <p:extLst>
      <p:ext uri="{BB962C8B-B14F-4D97-AF65-F5344CB8AC3E}">
        <p14:creationId xmlns:p14="http://schemas.microsoft.com/office/powerpoint/2010/main" val="2439423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Optimising a complex network of multiple basins to reduce flooding downstream</a:t>
            </a:r>
          </a:p>
        </p:txBody>
      </p:sp>
      <p:sp>
        <p:nvSpPr>
          <p:cNvPr id="4" name="Slide Number Placeholder 3"/>
          <p:cNvSpPr>
            <a:spLocks noGrp="1"/>
          </p:cNvSpPr>
          <p:nvPr>
            <p:ph type="sldNum" sz="quarter" idx="5"/>
          </p:nvPr>
        </p:nvSpPr>
        <p:spPr/>
        <p:txBody>
          <a:bodyPr/>
          <a:lstStyle/>
          <a:p>
            <a:fld id="{8F7DD0CD-5C67-4D2D-AC88-9EE4C5985D39}" type="slidenum">
              <a:rPr lang="en-GB" smtClean="0"/>
              <a:t>22</a:t>
            </a:fld>
            <a:endParaRPr lang="en-GB" dirty="0"/>
          </a:p>
        </p:txBody>
      </p:sp>
    </p:spTree>
    <p:extLst>
      <p:ext uri="{BB962C8B-B14F-4D97-AF65-F5344CB8AC3E}">
        <p14:creationId xmlns:p14="http://schemas.microsoft.com/office/powerpoint/2010/main" val="4248883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First idea was to just hold all flow back as much as possible</a:t>
            </a:r>
          </a:p>
          <a:p>
            <a:r>
              <a:rPr lang="en-NZ" dirty="0"/>
              <a:t>But this wouldn’t work, because we have constraints as to how high water levels can get</a:t>
            </a:r>
          </a:p>
        </p:txBody>
      </p:sp>
      <p:sp>
        <p:nvSpPr>
          <p:cNvPr id="4" name="Slide Number Placeholder 3"/>
          <p:cNvSpPr>
            <a:spLocks noGrp="1"/>
          </p:cNvSpPr>
          <p:nvPr>
            <p:ph type="sldNum" sz="quarter" idx="5"/>
          </p:nvPr>
        </p:nvSpPr>
        <p:spPr/>
        <p:txBody>
          <a:bodyPr/>
          <a:lstStyle/>
          <a:p>
            <a:fld id="{8F7DD0CD-5C67-4D2D-AC88-9EE4C5985D39}" type="slidenum">
              <a:rPr lang="en-GB" smtClean="0"/>
              <a:t>23</a:t>
            </a:fld>
            <a:endParaRPr lang="en-GB" dirty="0"/>
          </a:p>
        </p:txBody>
      </p:sp>
    </p:spTree>
    <p:extLst>
      <p:ext uri="{BB962C8B-B14F-4D97-AF65-F5344CB8AC3E}">
        <p14:creationId xmlns:p14="http://schemas.microsoft.com/office/powerpoint/2010/main" val="3314091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err="1"/>
              <a:t>Eastmans</a:t>
            </a:r>
            <a:r>
              <a:rPr lang="en-NZ" dirty="0"/>
              <a:t> – </a:t>
            </a:r>
            <a:r>
              <a:rPr lang="en-NZ" dirty="0" err="1"/>
              <a:t>sutherlands</a:t>
            </a:r>
            <a:r>
              <a:rPr lang="en-NZ" dirty="0"/>
              <a:t>, based on spill at 1 weir</a:t>
            </a:r>
          </a:p>
          <a:p>
            <a:r>
              <a:rPr lang="en-NZ" dirty="0"/>
              <a:t>CW – 20% incremental opening, based on WL in basin</a:t>
            </a:r>
          </a:p>
          <a:p>
            <a:r>
              <a:rPr lang="en-NZ" dirty="0"/>
              <a:t>Cashmere, if weir is about to spill, then open gates for the rest of the simulation</a:t>
            </a:r>
          </a:p>
        </p:txBody>
      </p:sp>
      <p:sp>
        <p:nvSpPr>
          <p:cNvPr id="4" name="Slide Number Placeholder 3"/>
          <p:cNvSpPr>
            <a:spLocks noGrp="1"/>
          </p:cNvSpPr>
          <p:nvPr>
            <p:ph type="sldNum" sz="quarter" idx="5"/>
          </p:nvPr>
        </p:nvSpPr>
        <p:spPr/>
        <p:txBody>
          <a:bodyPr/>
          <a:lstStyle/>
          <a:p>
            <a:fld id="{8F7DD0CD-5C67-4D2D-AC88-9EE4C5985D39}" type="slidenum">
              <a:rPr lang="en-GB" smtClean="0"/>
              <a:t>24</a:t>
            </a:fld>
            <a:endParaRPr lang="en-GB" dirty="0"/>
          </a:p>
        </p:txBody>
      </p:sp>
    </p:spTree>
    <p:extLst>
      <p:ext uri="{BB962C8B-B14F-4D97-AF65-F5344CB8AC3E}">
        <p14:creationId xmlns:p14="http://schemas.microsoft.com/office/powerpoint/2010/main" val="601605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F7DD0CD-5C67-4D2D-AC88-9EE4C5985D39}" type="slidenum">
              <a:rPr lang="en-GB" smtClean="0"/>
              <a:t>25</a:t>
            </a:fld>
            <a:endParaRPr lang="en-GB" dirty="0"/>
          </a:p>
        </p:txBody>
      </p:sp>
    </p:spTree>
    <p:extLst>
      <p:ext uri="{BB962C8B-B14F-4D97-AF65-F5344CB8AC3E}">
        <p14:creationId xmlns:p14="http://schemas.microsoft.com/office/powerpoint/2010/main" val="1655474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Optimising a complex network of multiple basins to reduce flooding downstream</a:t>
            </a:r>
          </a:p>
        </p:txBody>
      </p:sp>
      <p:sp>
        <p:nvSpPr>
          <p:cNvPr id="4" name="Slide Number Placeholder 3"/>
          <p:cNvSpPr>
            <a:spLocks noGrp="1"/>
          </p:cNvSpPr>
          <p:nvPr>
            <p:ph type="sldNum" sz="quarter" idx="5"/>
          </p:nvPr>
        </p:nvSpPr>
        <p:spPr/>
        <p:txBody>
          <a:bodyPr/>
          <a:lstStyle/>
          <a:p>
            <a:fld id="{8F7DD0CD-5C67-4D2D-AC88-9EE4C5985D39}" type="slidenum">
              <a:rPr lang="en-GB" smtClean="0"/>
              <a:t>26</a:t>
            </a:fld>
            <a:endParaRPr lang="en-GB" dirty="0"/>
          </a:p>
        </p:txBody>
      </p:sp>
    </p:spTree>
    <p:extLst>
      <p:ext uri="{BB962C8B-B14F-4D97-AF65-F5344CB8AC3E}">
        <p14:creationId xmlns:p14="http://schemas.microsoft.com/office/powerpoint/2010/main" val="839865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Optimising a complex network of multiple basins to reduce flooding downstream</a:t>
            </a:r>
          </a:p>
          <a:p>
            <a:endParaRPr lang="en-NZ" dirty="0"/>
          </a:p>
        </p:txBody>
      </p:sp>
      <p:sp>
        <p:nvSpPr>
          <p:cNvPr id="4" name="Slide Number Placeholder 3"/>
          <p:cNvSpPr>
            <a:spLocks noGrp="1"/>
          </p:cNvSpPr>
          <p:nvPr>
            <p:ph type="sldNum" sz="quarter" idx="5"/>
          </p:nvPr>
        </p:nvSpPr>
        <p:spPr/>
        <p:txBody>
          <a:bodyPr/>
          <a:lstStyle/>
          <a:p>
            <a:fld id="{8F7DD0CD-5C67-4D2D-AC88-9EE4C5985D39}" type="slidenum">
              <a:rPr lang="en-GB" smtClean="0"/>
              <a:t>2</a:t>
            </a:fld>
            <a:endParaRPr lang="en-GB" dirty="0"/>
          </a:p>
        </p:txBody>
      </p:sp>
    </p:spTree>
    <p:extLst>
      <p:ext uri="{BB962C8B-B14F-4D97-AF65-F5344CB8AC3E}">
        <p14:creationId xmlns:p14="http://schemas.microsoft.com/office/powerpoint/2010/main" val="2609517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Complex to optimise all basins to work the most efficiently together, instead of looking at each basin individually.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Optimising a complex network of multiple basins to reduce flooding downstream</a:t>
            </a:r>
          </a:p>
          <a:p>
            <a:r>
              <a:rPr lang="en-NZ" dirty="0"/>
              <a:t>Using optimisation tools such as </a:t>
            </a:r>
            <a:r>
              <a:rPr lang="en-NZ" dirty="0" err="1"/>
              <a:t>Autocal</a:t>
            </a:r>
            <a:r>
              <a:rPr lang="en-NZ" dirty="0"/>
              <a:t>, as well as working out travel times, and when water could be released from basins for the best effect</a:t>
            </a:r>
          </a:p>
          <a:p>
            <a:r>
              <a:rPr lang="en-NZ" dirty="0"/>
              <a:t>Can’t let water levels get too high, or have structures that can’t work physically</a:t>
            </a:r>
          </a:p>
          <a:p>
            <a:r>
              <a:rPr lang="en-NZ" dirty="0"/>
              <a:t>Different ways of operating gates such as the cashmere gate</a:t>
            </a:r>
          </a:p>
        </p:txBody>
      </p:sp>
      <p:sp>
        <p:nvSpPr>
          <p:cNvPr id="4" name="Slide Number Placeholder 3"/>
          <p:cNvSpPr>
            <a:spLocks noGrp="1"/>
          </p:cNvSpPr>
          <p:nvPr>
            <p:ph type="sldNum" sz="quarter" idx="5"/>
          </p:nvPr>
        </p:nvSpPr>
        <p:spPr/>
        <p:txBody>
          <a:bodyPr/>
          <a:lstStyle/>
          <a:p>
            <a:fld id="{8F7DD0CD-5C67-4D2D-AC88-9EE4C5985D39}" type="slidenum">
              <a:rPr lang="en-GB" smtClean="0"/>
              <a:t>27</a:t>
            </a:fld>
            <a:endParaRPr lang="en-GB" dirty="0"/>
          </a:p>
        </p:txBody>
      </p:sp>
    </p:spTree>
    <p:extLst>
      <p:ext uri="{BB962C8B-B14F-4D97-AF65-F5344CB8AC3E}">
        <p14:creationId xmlns:p14="http://schemas.microsoft.com/office/powerpoint/2010/main" val="4055401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err="1"/>
              <a:t>Autocal</a:t>
            </a:r>
            <a:r>
              <a:rPr lang="en-NZ" dirty="0"/>
              <a:t> is software by DHI</a:t>
            </a:r>
          </a:p>
          <a:p>
            <a:r>
              <a:rPr lang="en-NZ" dirty="0"/>
              <a:t>Can use for example to optimise the size of a culvert to match a water level target</a:t>
            </a:r>
          </a:p>
        </p:txBody>
      </p:sp>
      <p:sp>
        <p:nvSpPr>
          <p:cNvPr id="4" name="Slide Number Placeholder 3"/>
          <p:cNvSpPr>
            <a:spLocks noGrp="1"/>
          </p:cNvSpPr>
          <p:nvPr>
            <p:ph type="sldNum" sz="quarter" idx="5"/>
          </p:nvPr>
        </p:nvSpPr>
        <p:spPr/>
        <p:txBody>
          <a:bodyPr/>
          <a:lstStyle/>
          <a:p>
            <a:fld id="{8F7DD0CD-5C67-4D2D-AC88-9EE4C5985D39}" type="slidenum">
              <a:rPr lang="en-GB" smtClean="0"/>
              <a:t>28</a:t>
            </a:fld>
            <a:endParaRPr lang="en-GB" dirty="0"/>
          </a:p>
        </p:txBody>
      </p:sp>
    </p:spTree>
    <p:extLst>
      <p:ext uri="{BB962C8B-B14F-4D97-AF65-F5344CB8AC3E}">
        <p14:creationId xmlns:p14="http://schemas.microsoft.com/office/powerpoint/2010/main" val="42814970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First example at </a:t>
            </a:r>
            <a:r>
              <a:rPr lang="en-NZ" dirty="0" err="1"/>
              <a:t>worsleys</a:t>
            </a:r>
            <a:endParaRPr lang="en-NZ" dirty="0"/>
          </a:p>
          <a:p>
            <a:r>
              <a:rPr lang="en-NZ" dirty="0"/>
              <a:t>Objective Function</a:t>
            </a:r>
          </a:p>
          <a:p>
            <a:r>
              <a:rPr lang="en-NZ" dirty="0"/>
              <a:t>Variables to change – works on any text file, use special indicator</a:t>
            </a:r>
          </a:p>
          <a:p>
            <a:r>
              <a:rPr lang="en-NZ" dirty="0"/>
              <a:t>Runs many iterations to achieve objective</a:t>
            </a:r>
          </a:p>
          <a:p>
            <a:endParaRPr lang="en-NZ" dirty="0"/>
          </a:p>
          <a:p>
            <a:r>
              <a:rPr lang="en-NZ" dirty="0"/>
              <a:t>Used to optimise culvert size to maximise storage without overtopping the road.</a:t>
            </a:r>
          </a:p>
          <a:p>
            <a:endParaRPr lang="en-NZ" dirty="0"/>
          </a:p>
        </p:txBody>
      </p:sp>
      <p:sp>
        <p:nvSpPr>
          <p:cNvPr id="4" name="Slide Number Placeholder 3"/>
          <p:cNvSpPr>
            <a:spLocks noGrp="1"/>
          </p:cNvSpPr>
          <p:nvPr>
            <p:ph type="sldNum" sz="quarter" idx="5"/>
          </p:nvPr>
        </p:nvSpPr>
        <p:spPr/>
        <p:txBody>
          <a:bodyPr/>
          <a:lstStyle/>
          <a:p>
            <a:fld id="{8F7DD0CD-5C67-4D2D-AC88-9EE4C5985D39}" type="slidenum">
              <a:rPr lang="en-GB" smtClean="0"/>
              <a:t>29</a:t>
            </a:fld>
            <a:endParaRPr lang="en-GB" dirty="0"/>
          </a:p>
        </p:txBody>
      </p:sp>
    </p:spTree>
    <p:extLst>
      <p:ext uri="{BB962C8B-B14F-4D97-AF65-F5344CB8AC3E}">
        <p14:creationId xmlns:p14="http://schemas.microsoft.com/office/powerpoint/2010/main" val="2503310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Once we have some operation decided we need to test that this will sill give a benefit under a variety of scenarios</a:t>
            </a:r>
          </a:p>
        </p:txBody>
      </p:sp>
      <p:sp>
        <p:nvSpPr>
          <p:cNvPr id="4" name="Slide Number Placeholder 3"/>
          <p:cNvSpPr>
            <a:spLocks noGrp="1"/>
          </p:cNvSpPr>
          <p:nvPr>
            <p:ph type="sldNum" sz="quarter" idx="5"/>
          </p:nvPr>
        </p:nvSpPr>
        <p:spPr/>
        <p:txBody>
          <a:bodyPr/>
          <a:lstStyle/>
          <a:p>
            <a:fld id="{8F7DD0CD-5C67-4D2D-AC88-9EE4C5985D39}" type="slidenum">
              <a:rPr lang="en-GB" smtClean="0"/>
              <a:t>32</a:t>
            </a:fld>
            <a:endParaRPr lang="en-GB" dirty="0"/>
          </a:p>
        </p:txBody>
      </p:sp>
    </p:spTree>
    <p:extLst>
      <p:ext uri="{BB962C8B-B14F-4D97-AF65-F5344CB8AC3E}">
        <p14:creationId xmlns:p14="http://schemas.microsoft.com/office/powerpoint/2010/main" val="29818262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Not fully decided yet</a:t>
            </a:r>
          </a:p>
          <a:p>
            <a:r>
              <a:rPr lang="en-NZ" dirty="0"/>
              <a:t>Rainfall pattern spatially and multiple peaks</a:t>
            </a:r>
          </a:p>
        </p:txBody>
      </p:sp>
      <p:sp>
        <p:nvSpPr>
          <p:cNvPr id="4" name="Slide Number Placeholder 3"/>
          <p:cNvSpPr>
            <a:spLocks noGrp="1"/>
          </p:cNvSpPr>
          <p:nvPr>
            <p:ph type="sldNum" sz="quarter" idx="5"/>
          </p:nvPr>
        </p:nvSpPr>
        <p:spPr/>
        <p:txBody>
          <a:bodyPr/>
          <a:lstStyle/>
          <a:p>
            <a:fld id="{8F7DD0CD-5C67-4D2D-AC88-9EE4C5985D39}" type="slidenum">
              <a:rPr lang="en-GB" smtClean="0"/>
              <a:t>33</a:t>
            </a:fld>
            <a:endParaRPr lang="en-GB" dirty="0"/>
          </a:p>
        </p:txBody>
      </p:sp>
    </p:spTree>
    <p:extLst>
      <p:ext uri="{BB962C8B-B14F-4D97-AF65-F5344CB8AC3E}">
        <p14:creationId xmlns:p14="http://schemas.microsoft.com/office/powerpoint/2010/main" val="22388126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Getting more out of our models and taking them to the next level</a:t>
            </a:r>
          </a:p>
          <a:p>
            <a:r>
              <a:rPr lang="en-NZ" dirty="0"/>
              <a:t>Work with a complex network, use fast 1d models for optimisation and decision making</a:t>
            </a:r>
          </a:p>
          <a:p>
            <a:endParaRPr lang="en-NZ" dirty="0"/>
          </a:p>
          <a:p>
            <a:endParaRPr lang="en-NZ" dirty="0"/>
          </a:p>
        </p:txBody>
      </p:sp>
      <p:sp>
        <p:nvSpPr>
          <p:cNvPr id="4" name="Slide Number Placeholder 3"/>
          <p:cNvSpPr>
            <a:spLocks noGrp="1"/>
          </p:cNvSpPr>
          <p:nvPr>
            <p:ph type="sldNum" sz="quarter" idx="5"/>
          </p:nvPr>
        </p:nvSpPr>
        <p:spPr/>
        <p:txBody>
          <a:bodyPr/>
          <a:lstStyle/>
          <a:p>
            <a:fld id="{8F7DD0CD-5C67-4D2D-AC88-9EE4C5985D39}" type="slidenum">
              <a:rPr lang="en-GB" smtClean="0"/>
              <a:t>35</a:t>
            </a:fld>
            <a:endParaRPr lang="en-GB" dirty="0"/>
          </a:p>
        </p:txBody>
      </p:sp>
    </p:spTree>
    <p:extLst>
      <p:ext uri="{BB962C8B-B14F-4D97-AF65-F5344CB8AC3E}">
        <p14:creationId xmlns:p14="http://schemas.microsoft.com/office/powerpoint/2010/main" val="1805649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Special thanks to Jacobs and CCC</a:t>
            </a:r>
          </a:p>
          <a:p>
            <a:endParaRPr lang="en-NZ" dirty="0"/>
          </a:p>
        </p:txBody>
      </p:sp>
      <p:sp>
        <p:nvSpPr>
          <p:cNvPr id="4" name="Slide Number Placeholder 3"/>
          <p:cNvSpPr>
            <a:spLocks noGrp="1"/>
          </p:cNvSpPr>
          <p:nvPr>
            <p:ph type="sldNum" sz="quarter" idx="5"/>
          </p:nvPr>
        </p:nvSpPr>
        <p:spPr/>
        <p:txBody>
          <a:bodyPr/>
          <a:lstStyle/>
          <a:p>
            <a:fld id="{8F7DD0CD-5C67-4D2D-AC88-9EE4C5985D39}" type="slidenum">
              <a:rPr lang="en-GB" smtClean="0"/>
              <a:t>36</a:t>
            </a:fld>
            <a:endParaRPr lang="en-GB" dirty="0"/>
          </a:p>
        </p:txBody>
      </p:sp>
    </p:spTree>
    <p:extLst>
      <p:ext uri="{BB962C8B-B14F-4D97-AF65-F5344CB8AC3E}">
        <p14:creationId xmlns:p14="http://schemas.microsoft.com/office/powerpoint/2010/main" val="3078971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Consequences of risk staring you in the face</a:t>
            </a:r>
          </a:p>
        </p:txBody>
      </p:sp>
      <p:sp>
        <p:nvSpPr>
          <p:cNvPr id="4" name="Slide Number Placeholder 3"/>
          <p:cNvSpPr>
            <a:spLocks noGrp="1"/>
          </p:cNvSpPr>
          <p:nvPr>
            <p:ph type="sldNum" sz="quarter" idx="5"/>
          </p:nvPr>
        </p:nvSpPr>
        <p:spPr/>
        <p:txBody>
          <a:bodyPr/>
          <a:lstStyle/>
          <a:p>
            <a:fld id="{8F7DD0CD-5C67-4D2D-AC88-9EE4C5985D39}" type="slidenum">
              <a:rPr lang="en-GB" smtClean="0"/>
              <a:t>5</a:t>
            </a:fld>
            <a:endParaRPr lang="en-GB" dirty="0"/>
          </a:p>
        </p:txBody>
      </p:sp>
    </p:spTree>
    <p:extLst>
      <p:ext uri="{BB962C8B-B14F-4D97-AF65-F5344CB8AC3E}">
        <p14:creationId xmlns:p14="http://schemas.microsoft.com/office/powerpoint/2010/main" val="1562785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Established in 2012 by CCC, to mitigate the effects of the earthquake on flooding, repair waterways, improve community resilience to flooding </a:t>
            </a:r>
          </a:p>
        </p:txBody>
      </p:sp>
      <p:sp>
        <p:nvSpPr>
          <p:cNvPr id="4" name="Slide Number Placeholder 3"/>
          <p:cNvSpPr>
            <a:spLocks noGrp="1"/>
          </p:cNvSpPr>
          <p:nvPr>
            <p:ph type="sldNum" sz="quarter" idx="5"/>
          </p:nvPr>
        </p:nvSpPr>
        <p:spPr/>
        <p:txBody>
          <a:bodyPr/>
          <a:lstStyle/>
          <a:p>
            <a:fld id="{8F7DD0CD-5C67-4D2D-AC88-9EE4C5985D39}" type="slidenum">
              <a:rPr lang="en-GB" smtClean="0"/>
              <a:t>6</a:t>
            </a:fld>
            <a:endParaRPr lang="en-GB" dirty="0"/>
          </a:p>
        </p:txBody>
      </p:sp>
    </p:spTree>
    <p:extLst>
      <p:ext uri="{BB962C8B-B14F-4D97-AF65-F5344CB8AC3E}">
        <p14:creationId xmlns:p14="http://schemas.microsoft.com/office/powerpoint/2010/main" val="2214693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Conversion from M11 model in 2011/12, ongoing work post earthquake. Working with Jacobs. Ongoing process of incorporating updated design elements into the master model.  Later work included M11 and MF model in parallel.</a:t>
            </a:r>
          </a:p>
          <a:p>
            <a:r>
              <a:rPr lang="en-NZ" dirty="0"/>
              <a:t>Collaborative effort individual designs, constantly changing and evolving</a:t>
            </a:r>
          </a:p>
        </p:txBody>
      </p:sp>
      <p:sp>
        <p:nvSpPr>
          <p:cNvPr id="4" name="Slide Number Placeholder 3"/>
          <p:cNvSpPr>
            <a:spLocks noGrp="1"/>
          </p:cNvSpPr>
          <p:nvPr>
            <p:ph type="sldNum" sz="quarter" idx="5"/>
          </p:nvPr>
        </p:nvSpPr>
        <p:spPr/>
        <p:txBody>
          <a:bodyPr/>
          <a:lstStyle/>
          <a:p>
            <a:fld id="{8F7DD0CD-5C67-4D2D-AC88-9EE4C5985D39}" type="slidenum">
              <a:rPr lang="en-GB" smtClean="0"/>
              <a:t>7</a:t>
            </a:fld>
            <a:endParaRPr lang="en-GB" dirty="0"/>
          </a:p>
        </p:txBody>
      </p:sp>
    </p:spTree>
    <p:extLst>
      <p:ext uri="{BB962C8B-B14F-4D97-AF65-F5344CB8AC3E}">
        <p14:creationId xmlns:p14="http://schemas.microsoft.com/office/powerpoint/2010/main" val="4252934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Optimising a complex network of multiple basins to reduce flooding downstream</a:t>
            </a:r>
          </a:p>
        </p:txBody>
      </p:sp>
      <p:sp>
        <p:nvSpPr>
          <p:cNvPr id="4" name="Slide Number Placeholder 3"/>
          <p:cNvSpPr>
            <a:spLocks noGrp="1"/>
          </p:cNvSpPr>
          <p:nvPr>
            <p:ph type="sldNum" sz="quarter" idx="5"/>
          </p:nvPr>
        </p:nvSpPr>
        <p:spPr/>
        <p:txBody>
          <a:bodyPr/>
          <a:lstStyle/>
          <a:p>
            <a:fld id="{8F7DD0CD-5C67-4D2D-AC88-9EE4C5985D39}" type="slidenum">
              <a:rPr lang="en-GB" smtClean="0"/>
              <a:t>8</a:t>
            </a:fld>
            <a:endParaRPr lang="en-GB" dirty="0"/>
          </a:p>
        </p:txBody>
      </p:sp>
    </p:spTree>
    <p:extLst>
      <p:ext uri="{BB962C8B-B14F-4D97-AF65-F5344CB8AC3E}">
        <p14:creationId xmlns:p14="http://schemas.microsoft.com/office/powerpoint/2010/main" val="2935260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Picture of basins</a:t>
            </a:r>
          </a:p>
          <a:p>
            <a:r>
              <a:rPr lang="en-NZ" dirty="0"/>
              <a:t>SCADA/Sensors</a:t>
            </a:r>
          </a:p>
        </p:txBody>
      </p:sp>
      <p:sp>
        <p:nvSpPr>
          <p:cNvPr id="4" name="Slide Number Placeholder 3"/>
          <p:cNvSpPr>
            <a:spLocks noGrp="1"/>
          </p:cNvSpPr>
          <p:nvPr>
            <p:ph type="sldNum" sz="quarter" idx="5"/>
          </p:nvPr>
        </p:nvSpPr>
        <p:spPr/>
        <p:txBody>
          <a:bodyPr/>
          <a:lstStyle/>
          <a:p>
            <a:fld id="{8F7DD0CD-5C67-4D2D-AC88-9EE4C5985D39}" type="slidenum">
              <a:rPr lang="en-GB" smtClean="0"/>
              <a:t>9</a:t>
            </a:fld>
            <a:endParaRPr lang="en-GB" dirty="0"/>
          </a:p>
        </p:txBody>
      </p:sp>
    </p:spTree>
    <p:extLst>
      <p:ext uri="{BB962C8B-B14F-4D97-AF65-F5344CB8AC3E}">
        <p14:creationId xmlns:p14="http://schemas.microsoft.com/office/powerpoint/2010/main" val="406595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Designed by various consultants, often with their own modelling</a:t>
            </a:r>
          </a:p>
          <a:p>
            <a:r>
              <a:rPr lang="en-NZ" dirty="0"/>
              <a:t>Our job to update the current model with the newest design</a:t>
            </a:r>
          </a:p>
          <a:p>
            <a:r>
              <a:rPr lang="en-NZ" dirty="0"/>
              <a:t>Control structures work using series of logic, if statements</a:t>
            </a:r>
          </a:p>
        </p:txBody>
      </p:sp>
      <p:sp>
        <p:nvSpPr>
          <p:cNvPr id="4" name="Slide Number Placeholder 3"/>
          <p:cNvSpPr>
            <a:spLocks noGrp="1"/>
          </p:cNvSpPr>
          <p:nvPr>
            <p:ph type="sldNum" sz="quarter" idx="5"/>
          </p:nvPr>
        </p:nvSpPr>
        <p:spPr/>
        <p:txBody>
          <a:bodyPr/>
          <a:lstStyle/>
          <a:p>
            <a:fld id="{8F7DD0CD-5C67-4D2D-AC88-9EE4C5985D39}" type="slidenum">
              <a:rPr lang="en-GB" smtClean="0"/>
              <a:t>10</a:t>
            </a:fld>
            <a:endParaRPr lang="en-GB" dirty="0"/>
          </a:p>
        </p:txBody>
      </p:sp>
    </p:spTree>
    <p:extLst>
      <p:ext uri="{BB962C8B-B14F-4D97-AF65-F5344CB8AC3E}">
        <p14:creationId xmlns:p14="http://schemas.microsoft.com/office/powerpoint/2010/main" val="938474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F7DD0CD-5C67-4D2D-AC88-9EE4C5985D39}" type="slidenum">
              <a:rPr lang="en-GB" smtClean="0"/>
              <a:t>12</a:t>
            </a:fld>
            <a:endParaRPr lang="en-GB" dirty="0"/>
          </a:p>
        </p:txBody>
      </p:sp>
    </p:spTree>
    <p:extLst>
      <p:ext uri="{BB962C8B-B14F-4D97-AF65-F5344CB8AC3E}">
        <p14:creationId xmlns:p14="http://schemas.microsoft.com/office/powerpoint/2010/main" val="35535884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8817" y="300335"/>
            <a:ext cx="8586383" cy="4436847"/>
          </a:xfrm>
          <a:custGeom>
            <a:avLst/>
            <a:gdLst>
              <a:gd name="connsiteX0" fmla="*/ 0 w 8312195"/>
              <a:gd name="connsiteY0" fmla="*/ 124208 h 4297852"/>
              <a:gd name="connsiteX1" fmla="*/ 124208 w 8312195"/>
              <a:gd name="connsiteY1" fmla="*/ 0 h 4297852"/>
              <a:gd name="connsiteX2" fmla="*/ 8187987 w 8312195"/>
              <a:gd name="connsiteY2" fmla="*/ 0 h 4297852"/>
              <a:gd name="connsiteX3" fmla="*/ 8312195 w 8312195"/>
              <a:gd name="connsiteY3" fmla="*/ 124208 h 4297852"/>
              <a:gd name="connsiteX4" fmla="*/ 8312195 w 8312195"/>
              <a:gd name="connsiteY4" fmla="*/ 4173644 h 4297852"/>
              <a:gd name="connsiteX5" fmla="*/ 8187987 w 8312195"/>
              <a:gd name="connsiteY5" fmla="*/ 4297852 h 4297852"/>
              <a:gd name="connsiteX6" fmla="*/ 124208 w 8312195"/>
              <a:gd name="connsiteY6" fmla="*/ 4297852 h 4297852"/>
              <a:gd name="connsiteX7" fmla="*/ 0 w 8312195"/>
              <a:gd name="connsiteY7" fmla="*/ 4173644 h 4297852"/>
              <a:gd name="connsiteX8" fmla="*/ 0 w 8312195"/>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124208 w 8323993"/>
              <a:gd name="connsiteY6" fmla="*/ 4297852 h 4297852"/>
              <a:gd name="connsiteX7" fmla="*/ 0 w 8323993"/>
              <a:gd name="connsiteY7" fmla="*/ 4173644 h 4297852"/>
              <a:gd name="connsiteX8" fmla="*/ 0 w 8323993"/>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5891983 w 8323993"/>
              <a:gd name="connsiteY6" fmla="*/ 4294163 h 4297852"/>
              <a:gd name="connsiteX7" fmla="*/ 124208 w 8323993"/>
              <a:gd name="connsiteY7" fmla="*/ 4297852 h 4297852"/>
              <a:gd name="connsiteX8" fmla="*/ 0 w 8323993"/>
              <a:gd name="connsiteY8" fmla="*/ 4173644 h 4297852"/>
              <a:gd name="connsiteX9" fmla="*/ 0 w 8323993"/>
              <a:gd name="connsiteY9" fmla="*/ 124208 h 429785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891983 w 8323993"/>
              <a:gd name="connsiteY7" fmla="*/ 4294163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008539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425258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31"/>
              <a:gd name="connsiteY0" fmla="*/ 124208 h 4297852"/>
              <a:gd name="connsiteX1" fmla="*/ 124208 w 8324031"/>
              <a:gd name="connsiteY1" fmla="*/ 0 h 4297852"/>
              <a:gd name="connsiteX2" fmla="*/ 8187987 w 8324031"/>
              <a:gd name="connsiteY2" fmla="*/ 0 h 4297852"/>
              <a:gd name="connsiteX3" fmla="*/ 8312195 w 8324031"/>
              <a:gd name="connsiteY3" fmla="*/ 124208 h 4297852"/>
              <a:gd name="connsiteX4" fmla="*/ 8323993 w 8324031"/>
              <a:gd name="connsiteY4" fmla="*/ 2592617 h 4297852"/>
              <a:gd name="connsiteX5" fmla="*/ 8178462 w 8324031"/>
              <a:gd name="connsiteY5" fmla="*/ 2926252 h 4297852"/>
              <a:gd name="connsiteX6" fmla="*/ 6278990 w 8324031"/>
              <a:gd name="connsiteY6" fmla="*/ 4047649 h 4297852"/>
              <a:gd name="connsiteX7" fmla="*/ 5425258 w 8324031"/>
              <a:gd name="connsiteY7" fmla="*/ 4296544 h 4297852"/>
              <a:gd name="connsiteX8" fmla="*/ 124208 w 8324031"/>
              <a:gd name="connsiteY8" fmla="*/ 4297852 h 4297852"/>
              <a:gd name="connsiteX9" fmla="*/ 0 w 8324031"/>
              <a:gd name="connsiteY9" fmla="*/ 4173644 h 4297852"/>
              <a:gd name="connsiteX10" fmla="*/ 0 w 8324031"/>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4280"/>
              <a:gd name="connsiteY0" fmla="*/ 124208 h 4297852"/>
              <a:gd name="connsiteX1" fmla="*/ 124208 w 8324280"/>
              <a:gd name="connsiteY1" fmla="*/ 0 h 4297852"/>
              <a:gd name="connsiteX2" fmla="*/ 8187987 w 8324280"/>
              <a:gd name="connsiteY2" fmla="*/ 0 h 4297852"/>
              <a:gd name="connsiteX3" fmla="*/ 8312195 w 8324280"/>
              <a:gd name="connsiteY3" fmla="*/ 124208 h 4297852"/>
              <a:gd name="connsiteX4" fmla="*/ 8323993 w 8324280"/>
              <a:gd name="connsiteY4" fmla="*/ 2592617 h 4297852"/>
              <a:gd name="connsiteX5" fmla="*/ 8178462 w 8324280"/>
              <a:gd name="connsiteY5" fmla="*/ 2926252 h 4297852"/>
              <a:gd name="connsiteX6" fmla="*/ 6278990 w 8324280"/>
              <a:gd name="connsiteY6" fmla="*/ 4047649 h 4297852"/>
              <a:gd name="connsiteX7" fmla="*/ 5425258 w 8324280"/>
              <a:gd name="connsiteY7" fmla="*/ 4296544 h 4297852"/>
              <a:gd name="connsiteX8" fmla="*/ 124208 w 8324280"/>
              <a:gd name="connsiteY8" fmla="*/ 4297852 h 4297852"/>
              <a:gd name="connsiteX9" fmla="*/ 0 w 8324280"/>
              <a:gd name="connsiteY9" fmla="*/ 4173644 h 4297852"/>
              <a:gd name="connsiteX10" fmla="*/ 0 w 8324280"/>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03"/>
              <a:gd name="connsiteY0" fmla="*/ 124208 h 4297852"/>
              <a:gd name="connsiteX1" fmla="*/ 124208 w 8324003"/>
              <a:gd name="connsiteY1" fmla="*/ 0 h 4297852"/>
              <a:gd name="connsiteX2" fmla="*/ 8187987 w 8324003"/>
              <a:gd name="connsiteY2" fmla="*/ 0 h 4297852"/>
              <a:gd name="connsiteX3" fmla="*/ 8312195 w 8324003"/>
              <a:gd name="connsiteY3" fmla="*/ 124208 h 4297852"/>
              <a:gd name="connsiteX4" fmla="*/ 8323993 w 8324003"/>
              <a:gd name="connsiteY4" fmla="*/ 2592617 h 4297852"/>
              <a:gd name="connsiteX5" fmla="*/ 8178462 w 8324003"/>
              <a:gd name="connsiteY5" fmla="*/ 2926252 h 4297852"/>
              <a:gd name="connsiteX6" fmla="*/ 6278990 w 8324003"/>
              <a:gd name="connsiteY6" fmla="*/ 4047649 h 4297852"/>
              <a:gd name="connsiteX7" fmla="*/ 5425258 w 8324003"/>
              <a:gd name="connsiteY7" fmla="*/ 4296544 h 4297852"/>
              <a:gd name="connsiteX8" fmla="*/ 124208 w 8324003"/>
              <a:gd name="connsiteY8" fmla="*/ 4297852 h 4297852"/>
              <a:gd name="connsiteX9" fmla="*/ 0 w 8324003"/>
              <a:gd name="connsiteY9" fmla="*/ 4173644 h 4297852"/>
              <a:gd name="connsiteX10" fmla="*/ 0 w 8324003"/>
              <a:gd name="connsiteY10" fmla="*/ 124208 h 429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24003" h="4297852">
                <a:moveTo>
                  <a:pt x="0" y="124208"/>
                </a:moveTo>
                <a:cubicBezTo>
                  <a:pt x="0" y="55610"/>
                  <a:pt x="55610" y="0"/>
                  <a:pt x="124208" y="0"/>
                </a:cubicBezTo>
                <a:lnTo>
                  <a:pt x="8187987" y="0"/>
                </a:lnTo>
                <a:cubicBezTo>
                  <a:pt x="8256585" y="0"/>
                  <a:pt x="8312195" y="55610"/>
                  <a:pt x="8312195" y="124208"/>
                </a:cubicBezTo>
                <a:cubicBezTo>
                  <a:pt x="8312195" y="1474020"/>
                  <a:pt x="8323993" y="1242805"/>
                  <a:pt x="8323993" y="2592617"/>
                </a:cubicBezTo>
                <a:cubicBezTo>
                  <a:pt x="8323993" y="2661215"/>
                  <a:pt x="8328023" y="2814333"/>
                  <a:pt x="8178462" y="2926252"/>
                </a:cubicBezTo>
                <a:lnTo>
                  <a:pt x="6278990" y="4047649"/>
                </a:lnTo>
                <a:cubicBezTo>
                  <a:pt x="5949169" y="4268727"/>
                  <a:pt x="5700310" y="4301685"/>
                  <a:pt x="5425258" y="4296544"/>
                </a:cubicBezTo>
                <a:lnTo>
                  <a:pt x="124208" y="4297852"/>
                </a:lnTo>
                <a:cubicBezTo>
                  <a:pt x="55610" y="4297852"/>
                  <a:pt x="0" y="4242242"/>
                  <a:pt x="0" y="4173644"/>
                </a:cubicBezTo>
                <a:lnTo>
                  <a:pt x="0" y="124208"/>
                </a:lnTo>
                <a:close/>
              </a:path>
            </a:pathLst>
          </a:custGeom>
          <a:solidFill>
            <a:srgbClr val="FFFFFF">
              <a:alpha val="0"/>
            </a:srgbClr>
          </a:solidFill>
          <a:ln w="19050">
            <a:solidFill>
              <a:schemeClr val="bg1"/>
            </a:solidFill>
          </a:ln>
        </p:spPr>
        <p:txBody>
          <a:bodyPr lIns="288000" tIns="0" bIns="2160000" anchor="b" anchorCtr="0">
            <a:normAutofit/>
          </a:bodyPr>
          <a:lstStyle>
            <a:lvl1pPr algn="l">
              <a:lnSpc>
                <a:spcPct val="90000"/>
              </a:lnSpc>
              <a:defRPr sz="2800" b="1" cap="none" baseline="0">
                <a:solidFill>
                  <a:schemeClr val="bg1"/>
                </a:solidFill>
              </a:defRPr>
            </a:lvl1pPr>
          </a:lstStyle>
          <a:p>
            <a:r>
              <a:rPr lang="en-GB" noProof="0"/>
              <a:t>Click to edit the master </a:t>
            </a:r>
            <a:br>
              <a:rPr lang="en-GB" noProof="0"/>
            </a:br>
            <a:r>
              <a:rPr lang="en-GB" noProof="0"/>
              <a:t>title of the powerpoint</a:t>
            </a:r>
          </a:p>
        </p:txBody>
      </p:sp>
      <p:sp>
        <p:nvSpPr>
          <p:cNvPr id="3" name="Subtitle 2"/>
          <p:cNvSpPr>
            <a:spLocks noGrp="1"/>
          </p:cNvSpPr>
          <p:nvPr>
            <p:ph type="subTitle" idx="1" hasCustomPrompt="1"/>
          </p:nvPr>
        </p:nvSpPr>
        <p:spPr>
          <a:xfrm>
            <a:off x="554189" y="2629632"/>
            <a:ext cx="8035637" cy="477485"/>
          </a:xfrm>
        </p:spPr>
        <p:txBody>
          <a:bodyPr lIns="0" tIns="0" rIns="0" bIns="0">
            <a:normAutofit/>
          </a:bodyPr>
          <a:lstStyle>
            <a:lvl1pPr marL="0" indent="0" algn="l">
              <a:lnSpc>
                <a:spcPct val="90000"/>
              </a:lnSpc>
              <a:spcBef>
                <a:spcPts val="0"/>
              </a:spcBef>
              <a:buNone/>
              <a:defRPr sz="160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Presenter’s name</a:t>
            </a:r>
          </a:p>
        </p:txBody>
      </p:sp>
      <p:sp>
        <p:nvSpPr>
          <p:cNvPr id="14" name="Date Placeholder 2"/>
          <p:cNvSpPr>
            <a:spLocks noGrp="1"/>
          </p:cNvSpPr>
          <p:nvPr>
            <p:ph type="dt" sz="half" idx="10"/>
          </p:nvPr>
        </p:nvSpPr>
        <p:spPr>
          <a:xfrm>
            <a:off x="1970322" y="4880890"/>
            <a:ext cx="2269191" cy="132608"/>
          </a:xfrm>
        </p:spPr>
        <p:txBody>
          <a:bodyPr/>
          <a:lstStyle>
            <a:lvl1pPr>
              <a:defRPr>
                <a:solidFill>
                  <a:schemeClr val="bg1"/>
                </a:solidFill>
              </a:defRPr>
            </a:lvl1pPr>
          </a:lstStyle>
          <a:p>
            <a:endParaRPr lang="en-GB" noProof="0" dirty="0"/>
          </a:p>
        </p:txBody>
      </p:sp>
      <p:sp>
        <p:nvSpPr>
          <p:cNvPr id="18" name="Footer Placeholder 3"/>
          <p:cNvSpPr>
            <a:spLocks noGrp="1"/>
          </p:cNvSpPr>
          <p:nvPr>
            <p:ph type="ftr" sz="quarter" idx="11"/>
          </p:nvPr>
        </p:nvSpPr>
        <p:spPr>
          <a:xfrm>
            <a:off x="554189" y="4880890"/>
            <a:ext cx="1416133" cy="132608"/>
          </a:xfrm>
        </p:spPr>
        <p:txBody>
          <a:bodyPr/>
          <a:lstStyle>
            <a:lvl1pPr>
              <a:defRPr>
                <a:solidFill>
                  <a:schemeClr val="bg1"/>
                </a:solidFill>
              </a:defRPr>
            </a:lvl1pPr>
          </a:lstStyle>
          <a:p>
            <a:r>
              <a:rPr lang="en-GB" noProof="0" dirty="0"/>
              <a:t>© DHI</a:t>
            </a:r>
          </a:p>
        </p:txBody>
      </p:sp>
      <p:sp>
        <p:nvSpPr>
          <p:cNvPr id="19" name="Slide Number Placeholder 4"/>
          <p:cNvSpPr>
            <a:spLocks noGrp="1"/>
          </p:cNvSpPr>
          <p:nvPr>
            <p:ph type="sldNum" sz="quarter" idx="12"/>
          </p:nvPr>
        </p:nvSpPr>
        <p:spPr>
          <a:xfrm>
            <a:off x="4239513" y="4880890"/>
            <a:ext cx="516591" cy="132608"/>
          </a:xfrm>
        </p:spPr>
        <p:txBody>
          <a:bodyPr/>
          <a:lstStyle>
            <a:lvl1pPr>
              <a:defRPr>
                <a:solidFill>
                  <a:schemeClr val="bg1"/>
                </a:solidFill>
              </a:defRPr>
            </a:lvl1pPr>
          </a:lstStyle>
          <a:p>
            <a:r>
              <a:rPr lang="en-GB" noProof="0" dirty="0"/>
              <a:t>#</a:t>
            </a:r>
            <a:fld id="{EC98167B-91FF-498B-85F5-63F1D9402506}" type="slidenum">
              <a:rPr lang="en-GB" noProof="0" smtClean="0"/>
              <a:pPr/>
              <a:t>‹#›</a:t>
            </a:fld>
            <a:r>
              <a:rPr lang="en-GB" noProof="0" dirty="0"/>
              <a:t>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5600" y="4104000"/>
            <a:ext cx="1355040" cy="760651"/>
          </a:xfrm>
          <a:prstGeom prst="rect">
            <a:avLst/>
          </a:prstGeom>
        </p:spPr>
      </p:pic>
    </p:spTree>
    <p:extLst>
      <p:ext uri="{BB962C8B-B14F-4D97-AF65-F5344CB8AC3E}">
        <p14:creationId xmlns:p14="http://schemas.microsoft.com/office/powerpoint/2010/main" val="2392569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 dou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noProof="0"/>
              <a:t>Click to edit Master title style</a:t>
            </a:r>
            <a:endParaRPr lang="en-GB" noProof="0"/>
          </a:p>
        </p:txBody>
      </p:sp>
      <p:sp>
        <p:nvSpPr>
          <p:cNvPr id="3" name="Date Placeholder 2"/>
          <p:cNvSpPr>
            <a:spLocks noGrp="1"/>
          </p:cNvSpPr>
          <p:nvPr>
            <p:ph type="dt" sz="half" idx="10"/>
          </p:nvPr>
        </p:nvSpPr>
        <p:spPr/>
        <p:txBody>
          <a:bodyPr/>
          <a:lstStyle/>
          <a:p>
            <a:endParaRPr lang="en-GB" noProof="0" dirty="0"/>
          </a:p>
        </p:txBody>
      </p:sp>
      <p:sp>
        <p:nvSpPr>
          <p:cNvPr id="4" name="Footer Placeholder 3"/>
          <p:cNvSpPr>
            <a:spLocks noGrp="1"/>
          </p:cNvSpPr>
          <p:nvPr>
            <p:ph type="ftr" sz="quarter" idx="11"/>
          </p:nvPr>
        </p:nvSpPr>
        <p:spPr/>
        <p:txBody>
          <a:bodyPr/>
          <a:lstStyle/>
          <a:p>
            <a:r>
              <a:rPr lang="en-GB" noProof="0" dirty="0"/>
              <a:t>© DHI</a:t>
            </a:r>
          </a:p>
        </p:txBody>
      </p:sp>
      <p:sp>
        <p:nvSpPr>
          <p:cNvPr id="5" name="Slide Number Placeholder 4"/>
          <p:cNvSpPr>
            <a:spLocks noGrp="1"/>
          </p:cNvSpPr>
          <p:nvPr>
            <p:ph type="sldNum" sz="quarter" idx="12"/>
          </p:nvPr>
        </p:nvSpPr>
        <p:spPr/>
        <p:txBody>
          <a:bodyPr/>
          <a:lstStyle/>
          <a:p>
            <a:r>
              <a:rPr lang="en-GB" noProof="0" dirty="0"/>
              <a:t>#</a:t>
            </a:r>
            <a:fld id="{EC98167B-91FF-498B-85F5-63F1D9402506}" type="slidenum">
              <a:rPr lang="en-GB" noProof="0" smtClean="0"/>
              <a:pPr/>
              <a:t>‹#›</a:t>
            </a:fld>
            <a:r>
              <a:rPr lang="en-GB" noProof="0" dirty="0"/>
              <a:t>  </a:t>
            </a:r>
          </a:p>
        </p:txBody>
      </p:sp>
      <p:sp>
        <p:nvSpPr>
          <p:cNvPr id="7" name="Content Placeholder 6"/>
          <p:cNvSpPr>
            <a:spLocks noGrp="1"/>
          </p:cNvSpPr>
          <p:nvPr>
            <p:ph sz="quarter" idx="13"/>
          </p:nvPr>
        </p:nvSpPr>
        <p:spPr>
          <a:xfrm>
            <a:off x="554039" y="1192307"/>
            <a:ext cx="3740944" cy="3092823"/>
          </a:xfrm>
        </p:spPr>
        <p:txBody>
          <a:bodyPr/>
          <a:lstStyle>
            <a:lvl1pPr marL="270000" indent="-270000">
              <a:buFont typeface="Arial" pitchFamily="34" charset="0"/>
              <a:buChar char="•"/>
              <a:defRPr>
                <a:solidFill>
                  <a:schemeClr val="accent3"/>
                </a:solidFill>
              </a:defRPr>
            </a:lvl1pPr>
            <a:lvl2pPr marL="540000" indent="-270000">
              <a:buFont typeface="Arial" pitchFamily="34" charset="0"/>
              <a:buChar char="−"/>
              <a:defRPr>
                <a:solidFill>
                  <a:schemeClr val="accent3"/>
                </a:solidFill>
              </a:defRPr>
            </a:lvl2pPr>
            <a:lvl3pPr marL="810000" indent="-270000">
              <a:buFont typeface="Arial" pitchFamily="34" charset="0"/>
              <a:buChar char="•"/>
              <a:defRPr>
                <a:solidFill>
                  <a:schemeClr val="accent3"/>
                </a:solidFill>
              </a:defRPr>
            </a:lvl3pPr>
            <a:lvl4pPr marL="1080000" indent="-270000">
              <a:buFont typeface="Arial" pitchFamily="34" charset="0"/>
              <a:buChar char="−"/>
              <a:defRPr>
                <a:solidFill>
                  <a:schemeClr val="accent3"/>
                </a:solidFill>
              </a:defRPr>
            </a:lvl4pPr>
            <a:lvl5pPr marL="1350000" indent="-270000">
              <a:defRPr>
                <a:solidFill>
                  <a:schemeClr val="accent3"/>
                </a:solidFill>
              </a:defRPr>
            </a:lvl5pPr>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GB" noProof="0" dirty="0"/>
          </a:p>
        </p:txBody>
      </p:sp>
      <p:sp>
        <p:nvSpPr>
          <p:cNvPr id="8" name="Content Placeholder 6"/>
          <p:cNvSpPr>
            <a:spLocks noGrp="1"/>
          </p:cNvSpPr>
          <p:nvPr>
            <p:ph sz="quarter" idx="14"/>
          </p:nvPr>
        </p:nvSpPr>
        <p:spPr>
          <a:xfrm>
            <a:off x="4849019" y="1192307"/>
            <a:ext cx="3740944" cy="3092823"/>
          </a:xfrm>
        </p:spPr>
        <p:txBody>
          <a:bodyPr/>
          <a:lstStyle>
            <a:lvl1pPr marL="270000" indent="-270000">
              <a:buFont typeface="Arial" pitchFamily="34" charset="0"/>
              <a:buChar char="•"/>
              <a:defRPr>
                <a:solidFill>
                  <a:schemeClr val="accent3"/>
                </a:solidFill>
              </a:defRPr>
            </a:lvl1pPr>
            <a:lvl2pPr marL="540000" indent="-270000">
              <a:buFont typeface="Arial" pitchFamily="34" charset="0"/>
              <a:buChar char="−"/>
              <a:defRPr>
                <a:solidFill>
                  <a:schemeClr val="accent3"/>
                </a:solidFill>
              </a:defRPr>
            </a:lvl2pPr>
            <a:lvl3pPr marL="810000" indent="-270000">
              <a:buFont typeface="Arial" pitchFamily="34" charset="0"/>
              <a:buChar char="•"/>
              <a:defRPr>
                <a:solidFill>
                  <a:schemeClr val="accent3"/>
                </a:solidFill>
              </a:defRPr>
            </a:lvl3pPr>
            <a:lvl4pPr marL="1080000" indent="-270000" defTabSz="914400">
              <a:buFont typeface="Arial" pitchFamily="34" charset="0"/>
              <a:buChar char="−"/>
              <a:defRPr>
                <a:solidFill>
                  <a:schemeClr val="accent3"/>
                </a:solidFill>
              </a:defRPr>
            </a:lvl4pPr>
            <a:lvl5pPr marL="1350000" indent="-270000">
              <a:defRPr>
                <a:solidFill>
                  <a:schemeClr val="accent3"/>
                </a:solidFill>
              </a:defRPr>
            </a:lvl5pPr>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GB" noProof="0" dirty="0"/>
          </a:p>
        </p:txBody>
      </p:sp>
      <p:sp>
        <p:nvSpPr>
          <p:cNvPr id="9" name="Text Placeholder 28"/>
          <p:cNvSpPr>
            <a:spLocks noGrp="1"/>
          </p:cNvSpPr>
          <p:nvPr>
            <p:ph type="body" sz="quarter" idx="21" hasCustomPrompt="1"/>
          </p:nvPr>
        </p:nvSpPr>
        <p:spPr>
          <a:xfrm>
            <a:off x="4849027" y="4360931"/>
            <a:ext cx="3740799"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Legend</a:t>
            </a:r>
          </a:p>
        </p:txBody>
      </p:sp>
    </p:spTree>
    <p:extLst>
      <p:ext uri="{BB962C8B-B14F-4D97-AF65-F5344CB8AC3E}">
        <p14:creationId xmlns:p14="http://schemas.microsoft.com/office/powerpoint/2010/main" val="741658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B dou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noProof="0"/>
              <a:t>Click to edit Master title style</a:t>
            </a:r>
            <a:endParaRPr lang="en-GB" noProof="0"/>
          </a:p>
        </p:txBody>
      </p:sp>
      <p:sp>
        <p:nvSpPr>
          <p:cNvPr id="3" name="Date Placeholder 2"/>
          <p:cNvSpPr>
            <a:spLocks noGrp="1"/>
          </p:cNvSpPr>
          <p:nvPr>
            <p:ph type="dt" sz="half" idx="10"/>
          </p:nvPr>
        </p:nvSpPr>
        <p:spPr/>
        <p:txBody>
          <a:bodyPr/>
          <a:lstStyle/>
          <a:p>
            <a:endParaRPr lang="en-GB" noProof="0" dirty="0"/>
          </a:p>
        </p:txBody>
      </p:sp>
      <p:sp>
        <p:nvSpPr>
          <p:cNvPr id="4" name="Footer Placeholder 3"/>
          <p:cNvSpPr>
            <a:spLocks noGrp="1"/>
          </p:cNvSpPr>
          <p:nvPr>
            <p:ph type="ftr" sz="quarter" idx="11"/>
          </p:nvPr>
        </p:nvSpPr>
        <p:spPr/>
        <p:txBody>
          <a:bodyPr/>
          <a:lstStyle/>
          <a:p>
            <a:r>
              <a:rPr lang="en-GB" noProof="0" dirty="0"/>
              <a:t>© DHI</a:t>
            </a:r>
          </a:p>
        </p:txBody>
      </p:sp>
      <p:sp>
        <p:nvSpPr>
          <p:cNvPr id="5" name="Slide Number Placeholder 4"/>
          <p:cNvSpPr>
            <a:spLocks noGrp="1"/>
          </p:cNvSpPr>
          <p:nvPr>
            <p:ph type="sldNum" sz="quarter" idx="12"/>
          </p:nvPr>
        </p:nvSpPr>
        <p:spPr/>
        <p:txBody>
          <a:bodyPr/>
          <a:lstStyle/>
          <a:p>
            <a:r>
              <a:rPr lang="en-GB" noProof="0" dirty="0"/>
              <a:t>#</a:t>
            </a:r>
            <a:fld id="{EC98167B-91FF-498B-85F5-63F1D9402506}" type="slidenum">
              <a:rPr lang="en-GB" noProof="0" smtClean="0"/>
              <a:pPr/>
              <a:t>‹#›</a:t>
            </a:fld>
            <a:r>
              <a:rPr lang="en-GB" noProof="0" dirty="0"/>
              <a:t>  </a:t>
            </a:r>
          </a:p>
        </p:txBody>
      </p:sp>
      <p:sp>
        <p:nvSpPr>
          <p:cNvPr id="9" name="Rectangle 8"/>
          <p:cNvSpPr/>
          <p:nvPr userDrawn="1"/>
        </p:nvSpPr>
        <p:spPr>
          <a:xfrm flipV="1">
            <a:off x="0" y="5086512"/>
            <a:ext cx="9144000" cy="56988"/>
          </a:xfrm>
          <a:prstGeom prst="rect">
            <a:avLst/>
          </a:prstGeom>
          <a:gradFill flip="none" rotWithShape="1">
            <a:gsLst>
              <a:gs pos="44000">
                <a:schemeClr val="tx2"/>
              </a:gs>
              <a:gs pos="100000">
                <a:schemeClr val="tx2">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Text Placeholder 28"/>
          <p:cNvSpPr>
            <a:spLocks noGrp="1"/>
          </p:cNvSpPr>
          <p:nvPr>
            <p:ph type="body" sz="quarter" idx="21" hasCustomPrompt="1"/>
          </p:nvPr>
        </p:nvSpPr>
        <p:spPr>
          <a:xfrm>
            <a:off x="4849027" y="4360931"/>
            <a:ext cx="3740799"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Legend</a:t>
            </a:r>
          </a:p>
        </p:txBody>
      </p:sp>
      <p:sp>
        <p:nvSpPr>
          <p:cNvPr id="16" name="Content Placeholder 6"/>
          <p:cNvSpPr>
            <a:spLocks noGrp="1"/>
          </p:cNvSpPr>
          <p:nvPr>
            <p:ph sz="quarter" idx="13"/>
          </p:nvPr>
        </p:nvSpPr>
        <p:spPr>
          <a:xfrm>
            <a:off x="554039" y="1192307"/>
            <a:ext cx="3740944" cy="3092823"/>
          </a:xfrm>
        </p:spPr>
        <p:txBody>
          <a:bodyPr/>
          <a:lstStyle>
            <a:lvl1pPr marL="270000" indent="-270000">
              <a:buFont typeface="Arial" pitchFamily="34" charset="0"/>
              <a:buChar char="•"/>
              <a:defRPr>
                <a:solidFill>
                  <a:schemeClr val="accent3"/>
                </a:solidFill>
              </a:defRPr>
            </a:lvl1pPr>
            <a:lvl2pPr marL="540000" indent="-270000">
              <a:buFont typeface="Arial" pitchFamily="34" charset="0"/>
              <a:buChar char="−"/>
              <a:defRPr>
                <a:solidFill>
                  <a:schemeClr val="accent3"/>
                </a:solidFill>
              </a:defRPr>
            </a:lvl2pPr>
            <a:lvl3pPr marL="810000" indent="-270000">
              <a:buFont typeface="Arial" pitchFamily="34" charset="0"/>
              <a:buChar char="•"/>
              <a:defRPr>
                <a:solidFill>
                  <a:schemeClr val="accent3"/>
                </a:solidFill>
              </a:defRPr>
            </a:lvl3pPr>
            <a:lvl4pPr marL="1080000" indent="-270000">
              <a:buFont typeface="Arial" pitchFamily="34" charset="0"/>
              <a:buChar char="−"/>
              <a:defRPr>
                <a:solidFill>
                  <a:schemeClr val="accent3"/>
                </a:solidFill>
              </a:defRPr>
            </a:lvl4pPr>
            <a:lvl5pPr marL="1350000" indent="-270000">
              <a:defRPr>
                <a:solidFill>
                  <a:schemeClr val="accent3"/>
                </a:solidFill>
              </a:defRPr>
            </a:lvl5pPr>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GB" noProof="0" dirty="0"/>
          </a:p>
        </p:txBody>
      </p:sp>
      <p:sp>
        <p:nvSpPr>
          <p:cNvPr id="17" name="Content Placeholder 6"/>
          <p:cNvSpPr>
            <a:spLocks noGrp="1"/>
          </p:cNvSpPr>
          <p:nvPr>
            <p:ph sz="quarter" idx="14"/>
          </p:nvPr>
        </p:nvSpPr>
        <p:spPr>
          <a:xfrm>
            <a:off x="4849019" y="1192307"/>
            <a:ext cx="3740944" cy="3092823"/>
          </a:xfrm>
        </p:spPr>
        <p:txBody>
          <a:bodyPr/>
          <a:lstStyle>
            <a:lvl1pPr marL="270000" indent="-270000">
              <a:buFont typeface="Arial" pitchFamily="34" charset="0"/>
              <a:buChar char="•"/>
              <a:defRPr>
                <a:solidFill>
                  <a:schemeClr val="accent3"/>
                </a:solidFill>
              </a:defRPr>
            </a:lvl1pPr>
            <a:lvl2pPr marL="540000" indent="-270000">
              <a:buFont typeface="Arial" pitchFamily="34" charset="0"/>
              <a:buChar char="−"/>
              <a:defRPr>
                <a:solidFill>
                  <a:schemeClr val="accent3"/>
                </a:solidFill>
              </a:defRPr>
            </a:lvl2pPr>
            <a:lvl3pPr marL="810000" indent="-270000">
              <a:buFont typeface="Arial" pitchFamily="34" charset="0"/>
              <a:buChar char="•"/>
              <a:defRPr>
                <a:solidFill>
                  <a:schemeClr val="accent3"/>
                </a:solidFill>
              </a:defRPr>
            </a:lvl3pPr>
            <a:lvl4pPr marL="1080000" indent="-270000" defTabSz="914400">
              <a:buFont typeface="Arial" pitchFamily="34" charset="0"/>
              <a:buChar char="−"/>
              <a:defRPr>
                <a:solidFill>
                  <a:schemeClr val="accent3"/>
                </a:solidFill>
              </a:defRPr>
            </a:lvl4pPr>
            <a:lvl5pPr marL="1350000" indent="-270000">
              <a:defRPr>
                <a:solidFill>
                  <a:schemeClr val="accent3"/>
                </a:solidFill>
              </a:defRPr>
            </a:lvl5pPr>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GB" noProof="0" dirty="0"/>
          </a:p>
        </p:txBody>
      </p:sp>
    </p:spTree>
    <p:extLst>
      <p:ext uri="{BB962C8B-B14F-4D97-AF65-F5344CB8AC3E}">
        <p14:creationId xmlns:p14="http://schemas.microsoft.com/office/powerpoint/2010/main" val="1800648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C dou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noProof="0"/>
              <a:t>Click to edit Master title style</a:t>
            </a:r>
            <a:endParaRPr lang="en-GB" noProof="0"/>
          </a:p>
        </p:txBody>
      </p:sp>
      <p:sp>
        <p:nvSpPr>
          <p:cNvPr id="3" name="Date Placeholder 2"/>
          <p:cNvSpPr>
            <a:spLocks noGrp="1"/>
          </p:cNvSpPr>
          <p:nvPr>
            <p:ph type="dt" sz="half" idx="10"/>
          </p:nvPr>
        </p:nvSpPr>
        <p:spPr/>
        <p:txBody>
          <a:bodyPr/>
          <a:lstStyle/>
          <a:p>
            <a:endParaRPr lang="en-GB" noProof="0" dirty="0"/>
          </a:p>
        </p:txBody>
      </p:sp>
      <p:sp>
        <p:nvSpPr>
          <p:cNvPr id="4" name="Footer Placeholder 3"/>
          <p:cNvSpPr>
            <a:spLocks noGrp="1"/>
          </p:cNvSpPr>
          <p:nvPr>
            <p:ph type="ftr" sz="quarter" idx="11"/>
          </p:nvPr>
        </p:nvSpPr>
        <p:spPr/>
        <p:txBody>
          <a:bodyPr/>
          <a:lstStyle/>
          <a:p>
            <a:r>
              <a:rPr lang="en-GB" noProof="0" dirty="0"/>
              <a:t>© DHI</a:t>
            </a:r>
          </a:p>
        </p:txBody>
      </p:sp>
      <p:sp>
        <p:nvSpPr>
          <p:cNvPr id="5" name="Slide Number Placeholder 4"/>
          <p:cNvSpPr>
            <a:spLocks noGrp="1"/>
          </p:cNvSpPr>
          <p:nvPr>
            <p:ph type="sldNum" sz="quarter" idx="12"/>
          </p:nvPr>
        </p:nvSpPr>
        <p:spPr/>
        <p:txBody>
          <a:bodyPr/>
          <a:lstStyle/>
          <a:p>
            <a:r>
              <a:rPr lang="en-GB" noProof="0" dirty="0"/>
              <a:t>#</a:t>
            </a:r>
            <a:fld id="{EC98167B-91FF-498B-85F5-63F1D9402506}" type="slidenum">
              <a:rPr lang="en-GB" noProof="0" smtClean="0"/>
              <a:pPr/>
              <a:t>‹#›</a:t>
            </a:fld>
            <a:r>
              <a:rPr lang="en-GB" noProof="0" dirty="0"/>
              <a:t>  </a:t>
            </a:r>
          </a:p>
        </p:txBody>
      </p:sp>
      <p:sp>
        <p:nvSpPr>
          <p:cNvPr id="9" name="Rectangle 8"/>
          <p:cNvSpPr/>
          <p:nvPr userDrawn="1"/>
        </p:nvSpPr>
        <p:spPr>
          <a:xfrm flipV="1">
            <a:off x="0" y="5086512"/>
            <a:ext cx="9144000" cy="56988"/>
          </a:xfrm>
          <a:prstGeom prst="rect">
            <a:avLst/>
          </a:prstGeom>
          <a:gradFill flip="none" rotWithShape="1">
            <a:gsLst>
              <a:gs pos="44000">
                <a:schemeClr val="accent4"/>
              </a:gs>
              <a:gs pos="100000">
                <a:schemeClr val="accent4">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Text Placeholder 28"/>
          <p:cNvSpPr>
            <a:spLocks noGrp="1"/>
          </p:cNvSpPr>
          <p:nvPr>
            <p:ph type="body" sz="quarter" idx="21" hasCustomPrompt="1"/>
          </p:nvPr>
        </p:nvSpPr>
        <p:spPr>
          <a:xfrm>
            <a:off x="4849027" y="4360931"/>
            <a:ext cx="3740799"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Legend</a:t>
            </a:r>
          </a:p>
        </p:txBody>
      </p:sp>
      <p:sp>
        <p:nvSpPr>
          <p:cNvPr id="16" name="Content Placeholder 6"/>
          <p:cNvSpPr>
            <a:spLocks noGrp="1"/>
          </p:cNvSpPr>
          <p:nvPr>
            <p:ph sz="quarter" idx="13"/>
          </p:nvPr>
        </p:nvSpPr>
        <p:spPr>
          <a:xfrm>
            <a:off x="554039" y="1192307"/>
            <a:ext cx="3740944" cy="3092823"/>
          </a:xfrm>
        </p:spPr>
        <p:txBody>
          <a:bodyPr/>
          <a:lstStyle>
            <a:lvl1pPr marL="270000" indent="-270000">
              <a:buFont typeface="Arial" pitchFamily="34" charset="0"/>
              <a:buChar char="•"/>
              <a:defRPr>
                <a:solidFill>
                  <a:schemeClr val="accent3"/>
                </a:solidFill>
              </a:defRPr>
            </a:lvl1pPr>
            <a:lvl2pPr marL="540000" indent="-270000">
              <a:buFont typeface="Arial" pitchFamily="34" charset="0"/>
              <a:buChar char="−"/>
              <a:defRPr>
                <a:solidFill>
                  <a:schemeClr val="accent3"/>
                </a:solidFill>
              </a:defRPr>
            </a:lvl2pPr>
            <a:lvl3pPr marL="810000" indent="-270000">
              <a:buFont typeface="Arial" pitchFamily="34" charset="0"/>
              <a:buChar char="•"/>
              <a:defRPr>
                <a:solidFill>
                  <a:schemeClr val="accent3"/>
                </a:solidFill>
              </a:defRPr>
            </a:lvl3pPr>
            <a:lvl4pPr marL="1080000" indent="-270000">
              <a:buFont typeface="Arial" pitchFamily="34" charset="0"/>
              <a:buChar char="−"/>
              <a:defRPr>
                <a:solidFill>
                  <a:schemeClr val="accent3"/>
                </a:solidFill>
              </a:defRPr>
            </a:lvl4pPr>
            <a:lvl5pPr marL="1350000" indent="-270000">
              <a:defRPr>
                <a:solidFill>
                  <a:schemeClr val="accent3"/>
                </a:solidFill>
              </a:defRPr>
            </a:lvl5pPr>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GB" noProof="0" dirty="0"/>
          </a:p>
        </p:txBody>
      </p:sp>
      <p:sp>
        <p:nvSpPr>
          <p:cNvPr id="17" name="Content Placeholder 6"/>
          <p:cNvSpPr>
            <a:spLocks noGrp="1"/>
          </p:cNvSpPr>
          <p:nvPr>
            <p:ph sz="quarter" idx="14"/>
          </p:nvPr>
        </p:nvSpPr>
        <p:spPr>
          <a:xfrm>
            <a:off x="4849019" y="1192307"/>
            <a:ext cx="3740944" cy="3092823"/>
          </a:xfrm>
        </p:spPr>
        <p:txBody>
          <a:bodyPr/>
          <a:lstStyle>
            <a:lvl1pPr marL="270000" indent="-270000">
              <a:buFont typeface="Arial" pitchFamily="34" charset="0"/>
              <a:buChar char="•"/>
              <a:defRPr>
                <a:solidFill>
                  <a:schemeClr val="accent3"/>
                </a:solidFill>
              </a:defRPr>
            </a:lvl1pPr>
            <a:lvl2pPr marL="540000" indent="-270000">
              <a:buFont typeface="Arial" pitchFamily="34" charset="0"/>
              <a:buChar char="−"/>
              <a:defRPr>
                <a:solidFill>
                  <a:schemeClr val="accent3"/>
                </a:solidFill>
              </a:defRPr>
            </a:lvl2pPr>
            <a:lvl3pPr marL="810000" indent="-270000">
              <a:buFont typeface="Arial" pitchFamily="34" charset="0"/>
              <a:buChar char="•"/>
              <a:defRPr>
                <a:solidFill>
                  <a:schemeClr val="accent3"/>
                </a:solidFill>
              </a:defRPr>
            </a:lvl3pPr>
            <a:lvl4pPr marL="1080000" indent="-270000" defTabSz="914400">
              <a:buFont typeface="Arial" pitchFamily="34" charset="0"/>
              <a:buChar char="−"/>
              <a:defRPr>
                <a:solidFill>
                  <a:schemeClr val="accent3"/>
                </a:solidFill>
              </a:defRPr>
            </a:lvl4pPr>
            <a:lvl5pPr marL="1350000" indent="-270000">
              <a:defRPr>
                <a:solidFill>
                  <a:schemeClr val="accent3"/>
                </a:solidFill>
              </a:defRPr>
            </a:lvl5pPr>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GB" noProof="0" dirty="0"/>
          </a:p>
        </p:txBody>
      </p:sp>
    </p:spTree>
    <p:extLst>
      <p:ext uri="{BB962C8B-B14F-4D97-AF65-F5344CB8AC3E}">
        <p14:creationId xmlns:p14="http://schemas.microsoft.com/office/powerpoint/2010/main" val="1052978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noProof="0" dirty="0"/>
          </a:p>
        </p:txBody>
      </p:sp>
      <p:sp>
        <p:nvSpPr>
          <p:cNvPr id="4" name="Footer Placeholder 3"/>
          <p:cNvSpPr>
            <a:spLocks noGrp="1"/>
          </p:cNvSpPr>
          <p:nvPr>
            <p:ph type="ftr" sz="quarter" idx="11"/>
          </p:nvPr>
        </p:nvSpPr>
        <p:spPr/>
        <p:txBody>
          <a:bodyPr/>
          <a:lstStyle/>
          <a:p>
            <a:r>
              <a:rPr lang="en-GB" noProof="0" dirty="0"/>
              <a:t>© DHI</a:t>
            </a:r>
          </a:p>
        </p:txBody>
      </p:sp>
      <p:sp>
        <p:nvSpPr>
          <p:cNvPr id="5" name="Slide Number Placeholder 4"/>
          <p:cNvSpPr>
            <a:spLocks noGrp="1"/>
          </p:cNvSpPr>
          <p:nvPr>
            <p:ph type="sldNum" sz="quarter" idx="12"/>
          </p:nvPr>
        </p:nvSpPr>
        <p:spPr/>
        <p:txBody>
          <a:bodyPr/>
          <a:lstStyle/>
          <a:p>
            <a:r>
              <a:rPr lang="en-GB" noProof="0" dirty="0"/>
              <a:t>#</a:t>
            </a:r>
            <a:fld id="{EC98167B-91FF-498B-85F5-63F1D9402506}" type="slidenum">
              <a:rPr lang="en-GB" noProof="0" smtClean="0"/>
              <a:pPr/>
              <a:t>‹#›</a:t>
            </a:fld>
            <a:r>
              <a:rPr lang="en-GB" noProof="0" dirty="0"/>
              <a:t>  </a:t>
            </a:r>
          </a:p>
        </p:txBody>
      </p:sp>
      <p:sp>
        <p:nvSpPr>
          <p:cNvPr id="8" name="Picture Placeholder 4"/>
          <p:cNvSpPr>
            <a:spLocks noGrp="1"/>
          </p:cNvSpPr>
          <p:nvPr>
            <p:ph type="pic" sz="quarter" idx="14"/>
          </p:nvPr>
        </p:nvSpPr>
        <p:spPr>
          <a:xfrm>
            <a:off x="554038" y="508003"/>
            <a:ext cx="8035780" cy="3777128"/>
          </a:xfrm>
        </p:spPr>
        <p:txBody>
          <a:bodyPr anchor="ctr" anchorCtr="0"/>
          <a:lstStyle>
            <a:lvl1pPr marL="0" indent="0" algn="ctr">
              <a:buNone/>
              <a:defRPr>
                <a:solidFill>
                  <a:schemeClr val="accent3"/>
                </a:solidFill>
              </a:defRPr>
            </a:lvl1pPr>
          </a:lstStyle>
          <a:p>
            <a:r>
              <a:rPr lang="x-none" noProof="0"/>
              <a:t>Click icon to add picture</a:t>
            </a:r>
            <a:endParaRPr lang="en-GB" noProof="0" dirty="0"/>
          </a:p>
        </p:txBody>
      </p:sp>
      <p:sp>
        <p:nvSpPr>
          <p:cNvPr id="7" name="Text Placeholder 28"/>
          <p:cNvSpPr>
            <a:spLocks noGrp="1"/>
          </p:cNvSpPr>
          <p:nvPr>
            <p:ph type="body" sz="quarter" idx="18" hasCustomPrompt="1"/>
          </p:nvPr>
        </p:nvSpPr>
        <p:spPr>
          <a:xfrm>
            <a:off x="554038" y="4360931"/>
            <a:ext cx="803578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Legend</a:t>
            </a:r>
          </a:p>
        </p:txBody>
      </p:sp>
    </p:spTree>
    <p:extLst>
      <p:ext uri="{BB962C8B-B14F-4D97-AF65-F5344CB8AC3E}">
        <p14:creationId xmlns:p14="http://schemas.microsoft.com/office/powerpoint/2010/main" val="2129609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B">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noProof="0" dirty="0"/>
          </a:p>
        </p:txBody>
      </p:sp>
      <p:sp>
        <p:nvSpPr>
          <p:cNvPr id="4" name="Footer Placeholder 3"/>
          <p:cNvSpPr>
            <a:spLocks noGrp="1"/>
          </p:cNvSpPr>
          <p:nvPr>
            <p:ph type="ftr" sz="quarter" idx="11"/>
          </p:nvPr>
        </p:nvSpPr>
        <p:spPr/>
        <p:txBody>
          <a:bodyPr/>
          <a:lstStyle/>
          <a:p>
            <a:r>
              <a:rPr lang="en-GB" noProof="0" dirty="0"/>
              <a:t>© DHI</a:t>
            </a:r>
          </a:p>
        </p:txBody>
      </p:sp>
      <p:sp>
        <p:nvSpPr>
          <p:cNvPr id="5" name="Slide Number Placeholder 4"/>
          <p:cNvSpPr>
            <a:spLocks noGrp="1"/>
          </p:cNvSpPr>
          <p:nvPr>
            <p:ph type="sldNum" sz="quarter" idx="12"/>
          </p:nvPr>
        </p:nvSpPr>
        <p:spPr/>
        <p:txBody>
          <a:bodyPr/>
          <a:lstStyle/>
          <a:p>
            <a:r>
              <a:rPr lang="en-GB" noProof="0" dirty="0"/>
              <a:t>#</a:t>
            </a:r>
            <a:fld id="{EC98167B-91FF-498B-85F5-63F1D9402506}" type="slidenum">
              <a:rPr lang="en-GB" noProof="0" smtClean="0"/>
              <a:pPr/>
              <a:t>‹#›</a:t>
            </a:fld>
            <a:r>
              <a:rPr lang="en-GB" noProof="0" dirty="0"/>
              <a:t>  </a:t>
            </a:r>
          </a:p>
        </p:txBody>
      </p:sp>
      <p:sp>
        <p:nvSpPr>
          <p:cNvPr id="7" name="Rectangle 6"/>
          <p:cNvSpPr/>
          <p:nvPr userDrawn="1"/>
        </p:nvSpPr>
        <p:spPr>
          <a:xfrm flipV="1">
            <a:off x="0" y="5086512"/>
            <a:ext cx="9144000" cy="56988"/>
          </a:xfrm>
          <a:prstGeom prst="rect">
            <a:avLst/>
          </a:prstGeom>
          <a:gradFill flip="none" rotWithShape="1">
            <a:gsLst>
              <a:gs pos="44000">
                <a:schemeClr val="tx2"/>
              </a:gs>
              <a:gs pos="100000">
                <a:schemeClr val="tx2">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Picture Placeholder 4"/>
          <p:cNvSpPr>
            <a:spLocks noGrp="1"/>
          </p:cNvSpPr>
          <p:nvPr>
            <p:ph type="pic" sz="quarter" idx="14"/>
          </p:nvPr>
        </p:nvSpPr>
        <p:spPr>
          <a:xfrm>
            <a:off x="554038" y="508003"/>
            <a:ext cx="8035780" cy="3777128"/>
          </a:xfrm>
        </p:spPr>
        <p:txBody>
          <a:bodyPr anchor="ctr" anchorCtr="0"/>
          <a:lstStyle>
            <a:lvl1pPr marL="0" indent="0" algn="ctr">
              <a:buNone/>
              <a:defRPr/>
            </a:lvl1pPr>
          </a:lstStyle>
          <a:p>
            <a:r>
              <a:rPr lang="x-none" noProof="0"/>
              <a:t>Click icon to add picture</a:t>
            </a:r>
            <a:endParaRPr lang="en-GB" noProof="0" dirty="0"/>
          </a:p>
        </p:txBody>
      </p:sp>
      <p:sp>
        <p:nvSpPr>
          <p:cNvPr id="8" name="Text Placeholder 28"/>
          <p:cNvSpPr>
            <a:spLocks noGrp="1"/>
          </p:cNvSpPr>
          <p:nvPr>
            <p:ph type="body" sz="quarter" idx="18" hasCustomPrompt="1"/>
          </p:nvPr>
        </p:nvSpPr>
        <p:spPr>
          <a:xfrm>
            <a:off x="554038" y="4360931"/>
            <a:ext cx="803578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Legend</a:t>
            </a:r>
          </a:p>
        </p:txBody>
      </p:sp>
    </p:spTree>
    <p:extLst>
      <p:ext uri="{BB962C8B-B14F-4D97-AF65-F5344CB8AC3E}">
        <p14:creationId xmlns:p14="http://schemas.microsoft.com/office/powerpoint/2010/main" val="1768870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C">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noProof="0" dirty="0"/>
          </a:p>
        </p:txBody>
      </p:sp>
      <p:sp>
        <p:nvSpPr>
          <p:cNvPr id="4" name="Footer Placeholder 3"/>
          <p:cNvSpPr>
            <a:spLocks noGrp="1"/>
          </p:cNvSpPr>
          <p:nvPr>
            <p:ph type="ftr" sz="quarter" idx="11"/>
          </p:nvPr>
        </p:nvSpPr>
        <p:spPr/>
        <p:txBody>
          <a:bodyPr/>
          <a:lstStyle/>
          <a:p>
            <a:r>
              <a:rPr lang="en-GB" noProof="0" dirty="0"/>
              <a:t>© DHI</a:t>
            </a:r>
          </a:p>
        </p:txBody>
      </p:sp>
      <p:sp>
        <p:nvSpPr>
          <p:cNvPr id="5" name="Slide Number Placeholder 4"/>
          <p:cNvSpPr>
            <a:spLocks noGrp="1"/>
          </p:cNvSpPr>
          <p:nvPr>
            <p:ph type="sldNum" sz="quarter" idx="12"/>
          </p:nvPr>
        </p:nvSpPr>
        <p:spPr/>
        <p:txBody>
          <a:bodyPr/>
          <a:lstStyle/>
          <a:p>
            <a:r>
              <a:rPr lang="en-GB" noProof="0" dirty="0"/>
              <a:t>#</a:t>
            </a:r>
            <a:fld id="{EC98167B-91FF-498B-85F5-63F1D9402506}" type="slidenum">
              <a:rPr lang="en-GB" noProof="0" smtClean="0"/>
              <a:pPr/>
              <a:t>‹#›</a:t>
            </a:fld>
            <a:r>
              <a:rPr lang="en-GB" noProof="0" dirty="0"/>
              <a:t>  </a:t>
            </a:r>
          </a:p>
        </p:txBody>
      </p:sp>
      <p:sp>
        <p:nvSpPr>
          <p:cNvPr id="9" name="Rectangle 8"/>
          <p:cNvSpPr/>
          <p:nvPr userDrawn="1"/>
        </p:nvSpPr>
        <p:spPr>
          <a:xfrm flipV="1">
            <a:off x="0" y="5086512"/>
            <a:ext cx="9144000" cy="56988"/>
          </a:xfrm>
          <a:prstGeom prst="rect">
            <a:avLst/>
          </a:prstGeom>
          <a:gradFill flip="none" rotWithShape="1">
            <a:gsLst>
              <a:gs pos="44000">
                <a:schemeClr val="accent4"/>
              </a:gs>
              <a:gs pos="100000">
                <a:schemeClr val="accent4">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Picture Placeholder 4"/>
          <p:cNvSpPr>
            <a:spLocks noGrp="1"/>
          </p:cNvSpPr>
          <p:nvPr>
            <p:ph type="pic" sz="quarter" idx="14"/>
          </p:nvPr>
        </p:nvSpPr>
        <p:spPr>
          <a:xfrm>
            <a:off x="554038" y="508003"/>
            <a:ext cx="8035780" cy="3777128"/>
          </a:xfrm>
        </p:spPr>
        <p:txBody>
          <a:bodyPr anchor="ctr" anchorCtr="0"/>
          <a:lstStyle>
            <a:lvl1pPr marL="0" indent="0" algn="ctr">
              <a:buNone/>
              <a:defRPr/>
            </a:lvl1pPr>
          </a:lstStyle>
          <a:p>
            <a:r>
              <a:rPr lang="x-none" noProof="0"/>
              <a:t>Click icon to add picture</a:t>
            </a:r>
            <a:endParaRPr lang="en-GB" noProof="0" dirty="0"/>
          </a:p>
        </p:txBody>
      </p:sp>
      <p:sp>
        <p:nvSpPr>
          <p:cNvPr id="7" name="Text Placeholder 28"/>
          <p:cNvSpPr>
            <a:spLocks noGrp="1"/>
          </p:cNvSpPr>
          <p:nvPr>
            <p:ph type="body" sz="quarter" idx="18" hasCustomPrompt="1"/>
          </p:nvPr>
        </p:nvSpPr>
        <p:spPr>
          <a:xfrm>
            <a:off x="554038" y="4360931"/>
            <a:ext cx="803578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Legend</a:t>
            </a:r>
          </a:p>
        </p:txBody>
      </p:sp>
    </p:spTree>
    <p:extLst>
      <p:ext uri="{BB962C8B-B14F-4D97-AF65-F5344CB8AC3E}">
        <p14:creationId xmlns:p14="http://schemas.microsoft.com/office/powerpoint/2010/main" val="3079327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Images 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noProof="0"/>
              <a:t>Click to edit Master title style</a:t>
            </a:r>
            <a:endParaRPr lang="en-GB" noProof="0"/>
          </a:p>
        </p:txBody>
      </p:sp>
      <p:sp>
        <p:nvSpPr>
          <p:cNvPr id="3" name="Date Placeholder 2"/>
          <p:cNvSpPr>
            <a:spLocks noGrp="1"/>
          </p:cNvSpPr>
          <p:nvPr>
            <p:ph type="dt" sz="half" idx="10"/>
          </p:nvPr>
        </p:nvSpPr>
        <p:spPr/>
        <p:txBody>
          <a:bodyPr/>
          <a:lstStyle/>
          <a:p>
            <a:endParaRPr lang="en-GB" noProof="0" dirty="0"/>
          </a:p>
        </p:txBody>
      </p:sp>
      <p:sp>
        <p:nvSpPr>
          <p:cNvPr id="4" name="Footer Placeholder 3"/>
          <p:cNvSpPr>
            <a:spLocks noGrp="1"/>
          </p:cNvSpPr>
          <p:nvPr>
            <p:ph type="ftr" sz="quarter" idx="11"/>
          </p:nvPr>
        </p:nvSpPr>
        <p:spPr/>
        <p:txBody>
          <a:bodyPr/>
          <a:lstStyle/>
          <a:p>
            <a:r>
              <a:rPr lang="en-GB" noProof="0" dirty="0"/>
              <a:t>© DHI</a:t>
            </a:r>
          </a:p>
        </p:txBody>
      </p:sp>
      <p:sp>
        <p:nvSpPr>
          <p:cNvPr id="5" name="Slide Number Placeholder 4"/>
          <p:cNvSpPr>
            <a:spLocks noGrp="1"/>
          </p:cNvSpPr>
          <p:nvPr>
            <p:ph type="sldNum" sz="quarter" idx="12"/>
          </p:nvPr>
        </p:nvSpPr>
        <p:spPr/>
        <p:txBody>
          <a:bodyPr/>
          <a:lstStyle/>
          <a:p>
            <a:r>
              <a:rPr lang="en-GB" noProof="0" dirty="0"/>
              <a:t>#</a:t>
            </a:r>
            <a:fld id="{EC98167B-91FF-498B-85F5-63F1D9402506}" type="slidenum">
              <a:rPr lang="en-GB" noProof="0" smtClean="0"/>
              <a:pPr/>
              <a:t>‹#›</a:t>
            </a:fld>
            <a:r>
              <a:rPr lang="en-GB" noProof="0" dirty="0"/>
              <a:t>  </a:t>
            </a:r>
          </a:p>
        </p:txBody>
      </p:sp>
      <p:sp>
        <p:nvSpPr>
          <p:cNvPr id="7" name="Content Placeholder 6"/>
          <p:cNvSpPr>
            <a:spLocks noGrp="1"/>
          </p:cNvSpPr>
          <p:nvPr>
            <p:ph sz="quarter" idx="13"/>
          </p:nvPr>
        </p:nvSpPr>
        <p:spPr>
          <a:xfrm>
            <a:off x="554046" y="1192311"/>
            <a:ext cx="8035925" cy="1144493"/>
          </a:xfrm>
        </p:spPr>
        <p:txBody>
          <a:bodyPr/>
          <a:lstStyle>
            <a:lvl1pPr marL="270000" indent="-270000">
              <a:buFont typeface="Arial" pitchFamily="34" charset="0"/>
              <a:buChar cha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GB" noProof="0" dirty="0"/>
          </a:p>
        </p:txBody>
      </p:sp>
      <p:sp>
        <p:nvSpPr>
          <p:cNvPr id="8" name="Picture Placeholder 4"/>
          <p:cNvSpPr>
            <a:spLocks noGrp="1"/>
          </p:cNvSpPr>
          <p:nvPr>
            <p:ph type="pic" sz="quarter" idx="14"/>
          </p:nvPr>
        </p:nvSpPr>
        <p:spPr>
          <a:xfrm>
            <a:off x="554038" y="2626732"/>
            <a:ext cx="1796360" cy="1673006"/>
          </a:xfrm>
        </p:spPr>
        <p:txBody>
          <a:bodyPr anchor="ctr" anchorCtr="0"/>
          <a:lstStyle>
            <a:lvl1pPr marL="0" indent="0" algn="ctr">
              <a:buNone/>
              <a:defRPr/>
            </a:lvl1pPr>
          </a:lstStyle>
          <a:p>
            <a:r>
              <a:rPr lang="x-none" noProof="0"/>
              <a:t>Click icon to add picture</a:t>
            </a:r>
            <a:endParaRPr lang="en-GB" noProof="0" dirty="0"/>
          </a:p>
        </p:txBody>
      </p:sp>
      <p:sp>
        <p:nvSpPr>
          <p:cNvPr id="14" name="Picture Placeholder 4"/>
          <p:cNvSpPr>
            <a:spLocks noGrp="1"/>
          </p:cNvSpPr>
          <p:nvPr>
            <p:ph type="pic" sz="quarter" idx="15"/>
          </p:nvPr>
        </p:nvSpPr>
        <p:spPr>
          <a:xfrm>
            <a:off x="2634577" y="2626732"/>
            <a:ext cx="1796360" cy="1673006"/>
          </a:xfrm>
        </p:spPr>
        <p:txBody>
          <a:bodyPr anchor="ctr" anchorCtr="0"/>
          <a:lstStyle>
            <a:lvl1pPr marL="0" indent="0" algn="ctr">
              <a:buNone/>
              <a:defRPr/>
            </a:lvl1pPr>
          </a:lstStyle>
          <a:p>
            <a:r>
              <a:rPr lang="x-none" noProof="0"/>
              <a:t>Click icon to add picture</a:t>
            </a:r>
            <a:endParaRPr lang="en-GB" noProof="0" dirty="0"/>
          </a:p>
        </p:txBody>
      </p:sp>
      <p:sp>
        <p:nvSpPr>
          <p:cNvPr id="15" name="Picture Placeholder 4"/>
          <p:cNvSpPr>
            <a:spLocks noGrp="1"/>
          </p:cNvSpPr>
          <p:nvPr>
            <p:ph type="pic" sz="quarter" idx="16"/>
          </p:nvPr>
        </p:nvSpPr>
        <p:spPr>
          <a:xfrm>
            <a:off x="4715116" y="2626732"/>
            <a:ext cx="1796360" cy="1673006"/>
          </a:xfrm>
        </p:spPr>
        <p:txBody>
          <a:bodyPr anchor="ctr" anchorCtr="0"/>
          <a:lstStyle>
            <a:lvl1pPr marL="0" indent="0" algn="ctr">
              <a:buNone/>
              <a:defRPr/>
            </a:lvl1pPr>
          </a:lstStyle>
          <a:p>
            <a:r>
              <a:rPr lang="x-none" noProof="0"/>
              <a:t>Click icon to add picture</a:t>
            </a:r>
            <a:endParaRPr lang="en-GB" noProof="0" dirty="0"/>
          </a:p>
        </p:txBody>
      </p:sp>
      <p:sp>
        <p:nvSpPr>
          <p:cNvPr id="16" name="Picture Placeholder 4"/>
          <p:cNvSpPr>
            <a:spLocks noGrp="1"/>
          </p:cNvSpPr>
          <p:nvPr>
            <p:ph type="pic" sz="quarter" idx="17"/>
          </p:nvPr>
        </p:nvSpPr>
        <p:spPr>
          <a:xfrm>
            <a:off x="6795654" y="2626732"/>
            <a:ext cx="1796360" cy="1673006"/>
          </a:xfrm>
        </p:spPr>
        <p:txBody>
          <a:bodyPr anchor="ctr" anchorCtr="0"/>
          <a:lstStyle>
            <a:lvl1pPr marL="0" indent="0" algn="ctr">
              <a:buNone/>
              <a:defRPr/>
            </a:lvl1pPr>
          </a:lstStyle>
          <a:p>
            <a:r>
              <a:rPr lang="x-none" noProof="0"/>
              <a:t>Click icon to add picture</a:t>
            </a:r>
            <a:endParaRPr lang="en-GB" noProof="0" dirty="0"/>
          </a:p>
        </p:txBody>
      </p:sp>
      <p:sp>
        <p:nvSpPr>
          <p:cNvPr id="11" name="Text Placeholder 28"/>
          <p:cNvSpPr>
            <a:spLocks noGrp="1"/>
          </p:cNvSpPr>
          <p:nvPr>
            <p:ph type="body" sz="quarter" idx="18" hasCustomPrompt="1"/>
          </p:nvPr>
        </p:nvSpPr>
        <p:spPr>
          <a:xfrm>
            <a:off x="554038" y="4360931"/>
            <a:ext cx="179636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Legend</a:t>
            </a:r>
          </a:p>
        </p:txBody>
      </p:sp>
      <p:sp>
        <p:nvSpPr>
          <p:cNvPr id="12" name="Text Placeholder 28"/>
          <p:cNvSpPr>
            <a:spLocks noGrp="1"/>
          </p:cNvSpPr>
          <p:nvPr>
            <p:ph type="body" sz="quarter" idx="19" hasCustomPrompt="1"/>
          </p:nvPr>
        </p:nvSpPr>
        <p:spPr>
          <a:xfrm>
            <a:off x="2634577" y="4360931"/>
            <a:ext cx="179636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Legend</a:t>
            </a:r>
          </a:p>
        </p:txBody>
      </p:sp>
      <p:sp>
        <p:nvSpPr>
          <p:cNvPr id="13" name="Text Placeholder 28"/>
          <p:cNvSpPr>
            <a:spLocks noGrp="1"/>
          </p:cNvSpPr>
          <p:nvPr>
            <p:ph type="body" sz="quarter" idx="20" hasCustomPrompt="1"/>
          </p:nvPr>
        </p:nvSpPr>
        <p:spPr>
          <a:xfrm>
            <a:off x="4715116" y="4360931"/>
            <a:ext cx="179636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Legend</a:t>
            </a:r>
          </a:p>
        </p:txBody>
      </p:sp>
      <p:sp>
        <p:nvSpPr>
          <p:cNvPr id="17" name="Text Placeholder 28"/>
          <p:cNvSpPr>
            <a:spLocks noGrp="1"/>
          </p:cNvSpPr>
          <p:nvPr>
            <p:ph type="body" sz="quarter" idx="21" hasCustomPrompt="1"/>
          </p:nvPr>
        </p:nvSpPr>
        <p:spPr>
          <a:xfrm>
            <a:off x="6793458" y="4360931"/>
            <a:ext cx="179636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Legend</a:t>
            </a:r>
          </a:p>
        </p:txBody>
      </p:sp>
    </p:spTree>
    <p:extLst>
      <p:ext uri="{BB962C8B-B14F-4D97-AF65-F5344CB8AC3E}">
        <p14:creationId xmlns:p14="http://schemas.microsoft.com/office/powerpoint/2010/main" val="668257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Imag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noProof="0"/>
              <a:t>Click to edit Master title style</a:t>
            </a:r>
            <a:endParaRPr lang="en-GB" noProof="0"/>
          </a:p>
        </p:txBody>
      </p:sp>
      <p:sp>
        <p:nvSpPr>
          <p:cNvPr id="3" name="Date Placeholder 2"/>
          <p:cNvSpPr>
            <a:spLocks noGrp="1"/>
          </p:cNvSpPr>
          <p:nvPr>
            <p:ph type="dt" sz="half" idx="10"/>
          </p:nvPr>
        </p:nvSpPr>
        <p:spPr/>
        <p:txBody>
          <a:bodyPr/>
          <a:lstStyle/>
          <a:p>
            <a:endParaRPr lang="en-GB" noProof="0" dirty="0"/>
          </a:p>
        </p:txBody>
      </p:sp>
      <p:sp>
        <p:nvSpPr>
          <p:cNvPr id="4" name="Footer Placeholder 3"/>
          <p:cNvSpPr>
            <a:spLocks noGrp="1"/>
          </p:cNvSpPr>
          <p:nvPr>
            <p:ph type="ftr" sz="quarter" idx="11"/>
          </p:nvPr>
        </p:nvSpPr>
        <p:spPr/>
        <p:txBody>
          <a:bodyPr/>
          <a:lstStyle/>
          <a:p>
            <a:r>
              <a:rPr lang="en-GB" noProof="0" dirty="0"/>
              <a:t>© DHI</a:t>
            </a:r>
          </a:p>
        </p:txBody>
      </p:sp>
      <p:sp>
        <p:nvSpPr>
          <p:cNvPr id="5" name="Slide Number Placeholder 4"/>
          <p:cNvSpPr>
            <a:spLocks noGrp="1"/>
          </p:cNvSpPr>
          <p:nvPr>
            <p:ph type="sldNum" sz="quarter" idx="12"/>
          </p:nvPr>
        </p:nvSpPr>
        <p:spPr/>
        <p:txBody>
          <a:bodyPr/>
          <a:lstStyle/>
          <a:p>
            <a:r>
              <a:rPr lang="en-GB" noProof="0" dirty="0"/>
              <a:t>#</a:t>
            </a:r>
            <a:fld id="{EC98167B-91FF-498B-85F5-63F1D9402506}" type="slidenum">
              <a:rPr lang="en-GB" noProof="0" smtClean="0"/>
              <a:pPr/>
              <a:t>‹#›</a:t>
            </a:fld>
            <a:r>
              <a:rPr lang="en-GB" noProof="0" dirty="0"/>
              <a:t>  </a:t>
            </a:r>
          </a:p>
        </p:txBody>
      </p:sp>
      <p:sp>
        <p:nvSpPr>
          <p:cNvPr id="8" name="Picture Placeholder 4"/>
          <p:cNvSpPr>
            <a:spLocks noGrp="1"/>
          </p:cNvSpPr>
          <p:nvPr>
            <p:ph type="pic" sz="quarter" idx="14"/>
          </p:nvPr>
        </p:nvSpPr>
        <p:spPr>
          <a:xfrm>
            <a:off x="554038" y="2626732"/>
            <a:ext cx="1796360" cy="1673006"/>
          </a:xfrm>
        </p:spPr>
        <p:txBody>
          <a:bodyPr anchor="ctr" anchorCtr="0"/>
          <a:lstStyle>
            <a:lvl1pPr marL="0" indent="0" algn="ctr">
              <a:buNone/>
              <a:defRPr/>
            </a:lvl1pPr>
          </a:lstStyle>
          <a:p>
            <a:r>
              <a:rPr lang="x-none" noProof="0"/>
              <a:t>Click icon to add picture</a:t>
            </a:r>
            <a:endParaRPr lang="en-GB" noProof="0" dirty="0"/>
          </a:p>
        </p:txBody>
      </p:sp>
      <p:sp>
        <p:nvSpPr>
          <p:cNvPr id="14" name="Picture Placeholder 4"/>
          <p:cNvSpPr>
            <a:spLocks noGrp="1"/>
          </p:cNvSpPr>
          <p:nvPr>
            <p:ph type="pic" sz="quarter" idx="15"/>
          </p:nvPr>
        </p:nvSpPr>
        <p:spPr>
          <a:xfrm>
            <a:off x="2634577" y="2626732"/>
            <a:ext cx="1796360" cy="1673006"/>
          </a:xfrm>
        </p:spPr>
        <p:txBody>
          <a:bodyPr anchor="ctr" anchorCtr="0"/>
          <a:lstStyle>
            <a:lvl1pPr marL="0" indent="0" algn="ctr">
              <a:buNone/>
              <a:defRPr/>
            </a:lvl1pPr>
          </a:lstStyle>
          <a:p>
            <a:r>
              <a:rPr lang="x-none" noProof="0"/>
              <a:t>Click icon to add picture</a:t>
            </a:r>
            <a:endParaRPr lang="en-GB" noProof="0" dirty="0"/>
          </a:p>
        </p:txBody>
      </p:sp>
      <p:sp>
        <p:nvSpPr>
          <p:cNvPr id="15" name="Picture Placeholder 4"/>
          <p:cNvSpPr>
            <a:spLocks noGrp="1"/>
          </p:cNvSpPr>
          <p:nvPr>
            <p:ph type="pic" sz="quarter" idx="16"/>
          </p:nvPr>
        </p:nvSpPr>
        <p:spPr>
          <a:xfrm>
            <a:off x="4715116" y="2626732"/>
            <a:ext cx="1796360" cy="1673006"/>
          </a:xfrm>
        </p:spPr>
        <p:txBody>
          <a:bodyPr anchor="ctr" anchorCtr="0"/>
          <a:lstStyle>
            <a:lvl1pPr marL="0" indent="0" algn="ctr">
              <a:buNone/>
              <a:defRPr/>
            </a:lvl1pPr>
          </a:lstStyle>
          <a:p>
            <a:r>
              <a:rPr lang="x-none" noProof="0"/>
              <a:t>Click icon to add picture</a:t>
            </a:r>
            <a:endParaRPr lang="en-GB" noProof="0" dirty="0"/>
          </a:p>
        </p:txBody>
      </p:sp>
      <p:sp>
        <p:nvSpPr>
          <p:cNvPr id="16" name="Picture Placeholder 4"/>
          <p:cNvSpPr>
            <a:spLocks noGrp="1"/>
          </p:cNvSpPr>
          <p:nvPr>
            <p:ph type="pic" sz="quarter" idx="17"/>
          </p:nvPr>
        </p:nvSpPr>
        <p:spPr>
          <a:xfrm>
            <a:off x="6795654" y="2626732"/>
            <a:ext cx="1796360" cy="1673006"/>
          </a:xfrm>
        </p:spPr>
        <p:txBody>
          <a:bodyPr anchor="ctr" anchorCtr="0"/>
          <a:lstStyle>
            <a:lvl1pPr marL="0" indent="0" algn="ctr">
              <a:buNone/>
              <a:defRPr/>
            </a:lvl1pPr>
          </a:lstStyle>
          <a:p>
            <a:r>
              <a:rPr lang="x-none" noProof="0"/>
              <a:t>Click icon to add picture</a:t>
            </a:r>
            <a:endParaRPr lang="en-GB" noProof="0" dirty="0"/>
          </a:p>
        </p:txBody>
      </p:sp>
      <p:sp>
        <p:nvSpPr>
          <p:cNvPr id="11" name="Rectangle 10"/>
          <p:cNvSpPr/>
          <p:nvPr userDrawn="1"/>
        </p:nvSpPr>
        <p:spPr>
          <a:xfrm flipV="1">
            <a:off x="0" y="5086512"/>
            <a:ext cx="9144000" cy="56988"/>
          </a:xfrm>
          <a:prstGeom prst="rect">
            <a:avLst/>
          </a:prstGeom>
          <a:gradFill flip="none" rotWithShape="1">
            <a:gsLst>
              <a:gs pos="44000">
                <a:schemeClr val="tx2"/>
              </a:gs>
              <a:gs pos="100000">
                <a:schemeClr val="tx2">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Text Placeholder 28"/>
          <p:cNvSpPr>
            <a:spLocks noGrp="1"/>
          </p:cNvSpPr>
          <p:nvPr>
            <p:ph type="body" sz="quarter" idx="18" hasCustomPrompt="1"/>
          </p:nvPr>
        </p:nvSpPr>
        <p:spPr>
          <a:xfrm>
            <a:off x="554038" y="4360931"/>
            <a:ext cx="179636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Legend</a:t>
            </a:r>
          </a:p>
        </p:txBody>
      </p:sp>
      <p:sp>
        <p:nvSpPr>
          <p:cNvPr id="13" name="Text Placeholder 28"/>
          <p:cNvSpPr>
            <a:spLocks noGrp="1"/>
          </p:cNvSpPr>
          <p:nvPr>
            <p:ph type="body" sz="quarter" idx="19" hasCustomPrompt="1"/>
          </p:nvPr>
        </p:nvSpPr>
        <p:spPr>
          <a:xfrm>
            <a:off x="2634577" y="4360931"/>
            <a:ext cx="179636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Legend</a:t>
            </a:r>
          </a:p>
        </p:txBody>
      </p:sp>
      <p:sp>
        <p:nvSpPr>
          <p:cNvPr id="17" name="Text Placeholder 28"/>
          <p:cNvSpPr>
            <a:spLocks noGrp="1"/>
          </p:cNvSpPr>
          <p:nvPr>
            <p:ph type="body" sz="quarter" idx="20" hasCustomPrompt="1"/>
          </p:nvPr>
        </p:nvSpPr>
        <p:spPr>
          <a:xfrm>
            <a:off x="4715116" y="4360931"/>
            <a:ext cx="179636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Legend</a:t>
            </a:r>
          </a:p>
        </p:txBody>
      </p:sp>
      <p:sp>
        <p:nvSpPr>
          <p:cNvPr id="18" name="Text Placeholder 28"/>
          <p:cNvSpPr>
            <a:spLocks noGrp="1"/>
          </p:cNvSpPr>
          <p:nvPr>
            <p:ph type="body" sz="quarter" idx="21" hasCustomPrompt="1"/>
          </p:nvPr>
        </p:nvSpPr>
        <p:spPr>
          <a:xfrm>
            <a:off x="6793458" y="4360931"/>
            <a:ext cx="179636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Legend</a:t>
            </a:r>
          </a:p>
        </p:txBody>
      </p:sp>
      <p:sp>
        <p:nvSpPr>
          <p:cNvPr id="19" name="Content Placeholder 6"/>
          <p:cNvSpPr>
            <a:spLocks noGrp="1"/>
          </p:cNvSpPr>
          <p:nvPr>
            <p:ph sz="quarter" idx="13"/>
          </p:nvPr>
        </p:nvSpPr>
        <p:spPr>
          <a:xfrm>
            <a:off x="554046" y="1192311"/>
            <a:ext cx="8035925" cy="1144493"/>
          </a:xfrm>
        </p:spPr>
        <p:txBody>
          <a:bodyPr/>
          <a:lstStyle>
            <a:lvl1pPr marL="270000" indent="-270000">
              <a:buFont typeface="Arial" pitchFamily="34" charset="0"/>
              <a:buChar cha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GB" noProof="0" dirty="0"/>
          </a:p>
        </p:txBody>
      </p:sp>
    </p:spTree>
    <p:extLst>
      <p:ext uri="{BB962C8B-B14F-4D97-AF65-F5344CB8AC3E}">
        <p14:creationId xmlns:p14="http://schemas.microsoft.com/office/powerpoint/2010/main" val="2088050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Images 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noProof="0"/>
              <a:t>Click to edit Master title style</a:t>
            </a:r>
            <a:endParaRPr lang="en-GB" noProof="0"/>
          </a:p>
        </p:txBody>
      </p:sp>
      <p:sp>
        <p:nvSpPr>
          <p:cNvPr id="3" name="Date Placeholder 2"/>
          <p:cNvSpPr>
            <a:spLocks noGrp="1"/>
          </p:cNvSpPr>
          <p:nvPr>
            <p:ph type="dt" sz="half" idx="10"/>
          </p:nvPr>
        </p:nvSpPr>
        <p:spPr/>
        <p:txBody>
          <a:bodyPr/>
          <a:lstStyle/>
          <a:p>
            <a:endParaRPr lang="en-GB" noProof="0" dirty="0"/>
          </a:p>
        </p:txBody>
      </p:sp>
      <p:sp>
        <p:nvSpPr>
          <p:cNvPr id="4" name="Footer Placeholder 3"/>
          <p:cNvSpPr>
            <a:spLocks noGrp="1"/>
          </p:cNvSpPr>
          <p:nvPr>
            <p:ph type="ftr" sz="quarter" idx="11"/>
          </p:nvPr>
        </p:nvSpPr>
        <p:spPr/>
        <p:txBody>
          <a:bodyPr/>
          <a:lstStyle/>
          <a:p>
            <a:r>
              <a:rPr lang="en-GB" noProof="0" dirty="0"/>
              <a:t>© DHI</a:t>
            </a:r>
          </a:p>
        </p:txBody>
      </p:sp>
      <p:sp>
        <p:nvSpPr>
          <p:cNvPr id="5" name="Slide Number Placeholder 4"/>
          <p:cNvSpPr>
            <a:spLocks noGrp="1"/>
          </p:cNvSpPr>
          <p:nvPr>
            <p:ph type="sldNum" sz="quarter" idx="12"/>
          </p:nvPr>
        </p:nvSpPr>
        <p:spPr/>
        <p:txBody>
          <a:bodyPr/>
          <a:lstStyle/>
          <a:p>
            <a:r>
              <a:rPr lang="en-GB" noProof="0" dirty="0"/>
              <a:t>#</a:t>
            </a:r>
            <a:fld id="{EC98167B-91FF-498B-85F5-63F1D9402506}" type="slidenum">
              <a:rPr lang="en-GB" noProof="0" smtClean="0"/>
              <a:pPr/>
              <a:t>‹#›</a:t>
            </a:fld>
            <a:r>
              <a:rPr lang="en-GB" noProof="0" dirty="0"/>
              <a:t>  </a:t>
            </a:r>
          </a:p>
        </p:txBody>
      </p:sp>
      <p:sp>
        <p:nvSpPr>
          <p:cNvPr id="8" name="Picture Placeholder 4"/>
          <p:cNvSpPr>
            <a:spLocks noGrp="1"/>
          </p:cNvSpPr>
          <p:nvPr>
            <p:ph type="pic" sz="quarter" idx="14"/>
          </p:nvPr>
        </p:nvSpPr>
        <p:spPr>
          <a:xfrm>
            <a:off x="554038" y="2626732"/>
            <a:ext cx="1796360" cy="1673006"/>
          </a:xfrm>
        </p:spPr>
        <p:txBody>
          <a:bodyPr anchor="ctr" anchorCtr="0"/>
          <a:lstStyle>
            <a:lvl1pPr marL="0" indent="0" algn="ctr">
              <a:buNone/>
              <a:defRPr/>
            </a:lvl1pPr>
          </a:lstStyle>
          <a:p>
            <a:r>
              <a:rPr lang="x-none" noProof="0"/>
              <a:t>Click icon to add picture</a:t>
            </a:r>
            <a:endParaRPr lang="en-GB" noProof="0" dirty="0"/>
          </a:p>
        </p:txBody>
      </p:sp>
      <p:sp>
        <p:nvSpPr>
          <p:cNvPr id="14" name="Picture Placeholder 4"/>
          <p:cNvSpPr>
            <a:spLocks noGrp="1"/>
          </p:cNvSpPr>
          <p:nvPr>
            <p:ph type="pic" sz="quarter" idx="15"/>
          </p:nvPr>
        </p:nvSpPr>
        <p:spPr>
          <a:xfrm>
            <a:off x="2634577" y="2626732"/>
            <a:ext cx="1796360" cy="1673006"/>
          </a:xfrm>
        </p:spPr>
        <p:txBody>
          <a:bodyPr anchor="ctr" anchorCtr="0"/>
          <a:lstStyle>
            <a:lvl1pPr marL="0" indent="0" algn="ctr">
              <a:buNone/>
              <a:defRPr/>
            </a:lvl1pPr>
          </a:lstStyle>
          <a:p>
            <a:r>
              <a:rPr lang="x-none" noProof="0"/>
              <a:t>Click icon to add picture</a:t>
            </a:r>
            <a:endParaRPr lang="en-GB" noProof="0" dirty="0"/>
          </a:p>
        </p:txBody>
      </p:sp>
      <p:sp>
        <p:nvSpPr>
          <p:cNvPr id="15" name="Picture Placeholder 4"/>
          <p:cNvSpPr>
            <a:spLocks noGrp="1"/>
          </p:cNvSpPr>
          <p:nvPr>
            <p:ph type="pic" sz="quarter" idx="16"/>
          </p:nvPr>
        </p:nvSpPr>
        <p:spPr>
          <a:xfrm>
            <a:off x="4715116" y="2626732"/>
            <a:ext cx="1796360" cy="1673006"/>
          </a:xfrm>
        </p:spPr>
        <p:txBody>
          <a:bodyPr anchor="ctr" anchorCtr="0"/>
          <a:lstStyle>
            <a:lvl1pPr marL="0" indent="0" algn="ctr">
              <a:buNone/>
              <a:defRPr/>
            </a:lvl1pPr>
          </a:lstStyle>
          <a:p>
            <a:r>
              <a:rPr lang="x-none" noProof="0"/>
              <a:t>Click icon to add picture</a:t>
            </a:r>
            <a:endParaRPr lang="en-GB" noProof="0" dirty="0"/>
          </a:p>
        </p:txBody>
      </p:sp>
      <p:sp>
        <p:nvSpPr>
          <p:cNvPr id="16" name="Picture Placeholder 4"/>
          <p:cNvSpPr>
            <a:spLocks noGrp="1"/>
          </p:cNvSpPr>
          <p:nvPr>
            <p:ph type="pic" sz="quarter" idx="17"/>
          </p:nvPr>
        </p:nvSpPr>
        <p:spPr>
          <a:xfrm>
            <a:off x="6795654" y="2626732"/>
            <a:ext cx="1796360" cy="1673006"/>
          </a:xfrm>
        </p:spPr>
        <p:txBody>
          <a:bodyPr anchor="ctr" anchorCtr="0"/>
          <a:lstStyle>
            <a:lvl1pPr marL="0" indent="0" algn="ctr">
              <a:buNone/>
              <a:defRPr/>
            </a:lvl1pPr>
          </a:lstStyle>
          <a:p>
            <a:r>
              <a:rPr lang="x-none" noProof="0"/>
              <a:t>Click icon to add picture</a:t>
            </a:r>
            <a:endParaRPr lang="en-GB" noProof="0" dirty="0"/>
          </a:p>
        </p:txBody>
      </p:sp>
      <p:sp>
        <p:nvSpPr>
          <p:cNvPr id="11" name="Rectangle 10"/>
          <p:cNvSpPr/>
          <p:nvPr userDrawn="1"/>
        </p:nvSpPr>
        <p:spPr>
          <a:xfrm flipV="1">
            <a:off x="0" y="5086512"/>
            <a:ext cx="9144000" cy="56988"/>
          </a:xfrm>
          <a:prstGeom prst="rect">
            <a:avLst/>
          </a:prstGeom>
          <a:gradFill flip="none" rotWithShape="1">
            <a:gsLst>
              <a:gs pos="44000">
                <a:schemeClr val="accent4"/>
              </a:gs>
              <a:gs pos="100000">
                <a:schemeClr val="accent4">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Text Placeholder 28"/>
          <p:cNvSpPr>
            <a:spLocks noGrp="1"/>
          </p:cNvSpPr>
          <p:nvPr>
            <p:ph type="body" sz="quarter" idx="18" hasCustomPrompt="1"/>
          </p:nvPr>
        </p:nvSpPr>
        <p:spPr>
          <a:xfrm>
            <a:off x="554038" y="4360931"/>
            <a:ext cx="179636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Legend</a:t>
            </a:r>
          </a:p>
        </p:txBody>
      </p:sp>
      <p:sp>
        <p:nvSpPr>
          <p:cNvPr id="13" name="Text Placeholder 28"/>
          <p:cNvSpPr>
            <a:spLocks noGrp="1"/>
          </p:cNvSpPr>
          <p:nvPr>
            <p:ph type="body" sz="quarter" idx="19" hasCustomPrompt="1"/>
          </p:nvPr>
        </p:nvSpPr>
        <p:spPr>
          <a:xfrm>
            <a:off x="2634577" y="4360931"/>
            <a:ext cx="179636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Legend</a:t>
            </a:r>
          </a:p>
        </p:txBody>
      </p:sp>
      <p:sp>
        <p:nvSpPr>
          <p:cNvPr id="17" name="Text Placeholder 28"/>
          <p:cNvSpPr>
            <a:spLocks noGrp="1"/>
          </p:cNvSpPr>
          <p:nvPr>
            <p:ph type="body" sz="quarter" idx="20" hasCustomPrompt="1"/>
          </p:nvPr>
        </p:nvSpPr>
        <p:spPr>
          <a:xfrm>
            <a:off x="4715116" y="4360931"/>
            <a:ext cx="179636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Legend</a:t>
            </a:r>
          </a:p>
        </p:txBody>
      </p:sp>
      <p:sp>
        <p:nvSpPr>
          <p:cNvPr id="18" name="Text Placeholder 28"/>
          <p:cNvSpPr>
            <a:spLocks noGrp="1"/>
          </p:cNvSpPr>
          <p:nvPr>
            <p:ph type="body" sz="quarter" idx="21" hasCustomPrompt="1"/>
          </p:nvPr>
        </p:nvSpPr>
        <p:spPr>
          <a:xfrm>
            <a:off x="6793458" y="4360931"/>
            <a:ext cx="179636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Legend</a:t>
            </a:r>
          </a:p>
        </p:txBody>
      </p:sp>
      <p:sp>
        <p:nvSpPr>
          <p:cNvPr id="19" name="Content Placeholder 6"/>
          <p:cNvSpPr>
            <a:spLocks noGrp="1"/>
          </p:cNvSpPr>
          <p:nvPr>
            <p:ph sz="quarter" idx="13"/>
          </p:nvPr>
        </p:nvSpPr>
        <p:spPr>
          <a:xfrm>
            <a:off x="554046" y="1192311"/>
            <a:ext cx="8035925" cy="1144493"/>
          </a:xfrm>
        </p:spPr>
        <p:txBody>
          <a:bodyPr/>
          <a:lstStyle>
            <a:lvl1pPr marL="270000" indent="-270000">
              <a:buFont typeface="Arial" pitchFamily="34" charset="0"/>
              <a:buChar cha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GB" noProof="0" dirty="0"/>
          </a:p>
        </p:txBody>
      </p:sp>
    </p:spTree>
    <p:extLst>
      <p:ext uri="{BB962C8B-B14F-4D97-AF65-F5344CB8AC3E}">
        <p14:creationId xmlns:p14="http://schemas.microsoft.com/office/powerpoint/2010/main" val="2292501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ull image teas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 Placeholder 28"/>
          <p:cNvSpPr>
            <a:spLocks noGrp="1"/>
          </p:cNvSpPr>
          <p:nvPr>
            <p:ph type="body" sz="quarter" idx="15"/>
          </p:nvPr>
        </p:nvSpPr>
        <p:spPr>
          <a:xfrm>
            <a:off x="554046" y="2075296"/>
            <a:ext cx="7340211" cy="477485"/>
          </a:xfrm>
        </p:spPr>
        <p:txBody>
          <a:bodyPr anchor="b" anchorCtr="0"/>
          <a:lstStyle>
            <a:lvl1pPr marL="0" indent="0">
              <a:buNone/>
              <a:defRPr sz="2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x-none" noProof="0"/>
              <a:t>Click to edit Master text styles</a:t>
            </a:r>
          </a:p>
        </p:txBody>
      </p:sp>
      <p:sp>
        <p:nvSpPr>
          <p:cNvPr id="19" name="Date Placeholder 2"/>
          <p:cNvSpPr>
            <a:spLocks noGrp="1"/>
          </p:cNvSpPr>
          <p:nvPr>
            <p:ph type="dt" sz="half" idx="10"/>
          </p:nvPr>
        </p:nvSpPr>
        <p:spPr>
          <a:xfrm>
            <a:off x="1970322" y="4886791"/>
            <a:ext cx="2269191" cy="132608"/>
          </a:xfrm>
        </p:spPr>
        <p:txBody>
          <a:bodyPr/>
          <a:lstStyle>
            <a:lvl1pPr>
              <a:defRPr>
                <a:solidFill>
                  <a:schemeClr val="bg1"/>
                </a:solidFill>
              </a:defRPr>
            </a:lvl1pPr>
          </a:lstStyle>
          <a:p>
            <a:endParaRPr lang="en-GB" noProof="0" dirty="0"/>
          </a:p>
        </p:txBody>
      </p:sp>
      <p:sp>
        <p:nvSpPr>
          <p:cNvPr id="20" name="Footer Placeholder 3"/>
          <p:cNvSpPr>
            <a:spLocks noGrp="1"/>
          </p:cNvSpPr>
          <p:nvPr>
            <p:ph type="ftr" sz="quarter" idx="11"/>
          </p:nvPr>
        </p:nvSpPr>
        <p:spPr>
          <a:xfrm>
            <a:off x="554189" y="4886791"/>
            <a:ext cx="1416133" cy="132608"/>
          </a:xfrm>
        </p:spPr>
        <p:txBody>
          <a:bodyPr/>
          <a:lstStyle>
            <a:lvl1pPr>
              <a:defRPr>
                <a:solidFill>
                  <a:schemeClr val="bg1"/>
                </a:solidFill>
              </a:defRPr>
            </a:lvl1pPr>
          </a:lstStyle>
          <a:p>
            <a:r>
              <a:rPr lang="en-GB" noProof="0" dirty="0"/>
              <a:t>© DHI</a:t>
            </a:r>
          </a:p>
        </p:txBody>
      </p:sp>
      <p:sp>
        <p:nvSpPr>
          <p:cNvPr id="21" name="Slide Number Placeholder 4"/>
          <p:cNvSpPr>
            <a:spLocks noGrp="1"/>
          </p:cNvSpPr>
          <p:nvPr>
            <p:ph type="sldNum" sz="quarter" idx="12"/>
          </p:nvPr>
        </p:nvSpPr>
        <p:spPr>
          <a:xfrm>
            <a:off x="4239513" y="4886791"/>
            <a:ext cx="516591" cy="132608"/>
          </a:xfrm>
        </p:spPr>
        <p:txBody>
          <a:bodyPr/>
          <a:lstStyle>
            <a:lvl1pPr>
              <a:defRPr>
                <a:solidFill>
                  <a:schemeClr val="bg1"/>
                </a:solidFill>
              </a:defRPr>
            </a:lvl1pPr>
          </a:lstStyle>
          <a:p>
            <a:r>
              <a:rPr lang="en-GB" noProof="0" dirty="0"/>
              <a:t>#</a:t>
            </a:r>
            <a:fld id="{EC98167B-91FF-498B-85F5-63F1D9402506}" type="slidenum">
              <a:rPr lang="en-GB" noProof="0" smtClean="0"/>
              <a:pPr/>
              <a:t>‹#›</a:t>
            </a:fld>
            <a:r>
              <a:rPr lang="en-GB" noProof="0" dirty="0"/>
              <a:t>  </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94800" y="4590000"/>
            <a:ext cx="830323" cy="468000"/>
          </a:xfrm>
          <a:prstGeom prst="rect">
            <a:avLst/>
          </a:prstGeom>
        </p:spPr>
      </p:pic>
    </p:spTree>
    <p:extLst>
      <p:ext uri="{BB962C8B-B14F-4D97-AF65-F5344CB8AC3E}">
        <p14:creationId xmlns:p14="http://schemas.microsoft.com/office/powerpoint/2010/main" val="1487009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p:bg>
      <p:bgPr>
        <a:gradFill>
          <a:gsLst>
            <a:gs pos="44000">
              <a:schemeClr val="tx1"/>
            </a:gs>
            <a:gs pos="100000">
              <a:schemeClr val="tx2">
                <a:lumMod val="75000"/>
              </a:schemeClr>
            </a:gs>
          </a:gsLst>
          <a:lin ang="0" scaled="1"/>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8817" y="300335"/>
            <a:ext cx="8586383" cy="4436847"/>
          </a:xfrm>
          <a:custGeom>
            <a:avLst/>
            <a:gdLst>
              <a:gd name="connsiteX0" fmla="*/ 0 w 8312195"/>
              <a:gd name="connsiteY0" fmla="*/ 124208 h 4297852"/>
              <a:gd name="connsiteX1" fmla="*/ 124208 w 8312195"/>
              <a:gd name="connsiteY1" fmla="*/ 0 h 4297852"/>
              <a:gd name="connsiteX2" fmla="*/ 8187987 w 8312195"/>
              <a:gd name="connsiteY2" fmla="*/ 0 h 4297852"/>
              <a:gd name="connsiteX3" fmla="*/ 8312195 w 8312195"/>
              <a:gd name="connsiteY3" fmla="*/ 124208 h 4297852"/>
              <a:gd name="connsiteX4" fmla="*/ 8312195 w 8312195"/>
              <a:gd name="connsiteY4" fmla="*/ 4173644 h 4297852"/>
              <a:gd name="connsiteX5" fmla="*/ 8187987 w 8312195"/>
              <a:gd name="connsiteY5" fmla="*/ 4297852 h 4297852"/>
              <a:gd name="connsiteX6" fmla="*/ 124208 w 8312195"/>
              <a:gd name="connsiteY6" fmla="*/ 4297852 h 4297852"/>
              <a:gd name="connsiteX7" fmla="*/ 0 w 8312195"/>
              <a:gd name="connsiteY7" fmla="*/ 4173644 h 4297852"/>
              <a:gd name="connsiteX8" fmla="*/ 0 w 8312195"/>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124208 w 8323993"/>
              <a:gd name="connsiteY6" fmla="*/ 4297852 h 4297852"/>
              <a:gd name="connsiteX7" fmla="*/ 0 w 8323993"/>
              <a:gd name="connsiteY7" fmla="*/ 4173644 h 4297852"/>
              <a:gd name="connsiteX8" fmla="*/ 0 w 8323993"/>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5891983 w 8323993"/>
              <a:gd name="connsiteY6" fmla="*/ 4294163 h 4297852"/>
              <a:gd name="connsiteX7" fmla="*/ 124208 w 8323993"/>
              <a:gd name="connsiteY7" fmla="*/ 4297852 h 4297852"/>
              <a:gd name="connsiteX8" fmla="*/ 0 w 8323993"/>
              <a:gd name="connsiteY8" fmla="*/ 4173644 h 4297852"/>
              <a:gd name="connsiteX9" fmla="*/ 0 w 8323993"/>
              <a:gd name="connsiteY9" fmla="*/ 124208 h 429785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891983 w 8323993"/>
              <a:gd name="connsiteY7" fmla="*/ 4294163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008539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425258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31"/>
              <a:gd name="connsiteY0" fmla="*/ 124208 h 4297852"/>
              <a:gd name="connsiteX1" fmla="*/ 124208 w 8324031"/>
              <a:gd name="connsiteY1" fmla="*/ 0 h 4297852"/>
              <a:gd name="connsiteX2" fmla="*/ 8187987 w 8324031"/>
              <a:gd name="connsiteY2" fmla="*/ 0 h 4297852"/>
              <a:gd name="connsiteX3" fmla="*/ 8312195 w 8324031"/>
              <a:gd name="connsiteY3" fmla="*/ 124208 h 4297852"/>
              <a:gd name="connsiteX4" fmla="*/ 8323993 w 8324031"/>
              <a:gd name="connsiteY4" fmla="*/ 2592617 h 4297852"/>
              <a:gd name="connsiteX5" fmla="*/ 8178462 w 8324031"/>
              <a:gd name="connsiteY5" fmla="*/ 2926252 h 4297852"/>
              <a:gd name="connsiteX6" fmla="*/ 6278990 w 8324031"/>
              <a:gd name="connsiteY6" fmla="*/ 4047649 h 4297852"/>
              <a:gd name="connsiteX7" fmla="*/ 5425258 w 8324031"/>
              <a:gd name="connsiteY7" fmla="*/ 4296544 h 4297852"/>
              <a:gd name="connsiteX8" fmla="*/ 124208 w 8324031"/>
              <a:gd name="connsiteY8" fmla="*/ 4297852 h 4297852"/>
              <a:gd name="connsiteX9" fmla="*/ 0 w 8324031"/>
              <a:gd name="connsiteY9" fmla="*/ 4173644 h 4297852"/>
              <a:gd name="connsiteX10" fmla="*/ 0 w 8324031"/>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4280"/>
              <a:gd name="connsiteY0" fmla="*/ 124208 h 4297852"/>
              <a:gd name="connsiteX1" fmla="*/ 124208 w 8324280"/>
              <a:gd name="connsiteY1" fmla="*/ 0 h 4297852"/>
              <a:gd name="connsiteX2" fmla="*/ 8187987 w 8324280"/>
              <a:gd name="connsiteY2" fmla="*/ 0 h 4297852"/>
              <a:gd name="connsiteX3" fmla="*/ 8312195 w 8324280"/>
              <a:gd name="connsiteY3" fmla="*/ 124208 h 4297852"/>
              <a:gd name="connsiteX4" fmla="*/ 8323993 w 8324280"/>
              <a:gd name="connsiteY4" fmla="*/ 2592617 h 4297852"/>
              <a:gd name="connsiteX5" fmla="*/ 8178462 w 8324280"/>
              <a:gd name="connsiteY5" fmla="*/ 2926252 h 4297852"/>
              <a:gd name="connsiteX6" fmla="*/ 6278990 w 8324280"/>
              <a:gd name="connsiteY6" fmla="*/ 4047649 h 4297852"/>
              <a:gd name="connsiteX7" fmla="*/ 5425258 w 8324280"/>
              <a:gd name="connsiteY7" fmla="*/ 4296544 h 4297852"/>
              <a:gd name="connsiteX8" fmla="*/ 124208 w 8324280"/>
              <a:gd name="connsiteY8" fmla="*/ 4297852 h 4297852"/>
              <a:gd name="connsiteX9" fmla="*/ 0 w 8324280"/>
              <a:gd name="connsiteY9" fmla="*/ 4173644 h 4297852"/>
              <a:gd name="connsiteX10" fmla="*/ 0 w 8324280"/>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03"/>
              <a:gd name="connsiteY0" fmla="*/ 124208 h 4297852"/>
              <a:gd name="connsiteX1" fmla="*/ 124208 w 8324003"/>
              <a:gd name="connsiteY1" fmla="*/ 0 h 4297852"/>
              <a:gd name="connsiteX2" fmla="*/ 8187987 w 8324003"/>
              <a:gd name="connsiteY2" fmla="*/ 0 h 4297852"/>
              <a:gd name="connsiteX3" fmla="*/ 8312195 w 8324003"/>
              <a:gd name="connsiteY3" fmla="*/ 124208 h 4297852"/>
              <a:gd name="connsiteX4" fmla="*/ 8323993 w 8324003"/>
              <a:gd name="connsiteY4" fmla="*/ 2592617 h 4297852"/>
              <a:gd name="connsiteX5" fmla="*/ 8178462 w 8324003"/>
              <a:gd name="connsiteY5" fmla="*/ 2926252 h 4297852"/>
              <a:gd name="connsiteX6" fmla="*/ 6278990 w 8324003"/>
              <a:gd name="connsiteY6" fmla="*/ 4047649 h 4297852"/>
              <a:gd name="connsiteX7" fmla="*/ 5425258 w 8324003"/>
              <a:gd name="connsiteY7" fmla="*/ 4296544 h 4297852"/>
              <a:gd name="connsiteX8" fmla="*/ 124208 w 8324003"/>
              <a:gd name="connsiteY8" fmla="*/ 4297852 h 4297852"/>
              <a:gd name="connsiteX9" fmla="*/ 0 w 8324003"/>
              <a:gd name="connsiteY9" fmla="*/ 4173644 h 4297852"/>
              <a:gd name="connsiteX10" fmla="*/ 0 w 8324003"/>
              <a:gd name="connsiteY10" fmla="*/ 124208 h 429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24003" h="4297852">
                <a:moveTo>
                  <a:pt x="0" y="124208"/>
                </a:moveTo>
                <a:cubicBezTo>
                  <a:pt x="0" y="55610"/>
                  <a:pt x="55610" y="0"/>
                  <a:pt x="124208" y="0"/>
                </a:cubicBezTo>
                <a:lnTo>
                  <a:pt x="8187987" y="0"/>
                </a:lnTo>
                <a:cubicBezTo>
                  <a:pt x="8256585" y="0"/>
                  <a:pt x="8312195" y="55610"/>
                  <a:pt x="8312195" y="124208"/>
                </a:cubicBezTo>
                <a:cubicBezTo>
                  <a:pt x="8312195" y="1474020"/>
                  <a:pt x="8323993" y="1242805"/>
                  <a:pt x="8323993" y="2592617"/>
                </a:cubicBezTo>
                <a:cubicBezTo>
                  <a:pt x="8323993" y="2661215"/>
                  <a:pt x="8328023" y="2814333"/>
                  <a:pt x="8178462" y="2926252"/>
                </a:cubicBezTo>
                <a:lnTo>
                  <a:pt x="6278990" y="4047649"/>
                </a:lnTo>
                <a:cubicBezTo>
                  <a:pt x="5949169" y="4268727"/>
                  <a:pt x="5700310" y="4301685"/>
                  <a:pt x="5425258" y="4296544"/>
                </a:cubicBezTo>
                <a:lnTo>
                  <a:pt x="124208" y="4297852"/>
                </a:lnTo>
                <a:cubicBezTo>
                  <a:pt x="55610" y="4297852"/>
                  <a:pt x="0" y="4242242"/>
                  <a:pt x="0" y="4173644"/>
                </a:cubicBezTo>
                <a:lnTo>
                  <a:pt x="0" y="124208"/>
                </a:lnTo>
                <a:close/>
              </a:path>
            </a:pathLst>
          </a:custGeom>
          <a:solidFill>
            <a:srgbClr val="FFFFFF">
              <a:alpha val="0"/>
            </a:srgbClr>
          </a:solidFill>
          <a:ln w="19050">
            <a:solidFill>
              <a:schemeClr val="bg1"/>
            </a:solidFill>
          </a:ln>
        </p:spPr>
        <p:txBody>
          <a:bodyPr lIns="288000" tIns="0" bIns="2160000" anchor="b" anchorCtr="0">
            <a:normAutofit/>
          </a:bodyPr>
          <a:lstStyle>
            <a:lvl1pPr algn="l">
              <a:lnSpc>
                <a:spcPct val="90000"/>
              </a:lnSpc>
              <a:defRPr sz="2800" b="1" cap="none" baseline="0">
                <a:solidFill>
                  <a:schemeClr val="bg1"/>
                </a:solidFill>
              </a:defRPr>
            </a:lvl1pPr>
          </a:lstStyle>
          <a:p>
            <a:r>
              <a:rPr lang="en-GB" noProof="0"/>
              <a:t>Click to edit the master </a:t>
            </a:r>
            <a:br>
              <a:rPr lang="en-GB" noProof="0"/>
            </a:br>
            <a:r>
              <a:rPr lang="en-GB" noProof="0"/>
              <a:t>title of the powerpoint</a:t>
            </a:r>
          </a:p>
        </p:txBody>
      </p:sp>
      <p:sp>
        <p:nvSpPr>
          <p:cNvPr id="3" name="Subtitle 2"/>
          <p:cNvSpPr>
            <a:spLocks noGrp="1"/>
          </p:cNvSpPr>
          <p:nvPr>
            <p:ph type="subTitle" idx="1" hasCustomPrompt="1"/>
          </p:nvPr>
        </p:nvSpPr>
        <p:spPr>
          <a:xfrm>
            <a:off x="554189" y="2629632"/>
            <a:ext cx="8035637" cy="477485"/>
          </a:xfrm>
        </p:spPr>
        <p:txBody>
          <a:bodyPr lIns="0" tIns="0" rIns="0" bIns="0">
            <a:normAutofit/>
          </a:bodyPr>
          <a:lstStyle>
            <a:lvl1pPr marL="0" indent="0" algn="l">
              <a:lnSpc>
                <a:spcPct val="90000"/>
              </a:lnSpc>
              <a:spcBef>
                <a:spcPts val="0"/>
              </a:spcBef>
              <a:buNone/>
              <a:defRPr sz="160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Presenter’s name</a:t>
            </a:r>
          </a:p>
        </p:txBody>
      </p:sp>
      <p:sp>
        <p:nvSpPr>
          <p:cNvPr id="14" name="Date Placeholder 2"/>
          <p:cNvSpPr>
            <a:spLocks noGrp="1"/>
          </p:cNvSpPr>
          <p:nvPr>
            <p:ph type="dt" sz="half" idx="10"/>
          </p:nvPr>
        </p:nvSpPr>
        <p:spPr>
          <a:xfrm>
            <a:off x="1970322" y="4880890"/>
            <a:ext cx="2269191" cy="132608"/>
          </a:xfrm>
        </p:spPr>
        <p:txBody>
          <a:bodyPr/>
          <a:lstStyle>
            <a:lvl1pPr>
              <a:defRPr>
                <a:solidFill>
                  <a:schemeClr val="bg1"/>
                </a:solidFill>
              </a:defRPr>
            </a:lvl1pPr>
          </a:lstStyle>
          <a:p>
            <a:endParaRPr lang="en-GB" noProof="0" dirty="0"/>
          </a:p>
        </p:txBody>
      </p:sp>
      <p:sp>
        <p:nvSpPr>
          <p:cNvPr id="18" name="Footer Placeholder 3"/>
          <p:cNvSpPr>
            <a:spLocks noGrp="1"/>
          </p:cNvSpPr>
          <p:nvPr>
            <p:ph type="ftr" sz="quarter" idx="11"/>
          </p:nvPr>
        </p:nvSpPr>
        <p:spPr>
          <a:xfrm>
            <a:off x="554189" y="4880890"/>
            <a:ext cx="1416133" cy="132608"/>
          </a:xfrm>
        </p:spPr>
        <p:txBody>
          <a:bodyPr/>
          <a:lstStyle>
            <a:lvl1pPr>
              <a:defRPr>
                <a:solidFill>
                  <a:schemeClr val="bg1"/>
                </a:solidFill>
              </a:defRPr>
            </a:lvl1pPr>
          </a:lstStyle>
          <a:p>
            <a:r>
              <a:rPr lang="en-GB" noProof="0" dirty="0"/>
              <a:t>© DHI</a:t>
            </a:r>
          </a:p>
        </p:txBody>
      </p:sp>
      <p:sp>
        <p:nvSpPr>
          <p:cNvPr id="19" name="Slide Number Placeholder 4"/>
          <p:cNvSpPr>
            <a:spLocks noGrp="1"/>
          </p:cNvSpPr>
          <p:nvPr>
            <p:ph type="sldNum" sz="quarter" idx="12"/>
          </p:nvPr>
        </p:nvSpPr>
        <p:spPr>
          <a:xfrm>
            <a:off x="4239513" y="4880890"/>
            <a:ext cx="516591" cy="132608"/>
          </a:xfrm>
        </p:spPr>
        <p:txBody>
          <a:bodyPr/>
          <a:lstStyle>
            <a:lvl1pPr>
              <a:defRPr>
                <a:solidFill>
                  <a:schemeClr val="bg1"/>
                </a:solidFill>
              </a:defRPr>
            </a:lvl1pPr>
          </a:lstStyle>
          <a:p>
            <a:r>
              <a:rPr lang="en-GB" noProof="0" dirty="0"/>
              <a:t>#</a:t>
            </a:r>
            <a:fld id="{EC98167B-91FF-498B-85F5-63F1D9402506}" type="slidenum">
              <a:rPr lang="en-GB" noProof="0" smtClean="0"/>
              <a:pPr/>
              <a:t>‹#›</a:t>
            </a:fld>
            <a:r>
              <a:rPr lang="en-GB" noProof="0" dirty="0"/>
              <a:t>  </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25600" y="4104000"/>
            <a:ext cx="1355040" cy="760651"/>
          </a:xfrm>
          <a:prstGeom prst="rect">
            <a:avLst/>
          </a:prstGeom>
        </p:spPr>
      </p:pic>
    </p:spTree>
    <p:extLst>
      <p:ext uri="{BB962C8B-B14F-4D97-AF65-F5344CB8AC3E}">
        <p14:creationId xmlns:p14="http://schemas.microsoft.com/office/powerpoint/2010/main" val="3037958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bout DHI">
    <p:spTree>
      <p:nvGrpSpPr>
        <p:cNvPr id="1" name=""/>
        <p:cNvGrpSpPr/>
        <p:nvPr/>
      </p:nvGrpSpPr>
      <p:grpSpPr>
        <a:xfrm>
          <a:off x="0" y="0"/>
          <a:ext cx="0" cy="0"/>
          <a:chOff x="0" y="0"/>
          <a:chExt cx="0" cy="0"/>
        </a:xfrm>
      </p:grpSpPr>
      <p:sp>
        <p:nvSpPr>
          <p:cNvPr id="10" name="Rectangle 9"/>
          <p:cNvSpPr/>
          <p:nvPr userDrawn="1"/>
        </p:nvSpPr>
        <p:spPr>
          <a:xfrm>
            <a:off x="0" y="0"/>
            <a:ext cx="9144000" cy="5143500"/>
          </a:xfrm>
          <a:prstGeom prst="rect">
            <a:avLst/>
          </a:prstGeom>
          <a:gradFill>
            <a:gsLst>
              <a:gs pos="0">
                <a:schemeClr val="tx1"/>
              </a:gs>
              <a:gs pos="61000">
                <a:schemeClr val="tx1"/>
              </a:gs>
              <a:gs pos="100000">
                <a:schemeClr val="tx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r="28696" b="45026"/>
          <a:stretch/>
        </p:blipFill>
        <p:spPr>
          <a:xfrm>
            <a:off x="2472244" y="293315"/>
            <a:ext cx="6671756" cy="4850189"/>
          </a:xfrm>
          <a:prstGeom prst="rect">
            <a:avLst/>
          </a:prstGeom>
        </p:spPr>
      </p:pic>
      <p:sp>
        <p:nvSpPr>
          <p:cNvPr id="3" name="Date Placeholder 2"/>
          <p:cNvSpPr>
            <a:spLocks noGrp="1"/>
          </p:cNvSpPr>
          <p:nvPr>
            <p:ph type="dt" sz="half" idx="10"/>
          </p:nvPr>
        </p:nvSpPr>
        <p:spPr/>
        <p:txBody>
          <a:bodyPr/>
          <a:lstStyle>
            <a:lvl1pPr>
              <a:defRPr>
                <a:solidFill>
                  <a:schemeClr val="bg1"/>
                </a:solidFill>
              </a:defRPr>
            </a:lvl1pPr>
          </a:lstStyle>
          <a:p>
            <a:endParaRPr lang="en-GB" noProof="0"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noProof="0" dirty="0"/>
              <a:t>© DHI</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GB" noProof="0" dirty="0"/>
              <a:t>#</a:t>
            </a:r>
            <a:fld id="{EC98167B-91FF-498B-85F5-63F1D9402506}" type="slidenum">
              <a:rPr lang="en-GB" noProof="0" smtClean="0"/>
              <a:pPr/>
              <a:t>‹#›</a:t>
            </a:fld>
            <a:r>
              <a:rPr lang="en-GB" noProof="0" dirty="0"/>
              <a:t>  </a:t>
            </a:r>
          </a:p>
        </p:txBody>
      </p:sp>
      <p:sp>
        <p:nvSpPr>
          <p:cNvPr id="2" name="TextBox 1"/>
          <p:cNvSpPr txBox="1"/>
          <p:nvPr userDrawn="1"/>
        </p:nvSpPr>
        <p:spPr>
          <a:xfrm>
            <a:off x="554189" y="1192307"/>
            <a:ext cx="7085971" cy="3092823"/>
          </a:xfrm>
          <a:prstGeom prst="rect">
            <a:avLst/>
          </a:prstGeom>
        </p:spPr>
        <p:txBody>
          <a:bodyPr vert="horz" lIns="0" tIns="0" rIns="0" bIns="0" rtlCol="0">
            <a:noAutofit/>
          </a:bodyPr>
          <a:lstStyle>
            <a:lvl1pPr lvl="0" indent="0">
              <a:spcBef>
                <a:spcPct val="20000"/>
              </a:spcBef>
              <a:buFont typeface="Arial" pitchFamily="34" charset="0"/>
              <a:buNone/>
              <a:defRPr sz="1400">
                <a:solidFill>
                  <a:schemeClr val="bg1"/>
                </a:solidFill>
              </a:defRPr>
            </a:lvl1pPr>
            <a:lvl2pPr marL="358775" indent="-176213">
              <a:spcBef>
                <a:spcPct val="20000"/>
              </a:spcBef>
              <a:buFont typeface="Arial" pitchFamily="34" charset="0"/>
              <a:buChar char="•"/>
              <a:defRPr sz="1200">
                <a:solidFill>
                  <a:schemeClr val="bg1"/>
                </a:solidFill>
              </a:defRPr>
            </a:lvl2pPr>
            <a:lvl3pPr marL="541338" indent="-182563">
              <a:spcBef>
                <a:spcPct val="20000"/>
              </a:spcBef>
              <a:buFont typeface="Arial" pitchFamily="34" charset="0"/>
              <a:buChar char="•"/>
              <a:defRPr sz="1100">
                <a:solidFill>
                  <a:schemeClr val="bg1"/>
                </a:solidFill>
              </a:defRPr>
            </a:lvl3pPr>
            <a:lvl4pPr marL="717550" indent="-176213">
              <a:spcBef>
                <a:spcPct val="20000"/>
              </a:spcBef>
              <a:buFont typeface="Arial" pitchFamily="34" charset="0"/>
              <a:buChar char="•"/>
              <a:defRPr sz="1050">
                <a:solidFill>
                  <a:schemeClr val="bg1"/>
                </a:solidFill>
              </a:defRPr>
            </a:lvl4pPr>
            <a:lvl5pPr marL="900113" indent="-182563">
              <a:spcBef>
                <a:spcPct val="20000"/>
              </a:spcBef>
              <a:buFont typeface="Arial" pitchFamily="34" charset="0"/>
              <a:buChar char="•"/>
              <a:defRPr sz="1000">
                <a:solidFill>
                  <a:schemeClr val="bg1"/>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x-none" sz="1800" noProof="0" dirty="0"/>
              <a:t>DHI are the first people you should call when you have a tough challenge to solve in a water environment.</a:t>
            </a:r>
          </a:p>
          <a:p>
            <a:pPr lvl="0"/>
            <a:endParaRPr lang="x-none" sz="1800" noProof="0" dirty="0"/>
          </a:p>
          <a:p>
            <a:pPr lvl="0"/>
            <a:r>
              <a:rPr lang="x-none" sz="1800" noProof="0" dirty="0"/>
              <a:t>In the world of water, our knowledge is second-to-none, and we strive to make it globally accessible to clients and partners. </a:t>
            </a:r>
          </a:p>
          <a:p>
            <a:pPr lvl="0"/>
            <a:endParaRPr lang="x-none" sz="1800" noProof="0" dirty="0"/>
          </a:p>
          <a:p>
            <a:pPr lvl="0"/>
            <a:r>
              <a:rPr lang="x-none" sz="1800" noProof="0" dirty="0"/>
              <a:t>So whether you need to save water, share it fairly, improve its quality, quantify its impact or manage its flow, we can help. Our knowledge, combined with our team’s expertise and the power of our technology, hold the key to unlocking the right solution. </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5600" y="4104000"/>
            <a:ext cx="1355040" cy="760651"/>
          </a:xfrm>
          <a:prstGeom prst="rect">
            <a:avLst/>
          </a:prstGeom>
        </p:spPr>
      </p:pic>
    </p:spTree>
    <p:extLst>
      <p:ext uri="{BB962C8B-B14F-4D97-AF65-F5344CB8AC3E}">
        <p14:creationId xmlns:p14="http://schemas.microsoft.com/office/powerpoint/2010/main" val="1924846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gradFill>
            <a:gsLst>
              <a:gs pos="0">
                <a:schemeClr val="tx1"/>
              </a:gs>
              <a:gs pos="61000">
                <a:schemeClr val="tx1"/>
              </a:gs>
              <a:gs pos="100000">
                <a:schemeClr val="tx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28696" b="45026"/>
          <a:stretch/>
        </p:blipFill>
        <p:spPr>
          <a:xfrm>
            <a:off x="2472244" y="293315"/>
            <a:ext cx="6671756" cy="4850189"/>
          </a:xfrm>
          <a:prstGeom prst="rect">
            <a:avLst/>
          </a:prstGeom>
        </p:spPr>
      </p:pic>
      <p:sp>
        <p:nvSpPr>
          <p:cNvPr id="2" name="Title 1"/>
          <p:cNvSpPr>
            <a:spLocks noGrp="1"/>
          </p:cNvSpPr>
          <p:nvPr>
            <p:ph type="ctrTitle" hasCustomPrompt="1"/>
          </p:nvPr>
        </p:nvSpPr>
        <p:spPr>
          <a:xfrm>
            <a:off x="278817" y="300335"/>
            <a:ext cx="8586383" cy="4436847"/>
          </a:xfrm>
          <a:custGeom>
            <a:avLst/>
            <a:gdLst>
              <a:gd name="connsiteX0" fmla="*/ 0 w 8312195"/>
              <a:gd name="connsiteY0" fmla="*/ 124208 h 4297852"/>
              <a:gd name="connsiteX1" fmla="*/ 124208 w 8312195"/>
              <a:gd name="connsiteY1" fmla="*/ 0 h 4297852"/>
              <a:gd name="connsiteX2" fmla="*/ 8187987 w 8312195"/>
              <a:gd name="connsiteY2" fmla="*/ 0 h 4297852"/>
              <a:gd name="connsiteX3" fmla="*/ 8312195 w 8312195"/>
              <a:gd name="connsiteY3" fmla="*/ 124208 h 4297852"/>
              <a:gd name="connsiteX4" fmla="*/ 8312195 w 8312195"/>
              <a:gd name="connsiteY4" fmla="*/ 4173644 h 4297852"/>
              <a:gd name="connsiteX5" fmla="*/ 8187987 w 8312195"/>
              <a:gd name="connsiteY5" fmla="*/ 4297852 h 4297852"/>
              <a:gd name="connsiteX6" fmla="*/ 124208 w 8312195"/>
              <a:gd name="connsiteY6" fmla="*/ 4297852 h 4297852"/>
              <a:gd name="connsiteX7" fmla="*/ 0 w 8312195"/>
              <a:gd name="connsiteY7" fmla="*/ 4173644 h 4297852"/>
              <a:gd name="connsiteX8" fmla="*/ 0 w 8312195"/>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124208 w 8323993"/>
              <a:gd name="connsiteY6" fmla="*/ 4297852 h 4297852"/>
              <a:gd name="connsiteX7" fmla="*/ 0 w 8323993"/>
              <a:gd name="connsiteY7" fmla="*/ 4173644 h 4297852"/>
              <a:gd name="connsiteX8" fmla="*/ 0 w 8323993"/>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5891983 w 8323993"/>
              <a:gd name="connsiteY6" fmla="*/ 4294163 h 4297852"/>
              <a:gd name="connsiteX7" fmla="*/ 124208 w 8323993"/>
              <a:gd name="connsiteY7" fmla="*/ 4297852 h 4297852"/>
              <a:gd name="connsiteX8" fmla="*/ 0 w 8323993"/>
              <a:gd name="connsiteY8" fmla="*/ 4173644 h 4297852"/>
              <a:gd name="connsiteX9" fmla="*/ 0 w 8323993"/>
              <a:gd name="connsiteY9" fmla="*/ 124208 h 429785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891983 w 8323993"/>
              <a:gd name="connsiteY7" fmla="*/ 4294163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008539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425258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31"/>
              <a:gd name="connsiteY0" fmla="*/ 124208 h 4297852"/>
              <a:gd name="connsiteX1" fmla="*/ 124208 w 8324031"/>
              <a:gd name="connsiteY1" fmla="*/ 0 h 4297852"/>
              <a:gd name="connsiteX2" fmla="*/ 8187987 w 8324031"/>
              <a:gd name="connsiteY2" fmla="*/ 0 h 4297852"/>
              <a:gd name="connsiteX3" fmla="*/ 8312195 w 8324031"/>
              <a:gd name="connsiteY3" fmla="*/ 124208 h 4297852"/>
              <a:gd name="connsiteX4" fmla="*/ 8323993 w 8324031"/>
              <a:gd name="connsiteY4" fmla="*/ 2592617 h 4297852"/>
              <a:gd name="connsiteX5" fmla="*/ 8178462 w 8324031"/>
              <a:gd name="connsiteY5" fmla="*/ 2926252 h 4297852"/>
              <a:gd name="connsiteX6" fmla="*/ 6278990 w 8324031"/>
              <a:gd name="connsiteY6" fmla="*/ 4047649 h 4297852"/>
              <a:gd name="connsiteX7" fmla="*/ 5425258 w 8324031"/>
              <a:gd name="connsiteY7" fmla="*/ 4296544 h 4297852"/>
              <a:gd name="connsiteX8" fmla="*/ 124208 w 8324031"/>
              <a:gd name="connsiteY8" fmla="*/ 4297852 h 4297852"/>
              <a:gd name="connsiteX9" fmla="*/ 0 w 8324031"/>
              <a:gd name="connsiteY9" fmla="*/ 4173644 h 4297852"/>
              <a:gd name="connsiteX10" fmla="*/ 0 w 8324031"/>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4280"/>
              <a:gd name="connsiteY0" fmla="*/ 124208 h 4297852"/>
              <a:gd name="connsiteX1" fmla="*/ 124208 w 8324280"/>
              <a:gd name="connsiteY1" fmla="*/ 0 h 4297852"/>
              <a:gd name="connsiteX2" fmla="*/ 8187987 w 8324280"/>
              <a:gd name="connsiteY2" fmla="*/ 0 h 4297852"/>
              <a:gd name="connsiteX3" fmla="*/ 8312195 w 8324280"/>
              <a:gd name="connsiteY3" fmla="*/ 124208 h 4297852"/>
              <a:gd name="connsiteX4" fmla="*/ 8323993 w 8324280"/>
              <a:gd name="connsiteY4" fmla="*/ 2592617 h 4297852"/>
              <a:gd name="connsiteX5" fmla="*/ 8178462 w 8324280"/>
              <a:gd name="connsiteY5" fmla="*/ 2926252 h 4297852"/>
              <a:gd name="connsiteX6" fmla="*/ 6278990 w 8324280"/>
              <a:gd name="connsiteY6" fmla="*/ 4047649 h 4297852"/>
              <a:gd name="connsiteX7" fmla="*/ 5425258 w 8324280"/>
              <a:gd name="connsiteY7" fmla="*/ 4296544 h 4297852"/>
              <a:gd name="connsiteX8" fmla="*/ 124208 w 8324280"/>
              <a:gd name="connsiteY8" fmla="*/ 4297852 h 4297852"/>
              <a:gd name="connsiteX9" fmla="*/ 0 w 8324280"/>
              <a:gd name="connsiteY9" fmla="*/ 4173644 h 4297852"/>
              <a:gd name="connsiteX10" fmla="*/ 0 w 8324280"/>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03"/>
              <a:gd name="connsiteY0" fmla="*/ 124208 h 4297852"/>
              <a:gd name="connsiteX1" fmla="*/ 124208 w 8324003"/>
              <a:gd name="connsiteY1" fmla="*/ 0 h 4297852"/>
              <a:gd name="connsiteX2" fmla="*/ 8187987 w 8324003"/>
              <a:gd name="connsiteY2" fmla="*/ 0 h 4297852"/>
              <a:gd name="connsiteX3" fmla="*/ 8312195 w 8324003"/>
              <a:gd name="connsiteY3" fmla="*/ 124208 h 4297852"/>
              <a:gd name="connsiteX4" fmla="*/ 8323993 w 8324003"/>
              <a:gd name="connsiteY4" fmla="*/ 2592617 h 4297852"/>
              <a:gd name="connsiteX5" fmla="*/ 8178462 w 8324003"/>
              <a:gd name="connsiteY5" fmla="*/ 2926252 h 4297852"/>
              <a:gd name="connsiteX6" fmla="*/ 6278990 w 8324003"/>
              <a:gd name="connsiteY6" fmla="*/ 4047649 h 4297852"/>
              <a:gd name="connsiteX7" fmla="*/ 5425258 w 8324003"/>
              <a:gd name="connsiteY7" fmla="*/ 4296544 h 4297852"/>
              <a:gd name="connsiteX8" fmla="*/ 124208 w 8324003"/>
              <a:gd name="connsiteY8" fmla="*/ 4297852 h 4297852"/>
              <a:gd name="connsiteX9" fmla="*/ 0 w 8324003"/>
              <a:gd name="connsiteY9" fmla="*/ 4173644 h 4297852"/>
              <a:gd name="connsiteX10" fmla="*/ 0 w 8324003"/>
              <a:gd name="connsiteY10" fmla="*/ 124208 h 429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24003" h="4297852">
                <a:moveTo>
                  <a:pt x="0" y="124208"/>
                </a:moveTo>
                <a:cubicBezTo>
                  <a:pt x="0" y="55610"/>
                  <a:pt x="55610" y="0"/>
                  <a:pt x="124208" y="0"/>
                </a:cubicBezTo>
                <a:lnTo>
                  <a:pt x="8187987" y="0"/>
                </a:lnTo>
                <a:cubicBezTo>
                  <a:pt x="8256585" y="0"/>
                  <a:pt x="8312195" y="55610"/>
                  <a:pt x="8312195" y="124208"/>
                </a:cubicBezTo>
                <a:cubicBezTo>
                  <a:pt x="8312195" y="1474020"/>
                  <a:pt x="8323993" y="1242805"/>
                  <a:pt x="8323993" y="2592617"/>
                </a:cubicBezTo>
                <a:cubicBezTo>
                  <a:pt x="8323993" y="2661215"/>
                  <a:pt x="8328023" y="2814333"/>
                  <a:pt x="8178462" y="2926252"/>
                </a:cubicBezTo>
                <a:lnTo>
                  <a:pt x="6278990" y="4047649"/>
                </a:lnTo>
                <a:cubicBezTo>
                  <a:pt x="5949169" y="4268727"/>
                  <a:pt x="5700310" y="4301685"/>
                  <a:pt x="5425258" y="4296544"/>
                </a:cubicBezTo>
                <a:lnTo>
                  <a:pt x="124208" y="4297852"/>
                </a:lnTo>
                <a:cubicBezTo>
                  <a:pt x="55610" y="4297852"/>
                  <a:pt x="0" y="4242242"/>
                  <a:pt x="0" y="4173644"/>
                </a:cubicBezTo>
                <a:lnTo>
                  <a:pt x="0" y="124208"/>
                </a:lnTo>
                <a:close/>
              </a:path>
            </a:pathLst>
          </a:custGeom>
          <a:solidFill>
            <a:srgbClr val="FFFFFF">
              <a:alpha val="0"/>
            </a:srgbClr>
          </a:solidFill>
          <a:ln w="19050">
            <a:solidFill>
              <a:schemeClr val="bg1"/>
            </a:solidFill>
          </a:ln>
        </p:spPr>
        <p:txBody>
          <a:bodyPr lIns="288000" tIns="0" bIns="2160000" anchor="b" anchorCtr="0">
            <a:normAutofit/>
          </a:bodyPr>
          <a:lstStyle>
            <a:lvl1pPr algn="l">
              <a:lnSpc>
                <a:spcPct val="90000"/>
              </a:lnSpc>
              <a:defRPr sz="2800" b="1" cap="none" baseline="0">
                <a:solidFill>
                  <a:schemeClr val="bg1"/>
                </a:solidFill>
              </a:defRPr>
            </a:lvl1pPr>
          </a:lstStyle>
          <a:p>
            <a:r>
              <a:rPr lang="en-GB" noProof="0"/>
              <a:t>Click to edit the master </a:t>
            </a:r>
            <a:br>
              <a:rPr lang="en-GB" noProof="0"/>
            </a:br>
            <a:r>
              <a:rPr lang="en-GB" noProof="0"/>
              <a:t>title of the powerpoint</a:t>
            </a:r>
          </a:p>
        </p:txBody>
      </p:sp>
      <p:sp>
        <p:nvSpPr>
          <p:cNvPr id="3" name="Subtitle 2"/>
          <p:cNvSpPr>
            <a:spLocks noGrp="1"/>
          </p:cNvSpPr>
          <p:nvPr>
            <p:ph type="subTitle" idx="1" hasCustomPrompt="1"/>
          </p:nvPr>
        </p:nvSpPr>
        <p:spPr>
          <a:xfrm>
            <a:off x="554189" y="2629632"/>
            <a:ext cx="8035637" cy="477485"/>
          </a:xfrm>
        </p:spPr>
        <p:txBody>
          <a:bodyPr lIns="0" tIns="0" rIns="0" bIns="0">
            <a:normAutofit/>
          </a:bodyPr>
          <a:lstStyle>
            <a:lvl1pPr marL="0" indent="0" algn="l">
              <a:lnSpc>
                <a:spcPct val="90000"/>
              </a:lnSpc>
              <a:spcBef>
                <a:spcPts val="0"/>
              </a:spcBef>
              <a:buNone/>
              <a:defRPr sz="1600" b="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Presenter’s name</a:t>
            </a:r>
          </a:p>
        </p:txBody>
      </p:sp>
      <p:sp>
        <p:nvSpPr>
          <p:cNvPr id="11" name="Date Placeholder 2"/>
          <p:cNvSpPr>
            <a:spLocks noGrp="1"/>
          </p:cNvSpPr>
          <p:nvPr>
            <p:ph type="dt" sz="half" idx="10"/>
          </p:nvPr>
        </p:nvSpPr>
        <p:spPr>
          <a:xfrm>
            <a:off x="1970322" y="4886791"/>
            <a:ext cx="2269191" cy="132608"/>
          </a:xfrm>
        </p:spPr>
        <p:txBody>
          <a:bodyPr/>
          <a:lstStyle>
            <a:lvl1pPr>
              <a:defRPr>
                <a:solidFill>
                  <a:schemeClr val="bg1"/>
                </a:solidFill>
              </a:defRPr>
            </a:lvl1pPr>
          </a:lstStyle>
          <a:p>
            <a:endParaRPr lang="en-GB" noProof="0" dirty="0"/>
          </a:p>
        </p:txBody>
      </p:sp>
      <p:sp>
        <p:nvSpPr>
          <p:cNvPr id="12" name="Footer Placeholder 3"/>
          <p:cNvSpPr>
            <a:spLocks noGrp="1"/>
          </p:cNvSpPr>
          <p:nvPr>
            <p:ph type="ftr" sz="quarter" idx="11"/>
          </p:nvPr>
        </p:nvSpPr>
        <p:spPr>
          <a:xfrm>
            <a:off x="554189" y="4886791"/>
            <a:ext cx="1416133" cy="132608"/>
          </a:xfrm>
        </p:spPr>
        <p:txBody>
          <a:bodyPr/>
          <a:lstStyle>
            <a:lvl1pPr>
              <a:defRPr>
                <a:solidFill>
                  <a:schemeClr val="bg1"/>
                </a:solidFill>
              </a:defRPr>
            </a:lvl1pPr>
          </a:lstStyle>
          <a:p>
            <a:r>
              <a:rPr lang="en-GB" noProof="0" dirty="0"/>
              <a:t>© DHI</a:t>
            </a:r>
          </a:p>
        </p:txBody>
      </p:sp>
      <p:sp>
        <p:nvSpPr>
          <p:cNvPr id="13" name="Slide Number Placeholder 4"/>
          <p:cNvSpPr>
            <a:spLocks noGrp="1"/>
          </p:cNvSpPr>
          <p:nvPr>
            <p:ph type="sldNum" sz="quarter" idx="12"/>
          </p:nvPr>
        </p:nvSpPr>
        <p:spPr>
          <a:xfrm>
            <a:off x="4239513" y="4886791"/>
            <a:ext cx="516591" cy="132608"/>
          </a:xfrm>
        </p:spPr>
        <p:txBody>
          <a:bodyPr/>
          <a:lstStyle>
            <a:lvl1pPr>
              <a:defRPr>
                <a:solidFill>
                  <a:schemeClr val="bg1"/>
                </a:solidFill>
              </a:defRPr>
            </a:lvl1pPr>
          </a:lstStyle>
          <a:p>
            <a:r>
              <a:rPr lang="en-GB" noProof="0" dirty="0"/>
              <a:t>#</a:t>
            </a:r>
            <a:fld id="{EC98167B-91FF-498B-85F5-63F1D9402506}" type="slidenum">
              <a:rPr lang="en-GB" noProof="0" smtClean="0"/>
              <a:pPr/>
              <a:t>‹#›</a:t>
            </a:fld>
            <a:r>
              <a:rPr lang="en-GB" noProof="0" dirty="0"/>
              <a:t>  </a:t>
            </a:r>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5600" y="4104000"/>
            <a:ext cx="1355040" cy="760651"/>
          </a:xfrm>
          <a:prstGeom prst="rect">
            <a:avLst/>
          </a:prstGeom>
        </p:spPr>
      </p:pic>
    </p:spTree>
    <p:extLst>
      <p:ext uri="{BB962C8B-B14F-4D97-AF65-F5344CB8AC3E}">
        <p14:creationId xmlns:p14="http://schemas.microsoft.com/office/powerpoint/2010/main" val="923023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genda">
    <p:bg>
      <p:bgPr>
        <a:gradFill>
          <a:gsLst>
            <a:gs pos="44000">
              <a:schemeClr val="tx1"/>
            </a:gs>
            <a:gs pos="100000">
              <a:schemeClr val="accent1">
                <a:lumMod val="75000"/>
              </a:schemeClr>
            </a:gs>
          </a:gsLst>
          <a:lin ang="0" scaled="1"/>
        </a:gradFill>
        <a:effectLst/>
      </p:bgPr>
    </p:bg>
    <p:spTree>
      <p:nvGrpSpPr>
        <p:cNvPr id="1" name=""/>
        <p:cNvGrpSpPr/>
        <p:nvPr/>
      </p:nvGrpSpPr>
      <p:grpSpPr>
        <a:xfrm>
          <a:off x="0" y="0"/>
          <a:ext cx="0" cy="0"/>
          <a:chOff x="0" y="0"/>
          <a:chExt cx="0" cy="0"/>
        </a:xfrm>
      </p:grpSpPr>
      <p:sp>
        <p:nvSpPr>
          <p:cNvPr id="10" name="Rectangle 9"/>
          <p:cNvSpPr/>
          <p:nvPr userDrawn="1"/>
        </p:nvSpPr>
        <p:spPr>
          <a:xfrm>
            <a:off x="0" y="0"/>
            <a:ext cx="9144000" cy="5143500"/>
          </a:xfrm>
          <a:prstGeom prst="rect">
            <a:avLst/>
          </a:prstGeom>
          <a:gradFill>
            <a:gsLst>
              <a:gs pos="0">
                <a:schemeClr val="tx1"/>
              </a:gs>
              <a:gs pos="61000">
                <a:schemeClr val="tx1"/>
              </a:gs>
              <a:gs pos="100000">
                <a:schemeClr val="tx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r="28696" b="45026"/>
          <a:stretch/>
        </p:blipFill>
        <p:spPr>
          <a:xfrm>
            <a:off x="2472244" y="293315"/>
            <a:ext cx="6671756" cy="4850189"/>
          </a:xfrm>
          <a:prstGeom prst="rect">
            <a:avLst/>
          </a:prstGeom>
        </p:spPr>
      </p:pic>
      <p:sp>
        <p:nvSpPr>
          <p:cNvPr id="3" name="Date Placeholder 2"/>
          <p:cNvSpPr>
            <a:spLocks noGrp="1"/>
          </p:cNvSpPr>
          <p:nvPr>
            <p:ph type="dt" sz="half" idx="10"/>
          </p:nvPr>
        </p:nvSpPr>
        <p:spPr/>
        <p:txBody>
          <a:bodyPr/>
          <a:lstStyle>
            <a:lvl1pPr>
              <a:defRPr>
                <a:solidFill>
                  <a:schemeClr val="bg1"/>
                </a:solidFill>
              </a:defRPr>
            </a:lvl1pPr>
          </a:lstStyle>
          <a:p>
            <a:endParaRPr lang="en-GB" noProof="0"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noProof="0" dirty="0"/>
              <a:t>© DHI</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GB" noProof="0" dirty="0"/>
              <a:t>#</a:t>
            </a:r>
            <a:fld id="{EC98167B-91FF-498B-85F5-63F1D9402506}" type="slidenum">
              <a:rPr lang="en-GB" noProof="0" smtClean="0"/>
              <a:pPr/>
              <a:t>‹#›</a:t>
            </a:fld>
            <a:r>
              <a:rPr lang="en-GB" noProof="0" dirty="0"/>
              <a:t>  </a:t>
            </a:r>
          </a:p>
        </p:txBody>
      </p:sp>
      <p:sp>
        <p:nvSpPr>
          <p:cNvPr id="11" name="Text Placeholder 10"/>
          <p:cNvSpPr>
            <a:spLocks noGrp="1"/>
          </p:cNvSpPr>
          <p:nvPr>
            <p:ph type="body" sz="quarter" idx="14"/>
          </p:nvPr>
        </p:nvSpPr>
        <p:spPr>
          <a:xfrm>
            <a:off x="554046" y="1192307"/>
            <a:ext cx="8035637" cy="3092823"/>
          </a:xfr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1800">
                <a:solidFill>
                  <a:schemeClr val="bg1"/>
                </a:solidFill>
              </a:defRPr>
            </a:lvl5pPr>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GB" noProof="0" dirty="0"/>
          </a:p>
        </p:txBody>
      </p:sp>
      <p:sp>
        <p:nvSpPr>
          <p:cNvPr id="2" name="Title 1"/>
          <p:cNvSpPr>
            <a:spLocks noGrp="1"/>
          </p:cNvSpPr>
          <p:nvPr>
            <p:ph type="title"/>
          </p:nvPr>
        </p:nvSpPr>
        <p:spPr/>
        <p:txBody>
          <a:bodyPr/>
          <a:lstStyle>
            <a:lvl1pPr>
              <a:defRPr>
                <a:solidFill>
                  <a:schemeClr val="bg1"/>
                </a:solidFill>
              </a:defRPr>
            </a:lvl1pPr>
          </a:lstStyle>
          <a:p>
            <a:r>
              <a:rPr lang="x-none"/>
              <a:t>Click to edit Master title style</a:t>
            </a:r>
            <a:endParaRPr lang="en-GB"/>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5600" y="4104000"/>
            <a:ext cx="1355040" cy="760651"/>
          </a:xfrm>
          <a:prstGeom prst="rect">
            <a:avLst/>
          </a:prstGeom>
        </p:spPr>
      </p:pic>
    </p:spTree>
    <p:extLst>
      <p:ext uri="{BB962C8B-B14F-4D97-AF65-F5344CB8AC3E}">
        <p14:creationId xmlns:p14="http://schemas.microsoft.com/office/powerpoint/2010/main" val="867600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A">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8817" y="300335"/>
            <a:ext cx="8586383" cy="4436847"/>
          </a:xfrm>
          <a:custGeom>
            <a:avLst/>
            <a:gdLst>
              <a:gd name="connsiteX0" fmla="*/ 0 w 8312195"/>
              <a:gd name="connsiteY0" fmla="*/ 124208 h 4297852"/>
              <a:gd name="connsiteX1" fmla="*/ 124208 w 8312195"/>
              <a:gd name="connsiteY1" fmla="*/ 0 h 4297852"/>
              <a:gd name="connsiteX2" fmla="*/ 8187987 w 8312195"/>
              <a:gd name="connsiteY2" fmla="*/ 0 h 4297852"/>
              <a:gd name="connsiteX3" fmla="*/ 8312195 w 8312195"/>
              <a:gd name="connsiteY3" fmla="*/ 124208 h 4297852"/>
              <a:gd name="connsiteX4" fmla="*/ 8312195 w 8312195"/>
              <a:gd name="connsiteY4" fmla="*/ 4173644 h 4297852"/>
              <a:gd name="connsiteX5" fmla="*/ 8187987 w 8312195"/>
              <a:gd name="connsiteY5" fmla="*/ 4297852 h 4297852"/>
              <a:gd name="connsiteX6" fmla="*/ 124208 w 8312195"/>
              <a:gd name="connsiteY6" fmla="*/ 4297852 h 4297852"/>
              <a:gd name="connsiteX7" fmla="*/ 0 w 8312195"/>
              <a:gd name="connsiteY7" fmla="*/ 4173644 h 4297852"/>
              <a:gd name="connsiteX8" fmla="*/ 0 w 8312195"/>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124208 w 8323993"/>
              <a:gd name="connsiteY6" fmla="*/ 4297852 h 4297852"/>
              <a:gd name="connsiteX7" fmla="*/ 0 w 8323993"/>
              <a:gd name="connsiteY7" fmla="*/ 4173644 h 4297852"/>
              <a:gd name="connsiteX8" fmla="*/ 0 w 8323993"/>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5891983 w 8323993"/>
              <a:gd name="connsiteY6" fmla="*/ 4294163 h 4297852"/>
              <a:gd name="connsiteX7" fmla="*/ 124208 w 8323993"/>
              <a:gd name="connsiteY7" fmla="*/ 4297852 h 4297852"/>
              <a:gd name="connsiteX8" fmla="*/ 0 w 8323993"/>
              <a:gd name="connsiteY8" fmla="*/ 4173644 h 4297852"/>
              <a:gd name="connsiteX9" fmla="*/ 0 w 8323993"/>
              <a:gd name="connsiteY9" fmla="*/ 124208 h 429785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891983 w 8323993"/>
              <a:gd name="connsiteY7" fmla="*/ 4294163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008539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425258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31"/>
              <a:gd name="connsiteY0" fmla="*/ 124208 h 4297852"/>
              <a:gd name="connsiteX1" fmla="*/ 124208 w 8324031"/>
              <a:gd name="connsiteY1" fmla="*/ 0 h 4297852"/>
              <a:gd name="connsiteX2" fmla="*/ 8187987 w 8324031"/>
              <a:gd name="connsiteY2" fmla="*/ 0 h 4297852"/>
              <a:gd name="connsiteX3" fmla="*/ 8312195 w 8324031"/>
              <a:gd name="connsiteY3" fmla="*/ 124208 h 4297852"/>
              <a:gd name="connsiteX4" fmla="*/ 8323993 w 8324031"/>
              <a:gd name="connsiteY4" fmla="*/ 2592617 h 4297852"/>
              <a:gd name="connsiteX5" fmla="*/ 8178462 w 8324031"/>
              <a:gd name="connsiteY5" fmla="*/ 2926252 h 4297852"/>
              <a:gd name="connsiteX6" fmla="*/ 6278990 w 8324031"/>
              <a:gd name="connsiteY6" fmla="*/ 4047649 h 4297852"/>
              <a:gd name="connsiteX7" fmla="*/ 5425258 w 8324031"/>
              <a:gd name="connsiteY7" fmla="*/ 4296544 h 4297852"/>
              <a:gd name="connsiteX8" fmla="*/ 124208 w 8324031"/>
              <a:gd name="connsiteY8" fmla="*/ 4297852 h 4297852"/>
              <a:gd name="connsiteX9" fmla="*/ 0 w 8324031"/>
              <a:gd name="connsiteY9" fmla="*/ 4173644 h 4297852"/>
              <a:gd name="connsiteX10" fmla="*/ 0 w 8324031"/>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4280"/>
              <a:gd name="connsiteY0" fmla="*/ 124208 h 4297852"/>
              <a:gd name="connsiteX1" fmla="*/ 124208 w 8324280"/>
              <a:gd name="connsiteY1" fmla="*/ 0 h 4297852"/>
              <a:gd name="connsiteX2" fmla="*/ 8187987 w 8324280"/>
              <a:gd name="connsiteY2" fmla="*/ 0 h 4297852"/>
              <a:gd name="connsiteX3" fmla="*/ 8312195 w 8324280"/>
              <a:gd name="connsiteY3" fmla="*/ 124208 h 4297852"/>
              <a:gd name="connsiteX4" fmla="*/ 8323993 w 8324280"/>
              <a:gd name="connsiteY4" fmla="*/ 2592617 h 4297852"/>
              <a:gd name="connsiteX5" fmla="*/ 8178462 w 8324280"/>
              <a:gd name="connsiteY5" fmla="*/ 2926252 h 4297852"/>
              <a:gd name="connsiteX6" fmla="*/ 6278990 w 8324280"/>
              <a:gd name="connsiteY6" fmla="*/ 4047649 h 4297852"/>
              <a:gd name="connsiteX7" fmla="*/ 5425258 w 8324280"/>
              <a:gd name="connsiteY7" fmla="*/ 4296544 h 4297852"/>
              <a:gd name="connsiteX8" fmla="*/ 124208 w 8324280"/>
              <a:gd name="connsiteY8" fmla="*/ 4297852 h 4297852"/>
              <a:gd name="connsiteX9" fmla="*/ 0 w 8324280"/>
              <a:gd name="connsiteY9" fmla="*/ 4173644 h 4297852"/>
              <a:gd name="connsiteX10" fmla="*/ 0 w 8324280"/>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03"/>
              <a:gd name="connsiteY0" fmla="*/ 124208 h 4297852"/>
              <a:gd name="connsiteX1" fmla="*/ 124208 w 8324003"/>
              <a:gd name="connsiteY1" fmla="*/ 0 h 4297852"/>
              <a:gd name="connsiteX2" fmla="*/ 8187987 w 8324003"/>
              <a:gd name="connsiteY2" fmla="*/ 0 h 4297852"/>
              <a:gd name="connsiteX3" fmla="*/ 8312195 w 8324003"/>
              <a:gd name="connsiteY3" fmla="*/ 124208 h 4297852"/>
              <a:gd name="connsiteX4" fmla="*/ 8323993 w 8324003"/>
              <a:gd name="connsiteY4" fmla="*/ 2592617 h 4297852"/>
              <a:gd name="connsiteX5" fmla="*/ 8178462 w 8324003"/>
              <a:gd name="connsiteY5" fmla="*/ 2926252 h 4297852"/>
              <a:gd name="connsiteX6" fmla="*/ 6278990 w 8324003"/>
              <a:gd name="connsiteY6" fmla="*/ 4047649 h 4297852"/>
              <a:gd name="connsiteX7" fmla="*/ 5425258 w 8324003"/>
              <a:gd name="connsiteY7" fmla="*/ 4296544 h 4297852"/>
              <a:gd name="connsiteX8" fmla="*/ 124208 w 8324003"/>
              <a:gd name="connsiteY8" fmla="*/ 4297852 h 4297852"/>
              <a:gd name="connsiteX9" fmla="*/ 0 w 8324003"/>
              <a:gd name="connsiteY9" fmla="*/ 4173644 h 4297852"/>
              <a:gd name="connsiteX10" fmla="*/ 0 w 8324003"/>
              <a:gd name="connsiteY10" fmla="*/ 124208 h 429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24003" h="4297852">
                <a:moveTo>
                  <a:pt x="0" y="124208"/>
                </a:moveTo>
                <a:cubicBezTo>
                  <a:pt x="0" y="55610"/>
                  <a:pt x="55610" y="0"/>
                  <a:pt x="124208" y="0"/>
                </a:cubicBezTo>
                <a:lnTo>
                  <a:pt x="8187987" y="0"/>
                </a:lnTo>
                <a:cubicBezTo>
                  <a:pt x="8256585" y="0"/>
                  <a:pt x="8312195" y="55610"/>
                  <a:pt x="8312195" y="124208"/>
                </a:cubicBezTo>
                <a:cubicBezTo>
                  <a:pt x="8312195" y="1474020"/>
                  <a:pt x="8323993" y="1242805"/>
                  <a:pt x="8323993" y="2592617"/>
                </a:cubicBezTo>
                <a:cubicBezTo>
                  <a:pt x="8323993" y="2661215"/>
                  <a:pt x="8328023" y="2814333"/>
                  <a:pt x="8178462" y="2926252"/>
                </a:cubicBezTo>
                <a:lnTo>
                  <a:pt x="6278990" y="4047649"/>
                </a:lnTo>
                <a:cubicBezTo>
                  <a:pt x="5949169" y="4268727"/>
                  <a:pt x="5700310" y="4301685"/>
                  <a:pt x="5425258" y="4296544"/>
                </a:cubicBezTo>
                <a:lnTo>
                  <a:pt x="124208" y="4297852"/>
                </a:lnTo>
                <a:cubicBezTo>
                  <a:pt x="55610" y="4297852"/>
                  <a:pt x="0" y="4242242"/>
                  <a:pt x="0" y="4173644"/>
                </a:cubicBezTo>
                <a:lnTo>
                  <a:pt x="0" y="124208"/>
                </a:lnTo>
                <a:close/>
              </a:path>
            </a:pathLst>
          </a:custGeom>
          <a:gradFill>
            <a:gsLst>
              <a:gs pos="44000">
                <a:schemeClr val="tx1"/>
              </a:gs>
              <a:gs pos="100000">
                <a:schemeClr val="tx2">
                  <a:lumMod val="75000"/>
                </a:schemeClr>
              </a:gs>
            </a:gsLst>
            <a:lin ang="0" scaled="1"/>
          </a:gradFill>
          <a:ln w="19050">
            <a:solidFill>
              <a:schemeClr val="bg1"/>
            </a:solidFill>
          </a:ln>
        </p:spPr>
        <p:txBody>
          <a:bodyPr lIns="288000" tIns="288000" bIns="0" anchor="t" anchorCtr="0">
            <a:normAutofit/>
          </a:bodyPr>
          <a:lstStyle>
            <a:lvl1pPr algn="l">
              <a:lnSpc>
                <a:spcPct val="90000"/>
              </a:lnSpc>
              <a:defRPr sz="5400" b="1" cap="none" baseline="0">
                <a:solidFill>
                  <a:schemeClr val="bg1"/>
                </a:solidFill>
              </a:defRPr>
            </a:lvl1pPr>
          </a:lstStyle>
          <a:p>
            <a:r>
              <a:rPr lang="en-GB" noProof="0"/>
              <a:t>01. (Add section)</a:t>
            </a:r>
          </a:p>
        </p:txBody>
      </p:sp>
      <p:sp>
        <p:nvSpPr>
          <p:cNvPr id="19" name="Text Placeholder 28"/>
          <p:cNvSpPr>
            <a:spLocks noGrp="1"/>
          </p:cNvSpPr>
          <p:nvPr>
            <p:ph type="body" sz="quarter" idx="13"/>
          </p:nvPr>
        </p:nvSpPr>
        <p:spPr>
          <a:xfrm>
            <a:off x="554046" y="2629632"/>
            <a:ext cx="8035925" cy="477485"/>
          </a:xfrm>
        </p:spPr>
        <p:txBody>
          <a:bodyPr/>
          <a:lstStyle>
            <a:lvl1pPr marL="0" indent="0">
              <a:buNone/>
              <a:defRPr sz="16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x-none" noProof="0"/>
              <a:t>Click to edit Master text styles</a:t>
            </a:r>
          </a:p>
        </p:txBody>
      </p:sp>
      <p:sp>
        <p:nvSpPr>
          <p:cNvPr id="20" name="Text Placeholder 28"/>
          <p:cNvSpPr>
            <a:spLocks noGrp="1"/>
          </p:cNvSpPr>
          <p:nvPr>
            <p:ph type="body" sz="quarter" idx="15"/>
          </p:nvPr>
        </p:nvSpPr>
        <p:spPr>
          <a:xfrm>
            <a:off x="554046" y="2075296"/>
            <a:ext cx="8035925" cy="477485"/>
          </a:xfrm>
        </p:spPr>
        <p:txBody>
          <a:bodyPr anchor="b" anchorCtr="0"/>
          <a:lstStyle>
            <a:lvl1pPr marL="0" indent="0">
              <a:buNone/>
              <a:defRPr sz="2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x-none" noProof="0"/>
              <a:t>Click to edit Master text styles</a:t>
            </a:r>
          </a:p>
        </p:txBody>
      </p:sp>
      <p:sp>
        <p:nvSpPr>
          <p:cNvPr id="9" name="Date Placeholder 2"/>
          <p:cNvSpPr>
            <a:spLocks noGrp="1"/>
          </p:cNvSpPr>
          <p:nvPr>
            <p:ph type="dt" sz="half" idx="10"/>
          </p:nvPr>
        </p:nvSpPr>
        <p:spPr>
          <a:xfrm>
            <a:off x="1970322" y="4886791"/>
            <a:ext cx="2269191" cy="132608"/>
          </a:xfrm>
        </p:spPr>
        <p:txBody>
          <a:bodyPr/>
          <a:lstStyle/>
          <a:p>
            <a:endParaRPr lang="en-GB" noProof="0" dirty="0"/>
          </a:p>
        </p:txBody>
      </p:sp>
      <p:sp>
        <p:nvSpPr>
          <p:cNvPr id="14" name="Footer Placeholder 3"/>
          <p:cNvSpPr>
            <a:spLocks noGrp="1"/>
          </p:cNvSpPr>
          <p:nvPr>
            <p:ph type="ftr" sz="quarter" idx="11"/>
          </p:nvPr>
        </p:nvSpPr>
        <p:spPr>
          <a:xfrm>
            <a:off x="554189" y="4886791"/>
            <a:ext cx="1416133" cy="132608"/>
          </a:xfrm>
        </p:spPr>
        <p:txBody>
          <a:bodyPr/>
          <a:lstStyle/>
          <a:p>
            <a:r>
              <a:rPr lang="en-GB" noProof="0" dirty="0"/>
              <a:t>© DHI</a:t>
            </a:r>
          </a:p>
        </p:txBody>
      </p:sp>
      <p:sp>
        <p:nvSpPr>
          <p:cNvPr id="15" name="Slide Number Placeholder 4"/>
          <p:cNvSpPr>
            <a:spLocks noGrp="1"/>
          </p:cNvSpPr>
          <p:nvPr>
            <p:ph type="sldNum" sz="quarter" idx="12"/>
          </p:nvPr>
        </p:nvSpPr>
        <p:spPr>
          <a:xfrm>
            <a:off x="4239513" y="4886791"/>
            <a:ext cx="516591" cy="132608"/>
          </a:xfrm>
        </p:spPr>
        <p:txBody>
          <a:bodyPr/>
          <a:lstStyle/>
          <a:p>
            <a:r>
              <a:rPr lang="en-GB" noProof="0" dirty="0"/>
              <a:t>#</a:t>
            </a:r>
            <a:fld id="{EC98167B-91FF-498B-85F5-63F1D9402506}" type="slidenum">
              <a:rPr lang="en-GB" noProof="0" smtClean="0"/>
              <a:pPr/>
              <a:t>‹#›</a:t>
            </a:fld>
            <a:r>
              <a:rPr lang="en-GB" noProof="0" dirty="0"/>
              <a:t>  </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25600" y="4104000"/>
            <a:ext cx="1355040" cy="760651"/>
          </a:xfrm>
          <a:prstGeom prst="rect">
            <a:avLst/>
          </a:prstGeom>
        </p:spPr>
      </p:pic>
    </p:spTree>
    <p:extLst>
      <p:ext uri="{BB962C8B-B14F-4D97-AF65-F5344CB8AC3E}">
        <p14:creationId xmlns:p14="http://schemas.microsoft.com/office/powerpoint/2010/main" val="333319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B">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8817" y="300335"/>
            <a:ext cx="8586383" cy="4436847"/>
          </a:xfrm>
          <a:custGeom>
            <a:avLst/>
            <a:gdLst>
              <a:gd name="connsiteX0" fmla="*/ 0 w 8312195"/>
              <a:gd name="connsiteY0" fmla="*/ 124208 h 4297852"/>
              <a:gd name="connsiteX1" fmla="*/ 124208 w 8312195"/>
              <a:gd name="connsiteY1" fmla="*/ 0 h 4297852"/>
              <a:gd name="connsiteX2" fmla="*/ 8187987 w 8312195"/>
              <a:gd name="connsiteY2" fmla="*/ 0 h 4297852"/>
              <a:gd name="connsiteX3" fmla="*/ 8312195 w 8312195"/>
              <a:gd name="connsiteY3" fmla="*/ 124208 h 4297852"/>
              <a:gd name="connsiteX4" fmla="*/ 8312195 w 8312195"/>
              <a:gd name="connsiteY4" fmla="*/ 4173644 h 4297852"/>
              <a:gd name="connsiteX5" fmla="*/ 8187987 w 8312195"/>
              <a:gd name="connsiteY5" fmla="*/ 4297852 h 4297852"/>
              <a:gd name="connsiteX6" fmla="*/ 124208 w 8312195"/>
              <a:gd name="connsiteY6" fmla="*/ 4297852 h 4297852"/>
              <a:gd name="connsiteX7" fmla="*/ 0 w 8312195"/>
              <a:gd name="connsiteY7" fmla="*/ 4173644 h 4297852"/>
              <a:gd name="connsiteX8" fmla="*/ 0 w 8312195"/>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124208 w 8323993"/>
              <a:gd name="connsiteY6" fmla="*/ 4297852 h 4297852"/>
              <a:gd name="connsiteX7" fmla="*/ 0 w 8323993"/>
              <a:gd name="connsiteY7" fmla="*/ 4173644 h 4297852"/>
              <a:gd name="connsiteX8" fmla="*/ 0 w 8323993"/>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5891983 w 8323993"/>
              <a:gd name="connsiteY6" fmla="*/ 4294163 h 4297852"/>
              <a:gd name="connsiteX7" fmla="*/ 124208 w 8323993"/>
              <a:gd name="connsiteY7" fmla="*/ 4297852 h 4297852"/>
              <a:gd name="connsiteX8" fmla="*/ 0 w 8323993"/>
              <a:gd name="connsiteY8" fmla="*/ 4173644 h 4297852"/>
              <a:gd name="connsiteX9" fmla="*/ 0 w 8323993"/>
              <a:gd name="connsiteY9" fmla="*/ 124208 h 429785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891983 w 8323993"/>
              <a:gd name="connsiteY7" fmla="*/ 4294163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008539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425258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31"/>
              <a:gd name="connsiteY0" fmla="*/ 124208 h 4297852"/>
              <a:gd name="connsiteX1" fmla="*/ 124208 w 8324031"/>
              <a:gd name="connsiteY1" fmla="*/ 0 h 4297852"/>
              <a:gd name="connsiteX2" fmla="*/ 8187987 w 8324031"/>
              <a:gd name="connsiteY2" fmla="*/ 0 h 4297852"/>
              <a:gd name="connsiteX3" fmla="*/ 8312195 w 8324031"/>
              <a:gd name="connsiteY3" fmla="*/ 124208 h 4297852"/>
              <a:gd name="connsiteX4" fmla="*/ 8323993 w 8324031"/>
              <a:gd name="connsiteY4" fmla="*/ 2592617 h 4297852"/>
              <a:gd name="connsiteX5" fmla="*/ 8178462 w 8324031"/>
              <a:gd name="connsiteY5" fmla="*/ 2926252 h 4297852"/>
              <a:gd name="connsiteX6" fmla="*/ 6278990 w 8324031"/>
              <a:gd name="connsiteY6" fmla="*/ 4047649 h 4297852"/>
              <a:gd name="connsiteX7" fmla="*/ 5425258 w 8324031"/>
              <a:gd name="connsiteY7" fmla="*/ 4296544 h 4297852"/>
              <a:gd name="connsiteX8" fmla="*/ 124208 w 8324031"/>
              <a:gd name="connsiteY8" fmla="*/ 4297852 h 4297852"/>
              <a:gd name="connsiteX9" fmla="*/ 0 w 8324031"/>
              <a:gd name="connsiteY9" fmla="*/ 4173644 h 4297852"/>
              <a:gd name="connsiteX10" fmla="*/ 0 w 8324031"/>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4280"/>
              <a:gd name="connsiteY0" fmla="*/ 124208 h 4297852"/>
              <a:gd name="connsiteX1" fmla="*/ 124208 w 8324280"/>
              <a:gd name="connsiteY1" fmla="*/ 0 h 4297852"/>
              <a:gd name="connsiteX2" fmla="*/ 8187987 w 8324280"/>
              <a:gd name="connsiteY2" fmla="*/ 0 h 4297852"/>
              <a:gd name="connsiteX3" fmla="*/ 8312195 w 8324280"/>
              <a:gd name="connsiteY3" fmla="*/ 124208 h 4297852"/>
              <a:gd name="connsiteX4" fmla="*/ 8323993 w 8324280"/>
              <a:gd name="connsiteY4" fmla="*/ 2592617 h 4297852"/>
              <a:gd name="connsiteX5" fmla="*/ 8178462 w 8324280"/>
              <a:gd name="connsiteY5" fmla="*/ 2926252 h 4297852"/>
              <a:gd name="connsiteX6" fmla="*/ 6278990 w 8324280"/>
              <a:gd name="connsiteY6" fmla="*/ 4047649 h 4297852"/>
              <a:gd name="connsiteX7" fmla="*/ 5425258 w 8324280"/>
              <a:gd name="connsiteY7" fmla="*/ 4296544 h 4297852"/>
              <a:gd name="connsiteX8" fmla="*/ 124208 w 8324280"/>
              <a:gd name="connsiteY8" fmla="*/ 4297852 h 4297852"/>
              <a:gd name="connsiteX9" fmla="*/ 0 w 8324280"/>
              <a:gd name="connsiteY9" fmla="*/ 4173644 h 4297852"/>
              <a:gd name="connsiteX10" fmla="*/ 0 w 8324280"/>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03"/>
              <a:gd name="connsiteY0" fmla="*/ 124208 h 4297852"/>
              <a:gd name="connsiteX1" fmla="*/ 124208 w 8324003"/>
              <a:gd name="connsiteY1" fmla="*/ 0 h 4297852"/>
              <a:gd name="connsiteX2" fmla="*/ 8187987 w 8324003"/>
              <a:gd name="connsiteY2" fmla="*/ 0 h 4297852"/>
              <a:gd name="connsiteX3" fmla="*/ 8312195 w 8324003"/>
              <a:gd name="connsiteY3" fmla="*/ 124208 h 4297852"/>
              <a:gd name="connsiteX4" fmla="*/ 8323993 w 8324003"/>
              <a:gd name="connsiteY4" fmla="*/ 2592617 h 4297852"/>
              <a:gd name="connsiteX5" fmla="*/ 8178462 w 8324003"/>
              <a:gd name="connsiteY5" fmla="*/ 2926252 h 4297852"/>
              <a:gd name="connsiteX6" fmla="*/ 6278990 w 8324003"/>
              <a:gd name="connsiteY6" fmla="*/ 4047649 h 4297852"/>
              <a:gd name="connsiteX7" fmla="*/ 5425258 w 8324003"/>
              <a:gd name="connsiteY7" fmla="*/ 4296544 h 4297852"/>
              <a:gd name="connsiteX8" fmla="*/ 124208 w 8324003"/>
              <a:gd name="connsiteY8" fmla="*/ 4297852 h 4297852"/>
              <a:gd name="connsiteX9" fmla="*/ 0 w 8324003"/>
              <a:gd name="connsiteY9" fmla="*/ 4173644 h 4297852"/>
              <a:gd name="connsiteX10" fmla="*/ 0 w 8324003"/>
              <a:gd name="connsiteY10" fmla="*/ 124208 h 429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24003" h="4297852">
                <a:moveTo>
                  <a:pt x="0" y="124208"/>
                </a:moveTo>
                <a:cubicBezTo>
                  <a:pt x="0" y="55610"/>
                  <a:pt x="55610" y="0"/>
                  <a:pt x="124208" y="0"/>
                </a:cubicBezTo>
                <a:lnTo>
                  <a:pt x="8187987" y="0"/>
                </a:lnTo>
                <a:cubicBezTo>
                  <a:pt x="8256585" y="0"/>
                  <a:pt x="8312195" y="55610"/>
                  <a:pt x="8312195" y="124208"/>
                </a:cubicBezTo>
                <a:cubicBezTo>
                  <a:pt x="8312195" y="1474020"/>
                  <a:pt x="8323993" y="1242805"/>
                  <a:pt x="8323993" y="2592617"/>
                </a:cubicBezTo>
                <a:cubicBezTo>
                  <a:pt x="8323993" y="2661215"/>
                  <a:pt x="8328023" y="2814333"/>
                  <a:pt x="8178462" y="2926252"/>
                </a:cubicBezTo>
                <a:lnTo>
                  <a:pt x="6278990" y="4047649"/>
                </a:lnTo>
                <a:cubicBezTo>
                  <a:pt x="5949169" y="4268727"/>
                  <a:pt x="5700310" y="4301685"/>
                  <a:pt x="5425258" y="4296544"/>
                </a:cubicBezTo>
                <a:lnTo>
                  <a:pt x="124208" y="4297852"/>
                </a:lnTo>
                <a:cubicBezTo>
                  <a:pt x="55610" y="4297852"/>
                  <a:pt x="0" y="4242242"/>
                  <a:pt x="0" y="4173644"/>
                </a:cubicBezTo>
                <a:lnTo>
                  <a:pt x="0" y="124208"/>
                </a:lnTo>
                <a:close/>
              </a:path>
            </a:pathLst>
          </a:custGeom>
          <a:gradFill>
            <a:gsLst>
              <a:gs pos="44000">
                <a:schemeClr val="tx2"/>
              </a:gs>
              <a:gs pos="100000">
                <a:schemeClr val="tx2">
                  <a:lumMod val="60000"/>
                  <a:lumOff val="40000"/>
                </a:schemeClr>
              </a:gs>
            </a:gsLst>
            <a:lin ang="0" scaled="1"/>
          </a:gradFill>
          <a:ln w="19050">
            <a:solidFill>
              <a:schemeClr val="bg1"/>
            </a:solidFill>
          </a:ln>
        </p:spPr>
        <p:txBody>
          <a:bodyPr lIns="288000" tIns="288000" bIns="0" anchor="t" anchorCtr="0">
            <a:normAutofit/>
          </a:bodyPr>
          <a:lstStyle>
            <a:lvl1pPr algn="l">
              <a:lnSpc>
                <a:spcPct val="90000"/>
              </a:lnSpc>
              <a:defRPr sz="5400" b="1" cap="none" baseline="0">
                <a:solidFill>
                  <a:schemeClr val="bg1"/>
                </a:solidFill>
              </a:defRPr>
            </a:lvl1pPr>
          </a:lstStyle>
          <a:p>
            <a:r>
              <a:rPr lang="en-GB" noProof="0"/>
              <a:t>01. (Add section)</a:t>
            </a:r>
          </a:p>
        </p:txBody>
      </p:sp>
      <p:sp>
        <p:nvSpPr>
          <p:cNvPr id="19" name="Text Placeholder 28"/>
          <p:cNvSpPr>
            <a:spLocks noGrp="1"/>
          </p:cNvSpPr>
          <p:nvPr>
            <p:ph type="body" sz="quarter" idx="13"/>
          </p:nvPr>
        </p:nvSpPr>
        <p:spPr>
          <a:xfrm>
            <a:off x="554046" y="2629632"/>
            <a:ext cx="8035925" cy="477485"/>
          </a:xfrm>
        </p:spPr>
        <p:txBody>
          <a:bodyPr/>
          <a:lstStyle>
            <a:lvl1pPr marL="0" indent="0">
              <a:buNone/>
              <a:defRPr sz="16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x-none" noProof="0"/>
              <a:t>Click to edit Master text styles</a:t>
            </a:r>
          </a:p>
        </p:txBody>
      </p:sp>
      <p:sp>
        <p:nvSpPr>
          <p:cNvPr id="20" name="Text Placeholder 28"/>
          <p:cNvSpPr>
            <a:spLocks noGrp="1"/>
          </p:cNvSpPr>
          <p:nvPr>
            <p:ph type="body" sz="quarter" idx="15"/>
          </p:nvPr>
        </p:nvSpPr>
        <p:spPr>
          <a:xfrm>
            <a:off x="554046" y="2075296"/>
            <a:ext cx="8035925" cy="477485"/>
          </a:xfrm>
        </p:spPr>
        <p:txBody>
          <a:bodyPr anchor="b" anchorCtr="0"/>
          <a:lstStyle>
            <a:lvl1pPr marL="0" indent="0">
              <a:buNone/>
              <a:defRPr sz="2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x-none" noProof="0"/>
              <a:t>Click to edit Master text styles</a:t>
            </a:r>
          </a:p>
        </p:txBody>
      </p:sp>
      <p:sp>
        <p:nvSpPr>
          <p:cNvPr id="9" name="Date Placeholder 2"/>
          <p:cNvSpPr>
            <a:spLocks noGrp="1"/>
          </p:cNvSpPr>
          <p:nvPr>
            <p:ph type="dt" sz="half" idx="10"/>
          </p:nvPr>
        </p:nvSpPr>
        <p:spPr>
          <a:xfrm>
            <a:off x="1970322" y="4886791"/>
            <a:ext cx="2269191" cy="132608"/>
          </a:xfrm>
        </p:spPr>
        <p:txBody>
          <a:bodyPr/>
          <a:lstStyle/>
          <a:p>
            <a:endParaRPr lang="en-GB" noProof="0" dirty="0"/>
          </a:p>
        </p:txBody>
      </p:sp>
      <p:sp>
        <p:nvSpPr>
          <p:cNvPr id="14" name="Footer Placeholder 3"/>
          <p:cNvSpPr>
            <a:spLocks noGrp="1"/>
          </p:cNvSpPr>
          <p:nvPr>
            <p:ph type="ftr" sz="quarter" idx="11"/>
          </p:nvPr>
        </p:nvSpPr>
        <p:spPr>
          <a:xfrm>
            <a:off x="554189" y="4886791"/>
            <a:ext cx="1416133" cy="132608"/>
          </a:xfrm>
        </p:spPr>
        <p:txBody>
          <a:bodyPr/>
          <a:lstStyle/>
          <a:p>
            <a:r>
              <a:rPr lang="en-GB" noProof="0" dirty="0"/>
              <a:t>© DHI</a:t>
            </a:r>
          </a:p>
        </p:txBody>
      </p:sp>
      <p:sp>
        <p:nvSpPr>
          <p:cNvPr id="15" name="Slide Number Placeholder 4"/>
          <p:cNvSpPr>
            <a:spLocks noGrp="1"/>
          </p:cNvSpPr>
          <p:nvPr>
            <p:ph type="sldNum" sz="quarter" idx="12"/>
          </p:nvPr>
        </p:nvSpPr>
        <p:spPr>
          <a:xfrm>
            <a:off x="4239513" y="4886791"/>
            <a:ext cx="516591" cy="132608"/>
          </a:xfrm>
        </p:spPr>
        <p:txBody>
          <a:bodyPr/>
          <a:lstStyle/>
          <a:p>
            <a:r>
              <a:rPr lang="en-GB" noProof="0" dirty="0"/>
              <a:t>#</a:t>
            </a:r>
            <a:fld id="{EC98167B-91FF-498B-85F5-63F1D9402506}" type="slidenum">
              <a:rPr lang="en-GB" noProof="0" smtClean="0"/>
              <a:pPr/>
              <a:t>‹#›</a:t>
            </a:fld>
            <a:r>
              <a:rPr lang="en-GB" noProof="0" dirty="0"/>
              <a:t>  </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25600" y="4104000"/>
            <a:ext cx="1355040" cy="760651"/>
          </a:xfrm>
          <a:prstGeom prst="rect">
            <a:avLst/>
          </a:prstGeom>
        </p:spPr>
      </p:pic>
    </p:spTree>
    <p:extLst>
      <p:ext uri="{BB962C8B-B14F-4D97-AF65-F5344CB8AC3E}">
        <p14:creationId xmlns:p14="http://schemas.microsoft.com/office/powerpoint/2010/main" val="2595110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Divider C ">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8817" y="300335"/>
            <a:ext cx="8586383" cy="4436847"/>
          </a:xfrm>
          <a:custGeom>
            <a:avLst/>
            <a:gdLst>
              <a:gd name="connsiteX0" fmla="*/ 0 w 8312195"/>
              <a:gd name="connsiteY0" fmla="*/ 124208 h 4297852"/>
              <a:gd name="connsiteX1" fmla="*/ 124208 w 8312195"/>
              <a:gd name="connsiteY1" fmla="*/ 0 h 4297852"/>
              <a:gd name="connsiteX2" fmla="*/ 8187987 w 8312195"/>
              <a:gd name="connsiteY2" fmla="*/ 0 h 4297852"/>
              <a:gd name="connsiteX3" fmla="*/ 8312195 w 8312195"/>
              <a:gd name="connsiteY3" fmla="*/ 124208 h 4297852"/>
              <a:gd name="connsiteX4" fmla="*/ 8312195 w 8312195"/>
              <a:gd name="connsiteY4" fmla="*/ 4173644 h 4297852"/>
              <a:gd name="connsiteX5" fmla="*/ 8187987 w 8312195"/>
              <a:gd name="connsiteY5" fmla="*/ 4297852 h 4297852"/>
              <a:gd name="connsiteX6" fmla="*/ 124208 w 8312195"/>
              <a:gd name="connsiteY6" fmla="*/ 4297852 h 4297852"/>
              <a:gd name="connsiteX7" fmla="*/ 0 w 8312195"/>
              <a:gd name="connsiteY7" fmla="*/ 4173644 h 4297852"/>
              <a:gd name="connsiteX8" fmla="*/ 0 w 8312195"/>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124208 w 8323993"/>
              <a:gd name="connsiteY6" fmla="*/ 4297852 h 4297852"/>
              <a:gd name="connsiteX7" fmla="*/ 0 w 8323993"/>
              <a:gd name="connsiteY7" fmla="*/ 4173644 h 4297852"/>
              <a:gd name="connsiteX8" fmla="*/ 0 w 8323993"/>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5891983 w 8323993"/>
              <a:gd name="connsiteY6" fmla="*/ 4294163 h 4297852"/>
              <a:gd name="connsiteX7" fmla="*/ 124208 w 8323993"/>
              <a:gd name="connsiteY7" fmla="*/ 4297852 h 4297852"/>
              <a:gd name="connsiteX8" fmla="*/ 0 w 8323993"/>
              <a:gd name="connsiteY8" fmla="*/ 4173644 h 4297852"/>
              <a:gd name="connsiteX9" fmla="*/ 0 w 8323993"/>
              <a:gd name="connsiteY9" fmla="*/ 124208 h 429785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891983 w 8323993"/>
              <a:gd name="connsiteY7" fmla="*/ 4294163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008539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425258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31"/>
              <a:gd name="connsiteY0" fmla="*/ 124208 h 4297852"/>
              <a:gd name="connsiteX1" fmla="*/ 124208 w 8324031"/>
              <a:gd name="connsiteY1" fmla="*/ 0 h 4297852"/>
              <a:gd name="connsiteX2" fmla="*/ 8187987 w 8324031"/>
              <a:gd name="connsiteY2" fmla="*/ 0 h 4297852"/>
              <a:gd name="connsiteX3" fmla="*/ 8312195 w 8324031"/>
              <a:gd name="connsiteY3" fmla="*/ 124208 h 4297852"/>
              <a:gd name="connsiteX4" fmla="*/ 8323993 w 8324031"/>
              <a:gd name="connsiteY4" fmla="*/ 2592617 h 4297852"/>
              <a:gd name="connsiteX5" fmla="*/ 8178462 w 8324031"/>
              <a:gd name="connsiteY5" fmla="*/ 2926252 h 4297852"/>
              <a:gd name="connsiteX6" fmla="*/ 6278990 w 8324031"/>
              <a:gd name="connsiteY6" fmla="*/ 4047649 h 4297852"/>
              <a:gd name="connsiteX7" fmla="*/ 5425258 w 8324031"/>
              <a:gd name="connsiteY7" fmla="*/ 4296544 h 4297852"/>
              <a:gd name="connsiteX8" fmla="*/ 124208 w 8324031"/>
              <a:gd name="connsiteY8" fmla="*/ 4297852 h 4297852"/>
              <a:gd name="connsiteX9" fmla="*/ 0 w 8324031"/>
              <a:gd name="connsiteY9" fmla="*/ 4173644 h 4297852"/>
              <a:gd name="connsiteX10" fmla="*/ 0 w 8324031"/>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4280"/>
              <a:gd name="connsiteY0" fmla="*/ 124208 h 4297852"/>
              <a:gd name="connsiteX1" fmla="*/ 124208 w 8324280"/>
              <a:gd name="connsiteY1" fmla="*/ 0 h 4297852"/>
              <a:gd name="connsiteX2" fmla="*/ 8187987 w 8324280"/>
              <a:gd name="connsiteY2" fmla="*/ 0 h 4297852"/>
              <a:gd name="connsiteX3" fmla="*/ 8312195 w 8324280"/>
              <a:gd name="connsiteY3" fmla="*/ 124208 h 4297852"/>
              <a:gd name="connsiteX4" fmla="*/ 8323993 w 8324280"/>
              <a:gd name="connsiteY4" fmla="*/ 2592617 h 4297852"/>
              <a:gd name="connsiteX5" fmla="*/ 8178462 w 8324280"/>
              <a:gd name="connsiteY5" fmla="*/ 2926252 h 4297852"/>
              <a:gd name="connsiteX6" fmla="*/ 6278990 w 8324280"/>
              <a:gd name="connsiteY6" fmla="*/ 4047649 h 4297852"/>
              <a:gd name="connsiteX7" fmla="*/ 5425258 w 8324280"/>
              <a:gd name="connsiteY7" fmla="*/ 4296544 h 4297852"/>
              <a:gd name="connsiteX8" fmla="*/ 124208 w 8324280"/>
              <a:gd name="connsiteY8" fmla="*/ 4297852 h 4297852"/>
              <a:gd name="connsiteX9" fmla="*/ 0 w 8324280"/>
              <a:gd name="connsiteY9" fmla="*/ 4173644 h 4297852"/>
              <a:gd name="connsiteX10" fmla="*/ 0 w 8324280"/>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03"/>
              <a:gd name="connsiteY0" fmla="*/ 124208 h 4297852"/>
              <a:gd name="connsiteX1" fmla="*/ 124208 w 8324003"/>
              <a:gd name="connsiteY1" fmla="*/ 0 h 4297852"/>
              <a:gd name="connsiteX2" fmla="*/ 8187987 w 8324003"/>
              <a:gd name="connsiteY2" fmla="*/ 0 h 4297852"/>
              <a:gd name="connsiteX3" fmla="*/ 8312195 w 8324003"/>
              <a:gd name="connsiteY3" fmla="*/ 124208 h 4297852"/>
              <a:gd name="connsiteX4" fmla="*/ 8323993 w 8324003"/>
              <a:gd name="connsiteY4" fmla="*/ 2592617 h 4297852"/>
              <a:gd name="connsiteX5" fmla="*/ 8178462 w 8324003"/>
              <a:gd name="connsiteY5" fmla="*/ 2926252 h 4297852"/>
              <a:gd name="connsiteX6" fmla="*/ 6278990 w 8324003"/>
              <a:gd name="connsiteY6" fmla="*/ 4047649 h 4297852"/>
              <a:gd name="connsiteX7" fmla="*/ 5425258 w 8324003"/>
              <a:gd name="connsiteY7" fmla="*/ 4296544 h 4297852"/>
              <a:gd name="connsiteX8" fmla="*/ 124208 w 8324003"/>
              <a:gd name="connsiteY8" fmla="*/ 4297852 h 4297852"/>
              <a:gd name="connsiteX9" fmla="*/ 0 w 8324003"/>
              <a:gd name="connsiteY9" fmla="*/ 4173644 h 4297852"/>
              <a:gd name="connsiteX10" fmla="*/ 0 w 8324003"/>
              <a:gd name="connsiteY10" fmla="*/ 124208 h 429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24003" h="4297852">
                <a:moveTo>
                  <a:pt x="0" y="124208"/>
                </a:moveTo>
                <a:cubicBezTo>
                  <a:pt x="0" y="55610"/>
                  <a:pt x="55610" y="0"/>
                  <a:pt x="124208" y="0"/>
                </a:cubicBezTo>
                <a:lnTo>
                  <a:pt x="8187987" y="0"/>
                </a:lnTo>
                <a:cubicBezTo>
                  <a:pt x="8256585" y="0"/>
                  <a:pt x="8312195" y="55610"/>
                  <a:pt x="8312195" y="124208"/>
                </a:cubicBezTo>
                <a:cubicBezTo>
                  <a:pt x="8312195" y="1474020"/>
                  <a:pt x="8323993" y="1242805"/>
                  <a:pt x="8323993" y="2592617"/>
                </a:cubicBezTo>
                <a:cubicBezTo>
                  <a:pt x="8323993" y="2661215"/>
                  <a:pt x="8328023" y="2814333"/>
                  <a:pt x="8178462" y="2926252"/>
                </a:cubicBezTo>
                <a:lnTo>
                  <a:pt x="6278990" y="4047649"/>
                </a:lnTo>
                <a:cubicBezTo>
                  <a:pt x="5949169" y="4268727"/>
                  <a:pt x="5700310" y="4301685"/>
                  <a:pt x="5425258" y="4296544"/>
                </a:cubicBezTo>
                <a:lnTo>
                  <a:pt x="124208" y="4297852"/>
                </a:lnTo>
                <a:cubicBezTo>
                  <a:pt x="55610" y="4297852"/>
                  <a:pt x="0" y="4242242"/>
                  <a:pt x="0" y="4173644"/>
                </a:cubicBezTo>
                <a:lnTo>
                  <a:pt x="0" y="124208"/>
                </a:lnTo>
                <a:close/>
              </a:path>
            </a:pathLst>
          </a:custGeom>
          <a:gradFill>
            <a:gsLst>
              <a:gs pos="44000">
                <a:schemeClr val="accent4"/>
              </a:gs>
              <a:gs pos="100000">
                <a:schemeClr val="accent4">
                  <a:lumMod val="40000"/>
                  <a:lumOff val="60000"/>
                </a:schemeClr>
              </a:gs>
            </a:gsLst>
            <a:lin ang="0" scaled="1"/>
          </a:gradFill>
          <a:ln w="19050">
            <a:solidFill>
              <a:schemeClr val="bg1"/>
            </a:solidFill>
          </a:ln>
        </p:spPr>
        <p:txBody>
          <a:bodyPr lIns="288000" tIns="288000" bIns="0" anchor="t" anchorCtr="0">
            <a:normAutofit/>
          </a:bodyPr>
          <a:lstStyle>
            <a:lvl1pPr algn="l">
              <a:lnSpc>
                <a:spcPct val="90000"/>
              </a:lnSpc>
              <a:defRPr sz="5400" b="1" cap="none" baseline="0">
                <a:solidFill>
                  <a:schemeClr val="bg1"/>
                </a:solidFill>
              </a:defRPr>
            </a:lvl1pPr>
          </a:lstStyle>
          <a:p>
            <a:r>
              <a:rPr lang="en-GB" noProof="0"/>
              <a:t>01. (Add section)</a:t>
            </a:r>
          </a:p>
        </p:txBody>
      </p:sp>
      <p:sp>
        <p:nvSpPr>
          <p:cNvPr id="19" name="Text Placeholder 28"/>
          <p:cNvSpPr>
            <a:spLocks noGrp="1"/>
          </p:cNvSpPr>
          <p:nvPr>
            <p:ph type="body" sz="quarter" idx="13"/>
          </p:nvPr>
        </p:nvSpPr>
        <p:spPr>
          <a:xfrm>
            <a:off x="554046" y="2629632"/>
            <a:ext cx="8035925" cy="477485"/>
          </a:xfrm>
        </p:spPr>
        <p:txBody>
          <a:bodyPr/>
          <a:lstStyle>
            <a:lvl1pPr marL="0" indent="0">
              <a:buNone/>
              <a:defRPr sz="16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x-none" noProof="0"/>
              <a:t>Click to edit Master text styles</a:t>
            </a:r>
          </a:p>
        </p:txBody>
      </p:sp>
      <p:sp>
        <p:nvSpPr>
          <p:cNvPr id="20" name="Text Placeholder 28"/>
          <p:cNvSpPr>
            <a:spLocks noGrp="1"/>
          </p:cNvSpPr>
          <p:nvPr>
            <p:ph type="body" sz="quarter" idx="15"/>
          </p:nvPr>
        </p:nvSpPr>
        <p:spPr>
          <a:xfrm>
            <a:off x="554046" y="2075296"/>
            <a:ext cx="8035925" cy="477485"/>
          </a:xfrm>
        </p:spPr>
        <p:txBody>
          <a:bodyPr anchor="b" anchorCtr="0"/>
          <a:lstStyle>
            <a:lvl1pPr marL="0" indent="0">
              <a:buNone/>
              <a:defRPr sz="2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x-none" noProof="0"/>
              <a:t>Click to edit Master text styles</a:t>
            </a:r>
          </a:p>
        </p:txBody>
      </p:sp>
      <p:sp>
        <p:nvSpPr>
          <p:cNvPr id="9" name="Date Placeholder 2"/>
          <p:cNvSpPr>
            <a:spLocks noGrp="1"/>
          </p:cNvSpPr>
          <p:nvPr>
            <p:ph type="dt" sz="half" idx="10"/>
          </p:nvPr>
        </p:nvSpPr>
        <p:spPr>
          <a:xfrm>
            <a:off x="1970322" y="4886791"/>
            <a:ext cx="2269191" cy="132608"/>
          </a:xfrm>
        </p:spPr>
        <p:txBody>
          <a:bodyPr/>
          <a:lstStyle/>
          <a:p>
            <a:endParaRPr lang="en-GB" noProof="0" dirty="0"/>
          </a:p>
        </p:txBody>
      </p:sp>
      <p:sp>
        <p:nvSpPr>
          <p:cNvPr id="14" name="Footer Placeholder 3"/>
          <p:cNvSpPr>
            <a:spLocks noGrp="1"/>
          </p:cNvSpPr>
          <p:nvPr>
            <p:ph type="ftr" sz="quarter" idx="11"/>
          </p:nvPr>
        </p:nvSpPr>
        <p:spPr>
          <a:xfrm>
            <a:off x="554189" y="4886791"/>
            <a:ext cx="1416133" cy="132608"/>
          </a:xfrm>
        </p:spPr>
        <p:txBody>
          <a:bodyPr/>
          <a:lstStyle/>
          <a:p>
            <a:r>
              <a:rPr lang="en-GB" noProof="0" dirty="0"/>
              <a:t>© DHI</a:t>
            </a:r>
          </a:p>
        </p:txBody>
      </p:sp>
      <p:sp>
        <p:nvSpPr>
          <p:cNvPr id="15" name="Slide Number Placeholder 4"/>
          <p:cNvSpPr>
            <a:spLocks noGrp="1"/>
          </p:cNvSpPr>
          <p:nvPr>
            <p:ph type="sldNum" sz="quarter" idx="12"/>
          </p:nvPr>
        </p:nvSpPr>
        <p:spPr>
          <a:xfrm>
            <a:off x="4239513" y="4886791"/>
            <a:ext cx="516591" cy="132608"/>
          </a:xfrm>
        </p:spPr>
        <p:txBody>
          <a:bodyPr/>
          <a:lstStyle/>
          <a:p>
            <a:r>
              <a:rPr lang="en-GB" noProof="0" dirty="0"/>
              <a:t>#</a:t>
            </a:r>
            <a:fld id="{EC98167B-91FF-498B-85F5-63F1D9402506}" type="slidenum">
              <a:rPr lang="en-GB" noProof="0" smtClean="0"/>
              <a:pPr/>
              <a:t>‹#›</a:t>
            </a:fld>
            <a:r>
              <a:rPr lang="en-GB" noProof="0" dirty="0"/>
              <a:t>  </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25600" y="4104000"/>
            <a:ext cx="1355040" cy="760651"/>
          </a:xfrm>
          <a:prstGeom prst="rect">
            <a:avLst/>
          </a:prstGeom>
        </p:spPr>
      </p:pic>
    </p:spTree>
    <p:extLst>
      <p:ext uri="{BB962C8B-B14F-4D97-AF65-F5344CB8AC3E}">
        <p14:creationId xmlns:p14="http://schemas.microsoft.com/office/powerpoint/2010/main" val="4041885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x-none" noProof="0"/>
              <a:t>Click to edit Master title style</a:t>
            </a:r>
            <a:endParaRPr lang="en-GB" noProof="0"/>
          </a:p>
        </p:txBody>
      </p:sp>
      <p:sp>
        <p:nvSpPr>
          <p:cNvPr id="8" name="Date Placeholder 2"/>
          <p:cNvSpPr>
            <a:spLocks noGrp="1"/>
          </p:cNvSpPr>
          <p:nvPr>
            <p:ph type="dt" sz="half" idx="10"/>
          </p:nvPr>
        </p:nvSpPr>
        <p:spPr>
          <a:xfrm>
            <a:off x="1970322" y="4886791"/>
            <a:ext cx="2269191" cy="132608"/>
          </a:xfrm>
        </p:spPr>
        <p:txBody>
          <a:bodyPr/>
          <a:lstStyle/>
          <a:p>
            <a:endParaRPr lang="en-GB" noProof="0" dirty="0"/>
          </a:p>
        </p:txBody>
      </p:sp>
      <p:sp>
        <p:nvSpPr>
          <p:cNvPr id="9" name="Footer Placeholder 3"/>
          <p:cNvSpPr>
            <a:spLocks noGrp="1"/>
          </p:cNvSpPr>
          <p:nvPr>
            <p:ph type="ftr" sz="quarter" idx="11"/>
          </p:nvPr>
        </p:nvSpPr>
        <p:spPr>
          <a:xfrm>
            <a:off x="554189" y="4886791"/>
            <a:ext cx="1416133" cy="132608"/>
          </a:xfrm>
        </p:spPr>
        <p:txBody>
          <a:bodyPr/>
          <a:lstStyle/>
          <a:p>
            <a:r>
              <a:rPr lang="en-GB" noProof="0" dirty="0"/>
              <a:t>© DHI</a:t>
            </a:r>
          </a:p>
        </p:txBody>
      </p:sp>
      <p:sp>
        <p:nvSpPr>
          <p:cNvPr id="10" name="Slide Number Placeholder 4"/>
          <p:cNvSpPr>
            <a:spLocks noGrp="1"/>
          </p:cNvSpPr>
          <p:nvPr>
            <p:ph type="sldNum" sz="quarter" idx="12"/>
          </p:nvPr>
        </p:nvSpPr>
        <p:spPr>
          <a:xfrm>
            <a:off x="4239513" y="4886791"/>
            <a:ext cx="516591" cy="132608"/>
          </a:xfrm>
        </p:spPr>
        <p:txBody>
          <a:bodyPr/>
          <a:lstStyle/>
          <a:p>
            <a:r>
              <a:rPr lang="en-GB" noProof="0" dirty="0"/>
              <a:t>#</a:t>
            </a:r>
            <a:fld id="{EC98167B-91FF-498B-85F5-63F1D9402506}" type="slidenum">
              <a:rPr lang="en-GB" noProof="0" smtClean="0"/>
              <a:pPr/>
              <a:t>‹#›</a:t>
            </a:fld>
            <a:r>
              <a:rPr lang="en-GB" noProof="0" dirty="0"/>
              <a:t>  </a:t>
            </a:r>
          </a:p>
        </p:txBody>
      </p:sp>
      <p:sp>
        <p:nvSpPr>
          <p:cNvPr id="11" name="Content Placeholder 6"/>
          <p:cNvSpPr>
            <a:spLocks noGrp="1"/>
          </p:cNvSpPr>
          <p:nvPr>
            <p:ph sz="quarter" idx="13"/>
          </p:nvPr>
        </p:nvSpPr>
        <p:spPr>
          <a:xfrm>
            <a:off x="554046" y="1192307"/>
            <a:ext cx="8035925" cy="3092823"/>
          </a:xfrm>
        </p:spPr>
        <p:txBody>
          <a:bodyPr/>
          <a:lstStyle>
            <a:lvl1pPr marL="270000" indent="-270000">
              <a:buFont typeface="Arial" pitchFamily="34" charset="0"/>
              <a:buChar char="•"/>
              <a:defRPr>
                <a:solidFill>
                  <a:schemeClr val="accent3"/>
                </a:solidFill>
              </a:defRPr>
            </a:lvl1pPr>
            <a:lvl2pPr marL="540000" indent="-270000">
              <a:buFont typeface="Arial" pitchFamily="34" charset="0"/>
              <a:buChar char="−"/>
              <a:defRPr>
                <a:solidFill>
                  <a:schemeClr val="accent3"/>
                </a:solidFill>
              </a:defRPr>
            </a:lvl2pPr>
            <a:lvl3pPr marL="810000" indent="-270000">
              <a:buFont typeface="Arial" pitchFamily="34" charset="0"/>
              <a:buChar char="•"/>
              <a:defRPr>
                <a:solidFill>
                  <a:schemeClr val="accent3"/>
                </a:solidFill>
              </a:defRPr>
            </a:lvl3pPr>
            <a:lvl4pPr marL="1080000" indent="-270000">
              <a:buFont typeface="Arial" pitchFamily="34" charset="0"/>
              <a:buChar char="−"/>
              <a:defRPr>
                <a:solidFill>
                  <a:schemeClr val="accent3"/>
                </a:solidFill>
              </a:defRPr>
            </a:lvl4pPr>
            <a:lvl5pPr marL="1350000" indent="-270000">
              <a:defRPr>
                <a:solidFill>
                  <a:schemeClr val="accent3"/>
                </a:solidFill>
              </a:defRPr>
            </a:lvl5pPr>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GB" noProof="0" dirty="0"/>
          </a:p>
        </p:txBody>
      </p:sp>
    </p:spTree>
    <p:extLst>
      <p:ext uri="{BB962C8B-B14F-4D97-AF65-F5344CB8AC3E}">
        <p14:creationId xmlns:p14="http://schemas.microsoft.com/office/powerpoint/2010/main" val="314672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noProof="0"/>
              <a:t>Click to edit Master title style</a:t>
            </a:r>
            <a:endParaRPr lang="en-GB" noProof="0" dirty="0"/>
          </a:p>
        </p:txBody>
      </p:sp>
      <p:sp>
        <p:nvSpPr>
          <p:cNvPr id="3" name="Date Placeholder 2"/>
          <p:cNvSpPr>
            <a:spLocks noGrp="1"/>
          </p:cNvSpPr>
          <p:nvPr>
            <p:ph type="dt" sz="half" idx="10"/>
          </p:nvPr>
        </p:nvSpPr>
        <p:spPr/>
        <p:txBody>
          <a:bodyPr/>
          <a:lstStyle/>
          <a:p>
            <a:endParaRPr lang="en-GB" noProof="0" dirty="0"/>
          </a:p>
        </p:txBody>
      </p:sp>
      <p:sp>
        <p:nvSpPr>
          <p:cNvPr id="4" name="Footer Placeholder 3"/>
          <p:cNvSpPr>
            <a:spLocks noGrp="1"/>
          </p:cNvSpPr>
          <p:nvPr>
            <p:ph type="ftr" sz="quarter" idx="11"/>
          </p:nvPr>
        </p:nvSpPr>
        <p:spPr/>
        <p:txBody>
          <a:bodyPr/>
          <a:lstStyle/>
          <a:p>
            <a:r>
              <a:rPr lang="en-GB" noProof="0" dirty="0"/>
              <a:t>© DHI</a:t>
            </a:r>
          </a:p>
        </p:txBody>
      </p:sp>
      <p:sp>
        <p:nvSpPr>
          <p:cNvPr id="5" name="Slide Number Placeholder 4"/>
          <p:cNvSpPr>
            <a:spLocks noGrp="1"/>
          </p:cNvSpPr>
          <p:nvPr>
            <p:ph type="sldNum" sz="quarter" idx="12"/>
          </p:nvPr>
        </p:nvSpPr>
        <p:spPr/>
        <p:txBody>
          <a:bodyPr/>
          <a:lstStyle/>
          <a:p>
            <a:r>
              <a:rPr lang="en-GB" noProof="0" dirty="0"/>
              <a:t>#</a:t>
            </a:r>
            <a:fld id="{EC98167B-91FF-498B-85F5-63F1D9402506}" type="slidenum">
              <a:rPr lang="en-GB" noProof="0" smtClean="0"/>
              <a:pPr/>
              <a:t>‹#›</a:t>
            </a:fld>
            <a:r>
              <a:rPr lang="en-GB" noProof="0" dirty="0"/>
              <a:t>  </a:t>
            </a:r>
          </a:p>
        </p:txBody>
      </p:sp>
      <p:sp>
        <p:nvSpPr>
          <p:cNvPr id="9" name="Rectangle 8"/>
          <p:cNvSpPr/>
          <p:nvPr userDrawn="1"/>
        </p:nvSpPr>
        <p:spPr>
          <a:xfrm flipV="1">
            <a:off x="0" y="5086512"/>
            <a:ext cx="9144000" cy="56988"/>
          </a:xfrm>
          <a:prstGeom prst="rect">
            <a:avLst/>
          </a:prstGeom>
          <a:gradFill flip="none" rotWithShape="1">
            <a:gsLst>
              <a:gs pos="44000">
                <a:schemeClr val="tx2"/>
              </a:gs>
              <a:gs pos="100000">
                <a:schemeClr val="tx2">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Content Placeholder 6"/>
          <p:cNvSpPr>
            <a:spLocks noGrp="1"/>
          </p:cNvSpPr>
          <p:nvPr>
            <p:ph sz="quarter" idx="13"/>
          </p:nvPr>
        </p:nvSpPr>
        <p:spPr>
          <a:xfrm>
            <a:off x="554046" y="1192307"/>
            <a:ext cx="8035925" cy="3092823"/>
          </a:xfrm>
        </p:spPr>
        <p:txBody>
          <a:bodyPr/>
          <a:lstStyle>
            <a:lvl1pPr marL="270000" indent="-270000">
              <a:buFont typeface="Arial" pitchFamily="34" charset="0"/>
              <a:buChar char="•"/>
              <a:defRPr>
                <a:solidFill>
                  <a:schemeClr val="accent3"/>
                </a:solidFill>
              </a:defRPr>
            </a:lvl1pPr>
            <a:lvl2pPr marL="540000" indent="-270000">
              <a:buFont typeface="Arial" pitchFamily="34" charset="0"/>
              <a:buChar char="−"/>
              <a:defRPr>
                <a:solidFill>
                  <a:schemeClr val="accent3"/>
                </a:solidFill>
              </a:defRPr>
            </a:lvl2pPr>
            <a:lvl3pPr marL="810000" indent="-270000">
              <a:buFont typeface="Arial" pitchFamily="34" charset="0"/>
              <a:buChar char="•"/>
              <a:defRPr>
                <a:solidFill>
                  <a:schemeClr val="accent3"/>
                </a:solidFill>
              </a:defRPr>
            </a:lvl3pPr>
            <a:lvl4pPr marL="1080000" indent="-270000">
              <a:buFont typeface="Arial" pitchFamily="34" charset="0"/>
              <a:buChar char="−"/>
              <a:defRPr>
                <a:solidFill>
                  <a:schemeClr val="accent3"/>
                </a:solidFill>
              </a:defRPr>
            </a:lvl4pPr>
            <a:lvl5pPr marL="1350000" indent="-270000">
              <a:defRPr>
                <a:solidFill>
                  <a:schemeClr val="accent3"/>
                </a:solidFill>
              </a:defRPr>
            </a:lvl5pPr>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GB" noProof="0" dirty="0"/>
          </a:p>
        </p:txBody>
      </p:sp>
    </p:spTree>
    <p:extLst>
      <p:ext uri="{BB962C8B-B14F-4D97-AF65-F5344CB8AC3E}">
        <p14:creationId xmlns:p14="http://schemas.microsoft.com/office/powerpoint/2010/main" val="1165006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noProof="0"/>
              <a:t>Click to edit Master title style</a:t>
            </a:r>
            <a:endParaRPr lang="en-GB" noProof="0"/>
          </a:p>
        </p:txBody>
      </p:sp>
      <p:sp>
        <p:nvSpPr>
          <p:cNvPr id="3" name="Date Placeholder 2"/>
          <p:cNvSpPr>
            <a:spLocks noGrp="1"/>
          </p:cNvSpPr>
          <p:nvPr>
            <p:ph type="dt" sz="half" idx="10"/>
          </p:nvPr>
        </p:nvSpPr>
        <p:spPr/>
        <p:txBody>
          <a:bodyPr/>
          <a:lstStyle/>
          <a:p>
            <a:endParaRPr lang="en-GB" noProof="0" dirty="0"/>
          </a:p>
        </p:txBody>
      </p:sp>
      <p:sp>
        <p:nvSpPr>
          <p:cNvPr id="4" name="Footer Placeholder 3"/>
          <p:cNvSpPr>
            <a:spLocks noGrp="1"/>
          </p:cNvSpPr>
          <p:nvPr>
            <p:ph type="ftr" sz="quarter" idx="11"/>
          </p:nvPr>
        </p:nvSpPr>
        <p:spPr/>
        <p:txBody>
          <a:bodyPr/>
          <a:lstStyle/>
          <a:p>
            <a:r>
              <a:rPr lang="en-GB" noProof="0" dirty="0"/>
              <a:t>© DHI</a:t>
            </a:r>
          </a:p>
        </p:txBody>
      </p:sp>
      <p:sp>
        <p:nvSpPr>
          <p:cNvPr id="5" name="Slide Number Placeholder 4"/>
          <p:cNvSpPr>
            <a:spLocks noGrp="1"/>
          </p:cNvSpPr>
          <p:nvPr>
            <p:ph type="sldNum" sz="quarter" idx="12"/>
          </p:nvPr>
        </p:nvSpPr>
        <p:spPr/>
        <p:txBody>
          <a:bodyPr/>
          <a:lstStyle/>
          <a:p>
            <a:r>
              <a:rPr lang="en-GB" noProof="0" dirty="0"/>
              <a:t>#</a:t>
            </a:r>
            <a:fld id="{EC98167B-91FF-498B-85F5-63F1D9402506}" type="slidenum">
              <a:rPr lang="en-GB" noProof="0" smtClean="0"/>
              <a:pPr/>
              <a:t>‹#›</a:t>
            </a:fld>
            <a:r>
              <a:rPr lang="en-GB" noProof="0" dirty="0"/>
              <a:t>  </a:t>
            </a:r>
          </a:p>
        </p:txBody>
      </p:sp>
      <p:sp>
        <p:nvSpPr>
          <p:cNvPr id="9" name="Rectangle 8"/>
          <p:cNvSpPr/>
          <p:nvPr userDrawn="1"/>
        </p:nvSpPr>
        <p:spPr>
          <a:xfrm flipV="1">
            <a:off x="0" y="5086512"/>
            <a:ext cx="9144000" cy="56988"/>
          </a:xfrm>
          <a:prstGeom prst="rect">
            <a:avLst/>
          </a:prstGeom>
          <a:gradFill flip="none" rotWithShape="1">
            <a:gsLst>
              <a:gs pos="44000">
                <a:schemeClr val="accent4"/>
              </a:gs>
              <a:gs pos="100000">
                <a:schemeClr val="accent4">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Content Placeholder 6"/>
          <p:cNvSpPr>
            <a:spLocks noGrp="1"/>
          </p:cNvSpPr>
          <p:nvPr>
            <p:ph sz="quarter" idx="13"/>
          </p:nvPr>
        </p:nvSpPr>
        <p:spPr>
          <a:xfrm>
            <a:off x="554046" y="1192307"/>
            <a:ext cx="8035925" cy="3092823"/>
          </a:xfrm>
        </p:spPr>
        <p:txBody>
          <a:bodyPr/>
          <a:lstStyle>
            <a:lvl1pPr marL="270000" indent="-270000">
              <a:buFont typeface="Arial" pitchFamily="34" charset="0"/>
              <a:buChar char="•"/>
              <a:defRPr>
                <a:solidFill>
                  <a:schemeClr val="accent3"/>
                </a:solidFill>
              </a:defRPr>
            </a:lvl1pPr>
            <a:lvl2pPr marL="540000" indent="-270000">
              <a:buFont typeface="Arial" pitchFamily="34" charset="0"/>
              <a:buChar char="−"/>
              <a:defRPr>
                <a:solidFill>
                  <a:schemeClr val="accent3"/>
                </a:solidFill>
              </a:defRPr>
            </a:lvl2pPr>
            <a:lvl3pPr marL="810000" indent="-270000">
              <a:buFont typeface="Arial" pitchFamily="34" charset="0"/>
              <a:buChar char="•"/>
              <a:defRPr>
                <a:solidFill>
                  <a:schemeClr val="accent3"/>
                </a:solidFill>
              </a:defRPr>
            </a:lvl3pPr>
            <a:lvl4pPr marL="1080000" indent="-270000">
              <a:buFont typeface="Arial" pitchFamily="34" charset="0"/>
              <a:buChar char="−"/>
              <a:defRPr>
                <a:solidFill>
                  <a:schemeClr val="accent3"/>
                </a:solidFill>
              </a:defRPr>
            </a:lvl4pPr>
            <a:lvl5pPr marL="1350000" indent="-270000">
              <a:defRPr>
                <a:solidFill>
                  <a:schemeClr val="accent3"/>
                </a:solidFill>
              </a:defRPr>
            </a:lvl5pPr>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GB" noProof="0" dirty="0"/>
          </a:p>
        </p:txBody>
      </p:sp>
    </p:spTree>
    <p:extLst>
      <p:ext uri="{BB962C8B-B14F-4D97-AF65-F5344CB8AC3E}">
        <p14:creationId xmlns:p14="http://schemas.microsoft.com/office/powerpoint/2010/main" val="1112071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4189" y="170689"/>
            <a:ext cx="8035637" cy="672012"/>
          </a:xfrm>
          <a:prstGeom prst="rect">
            <a:avLst/>
          </a:prstGeom>
        </p:spPr>
        <p:txBody>
          <a:bodyPr vert="horz" lIns="0" tIns="0" rIns="0" bIns="0" rtlCol="0" anchor="b" anchorCtr="0">
            <a:normAutofit/>
          </a:bodyPr>
          <a:lstStyle/>
          <a:p>
            <a:r>
              <a:rPr lang="x-none" noProof="0"/>
              <a:t>Click to edit Master title style</a:t>
            </a:r>
            <a:endParaRPr lang="en-GB" noProof="0" dirty="0"/>
          </a:p>
        </p:txBody>
      </p:sp>
      <p:sp>
        <p:nvSpPr>
          <p:cNvPr id="3" name="Text Placeholder 2"/>
          <p:cNvSpPr>
            <a:spLocks noGrp="1"/>
          </p:cNvSpPr>
          <p:nvPr>
            <p:ph type="body" idx="1"/>
          </p:nvPr>
        </p:nvSpPr>
        <p:spPr>
          <a:xfrm>
            <a:off x="554189" y="1192307"/>
            <a:ext cx="8035637" cy="3092823"/>
          </a:xfrm>
          <a:prstGeom prst="rect">
            <a:avLst/>
          </a:prstGeom>
        </p:spPr>
        <p:txBody>
          <a:bodyPr vert="horz" lIns="0" tIns="0" rIns="0" bIns="0" rtlCol="0">
            <a:noAutofit/>
          </a:bodyPr>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GB" noProof="0" dirty="0"/>
          </a:p>
        </p:txBody>
      </p:sp>
      <p:sp>
        <p:nvSpPr>
          <p:cNvPr id="4" name="Date Placeholder 3"/>
          <p:cNvSpPr>
            <a:spLocks noGrp="1"/>
          </p:cNvSpPr>
          <p:nvPr>
            <p:ph type="dt" sz="half" idx="2"/>
          </p:nvPr>
        </p:nvSpPr>
        <p:spPr>
          <a:xfrm>
            <a:off x="1970322" y="4886791"/>
            <a:ext cx="2269191" cy="132608"/>
          </a:xfrm>
          <a:prstGeom prst="rect">
            <a:avLst/>
          </a:prstGeom>
        </p:spPr>
        <p:txBody>
          <a:bodyPr vert="horz" lIns="0" tIns="0" rIns="0" bIns="0" rtlCol="0" anchor="t" anchorCtr="0"/>
          <a:lstStyle>
            <a:lvl1pPr algn="l">
              <a:defRPr sz="700" b="0">
                <a:solidFill>
                  <a:schemeClr val="accent3"/>
                </a:solidFill>
              </a:defRPr>
            </a:lvl1pPr>
          </a:lstStyle>
          <a:p>
            <a:endParaRPr lang="en-GB" dirty="0"/>
          </a:p>
        </p:txBody>
      </p:sp>
      <p:sp>
        <p:nvSpPr>
          <p:cNvPr id="5" name="Footer Placeholder 4"/>
          <p:cNvSpPr>
            <a:spLocks noGrp="1"/>
          </p:cNvSpPr>
          <p:nvPr>
            <p:ph type="ftr" sz="quarter" idx="3"/>
          </p:nvPr>
        </p:nvSpPr>
        <p:spPr>
          <a:xfrm>
            <a:off x="554189" y="4886791"/>
            <a:ext cx="1416133" cy="132608"/>
          </a:xfrm>
          <a:prstGeom prst="rect">
            <a:avLst/>
          </a:prstGeom>
        </p:spPr>
        <p:txBody>
          <a:bodyPr vert="horz" lIns="0" tIns="0" rIns="0" bIns="0" rtlCol="0" anchor="t" anchorCtr="0"/>
          <a:lstStyle>
            <a:lvl1pPr algn="l">
              <a:defRPr sz="700" b="0">
                <a:solidFill>
                  <a:schemeClr val="accent3"/>
                </a:solidFill>
              </a:defRPr>
            </a:lvl1pPr>
          </a:lstStyle>
          <a:p>
            <a:r>
              <a:rPr lang="en-GB" dirty="0"/>
              <a:t>© DHI</a:t>
            </a:r>
          </a:p>
        </p:txBody>
      </p:sp>
      <p:sp>
        <p:nvSpPr>
          <p:cNvPr id="6" name="Slide Number Placeholder 5"/>
          <p:cNvSpPr>
            <a:spLocks noGrp="1"/>
          </p:cNvSpPr>
          <p:nvPr>
            <p:ph type="sldNum" sz="quarter" idx="4"/>
          </p:nvPr>
        </p:nvSpPr>
        <p:spPr>
          <a:xfrm>
            <a:off x="4239513" y="4886791"/>
            <a:ext cx="516591" cy="132608"/>
          </a:xfrm>
          <a:prstGeom prst="rect">
            <a:avLst/>
          </a:prstGeom>
        </p:spPr>
        <p:txBody>
          <a:bodyPr vert="horz" lIns="0" tIns="0" rIns="0" bIns="0" rtlCol="0" anchor="t" anchorCtr="0"/>
          <a:lstStyle>
            <a:lvl1pPr algn="l">
              <a:defRPr sz="700" b="0">
                <a:solidFill>
                  <a:schemeClr val="accent3"/>
                </a:solidFill>
              </a:defRPr>
            </a:lvl1pPr>
          </a:lstStyle>
          <a:p>
            <a:r>
              <a:rPr lang="en-GB" dirty="0"/>
              <a:t>#</a:t>
            </a:r>
            <a:fld id="{EC98167B-91FF-498B-85F5-63F1D9402506}" type="slidenum">
              <a:rPr lang="en-GB" smtClean="0"/>
              <a:pPr/>
              <a:t>‹#›</a:t>
            </a:fld>
            <a:r>
              <a:rPr lang="en-GB" dirty="0"/>
              <a:t>  </a:t>
            </a:r>
          </a:p>
        </p:txBody>
      </p:sp>
      <p:sp>
        <p:nvSpPr>
          <p:cNvPr id="27" name="Rectangle 26"/>
          <p:cNvSpPr/>
          <p:nvPr/>
        </p:nvSpPr>
        <p:spPr>
          <a:xfrm flipV="1">
            <a:off x="0" y="5086512"/>
            <a:ext cx="9144000" cy="56988"/>
          </a:xfrm>
          <a:prstGeom prst="rect">
            <a:avLst/>
          </a:prstGeom>
          <a:gradFill flip="none" rotWithShape="1">
            <a:gsLst>
              <a:gs pos="44000">
                <a:schemeClr val="tx1"/>
              </a:gs>
              <a:gs pos="10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6" name="Picture 1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894800" y="4590000"/>
            <a:ext cx="830323" cy="468000"/>
          </a:xfrm>
          <a:prstGeom prst="rect">
            <a:avLst/>
          </a:prstGeom>
        </p:spPr>
      </p:pic>
    </p:spTree>
    <p:extLst>
      <p:ext uri="{BB962C8B-B14F-4D97-AF65-F5344CB8AC3E}">
        <p14:creationId xmlns:p14="http://schemas.microsoft.com/office/powerpoint/2010/main" val="471907140"/>
      </p:ext>
    </p:extLst>
  </p:cSld>
  <p:clrMap bg1="lt1" tx1="dk1" bg2="lt2" tx2="dk2" accent1="accent1" accent2="accent2" accent3="accent3" accent4="accent4" accent5="accent5" accent6="accent6" hlink="hlink" folHlink="folHlink"/>
  <p:sldLayoutIdLst>
    <p:sldLayoutId id="2147483660" r:id="rId1"/>
    <p:sldLayoutId id="2147483700" r:id="rId2"/>
    <p:sldLayoutId id="2147483704" r:id="rId3"/>
    <p:sldLayoutId id="2147483705" r:id="rId4"/>
    <p:sldLayoutId id="2147483707" r:id="rId5"/>
    <p:sldLayoutId id="2147483706"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3" r:id="rId20"/>
    <p:sldLayoutId id="2147483742" r:id="rId21"/>
  </p:sldLayoutIdLst>
  <p:hf sldNum="0" hdr="0" dt="0"/>
  <p:txStyles>
    <p:titleStyle>
      <a:lvl1pPr algn="l" defTabSz="914400" rtl="0" eaLnBrk="1" latinLnBrk="0" hangingPunct="1">
        <a:spcBef>
          <a:spcPct val="0"/>
        </a:spcBef>
        <a:buNone/>
        <a:defRPr sz="2400" b="0" i="0" kern="1200">
          <a:solidFill>
            <a:schemeClr val="tx1"/>
          </a:solidFill>
          <a:latin typeface="+mj-lt"/>
          <a:ea typeface="+mj-ea"/>
          <a:cs typeface="+mj-cs"/>
        </a:defRPr>
      </a:lvl1pPr>
    </p:titleStyle>
    <p:bodyStyle>
      <a:lvl1pPr marL="270000" indent="-270000" algn="l" defTabSz="914400" rtl="0" eaLnBrk="1" latinLnBrk="0" hangingPunct="1">
        <a:spcBef>
          <a:spcPct val="20000"/>
        </a:spcBef>
        <a:buFont typeface="Arial" pitchFamily="34" charset="0"/>
        <a:buChar char="•"/>
        <a:defRPr sz="2000" kern="1200">
          <a:solidFill>
            <a:schemeClr val="accent3"/>
          </a:solidFill>
          <a:latin typeface="+mn-lt"/>
          <a:ea typeface="+mn-ea"/>
          <a:cs typeface="+mn-cs"/>
        </a:defRPr>
      </a:lvl1pPr>
      <a:lvl2pPr marL="540000" indent="-270000" algn="l" defTabSz="914400" rtl="0" eaLnBrk="1" latinLnBrk="0" hangingPunct="1">
        <a:spcBef>
          <a:spcPct val="20000"/>
        </a:spcBef>
        <a:buFont typeface="Arial" pitchFamily="34" charset="0"/>
        <a:buChar char="−"/>
        <a:defRPr sz="2000" kern="1200">
          <a:solidFill>
            <a:schemeClr val="accent3"/>
          </a:solidFill>
          <a:latin typeface="+mn-lt"/>
          <a:ea typeface="+mn-ea"/>
          <a:cs typeface="+mn-cs"/>
        </a:defRPr>
      </a:lvl2pPr>
      <a:lvl3pPr marL="810000" indent="-270000" algn="l" defTabSz="914400" rtl="0" eaLnBrk="1" latinLnBrk="0" hangingPunct="1">
        <a:spcBef>
          <a:spcPct val="20000"/>
        </a:spcBef>
        <a:buFont typeface="Arial" pitchFamily="34" charset="0"/>
        <a:buChar char="•"/>
        <a:defRPr sz="2000" kern="1200">
          <a:solidFill>
            <a:schemeClr val="accent3"/>
          </a:solidFill>
          <a:latin typeface="+mn-lt"/>
          <a:ea typeface="+mn-ea"/>
          <a:cs typeface="+mn-cs"/>
        </a:defRPr>
      </a:lvl3pPr>
      <a:lvl4pPr marL="1080000" indent="-270000" algn="l" defTabSz="914400" rtl="0" eaLnBrk="1" latinLnBrk="0" hangingPunct="1">
        <a:spcBef>
          <a:spcPct val="20000"/>
        </a:spcBef>
        <a:buFont typeface="Arial" pitchFamily="34" charset="0"/>
        <a:buChar char="−"/>
        <a:defRPr sz="2000" kern="1200">
          <a:solidFill>
            <a:schemeClr val="accent3"/>
          </a:solidFill>
          <a:latin typeface="+mn-lt"/>
          <a:ea typeface="+mn-ea"/>
          <a:cs typeface="+mn-cs"/>
        </a:defRPr>
      </a:lvl4pPr>
      <a:lvl5pPr marL="1350000" indent="-270000" algn="l" defTabSz="914400" rtl="0" eaLnBrk="1" latinLnBrk="0" hangingPunct="1">
        <a:spcBef>
          <a:spcPct val="20000"/>
        </a:spcBef>
        <a:buFont typeface="Arial" pitchFamily="34" charset="0"/>
        <a:buChar char="•"/>
        <a:defRPr sz="1800" kern="1200">
          <a:solidFill>
            <a:schemeClr val="accent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www.mrscienceshow.com/2010/06/bring-us-your-burning-science-questions.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hyperlink" Target="http://www.mrscienceshow.com/2010/06/bring-us-your-burning-science-questions.html"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Optimising the Heathcote</a:t>
            </a:r>
          </a:p>
        </p:txBody>
      </p:sp>
      <p:sp>
        <p:nvSpPr>
          <p:cNvPr id="3" name="Subtitle 2"/>
          <p:cNvSpPr>
            <a:spLocks noGrp="1"/>
          </p:cNvSpPr>
          <p:nvPr>
            <p:ph type="subTitle" idx="1"/>
          </p:nvPr>
        </p:nvSpPr>
        <p:spPr/>
        <p:txBody>
          <a:bodyPr/>
          <a:lstStyle/>
          <a:p>
            <a:r>
              <a:rPr lang="en-GB" dirty="0"/>
              <a:t>Antoinette Tan</a:t>
            </a:r>
          </a:p>
          <a:p>
            <a:r>
              <a:rPr lang="en-GB" dirty="0"/>
              <a:t>DHI, Jacobs and CCC</a:t>
            </a:r>
          </a:p>
        </p:txBody>
      </p:sp>
    </p:spTree>
    <p:extLst>
      <p:ext uri="{BB962C8B-B14F-4D97-AF65-F5344CB8AC3E}">
        <p14:creationId xmlns:p14="http://schemas.microsoft.com/office/powerpoint/2010/main" val="3633876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1322F-E590-4240-8A11-0596476C274A}"/>
              </a:ext>
            </a:extLst>
          </p:cNvPr>
          <p:cNvSpPr>
            <a:spLocks noGrp="1"/>
          </p:cNvSpPr>
          <p:nvPr>
            <p:ph type="title"/>
          </p:nvPr>
        </p:nvSpPr>
        <p:spPr/>
        <p:txBody>
          <a:bodyPr/>
          <a:lstStyle/>
          <a:p>
            <a:r>
              <a:rPr lang="en-NZ" dirty="0"/>
              <a:t>Basin Design</a:t>
            </a:r>
          </a:p>
        </p:txBody>
      </p:sp>
      <p:sp>
        <p:nvSpPr>
          <p:cNvPr id="3" name="Footer Placeholder 2">
            <a:extLst>
              <a:ext uri="{FF2B5EF4-FFF2-40B4-BE49-F238E27FC236}">
                <a16:creationId xmlns:a16="http://schemas.microsoft.com/office/drawing/2014/main" id="{18EA9734-84C4-4FD0-9290-E743EA90E091}"/>
              </a:ext>
            </a:extLst>
          </p:cNvPr>
          <p:cNvSpPr>
            <a:spLocks noGrp="1"/>
          </p:cNvSpPr>
          <p:nvPr>
            <p:ph type="ftr" sz="quarter" idx="11"/>
          </p:nvPr>
        </p:nvSpPr>
        <p:spPr/>
        <p:txBody>
          <a:bodyPr/>
          <a:lstStyle/>
          <a:p>
            <a:r>
              <a:rPr lang="en-GB" noProof="0"/>
              <a:t>© DHI</a:t>
            </a:r>
            <a:endParaRPr lang="en-GB" noProof="0" dirty="0"/>
          </a:p>
        </p:txBody>
      </p:sp>
      <p:graphicFrame>
        <p:nvGraphicFramePr>
          <p:cNvPr id="5" name="Content Placeholder 4">
            <a:extLst>
              <a:ext uri="{FF2B5EF4-FFF2-40B4-BE49-F238E27FC236}">
                <a16:creationId xmlns:a16="http://schemas.microsoft.com/office/drawing/2014/main" id="{1F8A777F-44B6-4F8B-901B-ADF8D0E1B43C}"/>
              </a:ext>
            </a:extLst>
          </p:cNvPr>
          <p:cNvGraphicFramePr>
            <a:graphicFrameLocks noGrp="1"/>
          </p:cNvGraphicFramePr>
          <p:nvPr>
            <p:ph sz="quarter" idx="13"/>
            <p:extLst>
              <p:ext uri="{D42A27DB-BD31-4B8C-83A1-F6EECF244321}">
                <p14:modId xmlns:p14="http://schemas.microsoft.com/office/powerpoint/2010/main" val="3890287876"/>
              </p:ext>
            </p:extLst>
          </p:nvPr>
        </p:nvGraphicFramePr>
        <p:xfrm>
          <a:off x="554038" y="1192213"/>
          <a:ext cx="8035925" cy="3092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7B969B1E-AF5B-4862-976D-8AABF0C5A249}"/>
              </a:ext>
            </a:extLst>
          </p:cNvPr>
          <p:cNvSpPr txBox="1"/>
          <p:nvPr/>
        </p:nvSpPr>
        <p:spPr>
          <a:xfrm>
            <a:off x="5457826" y="1727716"/>
            <a:ext cx="1735930" cy="646331"/>
          </a:xfrm>
          <a:prstGeom prst="rect">
            <a:avLst/>
          </a:prstGeom>
          <a:noFill/>
        </p:spPr>
        <p:txBody>
          <a:bodyPr wrap="square" rtlCol="0">
            <a:spAutoFit/>
          </a:bodyPr>
          <a:lstStyle/>
          <a:p>
            <a:pPr algn="ctr"/>
            <a:r>
              <a:rPr lang="en-NZ" dirty="0"/>
              <a:t>Maintain Water Levels</a:t>
            </a:r>
          </a:p>
        </p:txBody>
      </p:sp>
      <p:sp>
        <p:nvSpPr>
          <p:cNvPr id="7" name="TextBox 6">
            <a:extLst>
              <a:ext uri="{FF2B5EF4-FFF2-40B4-BE49-F238E27FC236}">
                <a16:creationId xmlns:a16="http://schemas.microsoft.com/office/drawing/2014/main" id="{A780EEC4-B395-4065-8479-B0B6644233D8}"/>
              </a:ext>
            </a:extLst>
          </p:cNvPr>
          <p:cNvSpPr txBox="1"/>
          <p:nvPr/>
        </p:nvSpPr>
        <p:spPr>
          <a:xfrm>
            <a:off x="2597816" y="3567667"/>
            <a:ext cx="1479892" cy="369332"/>
          </a:xfrm>
          <a:prstGeom prst="rect">
            <a:avLst/>
          </a:prstGeom>
          <a:noFill/>
        </p:spPr>
        <p:txBody>
          <a:bodyPr wrap="none" rtlCol="0">
            <a:spAutoFit/>
          </a:bodyPr>
          <a:lstStyle/>
          <a:p>
            <a:r>
              <a:rPr lang="en-NZ" dirty="0"/>
              <a:t>Control Flow</a:t>
            </a:r>
          </a:p>
        </p:txBody>
      </p:sp>
      <p:sp>
        <p:nvSpPr>
          <p:cNvPr id="8" name="TextBox 7">
            <a:extLst>
              <a:ext uri="{FF2B5EF4-FFF2-40B4-BE49-F238E27FC236}">
                <a16:creationId xmlns:a16="http://schemas.microsoft.com/office/drawing/2014/main" id="{9EA7BE8B-36D8-4C88-AD6C-612A9EA5364C}"/>
              </a:ext>
            </a:extLst>
          </p:cNvPr>
          <p:cNvSpPr txBox="1"/>
          <p:nvPr/>
        </p:nvSpPr>
        <p:spPr>
          <a:xfrm>
            <a:off x="2374990" y="1485900"/>
            <a:ext cx="1261884" cy="369332"/>
          </a:xfrm>
          <a:prstGeom prst="rect">
            <a:avLst/>
          </a:prstGeom>
          <a:noFill/>
        </p:spPr>
        <p:txBody>
          <a:bodyPr wrap="none" rtlCol="0">
            <a:spAutoFit/>
          </a:bodyPr>
          <a:lstStyle/>
          <a:p>
            <a:r>
              <a:rPr lang="en-NZ" dirty="0"/>
              <a:t>First Flush</a:t>
            </a:r>
          </a:p>
        </p:txBody>
      </p:sp>
      <p:sp>
        <p:nvSpPr>
          <p:cNvPr id="9" name="TextBox 8">
            <a:extLst>
              <a:ext uri="{FF2B5EF4-FFF2-40B4-BE49-F238E27FC236}">
                <a16:creationId xmlns:a16="http://schemas.microsoft.com/office/drawing/2014/main" id="{C76BCFD0-B591-495F-A1D7-E662C07E0C29}"/>
              </a:ext>
            </a:extLst>
          </p:cNvPr>
          <p:cNvSpPr txBox="1"/>
          <p:nvPr/>
        </p:nvSpPr>
        <p:spPr>
          <a:xfrm>
            <a:off x="1835944" y="2471738"/>
            <a:ext cx="1184940" cy="369332"/>
          </a:xfrm>
          <a:prstGeom prst="rect">
            <a:avLst/>
          </a:prstGeom>
          <a:noFill/>
        </p:spPr>
        <p:txBody>
          <a:bodyPr wrap="none" rtlCol="0">
            <a:spAutoFit/>
          </a:bodyPr>
          <a:lstStyle/>
          <a:p>
            <a:r>
              <a:rPr lang="en-NZ" dirty="0"/>
              <a:t>Infiltration</a:t>
            </a:r>
          </a:p>
        </p:txBody>
      </p:sp>
      <p:sp>
        <p:nvSpPr>
          <p:cNvPr id="10" name="TextBox 9">
            <a:extLst>
              <a:ext uri="{FF2B5EF4-FFF2-40B4-BE49-F238E27FC236}">
                <a16:creationId xmlns:a16="http://schemas.microsoft.com/office/drawing/2014/main" id="{5EB3162B-D262-45B5-BAB1-1ABF8FB4AD6B}"/>
              </a:ext>
            </a:extLst>
          </p:cNvPr>
          <p:cNvSpPr txBox="1"/>
          <p:nvPr/>
        </p:nvSpPr>
        <p:spPr>
          <a:xfrm>
            <a:off x="6472238" y="3354426"/>
            <a:ext cx="979755" cy="369332"/>
          </a:xfrm>
          <a:prstGeom prst="rect">
            <a:avLst/>
          </a:prstGeom>
          <a:noFill/>
        </p:spPr>
        <p:txBody>
          <a:bodyPr wrap="none" rtlCol="0">
            <a:spAutoFit/>
          </a:bodyPr>
          <a:lstStyle/>
          <a:p>
            <a:r>
              <a:rPr lang="en-NZ" dirty="0"/>
              <a:t>SCADA</a:t>
            </a:r>
          </a:p>
        </p:txBody>
      </p:sp>
    </p:spTree>
    <p:extLst>
      <p:ext uri="{BB962C8B-B14F-4D97-AF65-F5344CB8AC3E}">
        <p14:creationId xmlns:p14="http://schemas.microsoft.com/office/powerpoint/2010/main" val="3473507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A166F-FE61-4D3F-AEE8-A15CE0AA5A71}"/>
              </a:ext>
            </a:extLst>
          </p:cNvPr>
          <p:cNvSpPr>
            <a:spLocks noGrp="1"/>
          </p:cNvSpPr>
          <p:nvPr>
            <p:ph type="title"/>
          </p:nvPr>
        </p:nvSpPr>
        <p:spPr/>
        <p:txBody>
          <a:bodyPr/>
          <a:lstStyle/>
          <a:p>
            <a:r>
              <a:rPr lang="en-NZ" dirty="0" err="1"/>
              <a:t>Awatea</a:t>
            </a:r>
            <a:endParaRPr lang="en-NZ" dirty="0"/>
          </a:p>
        </p:txBody>
      </p:sp>
      <p:sp>
        <p:nvSpPr>
          <p:cNvPr id="3" name="Footer Placeholder 2">
            <a:extLst>
              <a:ext uri="{FF2B5EF4-FFF2-40B4-BE49-F238E27FC236}">
                <a16:creationId xmlns:a16="http://schemas.microsoft.com/office/drawing/2014/main" id="{0AE8F064-3FB3-42B7-A197-0DF3DBD1E2CF}"/>
              </a:ext>
            </a:extLst>
          </p:cNvPr>
          <p:cNvSpPr>
            <a:spLocks noGrp="1"/>
          </p:cNvSpPr>
          <p:nvPr>
            <p:ph type="ftr" sz="quarter" idx="11"/>
          </p:nvPr>
        </p:nvSpPr>
        <p:spPr/>
        <p:txBody>
          <a:bodyPr/>
          <a:lstStyle/>
          <a:p>
            <a:r>
              <a:rPr lang="en-GB" noProof="0"/>
              <a:t>© DHI</a:t>
            </a:r>
            <a:endParaRPr lang="en-GB" noProof="0" dirty="0"/>
          </a:p>
        </p:txBody>
      </p:sp>
      <p:sp>
        <p:nvSpPr>
          <p:cNvPr id="4" name="Content Placeholder 3">
            <a:extLst>
              <a:ext uri="{FF2B5EF4-FFF2-40B4-BE49-F238E27FC236}">
                <a16:creationId xmlns:a16="http://schemas.microsoft.com/office/drawing/2014/main" id="{E9F3D8B9-8F7A-4B52-95D7-3811A88EAECE}"/>
              </a:ext>
            </a:extLst>
          </p:cNvPr>
          <p:cNvSpPr>
            <a:spLocks noGrp="1"/>
          </p:cNvSpPr>
          <p:nvPr>
            <p:ph sz="quarter" idx="13"/>
          </p:nvPr>
        </p:nvSpPr>
        <p:spPr/>
        <p:txBody>
          <a:bodyPr/>
          <a:lstStyle/>
          <a:p>
            <a:endParaRPr lang="en-NZ"/>
          </a:p>
        </p:txBody>
      </p:sp>
      <p:pic>
        <p:nvPicPr>
          <p:cNvPr id="5" name="Picture 4">
            <a:extLst>
              <a:ext uri="{FF2B5EF4-FFF2-40B4-BE49-F238E27FC236}">
                <a16:creationId xmlns:a16="http://schemas.microsoft.com/office/drawing/2014/main" id="{F75AC68A-4453-45AA-A364-84A284BAAF37}"/>
              </a:ext>
            </a:extLst>
          </p:cNvPr>
          <p:cNvPicPr>
            <a:picLocks noChangeAspect="1"/>
          </p:cNvPicPr>
          <p:nvPr/>
        </p:nvPicPr>
        <p:blipFill>
          <a:blip r:embed="rId2"/>
          <a:stretch>
            <a:fillRect/>
          </a:stretch>
        </p:blipFill>
        <p:spPr>
          <a:xfrm>
            <a:off x="1589894" y="858370"/>
            <a:ext cx="5964211" cy="3798634"/>
          </a:xfrm>
          <a:prstGeom prst="rect">
            <a:avLst/>
          </a:prstGeom>
        </p:spPr>
      </p:pic>
    </p:spTree>
    <p:extLst>
      <p:ext uri="{BB962C8B-B14F-4D97-AF65-F5344CB8AC3E}">
        <p14:creationId xmlns:p14="http://schemas.microsoft.com/office/powerpoint/2010/main" val="2052925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3D33-56A6-4BB7-9059-834F2828D861}"/>
              </a:ext>
            </a:extLst>
          </p:cNvPr>
          <p:cNvSpPr>
            <a:spLocks noGrp="1"/>
          </p:cNvSpPr>
          <p:nvPr>
            <p:ph type="title"/>
          </p:nvPr>
        </p:nvSpPr>
        <p:spPr/>
        <p:txBody>
          <a:bodyPr/>
          <a:lstStyle/>
          <a:p>
            <a:r>
              <a:rPr lang="en-NZ" dirty="0"/>
              <a:t>Wigram</a:t>
            </a:r>
          </a:p>
        </p:txBody>
      </p:sp>
      <p:sp>
        <p:nvSpPr>
          <p:cNvPr id="3" name="Footer Placeholder 2">
            <a:extLst>
              <a:ext uri="{FF2B5EF4-FFF2-40B4-BE49-F238E27FC236}">
                <a16:creationId xmlns:a16="http://schemas.microsoft.com/office/drawing/2014/main" id="{7905B677-EC3A-4B60-B9C9-4424DDA0AA08}"/>
              </a:ext>
            </a:extLst>
          </p:cNvPr>
          <p:cNvSpPr>
            <a:spLocks noGrp="1"/>
          </p:cNvSpPr>
          <p:nvPr>
            <p:ph type="ftr" sz="quarter" idx="11"/>
          </p:nvPr>
        </p:nvSpPr>
        <p:spPr/>
        <p:txBody>
          <a:bodyPr/>
          <a:lstStyle/>
          <a:p>
            <a:r>
              <a:rPr lang="en-GB" noProof="0"/>
              <a:t>© DHI</a:t>
            </a:r>
            <a:endParaRPr lang="en-GB" noProof="0" dirty="0"/>
          </a:p>
        </p:txBody>
      </p:sp>
      <p:sp>
        <p:nvSpPr>
          <p:cNvPr id="4" name="Content Placeholder 3">
            <a:extLst>
              <a:ext uri="{FF2B5EF4-FFF2-40B4-BE49-F238E27FC236}">
                <a16:creationId xmlns:a16="http://schemas.microsoft.com/office/drawing/2014/main" id="{C807F21D-001A-4828-B32C-A8A35D5993F4}"/>
              </a:ext>
            </a:extLst>
          </p:cNvPr>
          <p:cNvSpPr>
            <a:spLocks noGrp="1"/>
          </p:cNvSpPr>
          <p:nvPr>
            <p:ph sz="quarter" idx="13"/>
          </p:nvPr>
        </p:nvSpPr>
        <p:spPr/>
        <p:txBody>
          <a:bodyPr/>
          <a:lstStyle/>
          <a:p>
            <a:endParaRPr lang="en-NZ"/>
          </a:p>
        </p:txBody>
      </p:sp>
      <p:pic>
        <p:nvPicPr>
          <p:cNvPr id="5" name="Picture 4">
            <a:extLst>
              <a:ext uri="{FF2B5EF4-FFF2-40B4-BE49-F238E27FC236}">
                <a16:creationId xmlns:a16="http://schemas.microsoft.com/office/drawing/2014/main" id="{F31E9340-EB8D-45CF-B035-150056F5AF53}"/>
              </a:ext>
            </a:extLst>
          </p:cNvPr>
          <p:cNvPicPr>
            <a:picLocks noChangeAspect="1"/>
          </p:cNvPicPr>
          <p:nvPr/>
        </p:nvPicPr>
        <p:blipFill>
          <a:blip r:embed="rId3"/>
          <a:stretch>
            <a:fillRect/>
          </a:stretch>
        </p:blipFill>
        <p:spPr>
          <a:xfrm>
            <a:off x="1733951" y="728010"/>
            <a:ext cx="5676097" cy="4021416"/>
          </a:xfrm>
          <a:prstGeom prst="rect">
            <a:avLst/>
          </a:prstGeom>
        </p:spPr>
      </p:pic>
    </p:spTree>
    <p:extLst>
      <p:ext uri="{BB962C8B-B14F-4D97-AF65-F5344CB8AC3E}">
        <p14:creationId xmlns:p14="http://schemas.microsoft.com/office/powerpoint/2010/main" val="997964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DA29C-BDFE-4F81-953B-3682B53D5C72}"/>
              </a:ext>
            </a:extLst>
          </p:cNvPr>
          <p:cNvSpPr>
            <a:spLocks noGrp="1"/>
          </p:cNvSpPr>
          <p:nvPr>
            <p:ph type="title"/>
          </p:nvPr>
        </p:nvSpPr>
        <p:spPr/>
        <p:txBody>
          <a:bodyPr/>
          <a:lstStyle/>
          <a:p>
            <a:r>
              <a:rPr lang="en-NZ" dirty="0" err="1"/>
              <a:t>Curletts</a:t>
            </a:r>
            <a:endParaRPr lang="en-NZ" dirty="0"/>
          </a:p>
        </p:txBody>
      </p:sp>
      <p:sp>
        <p:nvSpPr>
          <p:cNvPr id="3" name="Footer Placeholder 2">
            <a:extLst>
              <a:ext uri="{FF2B5EF4-FFF2-40B4-BE49-F238E27FC236}">
                <a16:creationId xmlns:a16="http://schemas.microsoft.com/office/drawing/2014/main" id="{55837B1B-F551-40F1-B9EA-9ACD0D3F2D30}"/>
              </a:ext>
            </a:extLst>
          </p:cNvPr>
          <p:cNvSpPr>
            <a:spLocks noGrp="1"/>
          </p:cNvSpPr>
          <p:nvPr>
            <p:ph type="ftr" sz="quarter" idx="11"/>
          </p:nvPr>
        </p:nvSpPr>
        <p:spPr/>
        <p:txBody>
          <a:bodyPr/>
          <a:lstStyle/>
          <a:p>
            <a:r>
              <a:rPr lang="en-GB" noProof="0"/>
              <a:t>© DHI</a:t>
            </a:r>
            <a:endParaRPr lang="en-GB" noProof="0" dirty="0"/>
          </a:p>
        </p:txBody>
      </p:sp>
      <p:sp>
        <p:nvSpPr>
          <p:cNvPr id="4" name="Content Placeholder 3">
            <a:extLst>
              <a:ext uri="{FF2B5EF4-FFF2-40B4-BE49-F238E27FC236}">
                <a16:creationId xmlns:a16="http://schemas.microsoft.com/office/drawing/2014/main" id="{6B5F7520-7E95-405D-9BAB-F76244CE3376}"/>
              </a:ext>
            </a:extLst>
          </p:cNvPr>
          <p:cNvSpPr>
            <a:spLocks noGrp="1"/>
          </p:cNvSpPr>
          <p:nvPr>
            <p:ph sz="quarter" idx="13"/>
          </p:nvPr>
        </p:nvSpPr>
        <p:spPr/>
        <p:txBody>
          <a:bodyPr/>
          <a:lstStyle/>
          <a:p>
            <a:endParaRPr lang="en-NZ"/>
          </a:p>
        </p:txBody>
      </p:sp>
      <p:pic>
        <p:nvPicPr>
          <p:cNvPr id="5" name="Picture 4">
            <a:extLst>
              <a:ext uri="{FF2B5EF4-FFF2-40B4-BE49-F238E27FC236}">
                <a16:creationId xmlns:a16="http://schemas.microsoft.com/office/drawing/2014/main" id="{8A726147-3B2C-48FB-92FD-B952FA6E8082}"/>
              </a:ext>
            </a:extLst>
          </p:cNvPr>
          <p:cNvPicPr>
            <a:picLocks noChangeAspect="1"/>
          </p:cNvPicPr>
          <p:nvPr/>
        </p:nvPicPr>
        <p:blipFill>
          <a:blip r:embed="rId2"/>
          <a:stretch>
            <a:fillRect/>
          </a:stretch>
        </p:blipFill>
        <p:spPr>
          <a:xfrm>
            <a:off x="1991623" y="604455"/>
            <a:ext cx="5160754" cy="3934590"/>
          </a:xfrm>
          <a:prstGeom prst="rect">
            <a:avLst/>
          </a:prstGeom>
        </p:spPr>
      </p:pic>
    </p:spTree>
    <p:extLst>
      <p:ext uri="{BB962C8B-B14F-4D97-AF65-F5344CB8AC3E}">
        <p14:creationId xmlns:p14="http://schemas.microsoft.com/office/powerpoint/2010/main" val="344202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20A0-1D2D-4DBB-8329-C6A7F0A05E68}"/>
              </a:ext>
            </a:extLst>
          </p:cNvPr>
          <p:cNvSpPr>
            <a:spLocks noGrp="1"/>
          </p:cNvSpPr>
          <p:nvPr>
            <p:ph type="title"/>
          </p:nvPr>
        </p:nvSpPr>
        <p:spPr/>
        <p:txBody>
          <a:bodyPr/>
          <a:lstStyle/>
          <a:p>
            <a:r>
              <a:rPr lang="en-NZ" dirty="0" err="1"/>
              <a:t>Hoonhay</a:t>
            </a:r>
            <a:r>
              <a:rPr lang="en-NZ" dirty="0"/>
              <a:t>/Eastman</a:t>
            </a:r>
          </a:p>
        </p:txBody>
      </p:sp>
      <p:sp>
        <p:nvSpPr>
          <p:cNvPr id="3" name="Footer Placeholder 2">
            <a:extLst>
              <a:ext uri="{FF2B5EF4-FFF2-40B4-BE49-F238E27FC236}">
                <a16:creationId xmlns:a16="http://schemas.microsoft.com/office/drawing/2014/main" id="{B8E103D7-FD3F-4D0C-ADFC-7E1C63F86410}"/>
              </a:ext>
            </a:extLst>
          </p:cNvPr>
          <p:cNvSpPr>
            <a:spLocks noGrp="1"/>
          </p:cNvSpPr>
          <p:nvPr>
            <p:ph type="ftr" sz="quarter" idx="11"/>
          </p:nvPr>
        </p:nvSpPr>
        <p:spPr/>
        <p:txBody>
          <a:bodyPr/>
          <a:lstStyle/>
          <a:p>
            <a:r>
              <a:rPr lang="en-GB" noProof="0"/>
              <a:t>© DHI</a:t>
            </a:r>
            <a:endParaRPr lang="en-GB" noProof="0" dirty="0"/>
          </a:p>
        </p:txBody>
      </p:sp>
      <p:sp>
        <p:nvSpPr>
          <p:cNvPr id="4" name="Content Placeholder 3">
            <a:extLst>
              <a:ext uri="{FF2B5EF4-FFF2-40B4-BE49-F238E27FC236}">
                <a16:creationId xmlns:a16="http://schemas.microsoft.com/office/drawing/2014/main" id="{695231FD-3571-404D-BF81-8006F9DF85D6}"/>
              </a:ext>
            </a:extLst>
          </p:cNvPr>
          <p:cNvSpPr>
            <a:spLocks noGrp="1"/>
          </p:cNvSpPr>
          <p:nvPr>
            <p:ph sz="quarter" idx="13"/>
          </p:nvPr>
        </p:nvSpPr>
        <p:spPr/>
        <p:txBody>
          <a:bodyPr/>
          <a:lstStyle/>
          <a:p>
            <a:endParaRPr lang="en-NZ" dirty="0"/>
          </a:p>
        </p:txBody>
      </p:sp>
      <p:pic>
        <p:nvPicPr>
          <p:cNvPr id="5" name="Picture 4">
            <a:extLst>
              <a:ext uri="{FF2B5EF4-FFF2-40B4-BE49-F238E27FC236}">
                <a16:creationId xmlns:a16="http://schemas.microsoft.com/office/drawing/2014/main" id="{69FF2D4F-3D89-48CC-9210-A0E3E65949A1}"/>
              </a:ext>
            </a:extLst>
          </p:cNvPr>
          <p:cNvPicPr>
            <a:picLocks noChangeAspect="1"/>
          </p:cNvPicPr>
          <p:nvPr/>
        </p:nvPicPr>
        <p:blipFill>
          <a:blip r:embed="rId2"/>
          <a:stretch>
            <a:fillRect/>
          </a:stretch>
        </p:blipFill>
        <p:spPr>
          <a:xfrm>
            <a:off x="2353455" y="922689"/>
            <a:ext cx="4432091" cy="3805184"/>
          </a:xfrm>
          <a:prstGeom prst="rect">
            <a:avLst/>
          </a:prstGeom>
        </p:spPr>
      </p:pic>
    </p:spTree>
    <p:extLst>
      <p:ext uri="{BB962C8B-B14F-4D97-AF65-F5344CB8AC3E}">
        <p14:creationId xmlns:p14="http://schemas.microsoft.com/office/powerpoint/2010/main" val="811601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0B007-176C-40F8-9B26-07D2C4DF8252}"/>
              </a:ext>
            </a:extLst>
          </p:cNvPr>
          <p:cNvSpPr>
            <a:spLocks noGrp="1"/>
          </p:cNvSpPr>
          <p:nvPr>
            <p:ph type="title"/>
          </p:nvPr>
        </p:nvSpPr>
        <p:spPr/>
        <p:txBody>
          <a:bodyPr/>
          <a:lstStyle/>
          <a:p>
            <a:r>
              <a:rPr lang="en-NZ" dirty="0"/>
              <a:t>Cashmere </a:t>
            </a:r>
            <a:r>
              <a:rPr lang="en-NZ" dirty="0" err="1"/>
              <a:t>Worsleys</a:t>
            </a:r>
            <a:endParaRPr lang="en-NZ" dirty="0"/>
          </a:p>
        </p:txBody>
      </p:sp>
      <p:sp>
        <p:nvSpPr>
          <p:cNvPr id="3" name="Footer Placeholder 2">
            <a:extLst>
              <a:ext uri="{FF2B5EF4-FFF2-40B4-BE49-F238E27FC236}">
                <a16:creationId xmlns:a16="http://schemas.microsoft.com/office/drawing/2014/main" id="{F8A14D73-4BCC-4565-A417-E7D08E84B955}"/>
              </a:ext>
            </a:extLst>
          </p:cNvPr>
          <p:cNvSpPr>
            <a:spLocks noGrp="1"/>
          </p:cNvSpPr>
          <p:nvPr>
            <p:ph type="ftr" sz="quarter" idx="11"/>
          </p:nvPr>
        </p:nvSpPr>
        <p:spPr/>
        <p:txBody>
          <a:bodyPr/>
          <a:lstStyle/>
          <a:p>
            <a:r>
              <a:rPr lang="en-GB" noProof="0"/>
              <a:t>© DHI</a:t>
            </a:r>
            <a:endParaRPr lang="en-GB" noProof="0" dirty="0"/>
          </a:p>
        </p:txBody>
      </p:sp>
      <p:sp>
        <p:nvSpPr>
          <p:cNvPr id="7" name="Content Placeholder 6">
            <a:extLst>
              <a:ext uri="{FF2B5EF4-FFF2-40B4-BE49-F238E27FC236}">
                <a16:creationId xmlns:a16="http://schemas.microsoft.com/office/drawing/2014/main" id="{8D696F55-75B0-4BBF-93AD-49056867268A}"/>
              </a:ext>
            </a:extLst>
          </p:cNvPr>
          <p:cNvSpPr>
            <a:spLocks noGrp="1"/>
          </p:cNvSpPr>
          <p:nvPr>
            <p:ph sz="quarter" idx="13"/>
          </p:nvPr>
        </p:nvSpPr>
        <p:spPr/>
        <p:txBody>
          <a:bodyPr/>
          <a:lstStyle/>
          <a:p>
            <a:endParaRPr lang="en-NZ"/>
          </a:p>
        </p:txBody>
      </p:sp>
      <p:pic>
        <p:nvPicPr>
          <p:cNvPr id="8" name="Picture 7">
            <a:extLst>
              <a:ext uri="{FF2B5EF4-FFF2-40B4-BE49-F238E27FC236}">
                <a16:creationId xmlns:a16="http://schemas.microsoft.com/office/drawing/2014/main" id="{0D7067E2-250C-4B72-970A-28BE39364379}"/>
              </a:ext>
            </a:extLst>
          </p:cNvPr>
          <p:cNvPicPr>
            <a:picLocks noChangeAspect="1"/>
          </p:cNvPicPr>
          <p:nvPr/>
        </p:nvPicPr>
        <p:blipFill>
          <a:blip r:embed="rId3"/>
          <a:stretch>
            <a:fillRect/>
          </a:stretch>
        </p:blipFill>
        <p:spPr>
          <a:xfrm>
            <a:off x="2143506" y="842701"/>
            <a:ext cx="4557098" cy="3938559"/>
          </a:xfrm>
          <a:prstGeom prst="rect">
            <a:avLst/>
          </a:prstGeom>
        </p:spPr>
      </p:pic>
    </p:spTree>
    <p:extLst>
      <p:ext uri="{BB962C8B-B14F-4D97-AF65-F5344CB8AC3E}">
        <p14:creationId xmlns:p14="http://schemas.microsoft.com/office/powerpoint/2010/main" val="3855773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5A1EC-C408-4F55-9B08-220B3AB304E6}"/>
              </a:ext>
            </a:extLst>
          </p:cNvPr>
          <p:cNvSpPr>
            <a:spLocks noGrp="1"/>
          </p:cNvSpPr>
          <p:nvPr>
            <p:ph type="title"/>
          </p:nvPr>
        </p:nvSpPr>
        <p:spPr/>
        <p:txBody>
          <a:bodyPr/>
          <a:lstStyle/>
          <a:p>
            <a:r>
              <a:rPr lang="en-NZ" dirty="0"/>
              <a:t>Current Project</a:t>
            </a:r>
          </a:p>
        </p:txBody>
      </p:sp>
      <p:sp>
        <p:nvSpPr>
          <p:cNvPr id="3" name="Footer Placeholder 2">
            <a:extLst>
              <a:ext uri="{FF2B5EF4-FFF2-40B4-BE49-F238E27FC236}">
                <a16:creationId xmlns:a16="http://schemas.microsoft.com/office/drawing/2014/main" id="{41A315C3-42D6-4ADC-BD3F-AB3DC693B38C}"/>
              </a:ext>
            </a:extLst>
          </p:cNvPr>
          <p:cNvSpPr>
            <a:spLocks noGrp="1"/>
          </p:cNvSpPr>
          <p:nvPr>
            <p:ph type="ftr" sz="quarter" idx="11"/>
          </p:nvPr>
        </p:nvSpPr>
        <p:spPr/>
        <p:txBody>
          <a:bodyPr/>
          <a:lstStyle/>
          <a:p>
            <a:r>
              <a:rPr lang="en-GB" noProof="0"/>
              <a:t>© DHI</a:t>
            </a:r>
            <a:endParaRPr lang="en-GB" noProof="0" dirty="0"/>
          </a:p>
        </p:txBody>
      </p:sp>
      <p:sp>
        <p:nvSpPr>
          <p:cNvPr id="4" name="Content Placeholder 3">
            <a:extLst>
              <a:ext uri="{FF2B5EF4-FFF2-40B4-BE49-F238E27FC236}">
                <a16:creationId xmlns:a16="http://schemas.microsoft.com/office/drawing/2014/main" id="{945563D6-5443-42C8-A929-36E43952B45E}"/>
              </a:ext>
            </a:extLst>
          </p:cNvPr>
          <p:cNvSpPr>
            <a:spLocks noGrp="1"/>
          </p:cNvSpPr>
          <p:nvPr>
            <p:ph sz="quarter" idx="13"/>
          </p:nvPr>
        </p:nvSpPr>
        <p:spPr/>
        <p:txBody>
          <a:bodyPr/>
          <a:lstStyle/>
          <a:p>
            <a:r>
              <a:rPr lang="en-NZ" dirty="0"/>
              <a:t>Update models to current design</a:t>
            </a:r>
          </a:p>
          <a:p>
            <a:r>
              <a:rPr lang="en-NZ" dirty="0">
                <a:solidFill>
                  <a:schemeClr val="accent6">
                    <a:lumMod val="60000"/>
                    <a:lumOff val="40000"/>
                  </a:schemeClr>
                </a:solidFill>
              </a:rPr>
              <a:t>Screening Model</a:t>
            </a:r>
          </a:p>
          <a:p>
            <a:r>
              <a:rPr lang="en-NZ" dirty="0"/>
              <a:t>Base scenario</a:t>
            </a:r>
          </a:p>
          <a:p>
            <a:r>
              <a:rPr lang="en-NZ" dirty="0"/>
              <a:t>Come up with Operational plan for structures</a:t>
            </a:r>
          </a:p>
          <a:p>
            <a:r>
              <a:rPr lang="en-NZ" dirty="0"/>
              <a:t>Test various “what if” scenarios</a:t>
            </a:r>
          </a:p>
          <a:p>
            <a:r>
              <a:rPr lang="en-NZ" dirty="0"/>
              <a:t>Finalise Operation</a:t>
            </a:r>
          </a:p>
        </p:txBody>
      </p:sp>
    </p:spTree>
    <p:extLst>
      <p:ext uri="{BB962C8B-B14F-4D97-AF65-F5344CB8AC3E}">
        <p14:creationId xmlns:p14="http://schemas.microsoft.com/office/powerpoint/2010/main" val="3445903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72821-20A8-4E9E-93FC-C85C9FB26B79}"/>
              </a:ext>
            </a:extLst>
          </p:cNvPr>
          <p:cNvSpPr>
            <a:spLocks noGrp="1"/>
          </p:cNvSpPr>
          <p:nvPr>
            <p:ph type="title"/>
          </p:nvPr>
        </p:nvSpPr>
        <p:spPr/>
        <p:txBody>
          <a:bodyPr/>
          <a:lstStyle/>
          <a:p>
            <a:r>
              <a:rPr lang="en-NZ" dirty="0"/>
              <a:t>Screening Model</a:t>
            </a:r>
          </a:p>
        </p:txBody>
      </p:sp>
      <p:sp>
        <p:nvSpPr>
          <p:cNvPr id="3" name="Footer Placeholder 2">
            <a:extLst>
              <a:ext uri="{FF2B5EF4-FFF2-40B4-BE49-F238E27FC236}">
                <a16:creationId xmlns:a16="http://schemas.microsoft.com/office/drawing/2014/main" id="{5D890189-2134-47FC-8D4A-3D03ED949E3A}"/>
              </a:ext>
            </a:extLst>
          </p:cNvPr>
          <p:cNvSpPr>
            <a:spLocks noGrp="1"/>
          </p:cNvSpPr>
          <p:nvPr>
            <p:ph type="ftr" sz="quarter" idx="11"/>
          </p:nvPr>
        </p:nvSpPr>
        <p:spPr/>
        <p:txBody>
          <a:bodyPr/>
          <a:lstStyle/>
          <a:p>
            <a:r>
              <a:rPr lang="en-GB" noProof="0"/>
              <a:t>© DHI</a:t>
            </a:r>
            <a:endParaRPr lang="en-GB" noProof="0" dirty="0"/>
          </a:p>
        </p:txBody>
      </p:sp>
      <p:sp>
        <p:nvSpPr>
          <p:cNvPr id="4" name="Content Placeholder 3">
            <a:extLst>
              <a:ext uri="{FF2B5EF4-FFF2-40B4-BE49-F238E27FC236}">
                <a16:creationId xmlns:a16="http://schemas.microsoft.com/office/drawing/2014/main" id="{6DEDD18D-2A2A-4F49-AAC3-EF9D69F09525}"/>
              </a:ext>
            </a:extLst>
          </p:cNvPr>
          <p:cNvSpPr>
            <a:spLocks noGrp="1"/>
          </p:cNvSpPr>
          <p:nvPr>
            <p:ph sz="quarter" idx="13"/>
          </p:nvPr>
        </p:nvSpPr>
        <p:spPr/>
        <p:txBody>
          <a:bodyPr/>
          <a:lstStyle/>
          <a:p>
            <a:endParaRPr lang="en-NZ"/>
          </a:p>
        </p:txBody>
      </p:sp>
      <p:pic>
        <p:nvPicPr>
          <p:cNvPr id="5" name="Picture 4">
            <a:extLst>
              <a:ext uri="{FF2B5EF4-FFF2-40B4-BE49-F238E27FC236}">
                <a16:creationId xmlns:a16="http://schemas.microsoft.com/office/drawing/2014/main" id="{9391941E-BB2C-4265-A5CD-802F9A4CB6CC}"/>
              </a:ext>
            </a:extLst>
          </p:cNvPr>
          <p:cNvPicPr>
            <a:picLocks noChangeAspect="1"/>
          </p:cNvPicPr>
          <p:nvPr/>
        </p:nvPicPr>
        <p:blipFill>
          <a:blip r:embed="rId3"/>
          <a:stretch>
            <a:fillRect/>
          </a:stretch>
        </p:blipFill>
        <p:spPr>
          <a:xfrm>
            <a:off x="1154243" y="971260"/>
            <a:ext cx="6985416" cy="3534916"/>
          </a:xfrm>
          <a:prstGeom prst="rect">
            <a:avLst/>
          </a:prstGeom>
        </p:spPr>
      </p:pic>
    </p:spTree>
    <p:extLst>
      <p:ext uri="{BB962C8B-B14F-4D97-AF65-F5344CB8AC3E}">
        <p14:creationId xmlns:p14="http://schemas.microsoft.com/office/powerpoint/2010/main" val="1888152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DF120-FEB3-4794-A5BB-0DCA38E4988E}"/>
              </a:ext>
            </a:extLst>
          </p:cNvPr>
          <p:cNvSpPr>
            <a:spLocks noGrp="1"/>
          </p:cNvSpPr>
          <p:nvPr>
            <p:ph type="title"/>
          </p:nvPr>
        </p:nvSpPr>
        <p:spPr/>
        <p:txBody>
          <a:bodyPr/>
          <a:lstStyle/>
          <a:p>
            <a:r>
              <a:rPr lang="en-NZ" dirty="0"/>
              <a:t>Link Channels</a:t>
            </a:r>
          </a:p>
        </p:txBody>
      </p:sp>
      <p:sp>
        <p:nvSpPr>
          <p:cNvPr id="3" name="Footer Placeholder 2">
            <a:extLst>
              <a:ext uri="{FF2B5EF4-FFF2-40B4-BE49-F238E27FC236}">
                <a16:creationId xmlns:a16="http://schemas.microsoft.com/office/drawing/2014/main" id="{2E0F3132-184B-41C7-9AA7-836CB747042B}"/>
              </a:ext>
            </a:extLst>
          </p:cNvPr>
          <p:cNvSpPr>
            <a:spLocks noGrp="1"/>
          </p:cNvSpPr>
          <p:nvPr>
            <p:ph type="ftr" sz="quarter" idx="11"/>
          </p:nvPr>
        </p:nvSpPr>
        <p:spPr/>
        <p:txBody>
          <a:bodyPr/>
          <a:lstStyle/>
          <a:p>
            <a:r>
              <a:rPr lang="en-GB" noProof="0"/>
              <a:t>© DHI</a:t>
            </a:r>
            <a:endParaRPr lang="en-GB" noProof="0" dirty="0"/>
          </a:p>
        </p:txBody>
      </p:sp>
      <p:sp>
        <p:nvSpPr>
          <p:cNvPr id="4" name="Content Placeholder 3">
            <a:extLst>
              <a:ext uri="{FF2B5EF4-FFF2-40B4-BE49-F238E27FC236}">
                <a16:creationId xmlns:a16="http://schemas.microsoft.com/office/drawing/2014/main" id="{06BEF2F8-19ED-4BC7-8811-D4204BFAC41B}"/>
              </a:ext>
            </a:extLst>
          </p:cNvPr>
          <p:cNvSpPr>
            <a:spLocks noGrp="1"/>
          </p:cNvSpPr>
          <p:nvPr>
            <p:ph sz="quarter" idx="13"/>
          </p:nvPr>
        </p:nvSpPr>
        <p:spPr/>
        <p:txBody>
          <a:bodyPr/>
          <a:lstStyle/>
          <a:p>
            <a:endParaRPr lang="en-NZ" dirty="0"/>
          </a:p>
        </p:txBody>
      </p:sp>
      <p:pic>
        <p:nvPicPr>
          <p:cNvPr id="5" name="Picture 4">
            <a:extLst>
              <a:ext uri="{FF2B5EF4-FFF2-40B4-BE49-F238E27FC236}">
                <a16:creationId xmlns:a16="http://schemas.microsoft.com/office/drawing/2014/main" id="{057BC902-0314-4E0B-AAB2-725F46F5319A}"/>
              </a:ext>
            </a:extLst>
          </p:cNvPr>
          <p:cNvPicPr>
            <a:picLocks noChangeAspect="1"/>
          </p:cNvPicPr>
          <p:nvPr/>
        </p:nvPicPr>
        <p:blipFill>
          <a:blip r:embed="rId2"/>
          <a:stretch>
            <a:fillRect/>
          </a:stretch>
        </p:blipFill>
        <p:spPr>
          <a:xfrm>
            <a:off x="1755062" y="1030331"/>
            <a:ext cx="5633876" cy="3663464"/>
          </a:xfrm>
          <a:prstGeom prst="rect">
            <a:avLst/>
          </a:prstGeom>
        </p:spPr>
      </p:pic>
    </p:spTree>
    <p:extLst>
      <p:ext uri="{BB962C8B-B14F-4D97-AF65-F5344CB8AC3E}">
        <p14:creationId xmlns:p14="http://schemas.microsoft.com/office/powerpoint/2010/main" val="433547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E155B-3A49-4C80-9020-ECEFC9AB9431}"/>
              </a:ext>
            </a:extLst>
          </p:cNvPr>
          <p:cNvSpPr>
            <a:spLocks noGrp="1"/>
          </p:cNvSpPr>
          <p:nvPr>
            <p:ph type="title"/>
          </p:nvPr>
        </p:nvSpPr>
        <p:spPr/>
        <p:txBody>
          <a:bodyPr/>
          <a:lstStyle/>
          <a:p>
            <a:r>
              <a:rPr lang="en-NZ" dirty="0"/>
              <a:t>MIKE FLOOD model</a:t>
            </a:r>
          </a:p>
        </p:txBody>
      </p:sp>
      <p:sp>
        <p:nvSpPr>
          <p:cNvPr id="3" name="Footer Placeholder 2">
            <a:extLst>
              <a:ext uri="{FF2B5EF4-FFF2-40B4-BE49-F238E27FC236}">
                <a16:creationId xmlns:a16="http://schemas.microsoft.com/office/drawing/2014/main" id="{FAA55BAF-2B56-4DC7-975C-BC44740EF735}"/>
              </a:ext>
            </a:extLst>
          </p:cNvPr>
          <p:cNvSpPr>
            <a:spLocks noGrp="1"/>
          </p:cNvSpPr>
          <p:nvPr>
            <p:ph type="ftr" sz="quarter" idx="11"/>
          </p:nvPr>
        </p:nvSpPr>
        <p:spPr/>
        <p:txBody>
          <a:bodyPr/>
          <a:lstStyle/>
          <a:p>
            <a:r>
              <a:rPr lang="en-GB" noProof="0"/>
              <a:t>© DHI</a:t>
            </a:r>
            <a:endParaRPr lang="en-GB" noProof="0" dirty="0"/>
          </a:p>
        </p:txBody>
      </p:sp>
      <p:sp>
        <p:nvSpPr>
          <p:cNvPr id="4" name="Content Placeholder 3">
            <a:extLst>
              <a:ext uri="{FF2B5EF4-FFF2-40B4-BE49-F238E27FC236}">
                <a16:creationId xmlns:a16="http://schemas.microsoft.com/office/drawing/2014/main" id="{28C1560A-B508-4E82-95B2-45CF6BBEFA8E}"/>
              </a:ext>
            </a:extLst>
          </p:cNvPr>
          <p:cNvSpPr>
            <a:spLocks noGrp="1"/>
          </p:cNvSpPr>
          <p:nvPr>
            <p:ph sz="quarter" idx="13"/>
          </p:nvPr>
        </p:nvSpPr>
        <p:spPr/>
        <p:txBody>
          <a:bodyPr/>
          <a:lstStyle/>
          <a:p>
            <a:endParaRPr lang="en-NZ"/>
          </a:p>
        </p:txBody>
      </p:sp>
      <p:pic>
        <p:nvPicPr>
          <p:cNvPr id="5" name="Picture 4">
            <a:extLst>
              <a:ext uri="{FF2B5EF4-FFF2-40B4-BE49-F238E27FC236}">
                <a16:creationId xmlns:a16="http://schemas.microsoft.com/office/drawing/2014/main" id="{87B7DDC5-B6EF-4B22-91AD-797033D318AE}"/>
              </a:ext>
            </a:extLst>
          </p:cNvPr>
          <p:cNvPicPr>
            <a:picLocks noChangeAspect="1"/>
          </p:cNvPicPr>
          <p:nvPr/>
        </p:nvPicPr>
        <p:blipFill>
          <a:blip r:embed="rId3"/>
          <a:stretch>
            <a:fillRect/>
          </a:stretch>
        </p:blipFill>
        <p:spPr>
          <a:xfrm>
            <a:off x="1167866" y="969192"/>
            <a:ext cx="6808267" cy="3778864"/>
          </a:xfrm>
          <a:prstGeom prst="rect">
            <a:avLst/>
          </a:prstGeom>
        </p:spPr>
      </p:pic>
    </p:spTree>
    <p:extLst>
      <p:ext uri="{BB962C8B-B14F-4D97-AF65-F5344CB8AC3E}">
        <p14:creationId xmlns:p14="http://schemas.microsoft.com/office/powerpoint/2010/main" val="4070692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noProof="0" dirty="0"/>
              <a:t>© DHI A/S</a:t>
            </a:r>
          </a:p>
        </p:txBody>
      </p:sp>
      <p:sp>
        <p:nvSpPr>
          <p:cNvPr id="4" name="Text Placeholder 3"/>
          <p:cNvSpPr>
            <a:spLocks noGrp="1"/>
          </p:cNvSpPr>
          <p:nvPr>
            <p:ph type="body" sz="quarter" idx="14"/>
          </p:nvPr>
        </p:nvSpPr>
        <p:spPr/>
        <p:txBody>
          <a:bodyPr/>
          <a:lstStyle/>
          <a:p>
            <a:r>
              <a:rPr lang="en-GB" dirty="0"/>
              <a:t>Background into the Job</a:t>
            </a:r>
          </a:p>
          <a:p>
            <a:r>
              <a:rPr lang="en-GB" dirty="0"/>
              <a:t>Heathcote Catchment and Model</a:t>
            </a:r>
          </a:p>
          <a:p>
            <a:r>
              <a:rPr lang="en-GB" dirty="0"/>
              <a:t>Active Management</a:t>
            </a:r>
          </a:p>
          <a:p>
            <a:r>
              <a:rPr lang="en-GB" dirty="0"/>
              <a:t>Optimisation</a:t>
            </a:r>
          </a:p>
          <a:p>
            <a:r>
              <a:rPr lang="en-GB" dirty="0"/>
              <a:t>Future Work</a:t>
            </a:r>
          </a:p>
        </p:txBody>
      </p:sp>
      <p:sp>
        <p:nvSpPr>
          <p:cNvPr id="5" name="Title 4"/>
          <p:cNvSpPr>
            <a:spLocks noGrp="1"/>
          </p:cNvSpPr>
          <p:nvPr>
            <p:ph type="title"/>
          </p:nvPr>
        </p:nvSpPr>
        <p:spPr/>
        <p:txBody>
          <a:bodyPr/>
          <a:lstStyle/>
          <a:p>
            <a:endParaRPr lang="en-GB" dirty="0"/>
          </a:p>
        </p:txBody>
      </p:sp>
    </p:spTree>
    <p:extLst>
      <p:ext uri="{BB962C8B-B14F-4D97-AF65-F5344CB8AC3E}">
        <p14:creationId xmlns:p14="http://schemas.microsoft.com/office/powerpoint/2010/main" val="3898264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566A1-33EB-449B-A469-18C819A6D010}"/>
              </a:ext>
            </a:extLst>
          </p:cNvPr>
          <p:cNvSpPr>
            <a:spLocks noGrp="1"/>
          </p:cNvSpPr>
          <p:nvPr>
            <p:ph type="title"/>
          </p:nvPr>
        </p:nvSpPr>
        <p:spPr/>
        <p:txBody>
          <a:bodyPr/>
          <a:lstStyle/>
          <a:p>
            <a:r>
              <a:rPr lang="en-NZ" dirty="0"/>
              <a:t>Water Level</a:t>
            </a:r>
          </a:p>
        </p:txBody>
      </p:sp>
      <p:sp>
        <p:nvSpPr>
          <p:cNvPr id="3" name="Footer Placeholder 2">
            <a:extLst>
              <a:ext uri="{FF2B5EF4-FFF2-40B4-BE49-F238E27FC236}">
                <a16:creationId xmlns:a16="http://schemas.microsoft.com/office/drawing/2014/main" id="{6CABA548-3DD6-4FF2-B65D-A6C9A38B9B6F}"/>
              </a:ext>
            </a:extLst>
          </p:cNvPr>
          <p:cNvSpPr>
            <a:spLocks noGrp="1"/>
          </p:cNvSpPr>
          <p:nvPr>
            <p:ph type="ftr" sz="quarter" idx="11"/>
          </p:nvPr>
        </p:nvSpPr>
        <p:spPr/>
        <p:txBody>
          <a:bodyPr/>
          <a:lstStyle/>
          <a:p>
            <a:r>
              <a:rPr lang="en-GB" noProof="0"/>
              <a:t>© DHI</a:t>
            </a:r>
            <a:endParaRPr lang="en-GB" noProof="0" dirty="0"/>
          </a:p>
        </p:txBody>
      </p:sp>
      <p:sp>
        <p:nvSpPr>
          <p:cNvPr id="4" name="Content Placeholder 3">
            <a:extLst>
              <a:ext uri="{FF2B5EF4-FFF2-40B4-BE49-F238E27FC236}">
                <a16:creationId xmlns:a16="http://schemas.microsoft.com/office/drawing/2014/main" id="{884175F3-185A-4FAD-BC9F-F26053B076C9}"/>
              </a:ext>
            </a:extLst>
          </p:cNvPr>
          <p:cNvSpPr>
            <a:spLocks noGrp="1"/>
          </p:cNvSpPr>
          <p:nvPr>
            <p:ph sz="quarter" idx="13"/>
          </p:nvPr>
        </p:nvSpPr>
        <p:spPr/>
        <p:txBody>
          <a:bodyPr/>
          <a:lstStyle/>
          <a:p>
            <a:endParaRPr lang="en-NZ"/>
          </a:p>
        </p:txBody>
      </p:sp>
      <p:pic>
        <p:nvPicPr>
          <p:cNvPr id="5" name="Picture 4">
            <a:extLst>
              <a:ext uri="{FF2B5EF4-FFF2-40B4-BE49-F238E27FC236}">
                <a16:creationId xmlns:a16="http://schemas.microsoft.com/office/drawing/2014/main" id="{ED6C4FE9-7A1E-4013-A957-985F127BF4FA}"/>
              </a:ext>
            </a:extLst>
          </p:cNvPr>
          <p:cNvPicPr>
            <a:picLocks noChangeAspect="1"/>
          </p:cNvPicPr>
          <p:nvPr/>
        </p:nvPicPr>
        <p:blipFill>
          <a:blip r:embed="rId3"/>
          <a:stretch>
            <a:fillRect/>
          </a:stretch>
        </p:blipFill>
        <p:spPr>
          <a:xfrm>
            <a:off x="682660" y="881223"/>
            <a:ext cx="7907311" cy="3693491"/>
          </a:xfrm>
          <a:prstGeom prst="rect">
            <a:avLst/>
          </a:prstGeom>
        </p:spPr>
      </p:pic>
    </p:spTree>
    <p:extLst>
      <p:ext uri="{BB962C8B-B14F-4D97-AF65-F5344CB8AC3E}">
        <p14:creationId xmlns:p14="http://schemas.microsoft.com/office/powerpoint/2010/main" val="764844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E29A4-0507-4E54-9191-42055768D8B0}"/>
              </a:ext>
            </a:extLst>
          </p:cNvPr>
          <p:cNvSpPr>
            <a:spLocks noGrp="1"/>
          </p:cNvSpPr>
          <p:nvPr>
            <p:ph type="title"/>
          </p:nvPr>
        </p:nvSpPr>
        <p:spPr/>
        <p:txBody>
          <a:bodyPr/>
          <a:lstStyle/>
          <a:p>
            <a:r>
              <a:rPr lang="en-NZ" dirty="0"/>
              <a:t>Discharge</a:t>
            </a:r>
          </a:p>
        </p:txBody>
      </p:sp>
      <p:sp>
        <p:nvSpPr>
          <p:cNvPr id="3" name="Footer Placeholder 2">
            <a:extLst>
              <a:ext uri="{FF2B5EF4-FFF2-40B4-BE49-F238E27FC236}">
                <a16:creationId xmlns:a16="http://schemas.microsoft.com/office/drawing/2014/main" id="{2FA7CB1F-8502-4CE9-A857-02291B1484BF}"/>
              </a:ext>
            </a:extLst>
          </p:cNvPr>
          <p:cNvSpPr>
            <a:spLocks noGrp="1"/>
          </p:cNvSpPr>
          <p:nvPr>
            <p:ph type="ftr" sz="quarter" idx="11"/>
          </p:nvPr>
        </p:nvSpPr>
        <p:spPr/>
        <p:txBody>
          <a:bodyPr/>
          <a:lstStyle/>
          <a:p>
            <a:r>
              <a:rPr lang="en-GB" noProof="0"/>
              <a:t>© DHI</a:t>
            </a:r>
            <a:endParaRPr lang="en-GB" noProof="0" dirty="0"/>
          </a:p>
        </p:txBody>
      </p:sp>
      <p:sp>
        <p:nvSpPr>
          <p:cNvPr id="4" name="Content Placeholder 3">
            <a:extLst>
              <a:ext uri="{FF2B5EF4-FFF2-40B4-BE49-F238E27FC236}">
                <a16:creationId xmlns:a16="http://schemas.microsoft.com/office/drawing/2014/main" id="{AF306DDC-6162-44BB-A593-44F91134C03E}"/>
              </a:ext>
            </a:extLst>
          </p:cNvPr>
          <p:cNvSpPr>
            <a:spLocks noGrp="1"/>
          </p:cNvSpPr>
          <p:nvPr>
            <p:ph sz="quarter" idx="13"/>
          </p:nvPr>
        </p:nvSpPr>
        <p:spPr/>
        <p:txBody>
          <a:bodyPr/>
          <a:lstStyle/>
          <a:p>
            <a:endParaRPr lang="en-NZ"/>
          </a:p>
        </p:txBody>
      </p:sp>
      <p:pic>
        <p:nvPicPr>
          <p:cNvPr id="5" name="Picture 4">
            <a:extLst>
              <a:ext uri="{FF2B5EF4-FFF2-40B4-BE49-F238E27FC236}">
                <a16:creationId xmlns:a16="http://schemas.microsoft.com/office/drawing/2014/main" id="{180E0017-B442-4B27-A67A-78E594765ED2}"/>
              </a:ext>
            </a:extLst>
          </p:cNvPr>
          <p:cNvPicPr>
            <a:picLocks noChangeAspect="1"/>
          </p:cNvPicPr>
          <p:nvPr/>
        </p:nvPicPr>
        <p:blipFill>
          <a:blip r:embed="rId2"/>
          <a:stretch>
            <a:fillRect/>
          </a:stretch>
        </p:blipFill>
        <p:spPr>
          <a:xfrm>
            <a:off x="780096" y="914297"/>
            <a:ext cx="7809875" cy="3648841"/>
          </a:xfrm>
          <a:prstGeom prst="rect">
            <a:avLst/>
          </a:prstGeom>
        </p:spPr>
      </p:pic>
    </p:spTree>
    <p:extLst>
      <p:ext uri="{BB962C8B-B14F-4D97-AF65-F5344CB8AC3E}">
        <p14:creationId xmlns:p14="http://schemas.microsoft.com/office/powerpoint/2010/main" val="654018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5A1EC-C408-4F55-9B08-220B3AB304E6}"/>
              </a:ext>
            </a:extLst>
          </p:cNvPr>
          <p:cNvSpPr>
            <a:spLocks noGrp="1"/>
          </p:cNvSpPr>
          <p:nvPr>
            <p:ph type="title"/>
          </p:nvPr>
        </p:nvSpPr>
        <p:spPr/>
        <p:txBody>
          <a:bodyPr/>
          <a:lstStyle/>
          <a:p>
            <a:r>
              <a:rPr lang="en-NZ" dirty="0"/>
              <a:t>Current Project</a:t>
            </a:r>
          </a:p>
        </p:txBody>
      </p:sp>
      <p:sp>
        <p:nvSpPr>
          <p:cNvPr id="3" name="Footer Placeholder 2">
            <a:extLst>
              <a:ext uri="{FF2B5EF4-FFF2-40B4-BE49-F238E27FC236}">
                <a16:creationId xmlns:a16="http://schemas.microsoft.com/office/drawing/2014/main" id="{41A315C3-42D6-4ADC-BD3F-AB3DC693B38C}"/>
              </a:ext>
            </a:extLst>
          </p:cNvPr>
          <p:cNvSpPr>
            <a:spLocks noGrp="1"/>
          </p:cNvSpPr>
          <p:nvPr>
            <p:ph type="ftr" sz="quarter" idx="11"/>
          </p:nvPr>
        </p:nvSpPr>
        <p:spPr/>
        <p:txBody>
          <a:bodyPr/>
          <a:lstStyle/>
          <a:p>
            <a:r>
              <a:rPr lang="en-GB" noProof="0"/>
              <a:t>© DHI</a:t>
            </a:r>
            <a:endParaRPr lang="en-GB" noProof="0" dirty="0"/>
          </a:p>
        </p:txBody>
      </p:sp>
      <p:sp>
        <p:nvSpPr>
          <p:cNvPr id="4" name="Content Placeholder 3">
            <a:extLst>
              <a:ext uri="{FF2B5EF4-FFF2-40B4-BE49-F238E27FC236}">
                <a16:creationId xmlns:a16="http://schemas.microsoft.com/office/drawing/2014/main" id="{945563D6-5443-42C8-A929-36E43952B45E}"/>
              </a:ext>
            </a:extLst>
          </p:cNvPr>
          <p:cNvSpPr>
            <a:spLocks noGrp="1"/>
          </p:cNvSpPr>
          <p:nvPr>
            <p:ph sz="quarter" idx="13"/>
          </p:nvPr>
        </p:nvSpPr>
        <p:spPr/>
        <p:txBody>
          <a:bodyPr/>
          <a:lstStyle/>
          <a:p>
            <a:r>
              <a:rPr lang="en-NZ" dirty="0"/>
              <a:t>Update models to current design</a:t>
            </a:r>
          </a:p>
          <a:p>
            <a:r>
              <a:rPr lang="en-NZ" dirty="0"/>
              <a:t>Screening Model</a:t>
            </a:r>
          </a:p>
          <a:p>
            <a:r>
              <a:rPr lang="en-NZ" dirty="0">
                <a:solidFill>
                  <a:schemeClr val="accent6">
                    <a:lumMod val="60000"/>
                    <a:lumOff val="40000"/>
                  </a:schemeClr>
                </a:solidFill>
              </a:rPr>
              <a:t>Base scenario</a:t>
            </a:r>
          </a:p>
          <a:p>
            <a:r>
              <a:rPr lang="en-NZ" dirty="0"/>
              <a:t>Come up with Operational plan for structures</a:t>
            </a:r>
          </a:p>
          <a:p>
            <a:r>
              <a:rPr lang="en-NZ" dirty="0"/>
              <a:t>Test various “what if” scenarios</a:t>
            </a:r>
          </a:p>
          <a:p>
            <a:r>
              <a:rPr lang="en-NZ" dirty="0"/>
              <a:t>Finalise Operation</a:t>
            </a:r>
          </a:p>
        </p:txBody>
      </p:sp>
    </p:spTree>
    <p:extLst>
      <p:ext uri="{BB962C8B-B14F-4D97-AF65-F5344CB8AC3E}">
        <p14:creationId xmlns:p14="http://schemas.microsoft.com/office/powerpoint/2010/main" val="39790002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FD8F4-E52C-45AD-A65A-5BCDC96E0074}"/>
              </a:ext>
            </a:extLst>
          </p:cNvPr>
          <p:cNvSpPr>
            <a:spLocks noGrp="1"/>
          </p:cNvSpPr>
          <p:nvPr>
            <p:ph type="title"/>
          </p:nvPr>
        </p:nvSpPr>
        <p:spPr/>
        <p:txBody>
          <a:bodyPr/>
          <a:lstStyle/>
          <a:p>
            <a:r>
              <a:rPr lang="en-NZ" dirty="0"/>
              <a:t>Base scenario setup</a:t>
            </a:r>
          </a:p>
        </p:txBody>
      </p:sp>
      <p:sp>
        <p:nvSpPr>
          <p:cNvPr id="3" name="Footer Placeholder 2">
            <a:extLst>
              <a:ext uri="{FF2B5EF4-FFF2-40B4-BE49-F238E27FC236}">
                <a16:creationId xmlns:a16="http://schemas.microsoft.com/office/drawing/2014/main" id="{9ADB584E-D241-4556-8ABE-A8189E8F8ADA}"/>
              </a:ext>
            </a:extLst>
          </p:cNvPr>
          <p:cNvSpPr>
            <a:spLocks noGrp="1"/>
          </p:cNvSpPr>
          <p:nvPr>
            <p:ph type="ftr" sz="quarter" idx="11"/>
          </p:nvPr>
        </p:nvSpPr>
        <p:spPr/>
        <p:txBody>
          <a:bodyPr/>
          <a:lstStyle/>
          <a:p>
            <a:r>
              <a:rPr lang="en-GB" noProof="0"/>
              <a:t>© DHI</a:t>
            </a:r>
            <a:endParaRPr lang="en-GB" noProof="0" dirty="0"/>
          </a:p>
        </p:txBody>
      </p:sp>
      <p:sp>
        <p:nvSpPr>
          <p:cNvPr id="4" name="Content Placeholder 3">
            <a:extLst>
              <a:ext uri="{FF2B5EF4-FFF2-40B4-BE49-F238E27FC236}">
                <a16:creationId xmlns:a16="http://schemas.microsoft.com/office/drawing/2014/main" id="{753BB68F-00DB-4184-BFDA-431F0A8E4168}"/>
              </a:ext>
            </a:extLst>
          </p:cNvPr>
          <p:cNvSpPr>
            <a:spLocks noGrp="1"/>
          </p:cNvSpPr>
          <p:nvPr>
            <p:ph sz="quarter" idx="13"/>
          </p:nvPr>
        </p:nvSpPr>
        <p:spPr/>
        <p:txBody>
          <a:bodyPr/>
          <a:lstStyle/>
          <a:p>
            <a:pPr marL="0" indent="0">
              <a:buNone/>
            </a:pPr>
            <a:endParaRPr lang="en-NZ" dirty="0"/>
          </a:p>
        </p:txBody>
      </p:sp>
      <p:pic>
        <p:nvPicPr>
          <p:cNvPr id="6" name="Picture 5">
            <a:extLst>
              <a:ext uri="{FF2B5EF4-FFF2-40B4-BE49-F238E27FC236}">
                <a16:creationId xmlns:a16="http://schemas.microsoft.com/office/drawing/2014/main" id="{217EBF9C-1E81-45B6-912F-578BA582F47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655589" y="922326"/>
            <a:ext cx="3632783" cy="3632783"/>
          </a:xfrm>
          <a:prstGeom prst="rect">
            <a:avLst/>
          </a:prstGeom>
        </p:spPr>
      </p:pic>
    </p:spTree>
    <p:extLst>
      <p:ext uri="{BB962C8B-B14F-4D97-AF65-F5344CB8AC3E}">
        <p14:creationId xmlns:p14="http://schemas.microsoft.com/office/powerpoint/2010/main" val="2740690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4B881-A30C-4B80-9B39-878DFA1B04BF}"/>
              </a:ext>
            </a:extLst>
          </p:cNvPr>
          <p:cNvSpPr>
            <a:spLocks noGrp="1"/>
          </p:cNvSpPr>
          <p:nvPr>
            <p:ph type="title"/>
          </p:nvPr>
        </p:nvSpPr>
        <p:spPr/>
        <p:txBody>
          <a:bodyPr/>
          <a:lstStyle/>
          <a:p>
            <a:r>
              <a:rPr lang="en-NZ" dirty="0"/>
              <a:t>Base Scenario Setup</a:t>
            </a:r>
          </a:p>
        </p:txBody>
      </p:sp>
      <p:sp>
        <p:nvSpPr>
          <p:cNvPr id="3" name="Footer Placeholder 2">
            <a:extLst>
              <a:ext uri="{FF2B5EF4-FFF2-40B4-BE49-F238E27FC236}">
                <a16:creationId xmlns:a16="http://schemas.microsoft.com/office/drawing/2014/main" id="{8CEF9EE1-1544-4047-A494-D5B891D8DC16}"/>
              </a:ext>
            </a:extLst>
          </p:cNvPr>
          <p:cNvSpPr>
            <a:spLocks noGrp="1"/>
          </p:cNvSpPr>
          <p:nvPr>
            <p:ph type="ftr" sz="quarter" idx="11"/>
          </p:nvPr>
        </p:nvSpPr>
        <p:spPr/>
        <p:txBody>
          <a:bodyPr/>
          <a:lstStyle/>
          <a:p>
            <a:r>
              <a:rPr lang="en-GB" noProof="0"/>
              <a:t>© DHI</a:t>
            </a:r>
            <a:endParaRPr lang="en-GB" noProof="0" dirty="0"/>
          </a:p>
        </p:txBody>
      </p:sp>
      <p:sp>
        <p:nvSpPr>
          <p:cNvPr id="6" name="Content Placeholder 5">
            <a:extLst>
              <a:ext uri="{FF2B5EF4-FFF2-40B4-BE49-F238E27FC236}">
                <a16:creationId xmlns:a16="http://schemas.microsoft.com/office/drawing/2014/main" id="{C8C42777-C7A1-440F-B99E-85CD6824955E}"/>
              </a:ext>
            </a:extLst>
          </p:cNvPr>
          <p:cNvSpPr>
            <a:spLocks noGrp="1"/>
          </p:cNvSpPr>
          <p:nvPr>
            <p:ph sz="quarter" idx="13"/>
          </p:nvPr>
        </p:nvSpPr>
        <p:spPr/>
        <p:txBody>
          <a:bodyPr/>
          <a:lstStyle/>
          <a:p>
            <a:endParaRPr lang="en-NZ"/>
          </a:p>
        </p:txBody>
      </p:sp>
      <p:pic>
        <p:nvPicPr>
          <p:cNvPr id="7" name="Picture 6">
            <a:extLst>
              <a:ext uri="{FF2B5EF4-FFF2-40B4-BE49-F238E27FC236}">
                <a16:creationId xmlns:a16="http://schemas.microsoft.com/office/drawing/2014/main" id="{246CD6C8-6746-4B99-B6E2-D11CFCD51F7D}"/>
              </a:ext>
            </a:extLst>
          </p:cNvPr>
          <p:cNvPicPr>
            <a:picLocks noChangeAspect="1"/>
          </p:cNvPicPr>
          <p:nvPr/>
        </p:nvPicPr>
        <p:blipFill>
          <a:blip r:embed="rId3"/>
          <a:stretch>
            <a:fillRect/>
          </a:stretch>
        </p:blipFill>
        <p:spPr>
          <a:xfrm>
            <a:off x="1320675" y="961613"/>
            <a:ext cx="6502650" cy="3767781"/>
          </a:xfrm>
          <a:prstGeom prst="rect">
            <a:avLst/>
          </a:prstGeom>
        </p:spPr>
      </p:pic>
    </p:spTree>
    <p:extLst>
      <p:ext uri="{BB962C8B-B14F-4D97-AF65-F5344CB8AC3E}">
        <p14:creationId xmlns:p14="http://schemas.microsoft.com/office/powerpoint/2010/main" val="1087672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9D3FF-7571-49AB-B46B-ED8F415D12B2}"/>
              </a:ext>
            </a:extLst>
          </p:cNvPr>
          <p:cNvSpPr>
            <a:spLocks noGrp="1"/>
          </p:cNvSpPr>
          <p:nvPr>
            <p:ph type="title"/>
          </p:nvPr>
        </p:nvSpPr>
        <p:spPr/>
        <p:txBody>
          <a:bodyPr/>
          <a:lstStyle/>
          <a:p>
            <a:endParaRPr lang="en-NZ"/>
          </a:p>
        </p:txBody>
      </p:sp>
      <p:sp>
        <p:nvSpPr>
          <p:cNvPr id="3" name="Footer Placeholder 2">
            <a:extLst>
              <a:ext uri="{FF2B5EF4-FFF2-40B4-BE49-F238E27FC236}">
                <a16:creationId xmlns:a16="http://schemas.microsoft.com/office/drawing/2014/main" id="{812FEFFA-9476-484B-9CD1-EBC4DEAF9C6B}"/>
              </a:ext>
            </a:extLst>
          </p:cNvPr>
          <p:cNvSpPr>
            <a:spLocks noGrp="1"/>
          </p:cNvSpPr>
          <p:nvPr>
            <p:ph type="ftr" sz="quarter" idx="11"/>
          </p:nvPr>
        </p:nvSpPr>
        <p:spPr/>
        <p:txBody>
          <a:bodyPr/>
          <a:lstStyle/>
          <a:p>
            <a:r>
              <a:rPr lang="en-GB" noProof="0"/>
              <a:t>© DHI</a:t>
            </a:r>
            <a:endParaRPr lang="en-GB" noProof="0" dirty="0"/>
          </a:p>
        </p:txBody>
      </p:sp>
      <p:sp>
        <p:nvSpPr>
          <p:cNvPr id="4" name="Content Placeholder 3">
            <a:extLst>
              <a:ext uri="{FF2B5EF4-FFF2-40B4-BE49-F238E27FC236}">
                <a16:creationId xmlns:a16="http://schemas.microsoft.com/office/drawing/2014/main" id="{812B8AA9-69AD-4BF7-9DB7-79485ADEB7F3}"/>
              </a:ext>
            </a:extLst>
          </p:cNvPr>
          <p:cNvSpPr>
            <a:spLocks noGrp="1"/>
          </p:cNvSpPr>
          <p:nvPr>
            <p:ph sz="quarter" idx="13"/>
          </p:nvPr>
        </p:nvSpPr>
        <p:spPr/>
        <p:txBody>
          <a:bodyPr/>
          <a:lstStyle/>
          <a:p>
            <a:endParaRPr lang="en-NZ"/>
          </a:p>
        </p:txBody>
      </p:sp>
      <p:pic>
        <p:nvPicPr>
          <p:cNvPr id="1026" name="Picture 2" descr="image003">
            <a:extLst>
              <a:ext uri="{FF2B5EF4-FFF2-40B4-BE49-F238E27FC236}">
                <a16:creationId xmlns:a16="http://schemas.microsoft.com/office/drawing/2014/main" id="{04C65801-500B-4EA9-994F-A9C644300B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472" y="273753"/>
            <a:ext cx="8706466" cy="4204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1243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5A1EC-C408-4F55-9B08-220B3AB304E6}"/>
              </a:ext>
            </a:extLst>
          </p:cNvPr>
          <p:cNvSpPr>
            <a:spLocks noGrp="1"/>
          </p:cNvSpPr>
          <p:nvPr>
            <p:ph type="title"/>
          </p:nvPr>
        </p:nvSpPr>
        <p:spPr/>
        <p:txBody>
          <a:bodyPr/>
          <a:lstStyle/>
          <a:p>
            <a:r>
              <a:rPr lang="en-NZ" dirty="0"/>
              <a:t>Current Project</a:t>
            </a:r>
          </a:p>
        </p:txBody>
      </p:sp>
      <p:sp>
        <p:nvSpPr>
          <p:cNvPr id="3" name="Footer Placeholder 2">
            <a:extLst>
              <a:ext uri="{FF2B5EF4-FFF2-40B4-BE49-F238E27FC236}">
                <a16:creationId xmlns:a16="http://schemas.microsoft.com/office/drawing/2014/main" id="{41A315C3-42D6-4ADC-BD3F-AB3DC693B38C}"/>
              </a:ext>
            </a:extLst>
          </p:cNvPr>
          <p:cNvSpPr>
            <a:spLocks noGrp="1"/>
          </p:cNvSpPr>
          <p:nvPr>
            <p:ph type="ftr" sz="quarter" idx="11"/>
          </p:nvPr>
        </p:nvSpPr>
        <p:spPr/>
        <p:txBody>
          <a:bodyPr/>
          <a:lstStyle/>
          <a:p>
            <a:r>
              <a:rPr lang="en-GB" noProof="0"/>
              <a:t>© DHI</a:t>
            </a:r>
            <a:endParaRPr lang="en-GB" noProof="0" dirty="0"/>
          </a:p>
        </p:txBody>
      </p:sp>
      <p:sp>
        <p:nvSpPr>
          <p:cNvPr id="4" name="Content Placeholder 3">
            <a:extLst>
              <a:ext uri="{FF2B5EF4-FFF2-40B4-BE49-F238E27FC236}">
                <a16:creationId xmlns:a16="http://schemas.microsoft.com/office/drawing/2014/main" id="{945563D6-5443-42C8-A929-36E43952B45E}"/>
              </a:ext>
            </a:extLst>
          </p:cNvPr>
          <p:cNvSpPr>
            <a:spLocks noGrp="1"/>
          </p:cNvSpPr>
          <p:nvPr>
            <p:ph sz="quarter" idx="13"/>
          </p:nvPr>
        </p:nvSpPr>
        <p:spPr/>
        <p:txBody>
          <a:bodyPr/>
          <a:lstStyle/>
          <a:p>
            <a:r>
              <a:rPr lang="en-NZ" dirty="0"/>
              <a:t>Update models to current design</a:t>
            </a:r>
          </a:p>
          <a:p>
            <a:r>
              <a:rPr lang="en-NZ" dirty="0"/>
              <a:t>Screening Model</a:t>
            </a:r>
          </a:p>
          <a:p>
            <a:r>
              <a:rPr lang="en-NZ" dirty="0"/>
              <a:t>Base scenario</a:t>
            </a:r>
          </a:p>
          <a:p>
            <a:r>
              <a:rPr lang="en-NZ" dirty="0">
                <a:solidFill>
                  <a:schemeClr val="accent6">
                    <a:lumMod val="60000"/>
                    <a:lumOff val="40000"/>
                  </a:schemeClr>
                </a:solidFill>
              </a:rPr>
              <a:t>Come up with Operational plan for structures</a:t>
            </a:r>
          </a:p>
          <a:p>
            <a:r>
              <a:rPr lang="en-NZ" dirty="0"/>
              <a:t>Test various “what if” scenarios</a:t>
            </a:r>
          </a:p>
          <a:p>
            <a:r>
              <a:rPr lang="en-NZ" dirty="0"/>
              <a:t>Finalise Operation</a:t>
            </a:r>
          </a:p>
        </p:txBody>
      </p:sp>
    </p:spTree>
    <p:extLst>
      <p:ext uri="{BB962C8B-B14F-4D97-AF65-F5344CB8AC3E}">
        <p14:creationId xmlns:p14="http://schemas.microsoft.com/office/powerpoint/2010/main" val="1145167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45D33-13AE-4CAB-8650-49F13498636E}"/>
              </a:ext>
            </a:extLst>
          </p:cNvPr>
          <p:cNvSpPr>
            <a:spLocks noGrp="1"/>
          </p:cNvSpPr>
          <p:nvPr>
            <p:ph type="title"/>
          </p:nvPr>
        </p:nvSpPr>
        <p:spPr/>
        <p:txBody>
          <a:bodyPr/>
          <a:lstStyle/>
          <a:p>
            <a:r>
              <a:rPr lang="en-NZ" dirty="0"/>
              <a:t>Controls for each basin</a:t>
            </a:r>
          </a:p>
        </p:txBody>
      </p:sp>
      <p:sp>
        <p:nvSpPr>
          <p:cNvPr id="3" name="Footer Placeholder 2">
            <a:extLst>
              <a:ext uri="{FF2B5EF4-FFF2-40B4-BE49-F238E27FC236}">
                <a16:creationId xmlns:a16="http://schemas.microsoft.com/office/drawing/2014/main" id="{785D638A-E21F-4E46-80AC-BC8E47E2DCCC}"/>
              </a:ext>
            </a:extLst>
          </p:cNvPr>
          <p:cNvSpPr>
            <a:spLocks noGrp="1"/>
          </p:cNvSpPr>
          <p:nvPr>
            <p:ph type="ftr" sz="quarter" idx="11"/>
          </p:nvPr>
        </p:nvSpPr>
        <p:spPr/>
        <p:txBody>
          <a:bodyPr/>
          <a:lstStyle/>
          <a:p>
            <a:r>
              <a:rPr lang="en-GB" noProof="0"/>
              <a:t>© DHI</a:t>
            </a:r>
            <a:endParaRPr lang="en-GB" noProof="0" dirty="0"/>
          </a:p>
        </p:txBody>
      </p:sp>
      <p:sp>
        <p:nvSpPr>
          <p:cNvPr id="4" name="Content Placeholder 3">
            <a:extLst>
              <a:ext uri="{FF2B5EF4-FFF2-40B4-BE49-F238E27FC236}">
                <a16:creationId xmlns:a16="http://schemas.microsoft.com/office/drawing/2014/main" id="{02483625-6B17-49F2-ADCE-67ABFABE7EF2}"/>
              </a:ext>
            </a:extLst>
          </p:cNvPr>
          <p:cNvSpPr>
            <a:spLocks noGrp="1"/>
          </p:cNvSpPr>
          <p:nvPr>
            <p:ph sz="quarter" idx="13"/>
          </p:nvPr>
        </p:nvSpPr>
        <p:spPr/>
        <p:txBody>
          <a:bodyPr/>
          <a:lstStyle/>
          <a:p>
            <a:r>
              <a:rPr lang="en-NZ" dirty="0"/>
              <a:t>Optimisation</a:t>
            </a:r>
          </a:p>
          <a:p>
            <a:r>
              <a:rPr lang="en-NZ" dirty="0"/>
              <a:t>Travel times</a:t>
            </a:r>
          </a:p>
          <a:p>
            <a:r>
              <a:rPr lang="en-NZ" dirty="0"/>
              <a:t>Realistic in terms of infrastructure available</a:t>
            </a:r>
          </a:p>
          <a:p>
            <a:r>
              <a:rPr lang="en-NZ" dirty="0"/>
              <a:t>Different gate operation</a:t>
            </a:r>
          </a:p>
          <a:p>
            <a:endParaRPr lang="en-NZ" dirty="0"/>
          </a:p>
        </p:txBody>
      </p:sp>
    </p:spTree>
    <p:extLst>
      <p:ext uri="{BB962C8B-B14F-4D97-AF65-F5344CB8AC3E}">
        <p14:creationId xmlns:p14="http://schemas.microsoft.com/office/powerpoint/2010/main" val="35784183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F35CE-B2FC-4C6F-81DD-74B637E89EA0}"/>
              </a:ext>
            </a:extLst>
          </p:cNvPr>
          <p:cNvSpPr>
            <a:spLocks noGrp="1"/>
          </p:cNvSpPr>
          <p:nvPr>
            <p:ph type="title"/>
          </p:nvPr>
        </p:nvSpPr>
        <p:spPr/>
        <p:txBody>
          <a:bodyPr/>
          <a:lstStyle/>
          <a:p>
            <a:r>
              <a:rPr lang="en-NZ" dirty="0" err="1"/>
              <a:t>AutoCal</a:t>
            </a:r>
            <a:endParaRPr lang="en-NZ" dirty="0"/>
          </a:p>
        </p:txBody>
      </p:sp>
      <p:sp>
        <p:nvSpPr>
          <p:cNvPr id="3" name="Footer Placeholder 2">
            <a:extLst>
              <a:ext uri="{FF2B5EF4-FFF2-40B4-BE49-F238E27FC236}">
                <a16:creationId xmlns:a16="http://schemas.microsoft.com/office/drawing/2014/main" id="{C8C1C981-B245-4097-9629-36BEF1C82BD4}"/>
              </a:ext>
            </a:extLst>
          </p:cNvPr>
          <p:cNvSpPr>
            <a:spLocks noGrp="1"/>
          </p:cNvSpPr>
          <p:nvPr>
            <p:ph type="ftr" sz="quarter" idx="11"/>
          </p:nvPr>
        </p:nvSpPr>
        <p:spPr/>
        <p:txBody>
          <a:bodyPr/>
          <a:lstStyle/>
          <a:p>
            <a:r>
              <a:rPr lang="en-GB" noProof="0"/>
              <a:t>© DHI</a:t>
            </a:r>
            <a:endParaRPr lang="en-GB" noProof="0" dirty="0"/>
          </a:p>
        </p:txBody>
      </p:sp>
      <p:graphicFrame>
        <p:nvGraphicFramePr>
          <p:cNvPr id="5" name="Content Placeholder 4">
            <a:extLst>
              <a:ext uri="{FF2B5EF4-FFF2-40B4-BE49-F238E27FC236}">
                <a16:creationId xmlns:a16="http://schemas.microsoft.com/office/drawing/2014/main" id="{B23A47D0-9520-4B26-BE6C-445F98D89895}"/>
              </a:ext>
            </a:extLst>
          </p:cNvPr>
          <p:cNvGraphicFramePr>
            <a:graphicFrameLocks noGrp="1"/>
          </p:cNvGraphicFramePr>
          <p:nvPr>
            <p:ph sz="quarter" idx="13"/>
            <p:extLst>
              <p:ext uri="{D42A27DB-BD31-4B8C-83A1-F6EECF244321}">
                <p14:modId xmlns:p14="http://schemas.microsoft.com/office/powerpoint/2010/main" val="3304544081"/>
              </p:ext>
            </p:extLst>
          </p:nvPr>
        </p:nvGraphicFramePr>
        <p:xfrm>
          <a:off x="554038" y="1192213"/>
          <a:ext cx="8035925" cy="3092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2EAA3893-069C-40BB-B354-76660DFF67F9}"/>
              </a:ext>
            </a:extLst>
          </p:cNvPr>
          <p:cNvSpPr txBox="1"/>
          <p:nvPr/>
        </p:nvSpPr>
        <p:spPr>
          <a:xfrm>
            <a:off x="956390" y="3766621"/>
            <a:ext cx="1013932" cy="369332"/>
          </a:xfrm>
          <a:prstGeom prst="rect">
            <a:avLst/>
          </a:prstGeom>
          <a:noFill/>
        </p:spPr>
        <p:txBody>
          <a:bodyPr wrap="none" rtlCol="0">
            <a:spAutoFit/>
          </a:bodyPr>
          <a:lstStyle/>
          <a:p>
            <a:r>
              <a:rPr lang="en-NZ" dirty="0"/>
              <a:t>Variable</a:t>
            </a:r>
          </a:p>
        </p:txBody>
      </p:sp>
      <p:sp>
        <p:nvSpPr>
          <p:cNvPr id="7" name="TextBox 6">
            <a:extLst>
              <a:ext uri="{FF2B5EF4-FFF2-40B4-BE49-F238E27FC236}">
                <a16:creationId xmlns:a16="http://schemas.microsoft.com/office/drawing/2014/main" id="{5296FEF5-8340-4FA5-884D-6FECFC25496E}"/>
              </a:ext>
            </a:extLst>
          </p:cNvPr>
          <p:cNvSpPr txBox="1"/>
          <p:nvPr/>
        </p:nvSpPr>
        <p:spPr>
          <a:xfrm>
            <a:off x="3998766" y="3766621"/>
            <a:ext cx="1146468" cy="369332"/>
          </a:xfrm>
          <a:prstGeom prst="rect">
            <a:avLst/>
          </a:prstGeom>
          <a:noFill/>
        </p:spPr>
        <p:txBody>
          <a:bodyPr wrap="none" rtlCol="0">
            <a:spAutoFit/>
          </a:bodyPr>
          <a:lstStyle/>
          <a:p>
            <a:r>
              <a:rPr lang="en-NZ" dirty="0"/>
              <a:t>Objective</a:t>
            </a:r>
          </a:p>
        </p:txBody>
      </p:sp>
    </p:spTree>
    <p:extLst>
      <p:ext uri="{BB962C8B-B14F-4D97-AF65-F5344CB8AC3E}">
        <p14:creationId xmlns:p14="http://schemas.microsoft.com/office/powerpoint/2010/main" val="42807807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E6DDA-8099-4D8B-8124-20DF83A84786}"/>
              </a:ext>
            </a:extLst>
          </p:cNvPr>
          <p:cNvSpPr>
            <a:spLocks noGrp="1"/>
          </p:cNvSpPr>
          <p:nvPr>
            <p:ph type="title"/>
          </p:nvPr>
        </p:nvSpPr>
        <p:spPr/>
        <p:txBody>
          <a:bodyPr/>
          <a:lstStyle/>
          <a:p>
            <a:r>
              <a:rPr lang="en-NZ" dirty="0"/>
              <a:t>Auto Calibration</a:t>
            </a:r>
          </a:p>
        </p:txBody>
      </p:sp>
      <p:sp>
        <p:nvSpPr>
          <p:cNvPr id="3" name="Footer Placeholder 2">
            <a:extLst>
              <a:ext uri="{FF2B5EF4-FFF2-40B4-BE49-F238E27FC236}">
                <a16:creationId xmlns:a16="http://schemas.microsoft.com/office/drawing/2014/main" id="{6A27BF26-EF1D-4E2B-883C-1D12961C26B5}"/>
              </a:ext>
            </a:extLst>
          </p:cNvPr>
          <p:cNvSpPr>
            <a:spLocks noGrp="1"/>
          </p:cNvSpPr>
          <p:nvPr>
            <p:ph type="ftr" sz="quarter" idx="11"/>
          </p:nvPr>
        </p:nvSpPr>
        <p:spPr/>
        <p:txBody>
          <a:bodyPr/>
          <a:lstStyle/>
          <a:p>
            <a:r>
              <a:rPr lang="en-GB" noProof="0"/>
              <a:t>© DHI</a:t>
            </a:r>
            <a:endParaRPr lang="en-GB" noProof="0" dirty="0"/>
          </a:p>
        </p:txBody>
      </p:sp>
      <p:sp>
        <p:nvSpPr>
          <p:cNvPr id="4" name="Content Placeholder 3">
            <a:extLst>
              <a:ext uri="{FF2B5EF4-FFF2-40B4-BE49-F238E27FC236}">
                <a16:creationId xmlns:a16="http://schemas.microsoft.com/office/drawing/2014/main" id="{BD1E5A55-B542-4144-A48F-A92654E728B0}"/>
              </a:ext>
            </a:extLst>
          </p:cNvPr>
          <p:cNvSpPr>
            <a:spLocks noGrp="1"/>
          </p:cNvSpPr>
          <p:nvPr>
            <p:ph sz="quarter" idx="13"/>
          </p:nvPr>
        </p:nvSpPr>
        <p:spPr/>
        <p:txBody>
          <a:bodyPr/>
          <a:lstStyle/>
          <a:p>
            <a:endParaRPr lang="en-NZ" dirty="0"/>
          </a:p>
          <a:p>
            <a:endParaRPr lang="en-NZ" dirty="0"/>
          </a:p>
        </p:txBody>
      </p:sp>
      <p:pic>
        <p:nvPicPr>
          <p:cNvPr id="5" name="Picture 4">
            <a:extLst>
              <a:ext uri="{FF2B5EF4-FFF2-40B4-BE49-F238E27FC236}">
                <a16:creationId xmlns:a16="http://schemas.microsoft.com/office/drawing/2014/main" id="{BAB22690-C230-4907-AF1E-9AF1152886F7}"/>
              </a:ext>
            </a:extLst>
          </p:cNvPr>
          <p:cNvPicPr>
            <a:picLocks noChangeAspect="1"/>
          </p:cNvPicPr>
          <p:nvPr/>
        </p:nvPicPr>
        <p:blipFill>
          <a:blip r:embed="rId3"/>
          <a:stretch>
            <a:fillRect/>
          </a:stretch>
        </p:blipFill>
        <p:spPr>
          <a:xfrm>
            <a:off x="486592" y="1008726"/>
            <a:ext cx="8466286" cy="1715097"/>
          </a:xfrm>
          <a:prstGeom prst="rect">
            <a:avLst/>
          </a:prstGeom>
        </p:spPr>
      </p:pic>
      <p:pic>
        <p:nvPicPr>
          <p:cNvPr id="6" name="Picture 5">
            <a:extLst>
              <a:ext uri="{FF2B5EF4-FFF2-40B4-BE49-F238E27FC236}">
                <a16:creationId xmlns:a16="http://schemas.microsoft.com/office/drawing/2014/main" id="{25D22A7B-DF6E-441D-BFE5-5614E3F2B83E}"/>
              </a:ext>
            </a:extLst>
          </p:cNvPr>
          <p:cNvPicPr>
            <a:picLocks noChangeAspect="1"/>
          </p:cNvPicPr>
          <p:nvPr/>
        </p:nvPicPr>
        <p:blipFill>
          <a:blip r:embed="rId4"/>
          <a:stretch>
            <a:fillRect/>
          </a:stretch>
        </p:blipFill>
        <p:spPr>
          <a:xfrm>
            <a:off x="1678898" y="2738718"/>
            <a:ext cx="5928063" cy="2034483"/>
          </a:xfrm>
          <a:prstGeom prst="rect">
            <a:avLst/>
          </a:prstGeom>
        </p:spPr>
      </p:pic>
      <p:sp>
        <p:nvSpPr>
          <p:cNvPr id="7" name="Rectangle 6">
            <a:extLst>
              <a:ext uri="{FF2B5EF4-FFF2-40B4-BE49-F238E27FC236}">
                <a16:creationId xmlns:a16="http://schemas.microsoft.com/office/drawing/2014/main" id="{2CCD898D-DFCA-44B8-8947-B113149DAF69}"/>
              </a:ext>
            </a:extLst>
          </p:cNvPr>
          <p:cNvSpPr/>
          <p:nvPr/>
        </p:nvSpPr>
        <p:spPr>
          <a:xfrm>
            <a:off x="2578308" y="1641423"/>
            <a:ext cx="554636" cy="224852"/>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NZ" dirty="0"/>
          </a:p>
        </p:txBody>
      </p:sp>
      <p:sp>
        <p:nvSpPr>
          <p:cNvPr id="8" name="Rectangle 7">
            <a:extLst>
              <a:ext uri="{FF2B5EF4-FFF2-40B4-BE49-F238E27FC236}">
                <a16:creationId xmlns:a16="http://schemas.microsoft.com/office/drawing/2014/main" id="{A3B61C90-DCD7-4842-8E65-8D1865305DD3}"/>
              </a:ext>
            </a:extLst>
          </p:cNvPr>
          <p:cNvSpPr/>
          <p:nvPr/>
        </p:nvSpPr>
        <p:spPr>
          <a:xfrm>
            <a:off x="6980420" y="3244985"/>
            <a:ext cx="554636" cy="224852"/>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NZ" dirty="0"/>
              <a:t>              </a:t>
            </a:r>
          </a:p>
        </p:txBody>
      </p:sp>
    </p:spTree>
    <p:extLst>
      <p:ext uri="{BB962C8B-B14F-4D97-AF65-F5344CB8AC3E}">
        <p14:creationId xmlns:p14="http://schemas.microsoft.com/office/powerpoint/2010/main" val="498164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BBE7B-253E-4862-9F7A-0DD7A47CD9BF}"/>
              </a:ext>
            </a:extLst>
          </p:cNvPr>
          <p:cNvSpPr>
            <a:spLocks noGrp="1"/>
          </p:cNvSpPr>
          <p:nvPr>
            <p:ph type="title"/>
          </p:nvPr>
        </p:nvSpPr>
        <p:spPr/>
        <p:txBody>
          <a:bodyPr/>
          <a:lstStyle/>
          <a:p>
            <a:endParaRPr lang="en-NZ"/>
          </a:p>
        </p:txBody>
      </p:sp>
      <p:sp>
        <p:nvSpPr>
          <p:cNvPr id="3" name="Footer Placeholder 2">
            <a:extLst>
              <a:ext uri="{FF2B5EF4-FFF2-40B4-BE49-F238E27FC236}">
                <a16:creationId xmlns:a16="http://schemas.microsoft.com/office/drawing/2014/main" id="{FE912EB1-F88E-4E57-9780-E57CDA932A4F}"/>
              </a:ext>
            </a:extLst>
          </p:cNvPr>
          <p:cNvSpPr>
            <a:spLocks noGrp="1"/>
          </p:cNvSpPr>
          <p:nvPr>
            <p:ph type="ftr" sz="quarter" idx="11"/>
          </p:nvPr>
        </p:nvSpPr>
        <p:spPr/>
        <p:txBody>
          <a:bodyPr/>
          <a:lstStyle/>
          <a:p>
            <a:r>
              <a:rPr lang="en-GB" noProof="0"/>
              <a:t>© DHI</a:t>
            </a:r>
            <a:endParaRPr lang="en-GB" noProof="0" dirty="0"/>
          </a:p>
        </p:txBody>
      </p:sp>
      <p:pic>
        <p:nvPicPr>
          <p:cNvPr id="6" name="Content Placeholder 5">
            <a:extLst>
              <a:ext uri="{FF2B5EF4-FFF2-40B4-BE49-F238E27FC236}">
                <a16:creationId xmlns:a16="http://schemas.microsoft.com/office/drawing/2014/main" id="{D1DBAFDF-6F77-4213-B9C2-235E8F5C5557}"/>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162355" y="351887"/>
            <a:ext cx="4819289" cy="4195104"/>
          </a:xfrm>
        </p:spPr>
      </p:pic>
    </p:spTree>
    <p:extLst>
      <p:ext uri="{BB962C8B-B14F-4D97-AF65-F5344CB8AC3E}">
        <p14:creationId xmlns:p14="http://schemas.microsoft.com/office/powerpoint/2010/main" val="3468287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DE518-B36D-403D-85CB-B8F880D4638B}"/>
              </a:ext>
            </a:extLst>
          </p:cNvPr>
          <p:cNvSpPr>
            <a:spLocks noGrp="1"/>
          </p:cNvSpPr>
          <p:nvPr>
            <p:ph type="title"/>
          </p:nvPr>
        </p:nvSpPr>
        <p:spPr/>
        <p:txBody>
          <a:bodyPr/>
          <a:lstStyle/>
          <a:p>
            <a:r>
              <a:rPr lang="en-NZ" dirty="0"/>
              <a:t>Objective</a:t>
            </a:r>
          </a:p>
        </p:txBody>
      </p:sp>
      <p:sp>
        <p:nvSpPr>
          <p:cNvPr id="3" name="Footer Placeholder 2">
            <a:extLst>
              <a:ext uri="{FF2B5EF4-FFF2-40B4-BE49-F238E27FC236}">
                <a16:creationId xmlns:a16="http://schemas.microsoft.com/office/drawing/2014/main" id="{6F300D9D-E6F7-4473-80FD-41491FE17F69}"/>
              </a:ext>
            </a:extLst>
          </p:cNvPr>
          <p:cNvSpPr>
            <a:spLocks noGrp="1"/>
          </p:cNvSpPr>
          <p:nvPr>
            <p:ph type="ftr" sz="quarter" idx="11"/>
          </p:nvPr>
        </p:nvSpPr>
        <p:spPr/>
        <p:txBody>
          <a:bodyPr/>
          <a:lstStyle/>
          <a:p>
            <a:r>
              <a:rPr lang="en-GB" noProof="0"/>
              <a:t>© DHI</a:t>
            </a:r>
            <a:endParaRPr lang="en-GB" noProof="0" dirty="0"/>
          </a:p>
        </p:txBody>
      </p:sp>
      <p:sp>
        <p:nvSpPr>
          <p:cNvPr id="4" name="Content Placeholder 3">
            <a:extLst>
              <a:ext uri="{FF2B5EF4-FFF2-40B4-BE49-F238E27FC236}">
                <a16:creationId xmlns:a16="http://schemas.microsoft.com/office/drawing/2014/main" id="{B8EA1A7F-13BA-4CAE-B742-673E3CAF2D21}"/>
              </a:ext>
            </a:extLst>
          </p:cNvPr>
          <p:cNvSpPr>
            <a:spLocks noGrp="1"/>
          </p:cNvSpPr>
          <p:nvPr>
            <p:ph sz="quarter" idx="13"/>
          </p:nvPr>
        </p:nvSpPr>
        <p:spPr/>
        <p:txBody>
          <a:bodyPr/>
          <a:lstStyle/>
          <a:p>
            <a:endParaRPr lang="en-NZ"/>
          </a:p>
        </p:txBody>
      </p:sp>
      <p:pic>
        <p:nvPicPr>
          <p:cNvPr id="5" name="Picture 4">
            <a:extLst>
              <a:ext uri="{FF2B5EF4-FFF2-40B4-BE49-F238E27FC236}">
                <a16:creationId xmlns:a16="http://schemas.microsoft.com/office/drawing/2014/main" id="{0AE584C3-F818-46CB-AB19-D9D4E2840EDB}"/>
              </a:ext>
            </a:extLst>
          </p:cNvPr>
          <p:cNvPicPr>
            <a:picLocks noChangeAspect="1"/>
          </p:cNvPicPr>
          <p:nvPr/>
        </p:nvPicPr>
        <p:blipFill>
          <a:blip r:embed="rId2"/>
          <a:stretch>
            <a:fillRect/>
          </a:stretch>
        </p:blipFill>
        <p:spPr>
          <a:xfrm>
            <a:off x="810076" y="1152247"/>
            <a:ext cx="7779895" cy="2839005"/>
          </a:xfrm>
          <a:prstGeom prst="rect">
            <a:avLst/>
          </a:prstGeom>
        </p:spPr>
      </p:pic>
    </p:spTree>
    <p:extLst>
      <p:ext uri="{BB962C8B-B14F-4D97-AF65-F5344CB8AC3E}">
        <p14:creationId xmlns:p14="http://schemas.microsoft.com/office/powerpoint/2010/main" val="3137026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C5601-3B14-443D-9915-F9B05E53A808}"/>
              </a:ext>
            </a:extLst>
          </p:cNvPr>
          <p:cNvSpPr>
            <a:spLocks noGrp="1"/>
          </p:cNvSpPr>
          <p:nvPr>
            <p:ph type="title"/>
          </p:nvPr>
        </p:nvSpPr>
        <p:spPr/>
        <p:txBody>
          <a:bodyPr/>
          <a:lstStyle/>
          <a:p>
            <a:endParaRPr lang="en-NZ"/>
          </a:p>
        </p:txBody>
      </p:sp>
      <p:sp>
        <p:nvSpPr>
          <p:cNvPr id="3" name="Footer Placeholder 2">
            <a:extLst>
              <a:ext uri="{FF2B5EF4-FFF2-40B4-BE49-F238E27FC236}">
                <a16:creationId xmlns:a16="http://schemas.microsoft.com/office/drawing/2014/main" id="{D09A9F5B-EB1F-4BF5-99C9-E6FA9E7CA9CD}"/>
              </a:ext>
            </a:extLst>
          </p:cNvPr>
          <p:cNvSpPr>
            <a:spLocks noGrp="1"/>
          </p:cNvSpPr>
          <p:nvPr>
            <p:ph type="ftr" sz="quarter" idx="11"/>
          </p:nvPr>
        </p:nvSpPr>
        <p:spPr/>
        <p:txBody>
          <a:bodyPr/>
          <a:lstStyle/>
          <a:p>
            <a:r>
              <a:rPr lang="en-GB" noProof="0"/>
              <a:t>© DHI</a:t>
            </a:r>
            <a:endParaRPr lang="en-GB" noProof="0" dirty="0"/>
          </a:p>
        </p:txBody>
      </p:sp>
      <p:sp>
        <p:nvSpPr>
          <p:cNvPr id="4" name="Content Placeholder 3">
            <a:extLst>
              <a:ext uri="{FF2B5EF4-FFF2-40B4-BE49-F238E27FC236}">
                <a16:creationId xmlns:a16="http://schemas.microsoft.com/office/drawing/2014/main" id="{96F835EB-A814-4A7D-A3E2-9D5A88632D81}"/>
              </a:ext>
            </a:extLst>
          </p:cNvPr>
          <p:cNvSpPr>
            <a:spLocks noGrp="1"/>
          </p:cNvSpPr>
          <p:nvPr>
            <p:ph sz="quarter" idx="13"/>
          </p:nvPr>
        </p:nvSpPr>
        <p:spPr/>
        <p:txBody>
          <a:bodyPr/>
          <a:lstStyle/>
          <a:p>
            <a:endParaRPr lang="en-NZ"/>
          </a:p>
        </p:txBody>
      </p:sp>
      <p:pic>
        <p:nvPicPr>
          <p:cNvPr id="2050" name="Picture 3" descr="image004">
            <a:extLst>
              <a:ext uri="{FF2B5EF4-FFF2-40B4-BE49-F238E27FC236}">
                <a16:creationId xmlns:a16="http://schemas.microsoft.com/office/drawing/2014/main" id="{341B3AE1-39F1-4935-9CA1-EE3CB50E55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969" y="559399"/>
            <a:ext cx="8272002" cy="3904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12611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5A1EC-C408-4F55-9B08-220B3AB304E6}"/>
              </a:ext>
            </a:extLst>
          </p:cNvPr>
          <p:cNvSpPr>
            <a:spLocks noGrp="1"/>
          </p:cNvSpPr>
          <p:nvPr>
            <p:ph type="title"/>
          </p:nvPr>
        </p:nvSpPr>
        <p:spPr/>
        <p:txBody>
          <a:bodyPr/>
          <a:lstStyle/>
          <a:p>
            <a:r>
              <a:rPr lang="en-NZ" dirty="0"/>
              <a:t>Current Project</a:t>
            </a:r>
          </a:p>
        </p:txBody>
      </p:sp>
      <p:sp>
        <p:nvSpPr>
          <p:cNvPr id="3" name="Footer Placeholder 2">
            <a:extLst>
              <a:ext uri="{FF2B5EF4-FFF2-40B4-BE49-F238E27FC236}">
                <a16:creationId xmlns:a16="http://schemas.microsoft.com/office/drawing/2014/main" id="{41A315C3-42D6-4ADC-BD3F-AB3DC693B38C}"/>
              </a:ext>
            </a:extLst>
          </p:cNvPr>
          <p:cNvSpPr>
            <a:spLocks noGrp="1"/>
          </p:cNvSpPr>
          <p:nvPr>
            <p:ph type="ftr" sz="quarter" idx="11"/>
          </p:nvPr>
        </p:nvSpPr>
        <p:spPr/>
        <p:txBody>
          <a:bodyPr/>
          <a:lstStyle/>
          <a:p>
            <a:r>
              <a:rPr lang="en-GB" noProof="0"/>
              <a:t>© DHI</a:t>
            </a:r>
            <a:endParaRPr lang="en-GB" noProof="0" dirty="0"/>
          </a:p>
        </p:txBody>
      </p:sp>
      <p:sp>
        <p:nvSpPr>
          <p:cNvPr id="4" name="Content Placeholder 3">
            <a:extLst>
              <a:ext uri="{FF2B5EF4-FFF2-40B4-BE49-F238E27FC236}">
                <a16:creationId xmlns:a16="http://schemas.microsoft.com/office/drawing/2014/main" id="{945563D6-5443-42C8-A929-36E43952B45E}"/>
              </a:ext>
            </a:extLst>
          </p:cNvPr>
          <p:cNvSpPr>
            <a:spLocks noGrp="1"/>
          </p:cNvSpPr>
          <p:nvPr>
            <p:ph sz="quarter" idx="13"/>
          </p:nvPr>
        </p:nvSpPr>
        <p:spPr/>
        <p:txBody>
          <a:bodyPr/>
          <a:lstStyle/>
          <a:p>
            <a:r>
              <a:rPr lang="en-NZ" dirty="0"/>
              <a:t>Update models to current design</a:t>
            </a:r>
          </a:p>
          <a:p>
            <a:r>
              <a:rPr lang="en-NZ" dirty="0"/>
              <a:t>Screening Model</a:t>
            </a:r>
          </a:p>
          <a:p>
            <a:r>
              <a:rPr lang="en-NZ" dirty="0"/>
              <a:t>Base scenario</a:t>
            </a:r>
          </a:p>
          <a:p>
            <a:r>
              <a:rPr lang="en-NZ" dirty="0"/>
              <a:t>Come up with Operational plan for structures</a:t>
            </a:r>
          </a:p>
          <a:p>
            <a:r>
              <a:rPr lang="en-NZ" dirty="0">
                <a:solidFill>
                  <a:schemeClr val="accent6">
                    <a:lumMod val="60000"/>
                    <a:lumOff val="40000"/>
                  </a:schemeClr>
                </a:solidFill>
              </a:rPr>
              <a:t>Test various “what if” scenarios</a:t>
            </a:r>
          </a:p>
          <a:p>
            <a:r>
              <a:rPr lang="en-NZ" dirty="0"/>
              <a:t>Finalise Operation</a:t>
            </a:r>
          </a:p>
        </p:txBody>
      </p:sp>
    </p:spTree>
    <p:extLst>
      <p:ext uri="{BB962C8B-B14F-4D97-AF65-F5344CB8AC3E}">
        <p14:creationId xmlns:p14="http://schemas.microsoft.com/office/powerpoint/2010/main" val="12831948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A0EC9-7306-46C6-90E8-C349BF6D7A00}"/>
              </a:ext>
            </a:extLst>
          </p:cNvPr>
          <p:cNvSpPr>
            <a:spLocks noGrp="1"/>
          </p:cNvSpPr>
          <p:nvPr>
            <p:ph type="title"/>
          </p:nvPr>
        </p:nvSpPr>
        <p:spPr/>
        <p:txBody>
          <a:bodyPr/>
          <a:lstStyle/>
          <a:p>
            <a:r>
              <a:rPr lang="en-NZ" dirty="0"/>
              <a:t>What if Scenarios</a:t>
            </a:r>
          </a:p>
        </p:txBody>
      </p:sp>
      <p:sp>
        <p:nvSpPr>
          <p:cNvPr id="3" name="Footer Placeholder 2">
            <a:extLst>
              <a:ext uri="{FF2B5EF4-FFF2-40B4-BE49-F238E27FC236}">
                <a16:creationId xmlns:a16="http://schemas.microsoft.com/office/drawing/2014/main" id="{B0915C85-A083-4CA2-9D27-091C1595EB67}"/>
              </a:ext>
            </a:extLst>
          </p:cNvPr>
          <p:cNvSpPr>
            <a:spLocks noGrp="1"/>
          </p:cNvSpPr>
          <p:nvPr>
            <p:ph type="ftr" sz="quarter" idx="11"/>
          </p:nvPr>
        </p:nvSpPr>
        <p:spPr/>
        <p:txBody>
          <a:bodyPr/>
          <a:lstStyle/>
          <a:p>
            <a:r>
              <a:rPr lang="en-GB" noProof="0"/>
              <a:t>© DHI</a:t>
            </a:r>
            <a:endParaRPr lang="en-GB" noProof="0" dirty="0"/>
          </a:p>
        </p:txBody>
      </p:sp>
      <p:sp>
        <p:nvSpPr>
          <p:cNvPr id="4" name="Content Placeholder 3">
            <a:extLst>
              <a:ext uri="{FF2B5EF4-FFF2-40B4-BE49-F238E27FC236}">
                <a16:creationId xmlns:a16="http://schemas.microsoft.com/office/drawing/2014/main" id="{54A9E39C-3BD9-4451-BA19-F7C51F095095}"/>
              </a:ext>
            </a:extLst>
          </p:cNvPr>
          <p:cNvSpPr>
            <a:spLocks noGrp="1"/>
          </p:cNvSpPr>
          <p:nvPr>
            <p:ph sz="quarter" idx="13"/>
          </p:nvPr>
        </p:nvSpPr>
        <p:spPr/>
        <p:txBody>
          <a:bodyPr/>
          <a:lstStyle/>
          <a:p>
            <a:r>
              <a:rPr lang="en-NZ" dirty="0"/>
              <a:t>Staging of basin implementation</a:t>
            </a:r>
          </a:p>
          <a:p>
            <a:r>
              <a:rPr lang="en-NZ" dirty="0"/>
              <a:t>Variable rainfall</a:t>
            </a:r>
          </a:p>
          <a:p>
            <a:r>
              <a:rPr lang="en-NZ" dirty="0"/>
              <a:t>SCADA down or incorrect</a:t>
            </a:r>
          </a:p>
          <a:p>
            <a:r>
              <a:rPr lang="en-NZ" dirty="0"/>
              <a:t>Past events</a:t>
            </a:r>
          </a:p>
          <a:p>
            <a:r>
              <a:rPr lang="en-NZ" dirty="0"/>
              <a:t>Tidal Scenarios</a:t>
            </a:r>
          </a:p>
          <a:p>
            <a:r>
              <a:rPr lang="en-NZ" dirty="0"/>
              <a:t>Rain is forecast</a:t>
            </a:r>
          </a:p>
          <a:p>
            <a:endParaRPr lang="en-NZ" dirty="0"/>
          </a:p>
        </p:txBody>
      </p:sp>
      <p:pic>
        <p:nvPicPr>
          <p:cNvPr id="5" name="Picture 4">
            <a:extLst>
              <a:ext uri="{FF2B5EF4-FFF2-40B4-BE49-F238E27FC236}">
                <a16:creationId xmlns:a16="http://schemas.microsoft.com/office/drawing/2014/main" id="{A914E6BB-054E-43AB-BA72-D252E2A2F72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634291" y="652347"/>
            <a:ext cx="3632783" cy="3632783"/>
          </a:xfrm>
          <a:prstGeom prst="rect">
            <a:avLst/>
          </a:prstGeom>
        </p:spPr>
      </p:pic>
    </p:spTree>
    <p:extLst>
      <p:ext uri="{BB962C8B-B14F-4D97-AF65-F5344CB8AC3E}">
        <p14:creationId xmlns:p14="http://schemas.microsoft.com/office/powerpoint/2010/main" val="27742329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11B68-716B-4B03-A350-48AD0D3A00B6}"/>
              </a:ext>
            </a:extLst>
          </p:cNvPr>
          <p:cNvSpPr>
            <a:spLocks noGrp="1"/>
          </p:cNvSpPr>
          <p:nvPr>
            <p:ph type="title"/>
          </p:nvPr>
        </p:nvSpPr>
        <p:spPr/>
        <p:txBody>
          <a:bodyPr/>
          <a:lstStyle/>
          <a:p>
            <a:r>
              <a:rPr lang="en-NZ" dirty="0"/>
              <a:t>Future work</a:t>
            </a:r>
          </a:p>
        </p:txBody>
      </p:sp>
      <p:sp>
        <p:nvSpPr>
          <p:cNvPr id="3" name="Footer Placeholder 2">
            <a:extLst>
              <a:ext uri="{FF2B5EF4-FFF2-40B4-BE49-F238E27FC236}">
                <a16:creationId xmlns:a16="http://schemas.microsoft.com/office/drawing/2014/main" id="{81DEF3D8-6E62-4C31-A8E5-A692AB6DCAD3}"/>
              </a:ext>
            </a:extLst>
          </p:cNvPr>
          <p:cNvSpPr>
            <a:spLocks noGrp="1"/>
          </p:cNvSpPr>
          <p:nvPr>
            <p:ph type="ftr" sz="quarter" idx="11"/>
          </p:nvPr>
        </p:nvSpPr>
        <p:spPr/>
        <p:txBody>
          <a:bodyPr/>
          <a:lstStyle/>
          <a:p>
            <a:r>
              <a:rPr lang="en-GB" noProof="0"/>
              <a:t>© DHI</a:t>
            </a:r>
            <a:endParaRPr lang="en-GB" noProof="0" dirty="0"/>
          </a:p>
        </p:txBody>
      </p:sp>
      <p:sp>
        <p:nvSpPr>
          <p:cNvPr id="4" name="Content Placeholder 3">
            <a:extLst>
              <a:ext uri="{FF2B5EF4-FFF2-40B4-BE49-F238E27FC236}">
                <a16:creationId xmlns:a16="http://schemas.microsoft.com/office/drawing/2014/main" id="{10F6A609-74F7-4544-BB87-FCA044C4C52C}"/>
              </a:ext>
            </a:extLst>
          </p:cNvPr>
          <p:cNvSpPr>
            <a:spLocks noGrp="1"/>
          </p:cNvSpPr>
          <p:nvPr>
            <p:ph sz="quarter" idx="13"/>
          </p:nvPr>
        </p:nvSpPr>
        <p:spPr/>
        <p:txBody>
          <a:bodyPr/>
          <a:lstStyle/>
          <a:p>
            <a:r>
              <a:rPr lang="en-NZ" dirty="0"/>
              <a:t>Real time optimisation</a:t>
            </a:r>
          </a:p>
          <a:p>
            <a:r>
              <a:rPr lang="en-NZ" dirty="0"/>
              <a:t>Telemetry data</a:t>
            </a:r>
          </a:p>
          <a:p>
            <a:r>
              <a:rPr lang="en-NZ" dirty="0"/>
              <a:t>Online system</a:t>
            </a:r>
          </a:p>
          <a:p>
            <a:r>
              <a:rPr lang="en-NZ" dirty="0"/>
              <a:t>Give suggestions for gate settings</a:t>
            </a:r>
          </a:p>
        </p:txBody>
      </p:sp>
    </p:spTree>
    <p:extLst>
      <p:ext uri="{BB962C8B-B14F-4D97-AF65-F5344CB8AC3E}">
        <p14:creationId xmlns:p14="http://schemas.microsoft.com/office/powerpoint/2010/main" val="24934640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019E8-16F5-4E2B-AC13-4DCB2E20E0D1}"/>
              </a:ext>
            </a:extLst>
          </p:cNvPr>
          <p:cNvSpPr>
            <a:spLocks noGrp="1"/>
          </p:cNvSpPr>
          <p:nvPr>
            <p:ph type="title"/>
          </p:nvPr>
        </p:nvSpPr>
        <p:spPr/>
        <p:txBody>
          <a:bodyPr/>
          <a:lstStyle/>
          <a:p>
            <a:r>
              <a:rPr lang="en-NZ" dirty="0"/>
              <a:t>Conclusions</a:t>
            </a:r>
          </a:p>
        </p:txBody>
      </p:sp>
      <p:sp>
        <p:nvSpPr>
          <p:cNvPr id="3" name="Footer Placeholder 2">
            <a:extLst>
              <a:ext uri="{FF2B5EF4-FFF2-40B4-BE49-F238E27FC236}">
                <a16:creationId xmlns:a16="http://schemas.microsoft.com/office/drawing/2014/main" id="{1B0EA5D8-F0ED-4E9A-8E55-A202D50260A8}"/>
              </a:ext>
            </a:extLst>
          </p:cNvPr>
          <p:cNvSpPr>
            <a:spLocks noGrp="1"/>
          </p:cNvSpPr>
          <p:nvPr>
            <p:ph type="ftr" sz="quarter" idx="11"/>
          </p:nvPr>
        </p:nvSpPr>
        <p:spPr/>
        <p:txBody>
          <a:bodyPr/>
          <a:lstStyle/>
          <a:p>
            <a:r>
              <a:rPr lang="en-GB" noProof="0"/>
              <a:t>© DHI</a:t>
            </a:r>
            <a:endParaRPr lang="en-GB" noProof="0" dirty="0"/>
          </a:p>
        </p:txBody>
      </p:sp>
      <p:sp>
        <p:nvSpPr>
          <p:cNvPr id="4" name="Content Placeholder 3">
            <a:extLst>
              <a:ext uri="{FF2B5EF4-FFF2-40B4-BE49-F238E27FC236}">
                <a16:creationId xmlns:a16="http://schemas.microsoft.com/office/drawing/2014/main" id="{359AD1F7-B60C-4B7A-B84E-B2005E0E7586}"/>
              </a:ext>
            </a:extLst>
          </p:cNvPr>
          <p:cNvSpPr>
            <a:spLocks noGrp="1"/>
          </p:cNvSpPr>
          <p:nvPr>
            <p:ph sz="quarter" idx="13"/>
          </p:nvPr>
        </p:nvSpPr>
        <p:spPr/>
        <p:txBody>
          <a:bodyPr/>
          <a:lstStyle/>
          <a:p>
            <a:r>
              <a:rPr lang="en-NZ" dirty="0"/>
              <a:t>Working with complex models</a:t>
            </a:r>
          </a:p>
          <a:p>
            <a:endParaRPr lang="en-NZ" dirty="0"/>
          </a:p>
          <a:p>
            <a:r>
              <a:rPr lang="en-NZ" dirty="0"/>
              <a:t>Simplifying these models</a:t>
            </a:r>
          </a:p>
          <a:p>
            <a:endParaRPr lang="en-NZ" dirty="0"/>
          </a:p>
          <a:p>
            <a:r>
              <a:rPr lang="en-NZ" dirty="0"/>
              <a:t>Many Scenarios and Optimisation</a:t>
            </a:r>
          </a:p>
          <a:p>
            <a:endParaRPr lang="en-NZ" dirty="0"/>
          </a:p>
          <a:p>
            <a:r>
              <a:rPr lang="en-NZ" dirty="0"/>
              <a:t>Decision making tool for CCC</a:t>
            </a:r>
          </a:p>
          <a:p>
            <a:endParaRPr lang="en-NZ" dirty="0"/>
          </a:p>
          <a:p>
            <a:r>
              <a:rPr lang="en-NZ" dirty="0"/>
              <a:t>Reducing flood risk for residents</a:t>
            </a:r>
          </a:p>
          <a:p>
            <a:endParaRPr lang="en-NZ" dirty="0"/>
          </a:p>
        </p:txBody>
      </p:sp>
    </p:spTree>
    <p:extLst>
      <p:ext uri="{BB962C8B-B14F-4D97-AF65-F5344CB8AC3E}">
        <p14:creationId xmlns:p14="http://schemas.microsoft.com/office/powerpoint/2010/main" val="42210346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Thank you</a:t>
            </a:r>
          </a:p>
        </p:txBody>
      </p:sp>
      <p:sp>
        <p:nvSpPr>
          <p:cNvPr id="3" name="Subtitle 2"/>
          <p:cNvSpPr>
            <a:spLocks noGrp="1"/>
          </p:cNvSpPr>
          <p:nvPr>
            <p:ph type="subTitle" idx="1"/>
          </p:nvPr>
        </p:nvSpPr>
        <p:spPr/>
        <p:txBody>
          <a:bodyPr/>
          <a:lstStyle/>
          <a:p>
            <a:r>
              <a:rPr lang="en-GB" dirty="0"/>
              <a:t>Antoinette Tan</a:t>
            </a:r>
          </a:p>
        </p:txBody>
      </p:sp>
      <p:sp>
        <p:nvSpPr>
          <p:cNvPr id="4" name="Footer Placeholder 3"/>
          <p:cNvSpPr>
            <a:spLocks noGrp="1"/>
          </p:cNvSpPr>
          <p:nvPr>
            <p:ph type="ftr" sz="quarter" idx="11"/>
          </p:nvPr>
        </p:nvSpPr>
        <p:spPr/>
        <p:txBody>
          <a:bodyPr/>
          <a:lstStyle/>
          <a:p>
            <a:r>
              <a:rPr lang="en-GB" noProof="0" dirty="0"/>
              <a:t>© DHI A/S</a:t>
            </a:r>
          </a:p>
        </p:txBody>
      </p:sp>
    </p:spTree>
    <p:extLst>
      <p:ext uri="{BB962C8B-B14F-4D97-AF65-F5344CB8AC3E}">
        <p14:creationId xmlns:p14="http://schemas.microsoft.com/office/powerpoint/2010/main" val="4248386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Footer Placeholder 2"/>
          <p:cNvSpPr>
            <a:spLocks noGrp="1"/>
          </p:cNvSpPr>
          <p:nvPr>
            <p:ph type="ftr" sz="quarter" idx="11"/>
          </p:nvPr>
        </p:nvSpPr>
        <p:spPr/>
        <p:txBody>
          <a:bodyPr/>
          <a:lstStyle/>
          <a:p>
            <a:r>
              <a:rPr lang="en-GB" noProof="0" dirty="0"/>
              <a:t>© DHI A/S</a:t>
            </a:r>
          </a:p>
        </p:txBody>
      </p:sp>
      <p:sp>
        <p:nvSpPr>
          <p:cNvPr id="5" name="Content Placeholder 4"/>
          <p:cNvSpPr>
            <a:spLocks noGrp="1"/>
          </p:cNvSpPr>
          <p:nvPr>
            <p:ph sz="quarter" idx="13"/>
          </p:nvPr>
        </p:nvSpPr>
        <p:spPr/>
        <p:txBody>
          <a:bodyPr/>
          <a:lstStyle/>
          <a:p>
            <a:endParaRPr lang="en-GB" dirty="0"/>
          </a:p>
        </p:txBody>
      </p:sp>
      <p:pic>
        <p:nvPicPr>
          <p:cNvPr id="6" name="Content Placeholder 4">
            <a:extLst>
              <a:ext uri="{FF2B5EF4-FFF2-40B4-BE49-F238E27FC236}">
                <a16:creationId xmlns:a16="http://schemas.microsoft.com/office/drawing/2014/main" id="{3880867B-D92D-4BDA-9387-1F5C704B88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328" y="708660"/>
            <a:ext cx="7075359" cy="3596641"/>
          </a:xfrm>
          <a:prstGeom prst="rect">
            <a:avLst/>
          </a:prstGeom>
        </p:spPr>
      </p:pic>
    </p:spTree>
    <p:extLst>
      <p:ext uri="{BB962C8B-B14F-4D97-AF65-F5344CB8AC3E}">
        <p14:creationId xmlns:p14="http://schemas.microsoft.com/office/powerpoint/2010/main" val="598060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46DF0-3BB1-4B87-A101-2824A33EABD8}"/>
              </a:ext>
            </a:extLst>
          </p:cNvPr>
          <p:cNvSpPr>
            <a:spLocks noGrp="1"/>
          </p:cNvSpPr>
          <p:nvPr>
            <p:ph type="title"/>
          </p:nvPr>
        </p:nvSpPr>
        <p:spPr/>
        <p:txBody>
          <a:bodyPr/>
          <a:lstStyle/>
          <a:p>
            <a:endParaRPr lang="en-NZ"/>
          </a:p>
        </p:txBody>
      </p:sp>
      <p:sp>
        <p:nvSpPr>
          <p:cNvPr id="3" name="Footer Placeholder 2">
            <a:extLst>
              <a:ext uri="{FF2B5EF4-FFF2-40B4-BE49-F238E27FC236}">
                <a16:creationId xmlns:a16="http://schemas.microsoft.com/office/drawing/2014/main" id="{16B00AB3-6219-48B0-A0FD-7379E3F047B1}"/>
              </a:ext>
            </a:extLst>
          </p:cNvPr>
          <p:cNvSpPr>
            <a:spLocks noGrp="1"/>
          </p:cNvSpPr>
          <p:nvPr>
            <p:ph type="ftr" sz="quarter" idx="11"/>
          </p:nvPr>
        </p:nvSpPr>
        <p:spPr/>
        <p:txBody>
          <a:bodyPr/>
          <a:lstStyle/>
          <a:p>
            <a:r>
              <a:rPr lang="en-GB" noProof="0"/>
              <a:t>© DHI</a:t>
            </a:r>
            <a:endParaRPr lang="en-GB" noProof="0" dirty="0"/>
          </a:p>
        </p:txBody>
      </p:sp>
      <p:pic>
        <p:nvPicPr>
          <p:cNvPr id="6" name="Content Placeholder 4">
            <a:extLst>
              <a:ext uri="{FF2B5EF4-FFF2-40B4-BE49-F238E27FC236}">
                <a16:creationId xmlns:a16="http://schemas.microsoft.com/office/drawing/2014/main" id="{EA911008-BBE9-49A4-BC2C-C2EC75221F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406" y="1746564"/>
            <a:ext cx="4060575" cy="2893160"/>
          </a:xfrm>
          <a:prstGeom prst="rect">
            <a:avLst/>
          </a:prstGeom>
        </p:spPr>
      </p:pic>
      <p:pic>
        <p:nvPicPr>
          <p:cNvPr id="7" name="Content Placeholder 4">
            <a:extLst>
              <a:ext uri="{FF2B5EF4-FFF2-40B4-BE49-F238E27FC236}">
                <a16:creationId xmlns:a16="http://schemas.microsoft.com/office/drawing/2014/main" id="{5E11E001-E651-46FE-B8F7-09E527748F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9198" y="467605"/>
            <a:ext cx="4179399" cy="2463333"/>
          </a:xfrm>
          <a:prstGeom prst="rect">
            <a:avLst/>
          </a:prstGeom>
        </p:spPr>
      </p:pic>
      <p:pic>
        <p:nvPicPr>
          <p:cNvPr id="5" name="Content Placeholder 4">
            <a:extLst>
              <a:ext uri="{FF2B5EF4-FFF2-40B4-BE49-F238E27FC236}">
                <a16:creationId xmlns:a16="http://schemas.microsoft.com/office/drawing/2014/main" id="{05DA77AF-2086-43FE-AFE8-42BE51D24FB3}"/>
              </a:ext>
            </a:extLst>
          </p:cNvPr>
          <p:cNvPicPr>
            <a:picLocks noGrp="1" noChangeAspect="1"/>
          </p:cNvPicPr>
          <p:nvPr>
            <p:ph sz="quarter" idx="13"/>
          </p:nvPr>
        </p:nvPicPr>
        <p:blipFill>
          <a:blip r:embed="rId5" cstate="print">
            <a:extLst>
              <a:ext uri="{28A0092B-C50C-407E-A947-70E740481C1C}">
                <a14:useLocalDpi xmlns:a14="http://schemas.microsoft.com/office/drawing/2010/main" val="0"/>
              </a:ext>
            </a:extLst>
          </a:blip>
          <a:stretch>
            <a:fillRect/>
          </a:stretch>
        </p:blipFill>
        <p:spPr>
          <a:xfrm>
            <a:off x="4983635" y="2176391"/>
            <a:ext cx="3284444" cy="2463333"/>
          </a:xfrm>
        </p:spPr>
      </p:pic>
      <p:pic>
        <p:nvPicPr>
          <p:cNvPr id="8" name="Content Placeholder 4">
            <a:extLst>
              <a:ext uri="{FF2B5EF4-FFF2-40B4-BE49-F238E27FC236}">
                <a16:creationId xmlns:a16="http://schemas.microsoft.com/office/drawing/2014/main" id="{313314AB-0D40-4C0E-811E-1F5D707642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846" y="313628"/>
            <a:ext cx="5099570" cy="2039828"/>
          </a:xfrm>
          <a:prstGeom prst="rect">
            <a:avLst/>
          </a:prstGeom>
        </p:spPr>
      </p:pic>
    </p:spTree>
    <p:extLst>
      <p:ext uri="{BB962C8B-B14F-4D97-AF65-F5344CB8AC3E}">
        <p14:creationId xmlns:p14="http://schemas.microsoft.com/office/powerpoint/2010/main" val="252794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1B753-50EF-4D0E-8F71-91E3991E01A5}"/>
              </a:ext>
            </a:extLst>
          </p:cNvPr>
          <p:cNvSpPr>
            <a:spLocks noGrp="1"/>
          </p:cNvSpPr>
          <p:nvPr>
            <p:ph type="title"/>
          </p:nvPr>
        </p:nvSpPr>
        <p:spPr/>
        <p:txBody>
          <a:bodyPr/>
          <a:lstStyle/>
          <a:p>
            <a:endParaRPr lang="en-NZ"/>
          </a:p>
        </p:txBody>
      </p:sp>
      <p:sp>
        <p:nvSpPr>
          <p:cNvPr id="3" name="Footer Placeholder 2">
            <a:extLst>
              <a:ext uri="{FF2B5EF4-FFF2-40B4-BE49-F238E27FC236}">
                <a16:creationId xmlns:a16="http://schemas.microsoft.com/office/drawing/2014/main" id="{8FC3F4C8-8792-481C-9D91-E0BCADDAD302}"/>
              </a:ext>
            </a:extLst>
          </p:cNvPr>
          <p:cNvSpPr>
            <a:spLocks noGrp="1"/>
          </p:cNvSpPr>
          <p:nvPr>
            <p:ph type="ftr" sz="quarter" idx="11"/>
          </p:nvPr>
        </p:nvSpPr>
        <p:spPr/>
        <p:txBody>
          <a:bodyPr/>
          <a:lstStyle/>
          <a:p>
            <a:r>
              <a:rPr lang="en-GB" noProof="0"/>
              <a:t>© DHI</a:t>
            </a:r>
            <a:endParaRPr lang="en-GB" noProof="0" dirty="0"/>
          </a:p>
        </p:txBody>
      </p:sp>
      <p:sp>
        <p:nvSpPr>
          <p:cNvPr id="4" name="Content Placeholder 3">
            <a:extLst>
              <a:ext uri="{FF2B5EF4-FFF2-40B4-BE49-F238E27FC236}">
                <a16:creationId xmlns:a16="http://schemas.microsoft.com/office/drawing/2014/main" id="{A0F2CD0A-481C-4206-9C66-3FA4ED15FB7D}"/>
              </a:ext>
            </a:extLst>
          </p:cNvPr>
          <p:cNvSpPr>
            <a:spLocks noGrp="1"/>
          </p:cNvSpPr>
          <p:nvPr>
            <p:ph sz="quarter" idx="13"/>
          </p:nvPr>
        </p:nvSpPr>
        <p:spPr>
          <a:xfrm>
            <a:off x="554189" y="1582051"/>
            <a:ext cx="8035925" cy="3092823"/>
          </a:xfrm>
        </p:spPr>
        <p:txBody>
          <a:bodyPr/>
          <a:lstStyle/>
          <a:p>
            <a:pPr marL="0" indent="0">
              <a:buNone/>
            </a:pPr>
            <a:r>
              <a:rPr lang="en-NZ" sz="13800" dirty="0">
                <a:solidFill>
                  <a:schemeClr val="accent2"/>
                </a:solidFill>
                <a:latin typeface="Arial Black" panose="020B0A04020102020204" pitchFamily="34" charset="0"/>
              </a:rPr>
              <a:t> L D R P</a:t>
            </a:r>
          </a:p>
        </p:txBody>
      </p:sp>
    </p:spTree>
    <p:extLst>
      <p:ext uri="{BB962C8B-B14F-4D97-AF65-F5344CB8AC3E}">
        <p14:creationId xmlns:p14="http://schemas.microsoft.com/office/powerpoint/2010/main" val="2143303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D649A-DAF3-4D7E-B3BE-125821149223}"/>
              </a:ext>
            </a:extLst>
          </p:cNvPr>
          <p:cNvSpPr>
            <a:spLocks noGrp="1"/>
          </p:cNvSpPr>
          <p:nvPr>
            <p:ph type="title"/>
          </p:nvPr>
        </p:nvSpPr>
        <p:spPr/>
        <p:txBody>
          <a:bodyPr/>
          <a:lstStyle/>
          <a:p>
            <a:endParaRPr lang="en-NZ"/>
          </a:p>
        </p:txBody>
      </p:sp>
      <p:sp>
        <p:nvSpPr>
          <p:cNvPr id="3" name="Footer Placeholder 2">
            <a:extLst>
              <a:ext uri="{FF2B5EF4-FFF2-40B4-BE49-F238E27FC236}">
                <a16:creationId xmlns:a16="http://schemas.microsoft.com/office/drawing/2014/main" id="{49EACC2E-BDB7-4C4A-B42D-916B989F4A62}"/>
              </a:ext>
            </a:extLst>
          </p:cNvPr>
          <p:cNvSpPr>
            <a:spLocks noGrp="1"/>
          </p:cNvSpPr>
          <p:nvPr>
            <p:ph type="ftr" sz="quarter" idx="11"/>
          </p:nvPr>
        </p:nvSpPr>
        <p:spPr/>
        <p:txBody>
          <a:bodyPr/>
          <a:lstStyle/>
          <a:p>
            <a:r>
              <a:rPr lang="en-GB" noProof="0"/>
              <a:t>© DHI</a:t>
            </a:r>
            <a:endParaRPr lang="en-GB" noProof="0" dirty="0"/>
          </a:p>
        </p:txBody>
      </p:sp>
      <p:sp>
        <p:nvSpPr>
          <p:cNvPr id="4" name="Content Placeholder 3">
            <a:extLst>
              <a:ext uri="{FF2B5EF4-FFF2-40B4-BE49-F238E27FC236}">
                <a16:creationId xmlns:a16="http://schemas.microsoft.com/office/drawing/2014/main" id="{DE874A52-3D5B-4CB8-81FE-35D6B1D6C4B3}"/>
              </a:ext>
            </a:extLst>
          </p:cNvPr>
          <p:cNvSpPr>
            <a:spLocks noGrp="1"/>
          </p:cNvSpPr>
          <p:nvPr>
            <p:ph sz="quarter" idx="13"/>
          </p:nvPr>
        </p:nvSpPr>
        <p:spPr/>
        <p:txBody>
          <a:bodyPr/>
          <a:lstStyle/>
          <a:p>
            <a:endParaRPr lang="en-NZ"/>
          </a:p>
        </p:txBody>
      </p:sp>
      <p:pic>
        <p:nvPicPr>
          <p:cNvPr id="5" name="Picture 4">
            <a:extLst>
              <a:ext uri="{FF2B5EF4-FFF2-40B4-BE49-F238E27FC236}">
                <a16:creationId xmlns:a16="http://schemas.microsoft.com/office/drawing/2014/main" id="{7CA6FD25-629E-4CBE-934D-80784EB69E78}"/>
              </a:ext>
            </a:extLst>
          </p:cNvPr>
          <p:cNvPicPr>
            <a:picLocks noChangeAspect="1"/>
          </p:cNvPicPr>
          <p:nvPr/>
        </p:nvPicPr>
        <p:blipFill>
          <a:blip r:embed="rId3"/>
          <a:stretch>
            <a:fillRect/>
          </a:stretch>
        </p:blipFill>
        <p:spPr>
          <a:xfrm>
            <a:off x="554189" y="170690"/>
            <a:ext cx="7628820" cy="4475174"/>
          </a:xfrm>
          <a:prstGeom prst="rect">
            <a:avLst/>
          </a:prstGeom>
        </p:spPr>
      </p:pic>
    </p:spTree>
    <p:extLst>
      <p:ext uri="{BB962C8B-B14F-4D97-AF65-F5344CB8AC3E}">
        <p14:creationId xmlns:p14="http://schemas.microsoft.com/office/powerpoint/2010/main" val="2151077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5A1EC-C408-4F55-9B08-220B3AB304E6}"/>
              </a:ext>
            </a:extLst>
          </p:cNvPr>
          <p:cNvSpPr>
            <a:spLocks noGrp="1"/>
          </p:cNvSpPr>
          <p:nvPr>
            <p:ph type="title"/>
          </p:nvPr>
        </p:nvSpPr>
        <p:spPr/>
        <p:txBody>
          <a:bodyPr/>
          <a:lstStyle/>
          <a:p>
            <a:r>
              <a:rPr lang="en-NZ" dirty="0"/>
              <a:t>Current Project</a:t>
            </a:r>
          </a:p>
        </p:txBody>
      </p:sp>
      <p:sp>
        <p:nvSpPr>
          <p:cNvPr id="3" name="Footer Placeholder 2">
            <a:extLst>
              <a:ext uri="{FF2B5EF4-FFF2-40B4-BE49-F238E27FC236}">
                <a16:creationId xmlns:a16="http://schemas.microsoft.com/office/drawing/2014/main" id="{41A315C3-42D6-4ADC-BD3F-AB3DC693B38C}"/>
              </a:ext>
            </a:extLst>
          </p:cNvPr>
          <p:cNvSpPr>
            <a:spLocks noGrp="1"/>
          </p:cNvSpPr>
          <p:nvPr>
            <p:ph type="ftr" sz="quarter" idx="11"/>
          </p:nvPr>
        </p:nvSpPr>
        <p:spPr/>
        <p:txBody>
          <a:bodyPr/>
          <a:lstStyle/>
          <a:p>
            <a:r>
              <a:rPr lang="en-GB" noProof="0"/>
              <a:t>© DHI</a:t>
            </a:r>
            <a:endParaRPr lang="en-GB" noProof="0" dirty="0"/>
          </a:p>
        </p:txBody>
      </p:sp>
      <p:sp>
        <p:nvSpPr>
          <p:cNvPr id="4" name="Content Placeholder 3">
            <a:extLst>
              <a:ext uri="{FF2B5EF4-FFF2-40B4-BE49-F238E27FC236}">
                <a16:creationId xmlns:a16="http://schemas.microsoft.com/office/drawing/2014/main" id="{945563D6-5443-42C8-A929-36E43952B45E}"/>
              </a:ext>
            </a:extLst>
          </p:cNvPr>
          <p:cNvSpPr>
            <a:spLocks noGrp="1"/>
          </p:cNvSpPr>
          <p:nvPr>
            <p:ph sz="quarter" idx="13"/>
          </p:nvPr>
        </p:nvSpPr>
        <p:spPr/>
        <p:txBody>
          <a:bodyPr/>
          <a:lstStyle/>
          <a:p>
            <a:r>
              <a:rPr lang="en-NZ" dirty="0">
                <a:solidFill>
                  <a:schemeClr val="accent6">
                    <a:lumMod val="60000"/>
                    <a:lumOff val="40000"/>
                  </a:schemeClr>
                </a:solidFill>
              </a:rPr>
              <a:t>Update models to current design</a:t>
            </a:r>
          </a:p>
          <a:p>
            <a:r>
              <a:rPr lang="en-NZ" dirty="0"/>
              <a:t>Screening Model</a:t>
            </a:r>
          </a:p>
          <a:p>
            <a:r>
              <a:rPr lang="en-NZ" dirty="0"/>
              <a:t>Base scenario</a:t>
            </a:r>
          </a:p>
          <a:p>
            <a:r>
              <a:rPr lang="en-NZ" dirty="0"/>
              <a:t>Come up with Operational plan for structures</a:t>
            </a:r>
          </a:p>
          <a:p>
            <a:r>
              <a:rPr lang="en-NZ" dirty="0"/>
              <a:t>Test various “what if” scenarios</a:t>
            </a:r>
          </a:p>
          <a:p>
            <a:r>
              <a:rPr lang="en-NZ" dirty="0"/>
              <a:t>Finalise Operation</a:t>
            </a:r>
          </a:p>
        </p:txBody>
      </p:sp>
    </p:spTree>
    <p:extLst>
      <p:ext uri="{BB962C8B-B14F-4D97-AF65-F5344CB8AC3E}">
        <p14:creationId xmlns:p14="http://schemas.microsoft.com/office/powerpoint/2010/main" val="2157386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CE28C-B567-43B1-810B-910D8B25C41A}"/>
              </a:ext>
            </a:extLst>
          </p:cNvPr>
          <p:cNvSpPr>
            <a:spLocks noGrp="1"/>
          </p:cNvSpPr>
          <p:nvPr>
            <p:ph type="title"/>
          </p:nvPr>
        </p:nvSpPr>
        <p:spPr/>
        <p:txBody>
          <a:bodyPr/>
          <a:lstStyle/>
          <a:p>
            <a:r>
              <a:rPr lang="en-NZ" dirty="0"/>
              <a:t>Heathcote Basins</a:t>
            </a:r>
          </a:p>
        </p:txBody>
      </p:sp>
      <p:sp>
        <p:nvSpPr>
          <p:cNvPr id="3" name="Footer Placeholder 2">
            <a:extLst>
              <a:ext uri="{FF2B5EF4-FFF2-40B4-BE49-F238E27FC236}">
                <a16:creationId xmlns:a16="http://schemas.microsoft.com/office/drawing/2014/main" id="{34C7FE21-5DFC-44B5-A3B4-1BC77F904E5D}"/>
              </a:ext>
            </a:extLst>
          </p:cNvPr>
          <p:cNvSpPr>
            <a:spLocks noGrp="1"/>
          </p:cNvSpPr>
          <p:nvPr>
            <p:ph type="ftr" sz="quarter" idx="11"/>
          </p:nvPr>
        </p:nvSpPr>
        <p:spPr/>
        <p:txBody>
          <a:bodyPr/>
          <a:lstStyle/>
          <a:p>
            <a:r>
              <a:rPr lang="en-GB" noProof="0"/>
              <a:t>© DHI</a:t>
            </a:r>
            <a:endParaRPr lang="en-GB" noProof="0" dirty="0"/>
          </a:p>
        </p:txBody>
      </p:sp>
      <p:sp>
        <p:nvSpPr>
          <p:cNvPr id="4" name="Content Placeholder 3">
            <a:extLst>
              <a:ext uri="{FF2B5EF4-FFF2-40B4-BE49-F238E27FC236}">
                <a16:creationId xmlns:a16="http://schemas.microsoft.com/office/drawing/2014/main" id="{1FE079FD-974B-47B7-A31E-68722DE0DE16}"/>
              </a:ext>
            </a:extLst>
          </p:cNvPr>
          <p:cNvSpPr>
            <a:spLocks noGrp="1"/>
          </p:cNvSpPr>
          <p:nvPr>
            <p:ph sz="quarter" idx="13"/>
          </p:nvPr>
        </p:nvSpPr>
        <p:spPr/>
        <p:txBody>
          <a:bodyPr/>
          <a:lstStyle/>
          <a:p>
            <a:endParaRPr lang="en-NZ"/>
          </a:p>
        </p:txBody>
      </p:sp>
      <p:pic>
        <p:nvPicPr>
          <p:cNvPr id="5" name="Picture 4">
            <a:extLst>
              <a:ext uri="{FF2B5EF4-FFF2-40B4-BE49-F238E27FC236}">
                <a16:creationId xmlns:a16="http://schemas.microsoft.com/office/drawing/2014/main" id="{2F150E9A-096C-4724-B46B-25C0993AC9C2}"/>
              </a:ext>
            </a:extLst>
          </p:cNvPr>
          <p:cNvPicPr>
            <a:picLocks noChangeAspect="1"/>
          </p:cNvPicPr>
          <p:nvPr/>
        </p:nvPicPr>
        <p:blipFill>
          <a:blip r:embed="rId3"/>
          <a:stretch>
            <a:fillRect/>
          </a:stretch>
        </p:blipFill>
        <p:spPr>
          <a:xfrm>
            <a:off x="655819" y="858370"/>
            <a:ext cx="7832361" cy="3939457"/>
          </a:xfrm>
          <a:prstGeom prst="rect">
            <a:avLst/>
          </a:prstGeom>
        </p:spPr>
      </p:pic>
    </p:spTree>
    <p:extLst>
      <p:ext uri="{BB962C8B-B14F-4D97-AF65-F5344CB8AC3E}">
        <p14:creationId xmlns:p14="http://schemas.microsoft.com/office/powerpoint/2010/main" val="2420799485"/>
      </p:ext>
    </p:extLst>
  </p:cSld>
  <p:clrMapOvr>
    <a:masterClrMapping/>
  </p:clrMapOvr>
</p:sld>
</file>

<file path=ppt/theme/theme1.xml><?xml version="1.0" encoding="utf-8"?>
<a:theme xmlns:a="http://schemas.openxmlformats.org/drawingml/2006/main" name="DHI_Master_Template V2.08">
  <a:themeElements>
    <a:clrScheme name="DHI Theme Colours">
      <a:dk1>
        <a:srgbClr val="004165"/>
      </a:dk1>
      <a:lt1>
        <a:sysClr val="window" lastClr="FFFFFF"/>
      </a:lt1>
      <a:dk2>
        <a:srgbClr val="0098DB"/>
      </a:dk2>
      <a:lt2>
        <a:srgbClr val="63CECA"/>
      </a:lt2>
      <a:accent1>
        <a:srgbClr val="FADC41"/>
      </a:accent1>
      <a:accent2>
        <a:srgbClr val="FF8849"/>
      </a:accent2>
      <a:accent3>
        <a:srgbClr val="51626F"/>
      </a:accent3>
      <a:accent4>
        <a:srgbClr val="61C250"/>
      </a:accent4>
      <a:accent5>
        <a:srgbClr val="93509E"/>
      </a:accent5>
      <a:accent6>
        <a:srgbClr val="005A8C"/>
      </a:accent6>
      <a:hlink>
        <a:srgbClr val="61C250"/>
      </a:hlink>
      <a:folHlink>
        <a:srgbClr val="93509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1"/>
          </a:solid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DHI">
      <a:dk1>
        <a:srgbClr val="004165"/>
      </a:dk1>
      <a:lt1>
        <a:sysClr val="window" lastClr="FFFFFF"/>
      </a:lt1>
      <a:dk2>
        <a:srgbClr val="8B8D8E"/>
      </a:dk2>
      <a:lt2>
        <a:srgbClr val="000000"/>
      </a:lt2>
      <a:accent1>
        <a:srgbClr val="0098DB"/>
      </a:accent1>
      <a:accent2>
        <a:srgbClr val="63CECA"/>
      </a:accent2>
      <a:accent3>
        <a:srgbClr val="61C250"/>
      </a:accent3>
      <a:accent4>
        <a:srgbClr val="FADC41"/>
      </a:accent4>
      <a:accent5>
        <a:srgbClr val="FF8849"/>
      </a:accent5>
      <a:accent6>
        <a:srgbClr val="C1E2E5"/>
      </a:accent6>
      <a:hlink>
        <a:srgbClr val="0098DB"/>
      </a:hlink>
      <a:folHlink>
        <a:srgbClr val="8B8D8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DHI">
      <a:dk1>
        <a:srgbClr val="004165"/>
      </a:dk1>
      <a:lt1>
        <a:sysClr val="window" lastClr="FFFFFF"/>
      </a:lt1>
      <a:dk2>
        <a:srgbClr val="8B8D8E"/>
      </a:dk2>
      <a:lt2>
        <a:srgbClr val="000000"/>
      </a:lt2>
      <a:accent1>
        <a:srgbClr val="0098DB"/>
      </a:accent1>
      <a:accent2>
        <a:srgbClr val="63CECA"/>
      </a:accent2>
      <a:accent3>
        <a:srgbClr val="61C250"/>
      </a:accent3>
      <a:accent4>
        <a:srgbClr val="FADC41"/>
      </a:accent4>
      <a:accent5>
        <a:srgbClr val="FF8849"/>
      </a:accent5>
      <a:accent6>
        <a:srgbClr val="C1E2E5"/>
      </a:accent6>
      <a:hlink>
        <a:srgbClr val="0098DB"/>
      </a:hlink>
      <a:folHlink>
        <a:srgbClr val="8B8D8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HICategory xmlns="bc1e477f-7ae6-450f-9b44-294c089fe3e4">Other</DHICategory>
    <DHIArea xmlns="bc1e477f-7ae6-450f-9b44-294c089fe3e4">Cities</DHIArea>
    <Publication xmlns="bc1e477f-7ae6-450f-9b44-294c089fe3e4" xsi:nil="true"/>
    <_DCDateCreated xmlns="bc1e477f-7ae6-450f-9b44-294c089fe3e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746ECB07A68674C84DA789992EFFCCD" ma:contentTypeVersion="6" ma:contentTypeDescription="Create a new document." ma:contentTypeScope="" ma:versionID="a44a9f6bebf1b4afe06762d92373fab4">
  <xsd:schema xmlns:xsd="http://www.w3.org/2001/XMLSchema" xmlns:xs="http://www.w3.org/2001/XMLSchema" xmlns:p="http://schemas.microsoft.com/office/2006/metadata/properties" xmlns:ns2="bc1e477f-7ae6-450f-9b44-294c089fe3e4" targetNamespace="http://schemas.microsoft.com/office/2006/metadata/properties" ma:root="true" ma:fieldsID="17eb0130674a82287d503976e87a8afd" ns2:_="">
    <xsd:import namespace="bc1e477f-7ae6-450f-9b44-294c089fe3e4"/>
    <xsd:element name="properties">
      <xsd:complexType>
        <xsd:sequence>
          <xsd:element name="documentManagement">
            <xsd:complexType>
              <xsd:all>
                <xsd:element ref="ns2:DHIArea" minOccurs="0"/>
                <xsd:element ref="ns2:DHICategory" minOccurs="0"/>
                <xsd:element ref="ns2:Publication" minOccurs="0"/>
                <xsd:element ref="ns2:_DCDateCreat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1e477f-7ae6-450f-9b44-294c089fe3e4" elementFormDefault="qualified">
    <xsd:import namespace="http://schemas.microsoft.com/office/2006/documentManagement/types"/>
    <xsd:import namespace="http://schemas.microsoft.com/office/infopath/2007/PartnerControls"/>
    <xsd:element name="DHIArea" ma:index="8" nillable="true" ma:displayName="DHIArea" ma:description="Select the DHI business area for the item." ma:format="Dropdown" ma:internalName="DHIArea">
      <xsd:simpleType>
        <xsd:restriction base="dms:Choice">
          <xsd:enumeration value="MIKE"/>
          <xsd:enumeration value="THE ACADEMY"/>
          <xsd:enumeration value="Marine energy facilities"/>
          <xsd:enumeration value="Marine infrastructure"/>
          <xsd:enumeration value="Ports and navigation"/>
          <xsd:enumeration value="Marine regulators and authorities"/>
          <xsd:enumeration value="Cities"/>
          <xsd:enumeration value="Water utilities"/>
          <xsd:enumeration value="Oil, Gas and Chemicals"/>
          <xsd:enumeration value="Food and beverage"/>
          <xsd:enumeration value="Technology providers"/>
          <xsd:enumeration value="Ballast water"/>
          <xsd:enumeration value="Hospitals"/>
          <xsd:enumeration value="Other industrial"/>
          <xsd:enumeration value="Water and environmental regulators"/>
          <xsd:enumeration value="Water infrastructure operators"/>
          <xsd:enumeration value="Mining"/>
          <xsd:enumeration value="Insurance"/>
          <xsd:enumeration value="Management, finance and administration"/>
        </xsd:restriction>
      </xsd:simpleType>
    </xsd:element>
    <xsd:element name="DHICategory" ma:index="9" nillable="true" ma:displayName="DHICategory" ma:description="Select the DHI category for the item." ma:format="Dropdown" ma:internalName="DHICategory">
      <xsd:simpleType>
        <xsd:restriction base="dms:Choice">
          <xsd:enumeration value="Bid decision"/>
          <xsd:enumeration value="Proposal"/>
          <xsd:enumeration value="Contract"/>
          <xsd:enumeration value="Subcontract"/>
          <xsd:enumeration value="Project Implementation Plan"/>
          <xsd:enumeration value="Report"/>
          <xsd:enumeration value="Safety datasheet"/>
          <xsd:enumeration value="Presentation"/>
          <xsd:enumeration value="Course material"/>
          <xsd:enumeration value="Peer reviewed paper"/>
          <xsd:enumeration value="Conference paper"/>
          <xsd:enumeration value="Other paper"/>
          <xsd:enumeration value="Publicity material"/>
          <xsd:enumeration value="Business Management System Documentation"/>
          <xsd:enumeration value="Other"/>
        </xsd:restriction>
      </xsd:simpleType>
    </xsd:element>
    <xsd:element name="Publication" ma:index="11" nillable="true" ma:displayName="Publication" ma:description="If the item is not a DHI publication, type the full name of the publication, e.g. journal name or book title and publisher." ma:internalName="Publication">
      <xsd:simpleType>
        <xsd:restriction base="dms:Text"/>
      </xsd:simpleType>
    </xsd:element>
    <xsd:element name="_DCDateCreated" ma:index="13" nillable="true" ma:displayName="Date Created" ma:description="Accept the default creation date or add the date and year of publication." ma:format="DateOnly" ma:internalName="_DCDateCreated">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12"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10"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18B2C6-9D4C-4B28-9388-68799B2C0A97}">
  <ds:schemaRefs>
    <ds:schemaRef ds:uri="http://schemas.microsoft.com/sharepoint/v3/contenttype/forms"/>
  </ds:schemaRefs>
</ds:datastoreItem>
</file>

<file path=customXml/itemProps2.xml><?xml version="1.0" encoding="utf-8"?>
<ds:datastoreItem xmlns:ds="http://schemas.openxmlformats.org/officeDocument/2006/customXml" ds:itemID="{55E5E128-C8F2-4728-9633-B97184C66FD2}">
  <ds:schemaRefs>
    <ds:schemaRef ds:uri="http://www.w3.org/XML/1998/namespace"/>
    <ds:schemaRef ds:uri="http://purl.org/dc/dcmitype/"/>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bc1e477f-7ae6-450f-9b44-294c089fe3e4"/>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11D559DF-8AEA-457E-B75F-9B6552E335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1e477f-7ae6-450f-9b44-294c089fe3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DHI_Master_Template V2.08</Template>
  <TotalTime>445</TotalTime>
  <Words>939</Words>
  <Application>Microsoft Office PowerPoint</Application>
  <PresentationFormat>On-screen Show (16:9)</PresentationFormat>
  <Paragraphs>209</Paragraphs>
  <Slides>36</Slides>
  <Notes>26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Arial Black</vt:lpstr>
      <vt:lpstr>DHI_Master_Template V2.08</vt:lpstr>
      <vt:lpstr>Optimising the Heathcote</vt:lpstr>
      <vt:lpstr>PowerPoint Presentation</vt:lpstr>
      <vt:lpstr>PowerPoint Presentation</vt:lpstr>
      <vt:lpstr>PowerPoint Presentation</vt:lpstr>
      <vt:lpstr>PowerPoint Presentation</vt:lpstr>
      <vt:lpstr>PowerPoint Presentation</vt:lpstr>
      <vt:lpstr>PowerPoint Presentation</vt:lpstr>
      <vt:lpstr>Current Project</vt:lpstr>
      <vt:lpstr>Heathcote Basins</vt:lpstr>
      <vt:lpstr>Basin Design</vt:lpstr>
      <vt:lpstr>Awatea</vt:lpstr>
      <vt:lpstr>Wigram</vt:lpstr>
      <vt:lpstr>Curletts</vt:lpstr>
      <vt:lpstr>Hoonhay/Eastman</vt:lpstr>
      <vt:lpstr>Cashmere Worsleys</vt:lpstr>
      <vt:lpstr>Current Project</vt:lpstr>
      <vt:lpstr>Screening Model</vt:lpstr>
      <vt:lpstr>Link Channels</vt:lpstr>
      <vt:lpstr>MIKE FLOOD model</vt:lpstr>
      <vt:lpstr>Water Level</vt:lpstr>
      <vt:lpstr>Discharge</vt:lpstr>
      <vt:lpstr>Current Project</vt:lpstr>
      <vt:lpstr>Base scenario setup</vt:lpstr>
      <vt:lpstr>Base Scenario Setup</vt:lpstr>
      <vt:lpstr>PowerPoint Presentation</vt:lpstr>
      <vt:lpstr>Current Project</vt:lpstr>
      <vt:lpstr>Controls for each basin</vt:lpstr>
      <vt:lpstr>AutoCal</vt:lpstr>
      <vt:lpstr>Auto Calibration</vt:lpstr>
      <vt:lpstr>Objective</vt:lpstr>
      <vt:lpstr>PowerPoint Presentation</vt:lpstr>
      <vt:lpstr>Current Project</vt:lpstr>
      <vt:lpstr>What if Scenarios</vt:lpstr>
      <vt:lpstr>Future work</vt:lpstr>
      <vt:lpstr>Conclusions</vt:lpstr>
      <vt:lpstr>Thank you</vt:lpstr>
    </vt:vector>
  </TitlesOfParts>
  <Company>DHI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Optimising_The_Heathcote</dc:title>
  <dc:creator>Antoinette Tan</dc:creator>
  <cp:keywords/>
  <cp:lastModifiedBy>Antoinette Tan</cp:lastModifiedBy>
  <cp:revision>39</cp:revision>
  <dcterms:created xsi:type="dcterms:W3CDTF">2012-12-27T11:35:12Z</dcterms:created>
  <dcterms:modified xsi:type="dcterms:W3CDTF">2019-03-13T04:24:06Z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0x0101002746ECB07A68674C84DA789992EFFCCD</vt:lpwstr>
  </property>
</Properties>
</file>